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74" r:id="rId5"/>
    <p:sldId id="362" r:id="rId6"/>
    <p:sldId id="363" r:id="rId7"/>
    <p:sldId id="364" r:id="rId8"/>
    <p:sldId id="361" r:id="rId9"/>
    <p:sldId id="360" r:id="rId10"/>
    <p:sldId id="336" r:id="rId11"/>
    <p:sldId id="365" r:id="rId12"/>
    <p:sldId id="366" r:id="rId13"/>
    <p:sldId id="358"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userDrawn="1">
          <p15:clr>
            <a:srgbClr val="A4A3A4"/>
          </p15:clr>
        </p15:guide>
        <p15:guide id="2" pos="724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FA66B-314A-8286-55CD-39DDEAE97DD7}" name="Ciara Bennese" initials="CB" userId="S::cbennese@usccb.org::7d25cd76-2220-42a1-bbfe-a211cd769d7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5A"/>
    <a:srgbClr val="00A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109655-5D9C-5B6D-0611-92A7D245A9DC}" v="111" dt="2023-03-02T14:59:47.027"/>
    <p1510:client id="{19D3C032-A7FE-598D-654A-3918CFE08B1F}" v="7" dt="2023-05-19T20:04:21.215"/>
    <p1510:client id="{35A0B99D-EC51-A0C9-9405-8229A090A50E}" v="64" dt="2023-05-18T13:46:05.261"/>
    <p1510:client id="{3708C457-901F-9FE3-691A-4030ED1249B9}" v="37" dt="2023-05-26T17:47:10.045"/>
    <p1510:client id="{3CBFFC11-5EBE-246A-AFF4-6E983EE70622}" v="4" dt="2023-06-09T20:14:20.263"/>
    <p1510:client id="{4DFDFA7B-C644-32D5-28D1-4507F740C307}" v="7" dt="2023-05-26T17:44:42.711"/>
    <p1510:client id="{70F909A0-3887-4759-8F38-3B17C075C0CA}" v="5" dt="2023-06-02T15:53:10.939"/>
    <p1510:client id="{84FB96A6-9F98-CF6F-AA81-468DA69039F2}" v="594" dt="2023-04-24T20:41:11.097"/>
    <p1510:client id="{86A4C0A6-2986-4582-B947-70596536C080}" v="1" dt="2022-12-09T21:09:19.137"/>
    <p1510:client id="{93FFFF32-F28E-4507-BB76-6440527B37D3}" v="1" dt="2022-12-09T21:36:29.425"/>
    <p1510:client id="{A99B55D3-AAF9-5AA4-E7F3-DCD35155B1D3}" v="555" dt="2023-06-14T15:49:27.212"/>
    <p1510:client id="{B9FC4660-21F9-7E2F-FA3F-652B9F7BB433}" v="665" dt="2023-04-21T20:55:05.814"/>
    <p1510:client id="{BE63D46D-6F10-5481-F8DE-B56CCCBF93FE}" v="1031" dt="2023-03-01T21:43:24.198"/>
    <p1510:client id="{D49BA9AB-CC19-F059-C54E-B78323C81BAA}" v="4" dt="2023-03-09T21:32:04.1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344"/>
        <p:guide pos="7248"/>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ena Tothazan" userId="S::etothazan@usccb.org::8430f142-1257-4113-a085-dbb12fe62965" providerId="AD" clId="Web-{84FB96A6-9F98-CF6F-AA81-468DA69039F2}"/>
    <pc:docChg chg="addSld delSld modSld">
      <pc:chgData name="Elena Tothazan" userId="S::etothazan@usccb.org::8430f142-1257-4113-a085-dbb12fe62965" providerId="AD" clId="Web-{84FB96A6-9F98-CF6F-AA81-468DA69039F2}" dt="2023-04-24T20:43:32.263" v="548"/>
      <pc:docMkLst>
        <pc:docMk/>
      </pc:docMkLst>
      <pc:sldChg chg="modNotes">
        <pc:chgData name="Elena Tothazan" userId="S::etothazan@usccb.org::8430f142-1257-4113-a085-dbb12fe62965" providerId="AD" clId="Web-{84FB96A6-9F98-CF6F-AA81-468DA69039F2}" dt="2023-04-24T20:42:51.823" v="547"/>
        <pc:sldMkLst>
          <pc:docMk/>
          <pc:sldMk cId="3658158777" sldId="274"/>
        </pc:sldMkLst>
      </pc:sldChg>
      <pc:sldChg chg="addSp delSp modSp addAnim modAnim">
        <pc:chgData name="Elena Tothazan" userId="S::etothazan@usccb.org::8430f142-1257-4113-a085-dbb12fe62965" providerId="AD" clId="Web-{84FB96A6-9F98-CF6F-AA81-468DA69039F2}" dt="2023-04-24T20:15:26.788" v="460"/>
        <pc:sldMkLst>
          <pc:docMk/>
          <pc:sldMk cId="2057914157" sldId="336"/>
        </pc:sldMkLst>
        <pc:spChg chg="mod">
          <ac:chgData name="Elena Tothazan" userId="S::etothazan@usccb.org::8430f142-1257-4113-a085-dbb12fe62965" providerId="AD" clId="Web-{84FB96A6-9F98-CF6F-AA81-468DA69039F2}" dt="2023-04-24T20:04:18.287" v="327" actId="1076"/>
          <ac:spMkLst>
            <pc:docMk/>
            <pc:sldMk cId="2057914157" sldId="336"/>
            <ac:spMk id="2" creationId="{2B13023C-6BA9-BCB8-4F73-299C389723E0}"/>
          </ac:spMkLst>
        </pc:spChg>
        <pc:spChg chg="del">
          <ac:chgData name="Elena Tothazan" userId="S::etothazan@usccb.org::8430f142-1257-4113-a085-dbb12fe62965" providerId="AD" clId="Web-{84FB96A6-9F98-CF6F-AA81-468DA69039F2}" dt="2023-04-24T19:50:21.791" v="86"/>
          <ac:spMkLst>
            <pc:docMk/>
            <pc:sldMk cId="2057914157" sldId="336"/>
            <ac:spMk id="4" creationId="{9EED2876-7DEB-C642-DD31-A16CF00FD37A}"/>
          </ac:spMkLst>
        </pc:spChg>
        <pc:spChg chg="add mod">
          <ac:chgData name="Elena Tothazan" userId="S::etothazan@usccb.org::8430f142-1257-4113-a085-dbb12fe62965" providerId="AD" clId="Web-{84FB96A6-9F98-CF6F-AA81-468DA69039F2}" dt="2023-04-24T20:01:13.680" v="256" actId="1076"/>
          <ac:spMkLst>
            <pc:docMk/>
            <pc:sldMk cId="2057914157" sldId="336"/>
            <ac:spMk id="5" creationId="{DF5E40C5-797E-64B7-3AD3-9BCC3D51FFAD}"/>
          </ac:spMkLst>
        </pc:spChg>
        <pc:spChg chg="add del mod">
          <ac:chgData name="Elena Tothazan" userId="S::etothazan@usccb.org::8430f142-1257-4113-a085-dbb12fe62965" providerId="AD" clId="Web-{84FB96A6-9F98-CF6F-AA81-468DA69039F2}" dt="2023-04-24T19:58:26.981" v="126"/>
          <ac:spMkLst>
            <pc:docMk/>
            <pc:sldMk cId="2057914157" sldId="336"/>
            <ac:spMk id="6" creationId="{C3E7CD5E-B2ED-D0B7-C579-8142A34BF7A5}"/>
          </ac:spMkLst>
        </pc:spChg>
        <pc:spChg chg="add mod">
          <ac:chgData name="Elena Tothazan" userId="S::etothazan@usccb.org::8430f142-1257-4113-a085-dbb12fe62965" providerId="AD" clId="Web-{84FB96A6-9F98-CF6F-AA81-468DA69039F2}" dt="2023-04-24T20:01:15.774" v="257" actId="1076"/>
          <ac:spMkLst>
            <pc:docMk/>
            <pc:sldMk cId="2057914157" sldId="336"/>
            <ac:spMk id="7" creationId="{63BFA2C8-C0B2-DB24-AD6C-F9126209462E}"/>
          </ac:spMkLst>
        </pc:spChg>
        <pc:spChg chg="add mod">
          <ac:chgData name="Elena Tothazan" userId="S::etothazan@usccb.org::8430f142-1257-4113-a085-dbb12fe62965" providerId="AD" clId="Web-{84FB96A6-9F98-CF6F-AA81-468DA69039F2}" dt="2023-04-24T20:01:17.368" v="258" actId="1076"/>
          <ac:spMkLst>
            <pc:docMk/>
            <pc:sldMk cId="2057914157" sldId="336"/>
            <ac:spMk id="8" creationId="{664F0219-DA8C-7628-5D72-103717C7CE47}"/>
          </ac:spMkLst>
        </pc:spChg>
        <pc:spChg chg="mod">
          <ac:chgData name="Elena Tothazan" userId="S::etothazan@usccb.org::8430f142-1257-4113-a085-dbb12fe62965" providerId="AD" clId="Web-{84FB96A6-9F98-CF6F-AA81-468DA69039F2}" dt="2023-04-24T19:50:07.243" v="85" actId="20577"/>
          <ac:spMkLst>
            <pc:docMk/>
            <pc:sldMk cId="2057914157" sldId="336"/>
            <ac:spMk id="9" creationId="{1A74A54E-DA79-4E10-9EA5-A4839EF12BF1}"/>
          </ac:spMkLst>
        </pc:spChg>
        <pc:spChg chg="add mod">
          <ac:chgData name="Elena Tothazan" userId="S::etothazan@usccb.org::8430f142-1257-4113-a085-dbb12fe62965" providerId="AD" clId="Web-{84FB96A6-9F98-CF6F-AA81-468DA69039F2}" dt="2023-04-24T20:01:43.448" v="261" actId="20577"/>
          <ac:spMkLst>
            <pc:docMk/>
            <pc:sldMk cId="2057914157" sldId="336"/>
            <ac:spMk id="11" creationId="{5306D1EC-6479-932F-11F5-C69C83135EFC}"/>
          </ac:spMkLst>
        </pc:spChg>
        <pc:spChg chg="add mod">
          <ac:chgData name="Elena Tothazan" userId="S::etothazan@usccb.org::8430f142-1257-4113-a085-dbb12fe62965" providerId="AD" clId="Web-{84FB96A6-9F98-CF6F-AA81-468DA69039F2}" dt="2023-04-24T20:04:37.335" v="334" actId="1076"/>
          <ac:spMkLst>
            <pc:docMk/>
            <pc:sldMk cId="2057914157" sldId="336"/>
            <ac:spMk id="12" creationId="{91F8B7BD-98D1-285D-B7B9-29A869D179A5}"/>
          </ac:spMkLst>
        </pc:spChg>
        <pc:spChg chg="add mod">
          <ac:chgData name="Elena Tothazan" userId="S::etothazan@usccb.org::8430f142-1257-4113-a085-dbb12fe62965" providerId="AD" clId="Web-{84FB96A6-9F98-CF6F-AA81-468DA69039F2}" dt="2023-04-24T20:04:42.741" v="336" actId="14100"/>
          <ac:spMkLst>
            <pc:docMk/>
            <pc:sldMk cId="2057914157" sldId="336"/>
            <ac:spMk id="13" creationId="{9F074260-2107-B325-59AA-A60BEBB83529}"/>
          </ac:spMkLst>
        </pc:spChg>
        <pc:spChg chg="add mod">
          <ac:chgData name="Elena Tothazan" userId="S::etothazan@usccb.org::8430f142-1257-4113-a085-dbb12fe62965" providerId="AD" clId="Web-{84FB96A6-9F98-CF6F-AA81-468DA69039F2}" dt="2023-04-24T20:04:47.445" v="338" actId="1076"/>
          <ac:spMkLst>
            <pc:docMk/>
            <pc:sldMk cId="2057914157" sldId="336"/>
            <ac:spMk id="14" creationId="{FA7C95AC-B1A7-A438-DAC6-AB2618764306}"/>
          </ac:spMkLst>
        </pc:spChg>
      </pc:sldChg>
      <pc:sldChg chg="del">
        <pc:chgData name="Elena Tothazan" userId="S::etothazan@usccb.org::8430f142-1257-4113-a085-dbb12fe62965" providerId="AD" clId="Web-{84FB96A6-9F98-CF6F-AA81-468DA69039F2}" dt="2023-04-24T20:41:11.097" v="524"/>
        <pc:sldMkLst>
          <pc:docMk/>
          <pc:sldMk cId="90822630" sldId="351"/>
        </pc:sldMkLst>
      </pc:sldChg>
      <pc:sldChg chg="modSp">
        <pc:chgData name="Elena Tothazan" userId="S::etothazan@usccb.org::8430f142-1257-4113-a085-dbb12fe62965" providerId="AD" clId="Web-{84FB96A6-9F98-CF6F-AA81-468DA69039F2}" dt="2023-04-24T20:08:15.694" v="388" actId="20577"/>
        <pc:sldMkLst>
          <pc:docMk/>
          <pc:sldMk cId="276004805" sldId="358"/>
        </pc:sldMkLst>
        <pc:spChg chg="mod">
          <ac:chgData name="Elena Tothazan" userId="S::etothazan@usccb.org::8430f142-1257-4113-a085-dbb12fe62965" providerId="AD" clId="Web-{84FB96A6-9F98-CF6F-AA81-468DA69039F2}" dt="2023-04-24T20:08:15.694" v="388" actId="20577"/>
          <ac:spMkLst>
            <pc:docMk/>
            <pc:sldMk cId="276004805" sldId="358"/>
            <ac:spMk id="5" creationId="{699CF56F-B70F-47F9-24C6-AE45A852C1C7}"/>
          </ac:spMkLst>
        </pc:spChg>
      </pc:sldChg>
      <pc:sldChg chg="addSp delSp modSp addAnim modAnim">
        <pc:chgData name="Elena Tothazan" userId="S::etothazan@usccb.org::8430f142-1257-4113-a085-dbb12fe62965" providerId="AD" clId="Web-{84FB96A6-9F98-CF6F-AA81-468DA69039F2}" dt="2023-04-24T20:14:53.987" v="444"/>
        <pc:sldMkLst>
          <pc:docMk/>
          <pc:sldMk cId="3605854780" sldId="360"/>
        </pc:sldMkLst>
        <pc:spChg chg="add mod">
          <ac:chgData name="Elena Tothazan" userId="S::etothazan@usccb.org::8430f142-1257-4113-a085-dbb12fe62965" providerId="AD" clId="Web-{84FB96A6-9F98-CF6F-AA81-468DA69039F2}" dt="2023-04-24T20:14:17.250" v="433" actId="14100"/>
          <ac:spMkLst>
            <pc:docMk/>
            <pc:sldMk cId="3605854780" sldId="360"/>
            <ac:spMk id="2" creationId="{950D7B55-DF11-63AF-3B0D-D3FC777FFE79}"/>
          </ac:spMkLst>
        </pc:spChg>
        <pc:spChg chg="mod">
          <ac:chgData name="Elena Tothazan" userId="S::etothazan@usccb.org::8430f142-1257-4113-a085-dbb12fe62965" providerId="AD" clId="Web-{84FB96A6-9F98-CF6F-AA81-468DA69039F2}" dt="2023-04-24T20:14:32.689" v="435" actId="1076"/>
          <ac:spMkLst>
            <pc:docMk/>
            <pc:sldMk cId="3605854780" sldId="360"/>
            <ac:spMk id="6" creationId="{A81203D1-FCF8-739A-3920-E248A582EBC4}"/>
          </ac:spMkLst>
        </pc:spChg>
        <pc:spChg chg="mod">
          <ac:chgData name="Elena Tothazan" userId="S::etothazan@usccb.org::8430f142-1257-4113-a085-dbb12fe62965" providerId="AD" clId="Web-{84FB96A6-9F98-CF6F-AA81-468DA69039F2}" dt="2023-04-24T20:14:34.814" v="436" actId="1076"/>
          <ac:spMkLst>
            <pc:docMk/>
            <pc:sldMk cId="3605854780" sldId="360"/>
            <ac:spMk id="7" creationId="{07DB47A0-3ADB-9AE5-7E8B-4848633F05BC}"/>
          </ac:spMkLst>
        </pc:spChg>
        <pc:spChg chg="mod">
          <ac:chgData name="Elena Tothazan" userId="S::etothazan@usccb.org::8430f142-1257-4113-a085-dbb12fe62965" providerId="AD" clId="Web-{84FB96A6-9F98-CF6F-AA81-468DA69039F2}" dt="2023-04-24T20:14:06.593" v="431" actId="14100"/>
          <ac:spMkLst>
            <pc:docMk/>
            <pc:sldMk cId="3605854780" sldId="360"/>
            <ac:spMk id="8" creationId="{AE2F43F6-3C83-E9B4-C717-800AF1ED4577}"/>
          </ac:spMkLst>
        </pc:spChg>
        <pc:spChg chg="del">
          <ac:chgData name="Elena Tothazan" userId="S::etothazan@usccb.org::8430f142-1257-4113-a085-dbb12fe62965" providerId="AD" clId="Web-{84FB96A6-9F98-CF6F-AA81-468DA69039F2}" dt="2023-04-24T19:03:21.094" v="47"/>
          <ac:spMkLst>
            <pc:docMk/>
            <pc:sldMk cId="3605854780" sldId="360"/>
            <ac:spMk id="9" creationId="{3CB7A5A7-7279-E434-46CE-5BDCD322DFD6}"/>
          </ac:spMkLst>
        </pc:spChg>
        <pc:spChg chg="del">
          <ac:chgData name="Elena Tothazan" userId="S::etothazan@usccb.org::8430f142-1257-4113-a085-dbb12fe62965" providerId="AD" clId="Web-{84FB96A6-9F98-CF6F-AA81-468DA69039F2}" dt="2023-04-24T19:03:22.079" v="48"/>
          <ac:spMkLst>
            <pc:docMk/>
            <pc:sldMk cId="3605854780" sldId="360"/>
            <ac:spMk id="10" creationId="{34BDAC6D-DD2A-E7BE-AF9F-EC493CCEC243}"/>
          </ac:spMkLst>
        </pc:spChg>
      </pc:sldChg>
      <pc:sldChg chg="modNotes">
        <pc:chgData name="Elena Tothazan" userId="S::etothazan@usccb.org::8430f142-1257-4113-a085-dbb12fe62965" providerId="AD" clId="Web-{84FB96A6-9F98-CF6F-AA81-468DA69039F2}" dt="2023-04-24T20:43:32.263" v="548"/>
        <pc:sldMkLst>
          <pc:docMk/>
          <pc:sldMk cId="1319344279" sldId="363"/>
        </pc:sldMkLst>
      </pc:sldChg>
      <pc:sldChg chg="addSp delSp modSp">
        <pc:chgData name="Elena Tothazan" userId="S::etothazan@usccb.org::8430f142-1257-4113-a085-dbb12fe62965" providerId="AD" clId="Web-{84FB96A6-9F98-CF6F-AA81-468DA69039F2}" dt="2023-04-24T20:36:07.264" v="523" actId="14100"/>
        <pc:sldMkLst>
          <pc:docMk/>
          <pc:sldMk cId="3001114323" sldId="364"/>
        </pc:sldMkLst>
        <pc:spChg chg="add mod">
          <ac:chgData name="Elena Tothazan" userId="S::etothazan@usccb.org::8430f142-1257-4113-a085-dbb12fe62965" providerId="AD" clId="Web-{84FB96A6-9F98-CF6F-AA81-468DA69039F2}" dt="2023-04-24T20:36:07.264" v="523" actId="14100"/>
          <ac:spMkLst>
            <pc:docMk/>
            <pc:sldMk cId="3001114323" sldId="364"/>
            <ac:spMk id="7" creationId="{D9D73875-36CB-1BA6-36AB-F6DBCA8BC490}"/>
          </ac:spMkLst>
        </pc:spChg>
        <pc:spChg chg="add del mod">
          <ac:chgData name="Elena Tothazan" userId="S::etothazan@usccb.org::8430f142-1257-4113-a085-dbb12fe62965" providerId="AD" clId="Web-{84FB96A6-9F98-CF6F-AA81-468DA69039F2}" dt="2023-04-24T20:35:44.934" v="515"/>
          <ac:spMkLst>
            <pc:docMk/>
            <pc:sldMk cId="3001114323" sldId="364"/>
            <ac:spMk id="8" creationId="{4ED938DC-D2A0-184D-612F-44AC8145FD89}"/>
          </ac:spMkLst>
        </pc:spChg>
        <pc:spChg chg="mod">
          <ac:chgData name="Elena Tothazan" userId="S::etothazan@usccb.org::8430f142-1257-4113-a085-dbb12fe62965" providerId="AD" clId="Web-{84FB96A6-9F98-CF6F-AA81-468DA69039F2}" dt="2023-04-24T20:33:32.284" v="504" actId="1076"/>
          <ac:spMkLst>
            <pc:docMk/>
            <pc:sldMk cId="3001114323" sldId="364"/>
            <ac:spMk id="9" creationId="{D7B9232D-1482-2EA2-6ABD-91E141CF5361}"/>
          </ac:spMkLst>
        </pc:spChg>
        <pc:spChg chg="mod">
          <ac:chgData name="Elena Tothazan" userId="S::etothazan@usccb.org::8430f142-1257-4113-a085-dbb12fe62965" providerId="AD" clId="Web-{84FB96A6-9F98-CF6F-AA81-468DA69039F2}" dt="2023-04-24T20:32:40.874" v="493" actId="1076"/>
          <ac:spMkLst>
            <pc:docMk/>
            <pc:sldMk cId="3001114323" sldId="364"/>
            <ac:spMk id="11" creationId="{1B52F8B0-0A31-BB85-CFF9-AD2C37B4F509}"/>
          </ac:spMkLst>
        </pc:spChg>
        <pc:spChg chg="add mod">
          <ac:chgData name="Elena Tothazan" userId="S::etothazan@usccb.org::8430f142-1257-4113-a085-dbb12fe62965" providerId="AD" clId="Web-{84FB96A6-9F98-CF6F-AA81-468DA69039F2}" dt="2023-04-24T20:36:02.388" v="522" actId="1076"/>
          <ac:spMkLst>
            <pc:docMk/>
            <pc:sldMk cId="3001114323" sldId="364"/>
            <ac:spMk id="15" creationId="{6E793782-DC52-BEA9-05B4-87183C62AE44}"/>
          </ac:spMkLst>
        </pc:spChg>
        <pc:spChg chg="mod">
          <ac:chgData name="Elena Tothazan" userId="S::etothazan@usccb.org::8430f142-1257-4113-a085-dbb12fe62965" providerId="AD" clId="Web-{84FB96A6-9F98-CF6F-AA81-468DA69039F2}" dt="2023-04-24T20:33:08.235" v="498" actId="1076"/>
          <ac:spMkLst>
            <pc:docMk/>
            <pc:sldMk cId="3001114323" sldId="364"/>
            <ac:spMk id="19" creationId="{25A7AEC7-996D-23B6-8E4F-CDE6079EAA84}"/>
          </ac:spMkLst>
        </pc:spChg>
        <pc:spChg chg="mod">
          <ac:chgData name="Elena Tothazan" userId="S::etothazan@usccb.org::8430f142-1257-4113-a085-dbb12fe62965" providerId="AD" clId="Web-{84FB96A6-9F98-CF6F-AA81-468DA69039F2}" dt="2023-04-24T20:33:15.548" v="501" actId="1076"/>
          <ac:spMkLst>
            <pc:docMk/>
            <pc:sldMk cId="3001114323" sldId="364"/>
            <ac:spMk id="23" creationId="{92BC2827-8F43-9306-A85C-0FE8F6C4E5C7}"/>
          </ac:spMkLst>
        </pc:spChg>
        <pc:spChg chg="mod">
          <ac:chgData name="Elena Tothazan" userId="S::etothazan@usccb.org::8430f142-1257-4113-a085-dbb12fe62965" providerId="AD" clId="Web-{84FB96A6-9F98-CF6F-AA81-468DA69039F2}" dt="2023-04-24T20:33:03.188" v="496" actId="1076"/>
          <ac:spMkLst>
            <pc:docMk/>
            <pc:sldMk cId="3001114323" sldId="364"/>
            <ac:spMk id="25" creationId="{E0098A9E-DC86-3190-05EC-38B1E5DE727C}"/>
          </ac:spMkLst>
        </pc:spChg>
        <pc:picChg chg="add del mod">
          <ac:chgData name="Elena Tothazan" userId="S::etothazan@usccb.org::8430f142-1257-4113-a085-dbb12fe62965" providerId="AD" clId="Web-{84FB96A6-9F98-CF6F-AA81-468DA69039F2}" dt="2023-04-24T20:34:59.853" v="506"/>
          <ac:picMkLst>
            <pc:docMk/>
            <pc:sldMk cId="3001114323" sldId="364"/>
            <ac:picMk id="2" creationId="{15A222C4-6B4E-AF78-155B-0817F340A6E9}"/>
          </ac:picMkLst>
        </pc:picChg>
        <pc:picChg chg="add mod">
          <ac:chgData name="Elena Tothazan" userId="S::etothazan@usccb.org::8430f142-1257-4113-a085-dbb12fe62965" providerId="AD" clId="Web-{84FB96A6-9F98-CF6F-AA81-468DA69039F2}" dt="2023-04-24T20:35:14.369" v="510" actId="1076"/>
          <ac:picMkLst>
            <pc:docMk/>
            <pc:sldMk cId="3001114323" sldId="364"/>
            <ac:picMk id="6" creationId="{9A27D75D-CBD9-2878-44C9-1535C1DA5E5F}"/>
          </ac:picMkLst>
        </pc:picChg>
        <pc:picChg chg="mod">
          <ac:chgData name="Elena Tothazan" userId="S::etothazan@usccb.org::8430f142-1257-4113-a085-dbb12fe62965" providerId="AD" clId="Web-{84FB96A6-9F98-CF6F-AA81-468DA69039F2}" dt="2023-04-24T20:32:45.015" v="494" actId="1076"/>
          <ac:picMkLst>
            <pc:docMk/>
            <pc:sldMk cId="3001114323" sldId="364"/>
            <ac:picMk id="12" creationId="{CC8C8605-D605-F298-D116-0805B5CFA5A3}"/>
          </ac:picMkLst>
        </pc:picChg>
        <pc:picChg chg="del">
          <ac:chgData name="Elena Tothazan" userId="S::etothazan@usccb.org::8430f142-1257-4113-a085-dbb12fe62965" providerId="AD" clId="Web-{84FB96A6-9F98-CF6F-AA81-468DA69039F2}" dt="2023-04-24T20:31:44.620" v="467"/>
          <ac:picMkLst>
            <pc:docMk/>
            <pc:sldMk cId="3001114323" sldId="364"/>
            <ac:picMk id="13" creationId="{B4847B52-DDA6-86F7-0B6C-43827DD9BE0D}"/>
          </ac:picMkLst>
        </pc:picChg>
        <pc:picChg chg="mod">
          <ac:chgData name="Elena Tothazan" userId="S::etothazan@usccb.org::8430f142-1257-4113-a085-dbb12fe62965" providerId="AD" clId="Web-{84FB96A6-9F98-CF6F-AA81-468DA69039F2}" dt="2023-04-24T20:33:24.924" v="503" actId="14100"/>
          <ac:picMkLst>
            <pc:docMk/>
            <pc:sldMk cId="3001114323" sldId="364"/>
            <ac:picMk id="16" creationId="{EBF1A095-702F-9FFB-96EF-5B87C6F79D71}"/>
          </ac:picMkLst>
        </pc:picChg>
        <pc:picChg chg="mod">
          <ac:chgData name="Elena Tothazan" userId="S::etothazan@usccb.org::8430f142-1257-4113-a085-dbb12fe62965" providerId="AD" clId="Web-{84FB96A6-9F98-CF6F-AA81-468DA69039F2}" dt="2023-04-24T20:32:57.344" v="495" actId="1076"/>
          <ac:picMkLst>
            <pc:docMk/>
            <pc:sldMk cId="3001114323" sldId="364"/>
            <ac:picMk id="17" creationId="{D5850E97-22B4-4DEB-3997-7D66BDF6491F}"/>
          </ac:picMkLst>
        </pc:picChg>
        <pc:picChg chg="mod">
          <ac:chgData name="Elena Tothazan" userId="S::etothazan@usccb.org::8430f142-1257-4113-a085-dbb12fe62965" providerId="AD" clId="Web-{84FB96A6-9F98-CF6F-AA81-468DA69039F2}" dt="2023-04-24T20:33:12.564" v="500" actId="1076"/>
          <ac:picMkLst>
            <pc:docMk/>
            <pc:sldMk cId="3001114323" sldId="364"/>
            <ac:picMk id="22" creationId="{A125A50E-58A4-0A7C-467E-821DE3A94B66}"/>
          </ac:picMkLst>
        </pc:picChg>
      </pc:sldChg>
      <pc:sldChg chg="delSp modSp add replId">
        <pc:chgData name="Elena Tothazan" userId="S::etothazan@usccb.org::8430f142-1257-4113-a085-dbb12fe62965" providerId="AD" clId="Web-{84FB96A6-9F98-CF6F-AA81-468DA69039F2}" dt="2023-04-24T20:06:24.936" v="373" actId="20577"/>
        <pc:sldMkLst>
          <pc:docMk/>
          <pc:sldMk cId="1910464013" sldId="365"/>
        </pc:sldMkLst>
        <pc:spChg chg="del">
          <ac:chgData name="Elena Tothazan" userId="S::etothazan@usccb.org::8430f142-1257-4113-a085-dbb12fe62965" providerId="AD" clId="Web-{84FB96A6-9F98-CF6F-AA81-468DA69039F2}" dt="2023-04-24T20:05:35.558" v="351"/>
          <ac:spMkLst>
            <pc:docMk/>
            <pc:sldMk cId="1910464013" sldId="365"/>
            <ac:spMk id="2" creationId="{2B13023C-6BA9-BCB8-4F73-299C389723E0}"/>
          </ac:spMkLst>
        </pc:spChg>
        <pc:spChg chg="mod">
          <ac:chgData name="Elena Tothazan" userId="S::etothazan@usccb.org::8430f142-1257-4113-a085-dbb12fe62965" providerId="AD" clId="Web-{84FB96A6-9F98-CF6F-AA81-468DA69039F2}" dt="2023-04-24T20:06:24.936" v="373" actId="20577"/>
          <ac:spMkLst>
            <pc:docMk/>
            <pc:sldMk cId="1910464013" sldId="365"/>
            <ac:spMk id="4" creationId="{9EED2876-7DEB-C642-DD31-A16CF00FD37A}"/>
          </ac:spMkLst>
        </pc:spChg>
        <pc:spChg chg="mod">
          <ac:chgData name="Elena Tothazan" userId="S::etothazan@usccb.org::8430f142-1257-4113-a085-dbb12fe62965" providerId="AD" clId="Web-{84FB96A6-9F98-CF6F-AA81-468DA69039F2}" dt="2023-04-24T20:05:31.573" v="350" actId="20577"/>
          <ac:spMkLst>
            <pc:docMk/>
            <pc:sldMk cId="1910464013" sldId="365"/>
            <ac:spMk id="9" creationId="{1A74A54E-DA79-4E10-9EA5-A4839EF12BF1}"/>
          </ac:spMkLst>
        </pc:spChg>
      </pc:sldChg>
      <pc:sldChg chg="addSp delSp modSp add replId addAnim modAnim">
        <pc:chgData name="Elena Tothazan" userId="S::etothazan@usccb.org::8430f142-1257-4113-a085-dbb12fe62965" providerId="AD" clId="Web-{84FB96A6-9F98-CF6F-AA81-468DA69039F2}" dt="2023-04-24T20:15:42.678" v="466"/>
        <pc:sldMkLst>
          <pc:docMk/>
          <pc:sldMk cId="1642291729" sldId="366"/>
        </pc:sldMkLst>
        <pc:spChg chg="del mod">
          <ac:chgData name="Elena Tothazan" userId="S::etothazan@usccb.org::8430f142-1257-4113-a085-dbb12fe62965" providerId="AD" clId="Web-{84FB96A6-9F98-CF6F-AA81-468DA69039F2}" dt="2023-04-24T20:11:10.565" v="413"/>
          <ac:spMkLst>
            <pc:docMk/>
            <pc:sldMk cId="1642291729" sldId="366"/>
            <ac:spMk id="2" creationId="{2B13023C-6BA9-BCB8-4F73-299C389723E0}"/>
          </ac:spMkLst>
        </pc:spChg>
        <pc:spChg chg="del">
          <ac:chgData name="Elena Tothazan" userId="S::etothazan@usccb.org::8430f142-1257-4113-a085-dbb12fe62965" providerId="AD" clId="Web-{84FB96A6-9F98-CF6F-AA81-468DA69039F2}" dt="2023-04-24T20:08:43.774" v="392"/>
          <ac:spMkLst>
            <pc:docMk/>
            <pc:sldMk cId="1642291729" sldId="366"/>
            <ac:spMk id="4" creationId="{9EED2876-7DEB-C642-DD31-A16CF00FD37A}"/>
          </ac:spMkLst>
        </pc:spChg>
        <pc:spChg chg="add mod">
          <ac:chgData name="Elena Tothazan" userId="S::etothazan@usccb.org::8430f142-1257-4113-a085-dbb12fe62965" providerId="AD" clId="Web-{84FB96A6-9F98-CF6F-AA81-468DA69039F2}" dt="2023-04-24T20:09:31.762" v="397" actId="1076"/>
          <ac:spMkLst>
            <pc:docMk/>
            <pc:sldMk cId="1642291729" sldId="366"/>
            <ac:spMk id="5" creationId="{75F08AC6-DF85-E1FC-EF25-E35A95785EF1}"/>
          </ac:spMkLst>
        </pc:spChg>
        <pc:spChg chg="add mod">
          <ac:chgData name="Elena Tothazan" userId="S::etothazan@usccb.org::8430f142-1257-4113-a085-dbb12fe62965" providerId="AD" clId="Web-{84FB96A6-9F98-CF6F-AA81-468DA69039F2}" dt="2023-04-24T20:10:55.502" v="406" actId="1076"/>
          <ac:spMkLst>
            <pc:docMk/>
            <pc:sldMk cId="1642291729" sldId="366"/>
            <ac:spMk id="6" creationId="{138DD0F8-0C57-3FB4-B117-B28F39EEE2FB}"/>
          </ac:spMkLst>
        </pc:spChg>
        <pc:spChg chg="add del mod">
          <ac:chgData name="Elena Tothazan" userId="S::etothazan@usccb.org::8430f142-1257-4113-a085-dbb12fe62965" providerId="AD" clId="Web-{84FB96A6-9F98-CF6F-AA81-468DA69039F2}" dt="2023-04-24T20:12:10.148" v="421"/>
          <ac:spMkLst>
            <pc:docMk/>
            <pc:sldMk cId="1642291729" sldId="366"/>
            <ac:spMk id="7" creationId="{01B1B084-27CC-7E8A-1B41-F3D11679F212}"/>
          </ac:spMkLst>
        </pc:spChg>
        <pc:spChg chg="add mod">
          <ac:chgData name="Elena Tothazan" userId="S::etothazan@usccb.org::8430f142-1257-4113-a085-dbb12fe62965" providerId="AD" clId="Web-{84FB96A6-9F98-CF6F-AA81-468DA69039F2}" dt="2023-04-24T20:12:45.134" v="430" actId="1076"/>
          <ac:spMkLst>
            <pc:docMk/>
            <pc:sldMk cId="1642291729" sldId="366"/>
            <ac:spMk id="8" creationId="{CCCA907A-7E4F-246A-674D-B326FF6A08CE}"/>
          </ac:spMkLst>
        </pc:spChg>
        <pc:spChg chg="mod">
          <ac:chgData name="Elena Tothazan" userId="S::etothazan@usccb.org::8430f142-1257-4113-a085-dbb12fe62965" providerId="AD" clId="Web-{84FB96A6-9F98-CF6F-AA81-468DA69039F2}" dt="2023-04-24T20:07:59.740" v="380" actId="20577"/>
          <ac:spMkLst>
            <pc:docMk/>
            <pc:sldMk cId="1642291729" sldId="366"/>
            <ac:spMk id="9" creationId="{1A74A54E-DA79-4E10-9EA5-A4839EF12BF1}"/>
          </ac:spMkLst>
        </pc:spChg>
      </pc:sldChg>
      <pc:sldChg chg="add del replId">
        <pc:chgData name="Elena Tothazan" userId="S::etothazan@usccb.org::8430f142-1257-4113-a085-dbb12fe62965" providerId="AD" clId="Web-{84FB96A6-9F98-CF6F-AA81-468DA69039F2}" dt="2023-04-24T20:08:40.555" v="391"/>
        <pc:sldMkLst>
          <pc:docMk/>
          <pc:sldMk cId="1624451463" sldId="367"/>
        </pc:sldMkLst>
      </pc:sldChg>
    </pc:docChg>
  </pc:docChgLst>
  <pc:docChgLst>
    <pc:chgData name="Elena Tothazan" userId="S::etothazan@usccb.org::8430f142-1257-4113-a085-dbb12fe62965" providerId="AD" clId="Web-{35A0B99D-EC51-A0C9-9405-8229A090A50E}"/>
    <pc:docChg chg="modSld">
      <pc:chgData name="Elena Tothazan" userId="S::etothazan@usccb.org::8430f142-1257-4113-a085-dbb12fe62965" providerId="AD" clId="Web-{35A0B99D-EC51-A0C9-9405-8229A090A50E}" dt="2023-05-18T13:46:05.261" v="63" actId="14100"/>
      <pc:docMkLst>
        <pc:docMk/>
      </pc:docMkLst>
      <pc:sldChg chg="modSp">
        <pc:chgData name="Elena Tothazan" userId="S::etothazan@usccb.org::8430f142-1257-4113-a085-dbb12fe62965" providerId="AD" clId="Web-{35A0B99D-EC51-A0C9-9405-8229A090A50E}" dt="2023-05-18T13:46:05.261" v="63" actId="14100"/>
        <pc:sldMkLst>
          <pc:docMk/>
          <pc:sldMk cId="3605854780" sldId="360"/>
        </pc:sldMkLst>
        <pc:spChg chg="mod">
          <ac:chgData name="Elena Tothazan" userId="S::etothazan@usccb.org::8430f142-1257-4113-a085-dbb12fe62965" providerId="AD" clId="Web-{35A0B99D-EC51-A0C9-9405-8229A090A50E}" dt="2023-05-18T13:46:05.261" v="63" actId="14100"/>
          <ac:spMkLst>
            <pc:docMk/>
            <pc:sldMk cId="3605854780" sldId="360"/>
            <ac:spMk id="2" creationId="{950D7B55-DF11-63AF-3B0D-D3FC777FFE79}"/>
          </ac:spMkLst>
        </pc:spChg>
      </pc:sldChg>
    </pc:docChg>
  </pc:docChgLst>
  <pc:docChgLst>
    <pc:chgData name="Elena Tothazan" userId="S::etothazan@usccb.org::8430f142-1257-4113-a085-dbb12fe62965" providerId="AD" clId="Web-{4DFDFA7B-C644-32D5-28D1-4507F740C307}"/>
    <pc:docChg chg="modSld">
      <pc:chgData name="Elena Tothazan" userId="S::etothazan@usccb.org::8430f142-1257-4113-a085-dbb12fe62965" providerId="AD" clId="Web-{4DFDFA7B-C644-32D5-28D1-4507F740C307}" dt="2023-05-26T17:44:42.711" v="6" actId="20577"/>
      <pc:docMkLst>
        <pc:docMk/>
      </pc:docMkLst>
      <pc:sldChg chg="modSp">
        <pc:chgData name="Elena Tothazan" userId="S::etothazan@usccb.org::8430f142-1257-4113-a085-dbb12fe62965" providerId="AD" clId="Web-{4DFDFA7B-C644-32D5-28D1-4507F740C307}" dt="2023-05-26T17:44:42.711" v="6" actId="20577"/>
        <pc:sldMkLst>
          <pc:docMk/>
          <pc:sldMk cId="3605854780" sldId="360"/>
        </pc:sldMkLst>
        <pc:spChg chg="mod">
          <ac:chgData name="Elena Tothazan" userId="S::etothazan@usccb.org::8430f142-1257-4113-a085-dbb12fe62965" providerId="AD" clId="Web-{4DFDFA7B-C644-32D5-28D1-4507F740C307}" dt="2023-05-26T17:44:42.711" v="6" actId="20577"/>
          <ac:spMkLst>
            <pc:docMk/>
            <pc:sldMk cId="3605854780" sldId="360"/>
            <ac:spMk id="2" creationId="{950D7B55-DF11-63AF-3B0D-D3FC777FFE79}"/>
          </ac:spMkLst>
        </pc:spChg>
      </pc:sldChg>
    </pc:docChg>
  </pc:docChgLst>
  <pc:docChgLst>
    <pc:chgData name="Elena Tothazan" userId="S::etothazan@usccb.org::8430f142-1257-4113-a085-dbb12fe62965" providerId="AD" clId="Web-{A99B55D3-AAF9-5AA4-E7F3-DCD35155B1D3}"/>
    <pc:docChg chg="modSld">
      <pc:chgData name="Elena Tothazan" userId="S::etothazan@usccb.org::8430f142-1257-4113-a085-dbb12fe62965" providerId="AD" clId="Web-{A99B55D3-AAF9-5AA4-E7F3-DCD35155B1D3}" dt="2023-06-14T15:49:26.743" v="553" actId="20577"/>
      <pc:docMkLst>
        <pc:docMk/>
      </pc:docMkLst>
      <pc:sldChg chg="modSp">
        <pc:chgData name="Elena Tothazan" userId="S::etothazan@usccb.org::8430f142-1257-4113-a085-dbb12fe62965" providerId="AD" clId="Web-{A99B55D3-AAF9-5AA4-E7F3-DCD35155B1D3}" dt="2023-06-14T15:49:26.743" v="553" actId="20577"/>
        <pc:sldMkLst>
          <pc:docMk/>
          <pc:sldMk cId="1910464013" sldId="365"/>
        </pc:sldMkLst>
        <pc:spChg chg="mod">
          <ac:chgData name="Elena Tothazan" userId="S::etothazan@usccb.org::8430f142-1257-4113-a085-dbb12fe62965" providerId="AD" clId="Web-{A99B55D3-AAF9-5AA4-E7F3-DCD35155B1D3}" dt="2023-06-14T15:49:26.743" v="553" actId="20577"/>
          <ac:spMkLst>
            <pc:docMk/>
            <pc:sldMk cId="1910464013" sldId="365"/>
            <ac:spMk id="4" creationId="{9EED2876-7DEB-C642-DD31-A16CF00FD37A}"/>
          </ac:spMkLst>
        </pc:spChg>
      </pc:sldChg>
    </pc:docChg>
  </pc:docChgLst>
  <pc:docChgLst>
    <pc:chgData name="Elena Tothazan" userId="S::etothazan@usccb.org::8430f142-1257-4113-a085-dbb12fe62965" providerId="AD" clId="Web-{3708C457-901F-9FE3-691A-4030ED1249B9}"/>
    <pc:docChg chg="modSld">
      <pc:chgData name="Elena Tothazan" userId="S::etothazan@usccb.org::8430f142-1257-4113-a085-dbb12fe62965" providerId="AD" clId="Web-{3708C457-901F-9FE3-691A-4030ED1249B9}" dt="2023-05-26T17:47:10.045" v="36" actId="20577"/>
      <pc:docMkLst>
        <pc:docMk/>
      </pc:docMkLst>
      <pc:sldChg chg="modSp">
        <pc:chgData name="Elena Tothazan" userId="S::etothazan@usccb.org::8430f142-1257-4113-a085-dbb12fe62965" providerId="AD" clId="Web-{3708C457-901F-9FE3-691A-4030ED1249B9}" dt="2023-05-26T17:47:10.045" v="36" actId="20577"/>
        <pc:sldMkLst>
          <pc:docMk/>
          <pc:sldMk cId="3605854780" sldId="360"/>
        </pc:sldMkLst>
        <pc:spChg chg="mod">
          <ac:chgData name="Elena Tothazan" userId="S::etothazan@usccb.org::8430f142-1257-4113-a085-dbb12fe62965" providerId="AD" clId="Web-{3708C457-901F-9FE3-691A-4030ED1249B9}" dt="2023-05-26T17:47:10.045" v="36" actId="20577"/>
          <ac:spMkLst>
            <pc:docMk/>
            <pc:sldMk cId="3605854780" sldId="360"/>
            <ac:spMk id="2" creationId="{950D7B55-DF11-63AF-3B0D-D3FC777FFE79}"/>
          </ac:spMkLst>
        </pc:spChg>
      </pc:sldChg>
    </pc:docChg>
  </pc:docChgLst>
  <pc:docChgLst>
    <pc:chgData name="Elena Tothazan" userId="S::etothazan@usccb.org::8430f142-1257-4113-a085-dbb12fe62965" providerId="AD" clId="Web-{3CBFFC11-5EBE-246A-AFF4-6E983EE70622}"/>
    <pc:docChg chg="delSld modSld">
      <pc:chgData name="Elena Tothazan" userId="S::etothazan@usccb.org::8430f142-1257-4113-a085-dbb12fe62965" providerId="AD" clId="Web-{3CBFFC11-5EBE-246A-AFF4-6E983EE70622}" dt="2023-06-09T20:14:20.263" v="3" actId="1076"/>
      <pc:docMkLst>
        <pc:docMk/>
      </pc:docMkLst>
      <pc:sldChg chg="delSp modSp delAnim">
        <pc:chgData name="Elena Tothazan" userId="S::etothazan@usccb.org::8430f142-1257-4113-a085-dbb12fe62965" providerId="AD" clId="Web-{3CBFFC11-5EBE-246A-AFF4-6E983EE70622}" dt="2023-06-09T20:14:20.263" v="3" actId="1076"/>
        <pc:sldMkLst>
          <pc:docMk/>
          <pc:sldMk cId="1642291729" sldId="366"/>
        </pc:sldMkLst>
        <pc:spChg chg="del">
          <ac:chgData name="Elena Tothazan" userId="S::etothazan@usccb.org::8430f142-1257-4113-a085-dbb12fe62965" providerId="AD" clId="Web-{3CBFFC11-5EBE-246A-AFF4-6E983EE70622}" dt="2023-06-09T20:14:12.668" v="1"/>
          <ac:spMkLst>
            <pc:docMk/>
            <pc:sldMk cId="1642291729" sldId="366"/>
            <ac:spMk id="5" creationId="{75F08AC6-DF85-E1FC-EF25-E35A95785EF1}"/>
          </ac:spMkLst>
        </pc:spChg>
        <pc:spChg chg="mod">
          <ac:chgData name="Elena Tothazan" userId="S::etothazan@usccb.org::8430f142-1257-4113-a085-dbb12fe62965" providerId="AD" clId="Web-{3CBFFC11-5EBE-246A-AFF4-6E983EE70622}" dt="2023-06-09T20:14:17.544" v="2" actId="1076"/>
          <ac:spMkLst>
            <pc:docMk/>
            <pc:sldMk cId="1642291729" sldId="366"/>
            <ac:spMk id="6" creationId="{138DD0F8-0C57-3FB4-B117-B28F39EEE2FB}"/>
          </ac:spMkLst>
        </pc:spChg>
        <pc:spChg chg="mod">
          <ac:chgData name="Elena Tothazan" userId="S::etothazan@usccb.org::8430f142-1257-4113-a085-dbb12fe62965" providerId="AD" clId="Web-{3CBFFC11-5EBE-246A-AFF4-6E983EE70622}" dt="2023-06-09T20:14:20.263" v="3" actId="1076"/>
          <ac:spMkLst>
            <pc:docMk/>
            <pc:sldMk cId="1642291729" sldId="366"/>
            <ac:spMk id="8" creationId="{CCCA907A-7E4F-246A-674D-B326FF6A08CE}"/>
          </ac:spMkLst>
        </pc:spChg>
      </pc:sldChg>
      <pc:sldChg chg="del">
        <pc:chgData name="Elena Tothazan" userId="S::etothazan@usccb.org::8430f142-1257-4113-a085-dbb12fe62965" providerId="AD" clId="Web-{3CBFFC11-5EBE-246A-AFF4-6E983EE70622}" dt="2023-06-09T20:14:07.528" v="0"/>
        <pc:sldMkLst>
          <pc:docMk/>
          <pc:sldMk cId="4224060514" sldId="367"/>
        </pc:sldMkLst>
      </pc:sldChg>
    </pc:docChg>
  </pc:docChgLst>
  <pc:docChgLst>
    <pc:chgData name="Elena Tothazan" userId="S::etothazan@usccb.org::8430f142-1257-4113-a085-dbb12fe62965" providerId="AD" clId="Web-{19D3C032-A7FE-598D-654A-3918CFE08B1F}"/>
    <pc:docChg chg="modSld">
      <pc:chgData name="Elena Tothazan" userId="S::etothazan@usccb.org::8430f142-1257-4113-a085-dbb12fe62965" providerId="AD" clId="Web-{19D3C032-A7FE-598D-654A-3918CFE08B1F}" dt="2023-05-19T20:04:19.043" v="5" actId="20577"/>
      <pc:docMkLst>
        <pc:docMk/>
      </pc:docMkLst>
      <pc:sldChg chg="modSp">
        <pc:chgData name="Elena Tothazan" userId="S::etothazan@usccb.org::8430f142-1257-4113-a085-dbb12fe62965" providerId="AD" clId="Web-{19D3C032-A7FE-598D-654A-3918CFE08B1F}" dt="2023-05-19T20:04:19.043" v="5" actId="20577"/>
        <pc:sldMkLst>
          <pc:docMk/>
          <pc:sldMk cId="1642291729" sldId="366"/>
        </pc:sldMkLst>
        <pc:spChg chg="mod">
          <ac:chgData name="Elena Tothazan" userId="S::etothazan@usccb.org::8430f142-1257-4113-a085-dbb12fe62965" providerId="AD" clId="Web-{19D3C032-A7FE-598D-654A-3918CFE08B1F}" dt="2023-05-19T20:04:19.043" v="5" actId="20577"/>
          <ac:spMkLst>
            <pc:docMk/>
            <pc:sldMk cId="1642291729" sldId="366"/>
            <ac:spMk id="6" creationId="{138DD0F8-0C57-3FB4-B117-B28F39EEE2FB}"/>
          </ac:spMkLst>
        </pc:spChg>
      </pc:sldChg>
    </pc:docChg>
  </pc:docChgLst>
  <pc:docChgLst>
    <pc:chgData name="Elena Tothazan" userId="S::etothazan@usccb.org::8430f142-1257-4113-a085-dbb12fe62965" providerId="AD" clId="Web-{B9FC4660-21F9-7E2F-FA3F-652B9F7BB433}"/>
    <pc:docChg chg="addSld delSld modSld">
      <pc:chgData name="Elena Tothazan" userId="S::etothazan@usccb.org::8430f142-1257-4113-a085-dbb12fe62965" providerId="AD" clId="Web-{B9FC4660-21F9-7E2F-FA3F-652B9F7BB433}" dt="2023-04-21T20:55:05.814" v="558" actId="1076"/>
      <pc:docMkLst>
        <pc:docMk/>
      </pc:docMkLst>
      <pc:sldChg chg="modSp">
        <pc:chgData name="Elena Tothazan" userId="S::etothazan@usccb.org::8430f142-1257-4113-a085-dbb12fe62965" providerId="AD" clId="Web-{B9FC4660-21F9-7E2F-FA3F-652B9F7BB433}" dt="2023-04-21T18:40:59.767" v="41" actId="20577"/>
        <pc:sldMkLst>
          <pc:docMk/>
          <pc:sldMk cId="3658158777" sldId="274"/>
        </pc:sldMkLst>
        <pc:spChg chg="mod">
          <ac:chgData name="Elena Tothazan" userId="S::etothazan@usccb.org::8430f142-1257-4113-a085-dbb12fe62965" providerId="AD" clId="Web-{B9FC4660-21F9-7E2F-FA3F-652B9F7BB433}" dt="2023-04-21T18:40:59.767" v="41" actId="20577"/>
          <ac:spMkLst>
            <pc:docMk/>
            <pc:sldMk cId="3658158777" sldId="274"/>
            <ac:spMk id="5" creationId="{699CF56F-B70F-47F9-24C6-AE45A852C1C7}"/>
          </ac:spMkLst>
        </pc:spChg>
      </pc:sldChg>
      <pc:sldChg chg="del">
        <pc:chgData name="Elena Tothazan" userId="S::etothazan@usccb.org::8430f142-1257-4113-a085-dbb12fe62965" providerId="AD" clId="Web-{B9FC4660-21F9-7E2F-FA3F-652B9F7BB433}" dt="2023-04-21T18:41:03.924" v="42"/>
        <pc:sldMkLst>
          <pc:docMk/>
          <pc:sldMk cId="1391251449" sldId="318"/>
        </pc:sldMkLst>
      </pc:sldChg>
      <pc:sldChg chg="addSp delSp modSp">
        <pc:chgData name="Elena Tothazan" userId="S::etothazan@usccb.org::8430f142-1257-4113-a085-dbb12fe62965" providerId="AD" clId="Web-{B9FC4660-21F9-7E2F-FA3F-652B9F7BB433}" dt="2023-04-21T20:31:22.212" v="85" actId="1076"/>
        <pc:sldMkLst>
          <pc:docMk/>
          <pc:sldMk cId="90822630" sldId="351"/>
        </pc:sldMkLst>
        <pc:spChg chg="del">
          <ac:chgData name="Elena Tothazan" userId="S::etothazan@usccb.org::8430f142-1257-4113-a085-dbb12fe62965" providerId="AD" clId="Web-{B9FC4660-21F9-7E2F-FA3F-652B9F7BB433}" dt="2023-04-21T20:28:25.893" v="43"/>
          <ac:spMkLst>
            <pc:docMk/>
            <pc:sldMk cId="90822630" sldId="351"/>
            <ac:spMk id="2" creationId="{6A0B2A58-097C-7AEC-4889-289F3E0DDE96}"/>
          </ac:spMkLst>
        </pc:spChg>
        <pc:spChg chg="mod">
          <ac:chgData name="Elena Tothazan" userId="S::etothazan@usccb.org::8430f142-1257-4113-a085-dbb12fe62965" providerId="AD" clId="Web-{B9FC4660-21F9-7E2F-FA3F-652B9F7BB433}" dt="2023-04-21T20:29:19.270" v="47" actId="20577"/>
          <ac:spMkLst>
            <pc:docMk/>
            <pc:sldMk cId="90822630" sldId="351"/>
            <ac:spMk id="3" creationId="{EA63FDF6-C541-464D-74AA-4192688E5A39}"/>
          </ac:spMkLst>
        </pc:spChg>
        <pc:spChg chg="add mod">
          <ac:chgData name="Elena Tothazan" userId="S::etothazan@usccb.org::8430f142-1257-4113-a085-dbb12fe62965" providerId="AD" clId="Web-{B9FC4660-21F9-7E2F-FA3F-652B9F7BB433}" dt="2023-04-21T20:31:22.212" v="85" actId="1076"/>
          <ac:spMkLst>
            <pc:docMk/>
            <pc:sldMk cId="90822630" sldId="351"/>
            <ac:spMk id="6" creationId="{4BA74067-6E7C-83C8-1C38-8E5D2D9BB065}"/>
          </ac:spMkLst>
        </pc:spChg>
        <pc:graphicFrameChg chg="add del mod modGraphic">
          <ac:chgData name="Elena Tothazan" userId="S::etothazan@usccb.org::8430f142-1257-4113-a085-dbb12fe62965" providerId="AD" clId="Web-{B9FC4660-21F9-7E2F-FA3F-652B9F7BB433}" dt="2023-04-21T20:30:33.289" v="77"/>
          <ac:graphicFrameMkLst>
            <pc:docMk/>
            <pc:sldMk cId="90822630" sldId="351"/>
            <ac:graphicFrameMk id="7" creationId="{28F41C45-E164-5DC8-6A45-FDF71C93791A}"/>
          </ac:graphicFrameMkLst>
        </pc:graphicFrameChg>
        <pc:graphicFrameChg chg="add del mod modGraphic">
          <ac:chgData name="Elena Tothazan" userId="S::etothazan@usccb.org::8430f142-1257-4113-a085-dbb12fe62965" providerId="AD" clId="Web-{B9FC4660-21F9-7E2F-FA3F-652B9F7BB433}" dt="2023-04-21T20:30:55.211" v="83"/>
          <ac:graphicFrameMkLst>
            <pc:docMk/>
            <pc:sldMk cId="90822630" sldId="351"/>
            <ac:graphicFrameMk id="11" creationId="{39268BBB-3D2E-B6A7-1ED0-23BF8EE03A0E}"/>
          </ac:graphicFrameMkLst>
        </pc:graphicFrameChg>
      </pc:sldChg>
      <pc:sldChg chg="addSp delSp modSp">
        <pc:chgData name="Elena Tothazan" userId="S::etothazan@usccb.org::8430f142-1257-4113-a085-dbb12fe62965" providerId="AD" clId="Web-{B9FC4660-21F9-7E2F-FA3F-652B9F7BB433}" dt="2023-04-21T20:55:05.814" v="558" actId="1076"/>
        <pc:sldMkLst>
          <pc:docMk/>
          <pc:sldMk cId="3605854780" sldId="360"/>
        </pc:sldMkLst>
        <pc:spChg chg="del mod">
          <ac:chgData name="Elena Tothazan" userId="S::etothazan@usccb.org::8430f142-1257-4113-a085-dbb12fe62965" providerId="AD" clId="Web-{B9FC4660-21F9-7E2F-FA3F-652B9F7BB433}" dt="2023-04-21T20:54:36.172" v="547"/>
          <ac:spMkLst>
            <pc:docMk/>
            <pc:sldMk cId="3605854780" sldId="360"/>
            <ac:spMk id="2" creationId="{6A0B2A58-097C-7AEC-4889-289F3E0DDE96}"/>
          </ac:spMkLst>
        </pc:spChg>
        <pc:spChg chg="mod">
          <ac:chgData name="Elena Tothazan" userId="S::etothazan@usccb.org::8430f142-1257-4113-a085-dbb12fe62965" providerId="AD" clId="Web-{B9FC4660-21F9-7E2F-FA3F-652B9F7BB433}" dt="2023-04-21T20:40:08.811" v="190" actId="20577"/>
          <ac:spMkLst>
            <pc:docMk/>
            <pc:sldMk cId="3605854780" sldId="360"/>
            <ac:spMk id="3" creationId="{EA63FDF6-C541-464D-74AA-4192688E5A39}"/>
          </ac:spMkLst>
        </pc:spChg>
        <pc:spChg chg="add mod">
          <ac:chgData name="Elena Tothazan" userId="S::etothazan@usccb.org::8430f142-1257-4113-a085-dbb12fe62965" providerId="AD" clId="Web-{B9FC4660-21F9-7E2F-FA3F-652B9F7BB433}" dt="2023-04-21T20:54:53.610" v="554" actId="1076"/>
          <ac:spMkLst>
            <pc:docMk/>
            <pc:sldMk cId="3605854780" sldId="360"/>
            <ac:spMk id="6" creationId="{A81203D1-FCF8-739A-3920-E248A582EBC4}"/>
          </ac:spMkLst>
        </pc:spChg>
        <pc:spChg chg="add mod">
          <ac:chgData name="Elena Tothazan" userId="S::etothazan@usccb.org::8430f142-1257-4113-a085-dbb12fe62965" providerId="AD" clId="Web-{B9FC4660-21F9-7E2F-FA3F-652B9F7BB433}" dt="2023-04-21T20:55:05.814" v="558" actId="1076"/>
          <ac:spMkLst>
            <pc:docMk/>
            <pc:sldMk cId="3605854780" sldId="360"/>
            <ac:spMk id="7" creationId="{07DB47A0-3ADB-9AE5-7E8B-4848633F05BC}"/>
          </ac:spMkLst>
        </pc:spChg>
        <pc:spChg chg="add mod">
          <ac:chgData name="Elena Tothazan" userId="S::etothazan@usccb.org::8430f142-1257-4113-a085-dbb12fe62965" providerId="AD" clId="Web-{B9FC4660-21F9-7E2F-FA3F-652B9F7BB433}" dt="2023-04-21T20:54:41.547" v="549" actId="14100"/>
          <ac:spMkLst>
            <pc:docMk/>
            <pc:sldMk cId="3605854780" sldId="360"/>
            <ac:spMk id="8" creationId="{AE2F43F6-3C83-E9B4-C717-800AF1ED4577}"/>
          </ac:spMkLst>
        </pc:spChg>
        <pc:spChg chg="add mod">
          <ac:chgData name="Elena Tothazan" userId="S::etothazan@usccb.org::8430f142-1257-4113-a085-dbb12fe62965" providerId="AD" clId="Web-{B9FC4660-21F9-7E2F-FA3F-652B9F7BB433}" dt="2023-04-21T20:54:43.954" v="550" actId="1076"/>
          <ac:spMkLst>
            <pc:docMk/>
            <pc:sldMk cId="3605854780" sldId="360"/>
            <ac:spMk id="9" creationId="{3CB7A5A7-7279-E434-46CE-5BDCD322DFD6}"/>
          </ac:spMkLst>
        </pc:spChg>
        <pc:spChg chg="add mod">
          <ac:chgData name="Elena Tothazan" userId="S::etothazan@usccb.org::8430f142-1257-4113-a085-dbb12fe62965" providerId="AD" clId="Web-{B9FC4660-21F9-7E2F-FA3F-652B9F7BB433}" dt="2023-04-21T20:54:47.407" v="551" actId="1076"/>
          <ac:spMkLst>
            <pc:docMk/>
            <pc:sldMk cId="3605854780" sldId="360"/>
            <ac:spMk id="10" creationId="{34BDAC6D-DD2A-E7BE-AF9F-EC493CCEC243}"/>
          </ac:spMkLst>
        </pc:spChg>
      </pc:sldChg>
      <pc:sldChg chg="delSp modSp">
        <pc:chgData name="Elena Tothazan" userId="S::etothazan@usccb.org::8430f142-1257-4113-a085-dbb12fe62965" providerId="AD" clId="Web-{B9FC4660-21F9-7E2F-FA3F-652B9F7BB433}" dt="2023-04-21T20:39:34.919" v="187" actId="20577"/>
        <pc:sldMkLst>
          <pc:docMk/>
          <pc:sldMk cId="2402378375" sldId="361"/>
        </pc:sldMkLst>
        <pc:spChg chg="del">
          <ac:chgData name="Elena Tothazan" userId="S::etothazan@usccb.org::8430f142-1257-4113-a085-dbb12fe62965" providerId="AD" clId="Web-{B9FC4660-21F9-7E2F-FA3F-652B9F7BB433}" dt="2023-04-21T20:39:20.528" v="183"/>
          <ac:spMkLst>
            <pc:docMk/>
            <pc:sldMk cId="2402378375" sldId="361"/>
            <ac:spMk id="2" creationId="{6A0B2A58-097C-7AEC-4889-289F3E0DDE96}"/>
          </ac:spMkLst>
        </pc:spChg>
        <pc:spChg chg="mod">
          <ac:chgData name="Elena Tothazan" userId="S::etothazan@usccb.org::8430f142-1257-4113-a085-dbb12fe62965" providerId="AD" clId="Web-{B9FC4660-21F9-7E2F-FA3F-652B9F7BB433}" dt="2023-04-21T20:39:34.919" v="187" actId="20577"/>
          <ac:spMkLst>
            <pc:docMk/>
            <pc:sldMk cId="2402378375" sldId="361"/>
            <ac:spMk id="3" creationId="{EA63FDF6-C541-464D-74AA-4192688E5A39}"/>
          </ac:spMkLst>
        </pc:spChg>
      </pc:sldChg>
      <pc:sldChg chg="delSp modSp add">
        <pc:chgData name="Elena Tothazan" userId="S::etothazan@usccb.org::8430f142-1257-4113-a085-dbb12fe62965" providerId="AD" clId="Web-{B9FC4660-21F9-7E2F-FA3F-652B9F7BB433}" dt="2023-04-21T20:32:52.935" v="109" actId="20577"/>
        <pc:sldMkLst>
          <pc:docMk/>
          <pc:sldMk cId="2430654629" sldId="362"/>
        </pc:sldMkLst>
        <pc:spChg chg="mod">
          <ac:chgData name="Elena Tothazan" userId="S::etothazan@usccb.org::8430f142-1257-4113-a085-dbb12fe62965" providerId="AD" clId="Web-{B9FC4660-21F9-7E2F-FA3F-652B9F7BB433}" dt="2023-04-21T20:32:29.762" v="97" actId="1076"/>
          <ac:spMkLst>
            <pc:docMk/>
            <pc:sldMk cId="2430654629" sldId="362"/>
            <ac:spMk id="3" creationId="{C78DFA88-42C6-A4B9-395E-2191503D3B60}"/>
          </ac:spMkLst>
        </pc:spChg>
        <pc:spChg chg="mod">
          <ac:chgData name="Elena Tothazan" userId="S::etothazan@usccb.org::8430f142-1257-4113-a085-dbb12fe62965" providerId="AD" clId="Web-{B9FC4660-21F9-7E2F-FA3F-652B9F7BB433}" dt="2023-04-21T20:32:52.935" v="109" actId="20577"/>
          <ac:spMkLst>
            <pc:docMk/>
            <pc:sldMk cId="2430654629" sldId="362"/>
            <ac:spMk id="8" creationId="{4842B757-2C3A-44DB-FB9F-A5B661F30CC3}"/>
          </ac:spMkLst>
        </pc:spChg>
        <pc:spChg chg="del">
          <ac:chgData name="Elena Tothazan" userId="S::etothazan@usccb.org::8430f142-1257-4113-a085-dbb12fe62965" providerId="AD" clId="Web-{B9FC4660-21F9-7E2F-FA3F-652B9F7BB433}" dt="2023-04-21T20:32:02.917" v="88"/>
          <ac:spMkLst>
            <pc:docMk/>
            <pc:sldMk cId="2430654629" sldId="362"/>
            <ac:spMk id="9" creationId="{C7943C95-B1AE-88CB-540B-737D4B0CDA62}"/>
          </ac:spMkLst>
        </pc:spChg>
        <pc:picChg chg="del">
          <ac:chgData name="Elena Tothazan" userId="S::etothazan@usccb.org::8430f142-1257-4113-a085-dbb12fe62965" providerId="AD" clId="Web-{B9FC4660-21F9-7E2F-FA3F-652B9F7BB433}" dt="2023-04-21T20:32:02.292" v="87"/>
          <ac:picMkLst>
            <pc:docMk/>
            <pc:sldMk cId="2430654629" sldId="362"/>
            <ac:picMk id="2" creationId="{2B6AFEA9-10BB-2852-DAC3-7A947FE78113}"/>
          </ac:picMkLst>
        </pc:picChg>
        <pc:picChg chg="mod">
          <ac:chgData name="Elena Tothazan" userId="S::etothazan@usccb.org::8430f142-1257-4113-a085-dbb12fe62965" providerId="AD" clId="Web-{B9FC4660-21F9-7E2F-FA3F-652B9F7BB433}" dt="2023-04-21T20:32:34.262" v="98" actId="1076"/>
          <ac:picMkLst>
            <pc:docMk/>
            <pc:sldMk cId="2430654629" sldId="362"/>
            <ac:picMk id="4" creationId="{61D19DDC-3590-B8B9-3D2D-AD624D4F9530}"/>
          </ac:picMkLst>
        </pc:picChg>
      </pc:sldChg>
      <pc:sldChg chg="delSp modSp add">
        <pc:chgData name="Elena Tothazan" userId="S::etothazan@usccb.org::8430f142-1257-4113-a085-dbb12fe62965" providerId="AD" clId="Web-{B9FC4660-21F9-7E2F-FA3F-652B9F7BB433}" dt="2023-04-21T20:36:06.895" v="167" actId="20577"/>
        <pc:sldMkLst>
          <pc:docMk/>
          <pc:sldMk cId="1319344279" sldId="363"/>
        </pc:sldMkLst>
        <pc:spChg chg="del">
          <ac:chgData name="Elena Tothazan" userId="S::etothazan@usccb.org::8430f142-1257-4113-a085-dbb12fe62965" providerId="AD" clId="Web-{B9FC4660-21F9-7E2F-FA3F-652B9F7BB433}" dt="2023-04-21T20:34:26.422" v="115"/>
          <ac:spMkLst>
            <pc:docMk/>
            <pc:sldMk cId="1319344279" sldId="363"/>
            <ac:spMk id="2" creationId="{BB40861F-4B69-4E30-75CB-E07D42DDB3B0}"/>
          </ac:spMkLst>
        </pc:spChg>
        <pc:spChg chg="mod">
          <ac:chgData name="Elena Tothazan" userId="S::etothazan@usccb.org::8430f142-1257-4113-a085-dbb12fe62965" providerId="AD" clId="Web-{B9FC4660-21F9-7E2F-FA3F-652B9F7BB433}" dt="2023-04-21T20:34:24.063" v="113" actId="20577"/>
          <ac:spMkLst>
            <pc:docMk/>
            <pc:sldMk cId="1319344279" sldId="363"/>
            <ac:spMk id="3" creationId="{EA63FDF6-C541-464D-74AA-4192688E5A39}"/>
          </ac:spMkLst>
        </pc:spChg>
        <pc:spChg chg="mod">
          <ac:chgData name="Elena Tothazan" userId="S::etothazan@usccb.org::8430f142-1257-4113-a085-dbb12fe62965" providerId="AD" clId="Web-{B9FC4660-21F9-7E2F-FA3F-652B9F7BB433}" dt="2023-04-21T20:36:06.895" v="167" actId="20577"/>
          <ac:spMkLst>
            <pc:docMk/>
            <pc:sldMk cId="1319344279" sldId="363"/>
            <ac:spMk id="5" creationId="{7AE0E414-45D7-877A-9376-1DB7ED9CFFB6}"/>
          </ac:spMkLst>
        </pc:spChg>
        <pc:spChg chg="del">
          <ac:chgData name="Elena Tothazan" userId="S::etothazan@usccb.org::8430f142-1257-4113-a085-dbb12fe62965" providerId="AD" clId="Web-{B9FC4660-21F9-7E2F-FA3F-652B9F7BB433}" dt="2023-04-21T20:34:25.172" v="114"/>
          <ac:spMkLst>
            <pc:docMk/>
            <pc:sldMk cId="1319344279" sldId="363"/>
            <ac:spMk id="7" creationId="{6DC4419B-07C4-D5E9-9ED5-ED99C8D366C9}"/>
          </ac:spMkLst>
        </pc:spChg>
      </pc:sldChg>
      <pc:sldChg chg="modSp add">
        <pc:chgData name="Elena Tothazan" userId="S::etothazan@usccb.org::8430f142-1257-4113-a085-dbb12fe62965" providerId="AD" clId="Web-{B9FC4660-21F9-7E2F-FA3F-652B9F7BB433}" dt="2023-04-21T20:37:50.196" v="176" actId="14100"/>
        <pc:sldMkLst>
          <pc:docMk/>
          <pc:sldMk cId="3001114323" sldId="364"/>
        </pc:sldMkLst>
        <pc:spChg chg="mod">
          <ac:chgData name="Elena Tothazan" userId="S::etothazan@usccb.org::8430f142-1257-4113-a085-dbb12fe62965" providerId="AD" clId="Web-{B9FC4660-21F9-7E2F-FA3F-652B9F7BB433}" dt="2023-04-21T20:37:21.554" v="171" actId="20577"/>
          <ac:spMkLst>
            <pc:docMk/>
            <pc:sldMk cId="3001114323" sldId="364"/>
            <ac:spMk id="10" creationId="{1F4D91B5-B7F0-A2B2-EB61-021C5BB5716F}"/>
          </ac:spMkLst>
        </pc:spChg>
        <pc:spChg chg="mod">
          <ac:chgData name="Elena Tothazan" userId="S::etothazan@usccb.org::8430f142-1257-4113-a085-dbb12fe62965" providerId="AD" clId="Web-{B9FC4660-21F9-7E2F-FA3F-652B9F7BB433}" dt="2023-04-21T20:37:50.196" v="176" actId="14100"/>
          <ac:spMkLst>
            <pc:docMk/>
            <pc:sldMk cId="3001114323" sldId="364"/>
            <ac:spMk id="23" creationId="{92BC2827-8F43-9306-A85C-0FE8F6C4E5C7}"/>
          </ac:spMkLst>
        </pc:spChg>
        <pc:picChg chg="mod">
          <ac:chgData name="Elena Tothazan" userId="S::etothazan@usccb.org::8430f142-1257-4113-a085-dbb12fe62965" providerId="AD" clId="Web-{B9FC4660-21F9-7E2F-FA3F-652B9F7BB433}" dt="2023-04-21T20:37:30.695" v="174" actId="1076"/>
          <ac:picMkLst>
            <pc:docMk/>
            <pc:sldMk cId="3001114323" sldId="364"/>
            <ac:picMk id="22" creationId="{A125A50E-58A4-0A7C-467E-821DE3A94B66}"/>
          </ac:picMkLst>
        </pc:picChg>
      </pc:sldChg>
    </pc:docChg>
  </pc:docChgLst>
  <pc:docChgLst>
    <pc:chgData name="Elena Tothazan" userId="S::etothazan@usccb.org::8430f142-1257-4113-a085-dbb12fe62965" providerId="AD" clId="Web-{70F909A0-3887-4759-8F38-3B17C075C0CA}"/>
    <pc:docChg chg="addSld modSld">
      <pc:chgData name="Elena Tothazan" userId="S::etothazan@usccb.org::8430f142-1257-4113-a085-dbb12fe62965" providerId="AD" clId="Web-{70F909A0-3887-4759-8F38-3B17C075C0CA}" dt="2023-06-02T15:53:10.939" v="3"/>
      <pc:docMkLst>
        <pc:docMk/>
      </pc:docMkLst>
      <pc:sldChg chg="modSp">
        <pc:chgData name="Elena Tothazan" userId="S::etothazan@usccb.org::8430f142-1257-4113-a085-dbb12fe62965" providerId="AD" clId="Web-{70F909A0-3887-4759-8F38-3B17C075C0CA}" dt="2023-06-02T15:52:51" v="2" actId="20577"/>
        <pc:sldMkLst>
          <pc:docMk/>
          <pc:sldMk cId="3605854780" sldId="360"/>
        </pc:sldMkLst>
        <pc:spChg chg="mod">
          <ac:chgData name="Elena Tothazan" userId="S::etothazan@usccb.org::8430f142-1257-4113-a085-dbb12fe62965" providerId="AD" clId="Web-{70F909A0-3887-4759-8F38-3B17C075C0CA}" dt="2023-06-02T15:52:51" v="2" actId="20577"/>
          <ac:spMkLst>
            <pc:docMk/>
            <pc:sldMk cId="3605854780" sldId="360"/>
            <ac:spMk id="8" creationId="{AE2F43F6-3C83-E9B4-C717-800AF1ED4577}"/>
          </ac:spMkLst>
        </pc:spChg>
      </pc:sldChg>
      <pc:sldChg chg="add replId">
        <pc:chgData name="Elena Tothazan" userId="S::etothazan@usccb.org::8430f142-1257-4113-a085-dbb12fe62965" providerId="AD" clId="Web-{70F909A0-3887-4759-8F38-3B17C075C0CA}" dt="2023-06-02T15:53:10.939" v="3"/>
        <pc:sldMkLst>
          <pc:docMk/>
          <pc:sldMk cId="4224060514" sldId="3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39241-A00C-4638-854A-58FE88DD0B97}"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F67FF-F859-4DEB-A589-302E10C0D54C}" type="slidenum">
              <a:rPr lang="en-US" smtClean="0"/>
              <a:t>‹#›</a:t>
            </a:fld>
            <a:endParaRPr lang="en-US"/>
          </a:p>
        </p:txBody>
      </p:sp>
    </p:spTree>
    <p:extLst>
      <p:ext uri="{BB962C8B-B14F-4D97-AF65-F5344CB8AC3E}">
        <p14:creationId xmlns:p14="http://schemas.microsoft.com/office/powerpoint/2010/main" val="3764953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Warm up:</a:t>
            </a:r>
          </a:p>
          <a:p>
            <a:pPr marL="171450" indent="-171450">
              <a:buFont typeface="Calibri"/>
              <a:buChar char="-"/>
            </a:pPr>
            <a:r>
              <a:rPr lang="en-US" dirty="0">
                <a:cs typeface="Calibri"/>
              </a:rPr>
              <a:t>Name</a:t>
            </a:r>
          </a:p>
          <a:p>
            <a:pPr marL="171450" indent="-171450">
              <a:buFont typeface="Calibri"/>
              <a:buChar char="-"/>
            </a:pPr>
            <a:r>
              <a:rPr lang="en-US" dirty="0">
                <a:cs typeface="Calibri"/>
              </a:rPr>
              <a:t>Agency / location</a:t>
            </a:r>
          </a:p>
          <a:p>
            <a:pPr marL="171450" indent="-171450">
              <a:buFont typeface="Calibri"/>
              <a:buChar char="-"/>
            </a:pPr>
            <a:r>
              <a:rPr lang="en-US" dirty="0">
                <a:cs typeface="Calibri"/>
              </a:rPr>
              <a:t>1 thing you are thankful / grateful for today</a:t>
            </a:r>
          </a:p>
        </p:txBody>
      </p:sp>
      <p:sp>
        <p:nvSpPr>
          <p:cNvPr id="4" name="Slide Number Placeholder 3"/>
          <p:cNvSpPr>
            <a:spLocks noGrp="1"/>
          </p:cNvSpPr>
          <p:nvPr>
            <p:ph type="sldNum" sz="quarter" idx="5"/>
          </p:nvPr>
        </p:nvSpPr>
        <p:spPr/>
        <p:txBody>
          <a:bodyPr/>
          <a:lstStyle/>
          <a:p>
            <a:fld id="{618F67FF-F859-4DEB-A589-302E10C0D54C}" type="slidenum">
              <a:rPr lang="en-US" smtClean="0"/>
              <a:t>1</a:t>
            </a:fld>
            <a:endParaRPr lang="en-US"/>
          </a:p>
        </p:txBody>
      </p:sp>
    </p:spTree>
    <p:extLst>
      <p:ext uri="{BB962C8B-B14F-4D97-AF65-F5344CB8AC3E}">
        <p14:creationId xmlns:p14="http://schemas.microsoft.com/office/powerpoint/2010/main" val="105324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18F67FF-F859-4DEB-A589-302E10C0D54C}" type="slidenum">
              <a:rPr lang="en-US" smtClean="0"/>
              <a:t>3</a:t>
            </a:fld>
            <a:endParaRPr lang="en-US"/>
          </a:p>
        </p:txBody>
      </p:sp>
    </p:spTree>
    <p:extLst>
      <p:ext uri="{BB962C8B-B14F-4D97-AF65-F5344CB8AC3E}">
        <p14:creationId xmlns:p14="http://schemas.microsoft.com/office/powerpoint/2010/main" val="2583961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DD76-C2BF-4EC1-BB2D-E553425FD3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F09DA7-A3D7-438B-942E-EFE0574315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D78389-B4E9-43F0-A290-B40BFBF7AF2D}"/>
              </a:ext>
            </a:extLst>
          </p:cNvPr>
          <p:cNvSpPr>
            <a:spLocks noGrp="1"/>
          </p:cNvSpPr>
          <p:nvPr>
            <p:ph type="dt" sz="half" idx="10"/>
          </p:nvPr>
        </p:nvSpPr>
        <p:spPr/>
        <p:txBody>
          <a:bodyPr/>
          <a:lstStyle/>
          <a:p>
            <a:fld id="{17120E08-65E4-430C-9C12-1CB02F9416BA}" type="datetimeFigureOut">
              <a:rPr lang="en-US" smtClean="0"/>
              <a:t>6/14/2023</a:t>
            </a:fld>
            <a:endParaRPr lang="en-US"/>
          </a:p>
        </p:txBody>
      </p:sp>
      <p:sp>
        <p:nvSpPr>
          <p:cNvPr id="5" name="Footer Placeholder 4">
            <a:extLst>
              <a:ext uri="{FF2B5EF4-FFF2-40B4-BE49-F238E27FC236}">
                <a16:creationId xmlns:a16="http://schemas.microsoft.com/office/drawing/2014/main" id="{9CE84CA2-C396-46FB-BF62-2C17EDBA9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A44C7-CFE1-4D21-BE77-4B6506C5FB0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89999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9542-4C6E-488C-B5BE-1C66E84D6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D92E0-F744-47A3-9DC9-C3701B459F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21BDBA-E673-434C-A6F8-B9761618A458}"/>
              </a:ext>
            </a:extLst>
          </p:cNvPr>
          <p:cNvSpPr>
            <a:spLocks noGrp="1"/>
          </p:cNvSpPr>
          <p:nvPr>
            <p:ph type="dt" sz="half" idx="10"/>
          </p:nvPr>
        </p:nvSpPr>
        <p:spPr/>
        <p:txBody>
          <a:bodyPr/>
          <a:lstStyle/>
          <a:p>
            <a:fld id="{17120E08-65E4-430C-9C12-1CB02F9416BA}" type="datetimeFigureOut">
              <a:rPr lang="en-US" smtClean="0"/>
              <a:t>6/14/2023</a:t>
            </a:fld>
            <a:endParaRPr lang="en-US"/>
          </a:p>
        </p:txBody>
      </p:sp>
      <p:sp>
        <p:nvSpPr>
          <p:cNvPr id="5" name="Footer Placeholder 4">
            <a:extLst>
              <a:ext uri="{FF2B5EF4-FFF2-40B4-BE49-F238E27FC236}">
                <a16:creationId xmlns:a16="http://schemas.microsoft.com/office/drawing/2014/main" id="{296FE429-D958-4366-B58A-4F8E1AA63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844C1-FE53-4F65-9644-FC3491770DF0}"/>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3635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F7D7B-49D1-47C1-B9A4-3CF3E428F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CC207-7330-4328-96E5-4DAC111F0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74003-7440-48D2-9DB7-80ABA69E7817}"/>
              </a:ext>
            </a:extLst>
          </p:cNvPr>
          <p:cNvSpPr>
            <a:spLocks noGrp="1"/>
          </p:cNvSpPr>
          <p:nvPr>
            <p:ph type="dt" sz="half" idx="10"/>
          </p:nvPr>
        </p:nvSpPr>
        <p:spPr/>
        <p:txBody>
          <a:bodyPr/>
          <a:lstStyle/>
          <a:p>
            <a:fld id="{17120E08-65E4-430C-9C12-1CB02F9416BA}" type="datetimeFigureOut">
              <a:rPr lang="en-US" smtClean="0"/>
              <a:t>6/14/2023</a:t>
            </a:fld>
            <a:endParaRPr lang="en-US"/>
          </a:p>
        </p:txBody>
      </p:sp>
      <p:sp>
        <p:nvSpPr>
          <p:cNvPr id="5" name="Footer Placeholder 4">
            <a:extLst>
              <a:ext uri="{FF2B5EF4-FFF2-40B4-BE49-F238E27FC236}">
                <a16:creationId xmlns:a16="http://schemas.microsoft.com/office/drawing/2014/main" id="{D5D9471F-28E9-46E0-88FB-C60794E54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B11F8-9BD2-410B-9527-31CBB15383B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4279496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AA9B-6471-4011-9326-4C1816AE1F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62BAC-05A5-4D87-AE29-CD76BAE12D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C7E9F-EC36-4AFF-B0C5-7C14910B9FDE}"/>
              </a:ext>
            </a:extLst>
          </p:cNvPr>
          <p:cNvSpPr>
            <a:spLocks noGrp="1"/>
          </p:cNvSpPr>
          <p:nvPr>
            <p:ph type="dt" sz="half" idx="10"/>
          </p:nvPr>
        </p:nvSpPr>
        <p:spPr/>
        <p:txBody>
          <a:bodyPr/>
          <a:lstStyle/>
          <a:p>
            <a:fld id="{17120E08-65E4-430C-9C12-1CB02F9416BA}" type="datetimeFigureOut">
              <a:rPr lang="en-US" smtClean="0"/>
              <a:t>6/14/2023</a:t>
            </a:fld>
            <a:endParaRPr lang="en-US"/>
          </a:p>
        </p:txBody>
      </p:sp>
      <p:sp>
        <p:nvSpPr>
          <p:cNvPr id="5" name="Footer Placeholder 4">
            <a:extLst>
              <a:ext uri="{FF2B5EF4-FFF2-40B4-BE49-F238E27FC236}">
                <a16:creationId xmlns:a16="http://schemas.microsoft.com/office/drawing/2014/main" id="{52482EE0-0068-4D7F-AF80-BD3C4D081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D668-CBF0-4233-8E0D-0385F9A0BFF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110259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97AC-02D4-4768-B279-93E3905CF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E2217E-47B6-496C-91A2-946ABA6A3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267B97-3ECA-4D90-A4AD-FE7FECDB40DD}"/>
              </a:ext>
            </a:extLst>
          </p:cNvPr>
          <p:cNvSpPr>
            <a:spLocks noGrp="1"/>
          </p:cNvSpPr>
          <p:nvPr>
            <p:ph type="dt" sz="half" idx="10"/>
          </p:nvPr>
        </p:nvSpPr>
        <p:spPr/>
        <p:txBody>
          <a:bodyPr/>
          <a:lstStyle/>
          <a:p>
            <a:fld id="{17120E08-65E4-430C-9C12-1CB02F9416BA}" type="datetimeFigureOut">
              <a:rPr lang="en-US" smtClean="0"/>
              <a:t>6/14/2023</a:t>
            </a:fld>
            <a:endParaRPr lang="en-US"/>
          </a:p>
        </p:txBody>
      </p:sp>
      <p:sp>
        <p:nvSpPr>
          <p:cNvPr id="5" name="Footer Placeholder 4">
            <a:extLst>
              <a:ext uri="{FF2B5EF4-FFF2-40B4-BE49-F238E27FC236}">
                <a16:creationId xmlns:a16="http://schemas.microsoft.com/office/drawing/2014/main" id="{575DF78A-3299-4BD3-9958-FAE137D58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118B4-DDCB-4B1F-803A-538FD8F9F542}"/>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650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FF30C-60B9-40B5-9FFD-C1C0D06F6B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D1647-369D-4ACC-A6DA-2E9CCE291B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0D0D9-C312-4E70-A5F5-44190F073A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1C43A-4B23-4516-87F4-BAF6C3C30A59}"/>
              </a:ext>
            </a:extLst>
          </p:cNvPr>
          <p:cNvSpPr>
            <a:spLocks noGrp="1"/>
          </p:cNvSpPr>
          <p:nvPr>
            <p:ph type="dt" sz="half" idx="10"/>
          </p:nvPr>
        </p:nvSpPr>
        <p:spPr/>
        <p:txBody>
          <a:bodyPr/>
          <a:lstStyle/>
          <a:p>
            <a:fld id="{17120E08-65E4-430C-9C12-1CB02F9416BA}" type="datetimeFigureOut">
              <a:rPr lang="en-US" smtClean="0"/>
              <a:t>6/14/2023</a:t>
            </a:fld>
            <a:endParaRPr lang="en-US"/>
          </a:p>
        </p:txBody>
      </p:sp>
      <p:sp>
        <p:nvSpPr>
          <p:cNvPr id="6" name="Footer Placeholder 5">
            <a:extLst>
              <a:ext uri="{FF2B5EF4-FFF2-40B4-BE49-F238E27FC236}">
                <a16:creationId xmlns:a16="http://schemas.microsoft.com/office/drawing/2014/main" id="{187CF743-011B-47FE-B8EB-0D1C81BA9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D2EDE-E4D7-4BFD-9D4F-F731C6802437}"/>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92013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7001-3638-45E0-9153-32E326F01D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9AB4B-CED2-47B6-A335-6D91FBDA3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818703-0D66-43AE-B5DC-288ECCC372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481C26-D556-4996-BB51-334FA8491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B69CBD-12DD-44C7-A2E8-BE2D390406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75C834-14D8-4583-9E0F-6942037F9ABE}"/>
              </a:ext>
            </a:extLst>
          </p:cNvPr>
          <p:cNvSpPr>
            <a:spLocks noGrp="1"/>
          </p:cNvSpPr>
          <p:nvPr>
            <p:ph type="dt" sz="half" idx="10"/>
          </p:nvPr>
        </p:nvSpPr>
        <p:spPr/>
        <p:txBody>
          <a:bodyPr/>
          <a:lstStyle/>
          <a:p>
            <a:fld id="{17120E08-65E4-430C-9C12-1CB02F9416BA}" type="datetimeFigureOut">
              <a:rPr lang="en-US" smtClean="0"/>
              <a:t>6/14/2023</a:t>
            </a:fld>
            <a:endParaRPr lang="en-US"/>
          </a:p>
        </p:txBody>
      </p:sp>
      <p:sp>
        <p:nvSpPr>
          <p:cNvPr id="8" name="Footer Placeholder 7">
            <a:extLst>
              <a:ext uri="{FF2B5EF4-FFF2-40B4-BE49-F238E27FC236}">
                <a16:creationId xmlns:a16="http://schemas.microsoft.com/office/drawing/2014/main" id="{110548C7-12F9-4B41-8AC9-C2A55C80A1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38114F-7630-4623-9559-A1E190B5AECF}"/>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124038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82B9-51BD-4266-AB7A-3A446C2013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59AB6C-F8EE-409A-8202-86A32831306D}"/>
              </a:ext>
            </a:extLst>
          </p:cNvPr>
          <p:cNvSpPr>
            <a:spLocks noGrp="1"/>
          </p:cNvSpPr>
          <p:nvPr>
            <p:ph type="dt" sz="half" idx="10"/>
          </p:nvPr>
        </p:nvSpPr>
        <p:spPr/>
        <p:txBody>
          <a:bodyPr/>
          <a:lstStyle/>
          <a:p>
            <a:fld id="{17120E08-65E4-430C-9C12-1CB02F9416BA}" type="datetimeFigureOut">
              <a:rPr lang="en-US" smtClean="0"/>
              <a:t>6/14/2023</a:t>
            </a:fld>
            <a:endParaRPr lang="en-US"/>
          </a:p>
        </p:txBody>
      </p:sp>
      <p:sp>
        <p:nvSpPr>
          <p:cNvPr id="4" name="Footer Placeholder 3">
            <a:extLst>
              <a:ext uri="{FF2B5EF4-FFF2-40B4-BE49-F238E27FC236}">
                <a16:creationId xmlns:a16="http://schemas.microsoft.com/office/drawing/2014/main" id="{D02EF38F-B9E3-4F75-BF0D-38540E6481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01782-6E1E-483B-BA87-30C6DCF1E893}"/>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235085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8D011-F6D1-41E9-BA58-63F2D7C0A886}"/>
              </a:ext>
            </a:extLst>
          </p:cNvPr>
          <p:cNvSpPr>
            <a:spLocks noGrp="1"/>
          </p:cNvSpPr>
          <p:nvPr>
            <p:ph type="dt" sz="half" idx="10"/>
          </p:nvPr>
        </p:nvSpPr>
        <p:spPr/>
        <p:txBody>
          <a:bodyPr/>
          <a:lstStyle/>
          <a:p>
            <a:fld id="{17120E08-65E4-430C-9C12-1CB02F9416BA}" type="datetimeFigureOut">
              <a:rPr lang="en-US" smtClean="0"/>
              <a:t>6/14/2023</a:t>
            </a:fld>
            <a:endParaRPr lang="en-US"/>
          </a:p>
        </p:txBody>
      </p:sp>
      <p:sp>
        <p:nvSpPr>
          <p:cNvPr id="3" name="Footer Placeholder 2">
            <a:extLst>
              <a:ext uri="{FF2B5EF4-FFF2-40B4-BE49-F238E27FC236}">
                <a16:creationId xmlns:a16="http://schemas.microsoft.com/office/drawing/2014/main" id="{981ACBF0-9F72-49B6-A06B-D9C8D2553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DBCFE0-6C5D-46D2-98E8-841557C60B95}"/>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11782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6556F-9CC5-4AF7-AF1D-FF8C1BFD0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ED9379-3DDD-4D3F-83CB-9C1C5C993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641F17-6666-48BE-A842-F522B2728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B8B0C-EC4A-46C7-A89C-EDA43FD724CD}"/>
              </a:ext>
            </a:extLst>
          </p:cNvPr>
          <p:cNvSpPr>
            <a:spLocks noGrp="1"/>
          </p:cNvSpPr>
          <p:nvPr>
            <p:ph type="dt" sz="half" idx="10"/>
          </p:nvPr>
        </p:nvSpPr>
        <p:spPr/>
        <p:txBody>
          <a:bodyPr/>
          <a:lstStyle/>
          <a:p>
            <a:fld id="{17120E08-65E4-430C-9C12-1CB02F9416BA}" type="datetimeFigureOut">
              <a:rPr lang="en-US" smtClean="0"/>
              <a:t>6/14/2023</a:t>
            </a:fld>
            <a:endParaRPr lang="en-US"/>
          </a:p>
        </p:txBody>
      </p:sp>
      <p:sp>
        <p:nvSpPr>
          <p:cNvPr id="6" name="Footer Placeholder 5">
            <a:extLst>
              <a:ext uri="{FF2B5EF4-FFF2-40B4-BE49-F238E27FC236}">
                <a16:creationId xmlns:a16="http://schemas.microsoft.com/office/drawing/2014/main" id="{498FD213-D1E0-495A-95EE-0DA3AB28FA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15A8B9-111C-4535-B866-BADAD7C9959C}"/>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382050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43BF7-B20B-4964-AA69-A09B57365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491AAE-F2C0-472F-AE2E-835E58E1CA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62B406-C0EA-4A08-9257-88C5DBF31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612FF6-EA61-4DEF-AA49-0E6ACA1A0830}"/>
              </a:ext>
            </a:extLst>
          </p:cNvPr>
          <p:cNvSpPr>
            <a:spLocks noGrp="1"/>
          </p:cNvSpPr>
          <p:nvPr>
            <p:ph type="dt" sz="half" idx="10"/>
          </p:nvPr>
        </p:nvSpPr>
        <p:spPr/>
        <p:txBody>
          <a:bodyPr/>
          <a:lstStyle/>
          <a:p>
            <a:fld id="{17120E08-65E4-430C-9C12-1CB02F9416BA}" type="datetimeFigureOut">
              <a:rPr lang="en-US" smtClean="0"/>
              <a:t>6/14/2023</a:t>
            </a:fld>
            <a:endParaRPr lang="en-US"/>
          </a:p>
        </p:txBody>
      </p:sp>
      <p:sp>
        <p:nvSpPr>
          <p:cNvPr id="6" name="Footer Placeholder 5">
            <a:extLst>
              <a:ext uri="{FF2B5EF4-FFF2-40B4-BE49-F238E27FC236}">
                <a16:creationId xmlns:a16="http://schemas.microsoft.com/office/drawing/2014/main" id="{67CB6133-B46A-4F8F-8C71-F695AA0291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879F7-4C47-4477-A6BF-58E976D26718}"/>
              </a:ext>
            </a:extLst>
          </p:cNvPr>
          <p:cNvSpPr>
            <a:spLocks noGrp="1"/>
          </p:cNvSpPr>
          <p:nvPr>
            <p:ph type="sldNum" sz="quarter" idx="12"/>
          </p:nvPr>
        </p:nvSpPr>
        <p:spPr/>
        <p:txBody>
          <a:bodyPr/>
          <a:lstStyle/>
          <a:p>
            <a:fld id="{A5AC7532-7E1C-4B54-8A49-BCFC0D060E00}" type="slidenum">
              <a:rPr lang="en-US" smtClean="0"/>
              <a:t>‹#›</a:t>
            </a:fld>
            <a:endParaRPr lang="en-US"/>
          </a:p>
        </p:txBody>
      </p:sp>
    </p:spTree>
    <p:extLst>
      <p:ext uri="{BB962C8B-B14F-4D97-AF65-F5344CB8AC3E}">
        <p14:creationId xmlns:p14="http://schemas.microsoft.com/office/powerpoint/2010/main" val="914996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57FE58-6B7B-463B-BCA0-FCC41D5EAF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213C76-D85F-46DC-A8E0-173C4544A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B4966-DDF5-43DF-9211-976F44C47C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20E08-65E4-430C-9C12-1CB02F9416BA}" type="datetimeFigureOut">
              <a:rPr lang="en-US" smtClean="0"/>
              <a:t>6/14/2023</a:t>
            </a:fld>
            <a:endParaRPr lang="en-US"/>
          </a:p>
        </p:txBody>
      </p:sp>
      <p:sp>
        <p:nvSpPr>
          <p:cNvPr id="5" name="Footer Placeholder 4">
            <a:extLst>
              <a:ext uri="{FF2B5EF4-FFF2-40B4-BE49-F238E27FC236}">
                <a16:creationId xmlns:a16="http://schemas.microsoft.com/office/drawing/2014/main" id="{1473AB9F-6D0D-4C41-8194-4C84C7350B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A8F61-227A-49D4-8D1E-E75B2932F6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AC7532-7E1C-4B54-8A49-BCFC0D060E00}" type="slidenum">
              <a:rPr lang="en-US" smtClean="0"/>
              <a:t>‹#›</a:t>
            </a:fld>
            <a:endParaRPr lang="en-US"/>
          </a:p>
        </p:txBody>
      </p:sp>
    </p:spTree>
    <p:extLst>
      <p:ext uri="{BB962C8B-B14F-4D97-AF65-F5344CB8AC3E}">
        <p14:creationId xmlns:p14="http://schemas.microsoft.com/office/powerpoint/2010/main" val="3640190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CDpTN7N4tH8" TargetMode="External"/><Relationship Id="rId3" Type="http://schemas.openxmlformats.org/officeDocument/2006/relationships/image" Target="../media/image2.jpeg"/><Relationship Id="rId7" Type="http://schemas.openxmlformats.org/officeDocument/2006/relationships/hyperlink" Target="https://coresourceexchange.org/wp-content/uploads/2019/09/Overseas-Cultural-Orientation-Objectives-and-Indicators.pdf" TargetMode="Externa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hyperlink" Target="https://coresourceexchange.org/wp-content/uploads/2019/09/Domestic-Cultural-Orientation-Objectives-and-Indicators-1.pdf" TargetMode="External"/><Relationship Id="rId5" Type="http://schemas.openxmlformats.org/officeDocument/2006/relationships/hyperlink" Target="https://www.youtube.com/watch?v=HUxHZz9uz4k" TargetMode="External"/><Relationship Id="rId4" Type="http://schemas.openxmlformats.org/officeDocument/2006/relationships/hyperlink" Target="https://coresourceexchange.org/cultural-orientation-objectives-and-indicators/" TargetMode="External"/><Relationship Id="rId9" Type="http://schemas.openxmlformats.org/officeDocument/2006/relationships/hyperlink" Target="https://www.youtube.com/watch?v=pPng30xm1P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CBCAD86-BCB8-F69F-2A3A-C11C74BEB18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59352" y="-3452"/>
            <a:ext cx="8332450" cy="5533268"/>
          </a:xfrm>
          <a:prstGeom prst="rect">
            <a:avLst/>
          </a:prstGeom>
        </p:spPr>
      </p:pic>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48504F-75F6-30D2-594F-C09588776162}"/>
              </a:ext>
            </a:extLst>
          </p:cNvPr>
          <p:cNvSpPr/>
          <p:nvPr/>
        </p:nvSpPr>
        <p:spPr>
          <a:xfrm>
            <a:off x="-72828" y="4500438"/>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492" y="4785379"/>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4148988" y="5529816"/>
            <a:ext cx="7862520" cy="1323439"/>
          </a:xfrm>
          <a:prstGeom prst="rect">
            <a:avLst/>
          </a:prstGeom>
          <a:noFill/>
        </p:spPr>
        <p:txBody>
          <a:bodyPr wrap="square" lIns="91440" tIns="45720" rIns="91440" bIns="45720" rtlCol="0" anchor="t">
            <a:spAutoFit/>
          </a:bodyPr>
          <a:lstStyle/>
          <a:p>
            <a:r>
              <a:rPr lang="en-US" sz="4000" b="1" dirty="0">
                <a:latin typeface="Open Sans"/>
                <a:ea typeface="Open Sans"/>
                <a:cs typeface="Open Sans"/>
              </a:rPr>
              <a:t>FY23 Q3 CO CoP </a:t>
            </a:r>
            <a:endParaRPr lang="en-US" dirty="0">
              <a:latin typeface="Open Sans"/>
              <a:ea typeface="Open Sans"/>
              <a:cs typeface="Open Sans"/>
            </a:endParaRPr>
          </a:p>
          <a:p>
            <a:r>
              <a:rPr lang="en-US" sz="4000" dirty="0">
                <a:latin typeface="Open Sans"/>
                <a:ea typeface="Open Sans"/>
                <a:cs typeface="Open Sans"/>
              </a:rPr>
              <a:t>June 7, 2023</a:t>
            </a:r>
          </a:p>
        </p:txBody>
      </p:sp>
    </p:spTree>
    <p:custDataLst>
      <p:tags r:id="rId1"/>
    </p:custDataLst>
    <p:extLst>
      <p:ext uri="{BB962C8B-B14F-4D97-AF65-F5344CB8AC3E}">
        <p14:creationId xmlns:p14="http://schemas.microsoft.com/office/powerpoint/2010/main" val="365815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CCBCAD86-BCB8-F69F-2A3A-C11C74BEB1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60543" y="0"/>
            <a:ext cx="9051005" cy="5119896"/>
          </a:xfrm>
          <a:prstGeom prst="rect">
            <a:avLst/>
          </a:prstGeom>
        </p:spPr>
      </p:pic>
      <p:sp>
        <p:nvSpPr>
          <p:cNvPr id="2" name="Rectangle 1">
            <a:extLst>
              <a:ext uri="{FF2B5EF4-FFF2-40B4-BE49-F238E27FC236}">
                <a16:creationId xmlns:a16="http://schemas.microsoft.com/office/drawing/2014/main" id="{A429343F-73A2-94E8-32C4-2AF415C1F20D}"/>
              </a:ext>
            </a:extLst>
          </p:cNvPr>
          <p:cNvSpPr/>
          <p:nvPr/>
        </p:nvSpPr>
        <p:spPr>
          <a:xfrm>
            <a:off x="0" y="0"/>
            <a:ext cx="3959352" cy="68580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748504F-75F6-30D2-594F-C09588776162}"/>
              </a:ext>
            </a:extLst>
          </p:cNvPr>
          <p:cNvSpPr/>
          <p:nvPr/>
        </p:nvSpPr>
        <p:spPr>
          <a:xfrm>
            <a:off x="2431" y="4481623"/>
            <a:ext cx="3520116" cy="1685677"/>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DB22F4D2-745B-4FDB-8501-1FC88BFA5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92" y="4785379"/>
            <a:ext cx="3152593" cy="1141779"/>
          </a:xfrm>
          <a:prstGeom prst="rect">
            <a:avLst/>
          </a:prstGeom>
          <a:ln>
            <a:noFill/>
          </a:ln>
          <a:effectLst/>
        </p:spPr>
      </p:pic>
      <p:sp>
        <p:nvSpPr>
          <p:cNvPr id="5" name="TextBox 4">
            <a:extLst>
              <a:ext uri="{FF2B5EF4-FFF2-40B4-BE49-F238E27FC236}">
                <a16:creationId xmlns:a16="http://schemas.microsoft.com/office/drawing/2014/main" id="{699CF56F-B70F-47F9-24C6-AE45A852C1C7}"/>
              </a:ext>
            </a:extLst>
          </p:cNvPr>
          <p:cNvSpPr txBox="1"/>
          <p:nvPr/>
        </p:nvSpPr>
        <p:spPr>
          <a:xfrm>
            <a:off x="4032180" y="5525002"/>
            <a:ext cx="7862520" cy="1292662"/>
          </a:xfrm>
          <a:prstGeom prst="rect">
            <a:avLst/>
          </a:prstGeom>
          <a:noFill/>
        </p:spPr>
        <p:txBody>
          <a:bodyPr wrap="square" lIns="91440" tIns="45720" rIns="91440" bIns="45720" rtlCol="0" anchor="t">
            <a:spAutoFit/>
          </a:bodyPr>
          <a:lstStyle/>
          <a:p>
            <a:r>
              <a:rPr lang="en-US" sz="4000" b="1" dirty="0">
                <a:latin typeface="Open Sans"/>
                <a:ea typeface="Open Sans"/>
                <a:cs typeface="Open Sans"/>
              </a:rPr>
              <a:t>Questions?</a:t>
            </a:r>
          </a:p>
          <a:p>
            <a:r>
              <a:rPr lang="en-US" sz="2000" dirty="0">
                <a:latin typeface="Open Sans"/>
                <a:ea typeface="Open Sans"/>
                <a:cs typeface="Open Sans"/>
              </a:rPr>
              <a:t>Please add questions to the chat or raise your hand.</a:t>
            </a:r>
          </a:p>
          <a:p>
            <a:endParaRPr lang="en-US" dirty="0">
              <a:cs typeface="Calibri"/>
            </a:endParaRPr>
          </a:p>
        </p:txBody>
      </p:sp>
    </p:spTree>
    <p:custDataLst>
      <p:tags r:id="rId1"/>
    </p:custDataLst>
    <p:extLst>
      <p:ext uri="{BB962C8B-B14F-4D97-AF65-F5344CB8AC3E}">
        <p14:creationId xmlns:p14="http://schemas.microsoft.com/office/powerpoint/2010/main" val="276004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F2B62E51-8894-9668-AAFD-8C94859C631F}"/>
              </a:ext>
            </a:extLst>
          </p:cNvPr>
          <p:cNvSpPr/>
          <p:nvPr/>
        </p:nvSpPr>
        <p:spPr>
          <a:xfrm>
            <a:off x="773783" y="1427533"/>
            <a:ext cx="4127701" cy="1009585"/>
          </a:xfrm>
          <a:prstGeom prst="wedgeRoundRectCallout">
            <a:avLst>
              <a:gd name="adj1" fmla="val 54763"/>
              <a:gd name="adj2" fmla="val 31447"/>
              <a:gd name="adj3" fmla="val 16667"/>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Introduction</a:t>
            </a:r>
          </a:p>
        </p:txBody>
      </p:sp>
      <p:sp>
        <p:nvSpPr>
          <p:cNvPr id="8" name="TextBox 7">
            <a:extLst>
              <a:ext uri="{FF2B5EF4-FFF2-40B4-BE49-F238E27FC236}">
                <a16:creationId xmlns:a16="http://schemas.microsoft.com/office/drawing/2014/main" id="{4842B757-2C3A-44DB-FB9F-A5B661F30CC3}"/>
              </a:ext>
            </a:extLst>
          </p:cNvPr>
          <p:cNvSpPr txBox="1"/>
          <p:nvPr/>
        </p:nvSpPr>
        <p:spPr>
          <a:xfrm>
            <a:off x="771758" y="2752778"/>
            <a:ext cx="4820842" cy="830997"/>
          </a:xfrm>
          <a:prstGeom prst="rect">
            <a:avLst/>
          </a:prstGeom>
          <a:noFill/>
        </p:spPr>
        <p:txBody>
          <a:bodyPr wrap="square" lIns="91440" tIns="45720" rIns="91440" bIns="45720" rtlCol="0" anchor="t">
            <a:spAutoFit/>
          </a:bodyPr>
          <a:lstStyle/>
          <a:p>
            <a:r>
              <a:rPr lang="en-US" sz="2400" b="1" dirty="0">
                <a:ea typeface="+mn-lt"/>
                <a:cs typeface="+mn-lt"/>
              </a:rPr>
              <a:t>Elena </a:t>
            </a:r>
            <a:r>
              <a:rPr lang="en-US" sz="2400" b="1" dirty="0" err="1">
                <a:ea typeface="+mn-lt"/>
                <a:cs typeface="+mn-lt"/>
              </a:rPr>
              <a:t>Tothazan</a:t>
            </a:r>
            <a:endParaRPr lang="en-US" sz="2400" dirty="0" err="1">
              <a:ea typeface="+mn-lt"/>
              <a:cs typeface="+mn-lt"/>
            </a:endParaRPr>
          </a:p>
          <a:p>
            <a:r>
              <a:rPr lang="en-US" sz="2400" dirty="0">
                <a:ea typeface="+mn-lt"/>
                <a:cs typeface="+mn-lt"/>
              </a:rPr>
              <a:t>Cultural Orientation Coordinator</a:t>
            </a:r>
            <a:endParaRPr lang="en-US" sz="2400" dirty="0">
              <a:cs typeface="Calibri" panose="020F0502020204030204"/>
            </a:endParaRPr>
          </a:p>
        </p:txBody>
      </p:sp>
      <p:sp>
        <p:nvSpPr>
          <p:cNvPr id="3" name="Rectangle: Rounded Corners 2">
            <a:extLst>
              <a:ext uri="{FF2B5EF4-FFF2-40B4-BE49-F238E27FC236}">
                <a16:creationId xmlns:a16="http://schemas.microsoft.com/office/drawing/2014/main" id="{C78DFA88-42C6-A4B9-395E-2191503D3B60}"/>
              </a:ext>
            </a:extLst>
          </p:cNvPr>
          <p:cNvSpPr/>
          <p:nvPr/>
        </p:nvSpPr>
        <p:spPr>
          <a:xfrm>
            <a:off x="6769506" y="940207"/>
            <a:ext cx="4682476" cy="44156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1D19DDC-3590-B8B9-3D2D-AD624D4F9530}"/>
              </a:ext>
            </a:extLst>
          </p:cNvPr>
          <p:cNvPicPr>
            <a:picLocks noChangeAspect="1"/>
          </p:cNvPicPr>
          <p:nvPr/>
        </p:nvPicPr>
        <p:blipFill>
          <a:blip r:embed="rId2"/>
          <a:stretch>
            <a:fillRect/>
          </a:stretch>
        </p:blipFill>
        <p:spPr>
          <a:xfrm>
            <a:off x="7329378" y="1344513"/>
            <a:ext cx="3558363" cy="361076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43065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4735268" y="491982"/>
            <a:ext cx="2865682" cy="769441"/>
          </a:xfrm>
          <a:prstGeom prst="rect">
            <a:avLst/>
          </a:prstGeom>
          <a:noFill/>
        </p:spPr>
        <p:txBody>
          <a:bodyPr wrap="square" lIns="91440" tIns="45720" rIns="91440" bIns="45720" rtlCol="0" anchor="t">
            <a:spAutoFit/>
          </a:bodyPr>
          <a:lstStyle/>
          <a:p>
            <a:r>
              <a:rPr lang="en-US" sz="4400" b="1" dirty="0">
                <a:latin typeface="Open Sans"/>
                <a:ea typeface="Open Sans"/>
                <a:cs typeface="Open Sans"/>
              </a:rPr>
              <a:t>Agenda</a:t>
            </a:r>
          </a:p>
        </p:txBody>
      </p:sp>
      <p:sp>
        <p:nvSpPr>
          <p:cNvPr id="4" name="Rectangle 3">
            <a:extLst>
              <a:ext uri="{FF2B5EF4-FFF2-40B4-BE49-F238E27FC236}">
                <a16:creationId xmlns:a16="http://schemas.microsoft.com/office/drawing/2014/main" id="{62435DC7-65B5-FEDD-9312-F21586430E3C}"/>
              </a:ext>
            </a:extLst>
          </p:cNvPr>
          <p:cNvSpPr/>
          <p:nvPr/>
        </p:nvSpPr>
        <p:spPr>
          <a:xfrm>
            <a:off x="4567908" y="1227304"/>
            <a:ext cx="3200401" cy="45719"/>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AE0E414-45D7-877A-9376-1DB7ED9CFFB6}"/>
              </a:ext>
            </a:extLst>
          </p:cNvPr>
          <p:cNvSpPr txBox="1"/>
          <p:nvPr/>
        </p:nvSpPr>
        <p:spPr>
          <a:xfrm>
            <a:off x="2847975" y="1884867"/>
            <a:ext cx="8524875" cy="2800767"/>
          </a:xfrm>
          <a:prstGeom prst="rect">
            <a:avLst/>
          </a:prstGeom>
          <a:noFill/>
        </p:spPr>
        <p:txBody>
          <a:bodyPr wrap="square" lIns="91440" tIns="45720" rIns="91440" bIns="45720" rtlCol="0" anchor="t">
            <a:spAutoFit/>
          </a:bodyPr>
          <a:lstStyle/>
          <a:p>
            <a:pPr marL="914400" lvl="1" indent="-457200">
              <a:buFont typeface="Arial" panose="020B0604020202020204" pitchFamily="34" charset="0"/>
              <a:buChar char="•"/>
            </a:pPr>
            <a:r>
              <a:rPr lang="en-US" sz="2800" dirty="0">
                <a:latin typeface="Calibri"/>
                <a:ea typeface="Open Sans"/>
                <a:cs typeface="Open Sans"/>
              </a:rPr>
              <a:t>Warm up and introductions</a:t>
            </a:r>
          </a:p>
          <a:p>
            <a:pPr marL="914400" lvl="1" indent="-457200">
              <a:buFont typeface="Arial" panose="020B0604020202020204" pitchFamily="34" charset="0"/>
              <a:buChar char="•"/>
            </a:pPr>
            <a:r>
              <a:rPr lang="en-US" sz="2800" dirty="0">
                <a:latin typeface="Calibri"/>
                <a:ea typeface="Open Sans"/>
                <a:cs typeface="Open Sans"/>
              </a:rPr>
              <a:t>Network and USCCB CO Updates</a:t>
            </a:r>
            <a:endParaRPr lang="en-US" dirty="0"/>
          </a:p>
          <a:p>
            <a:pPr marL="914400" lvl="1" indent="-457200">
              <a:buFont typeface="Arial" panose="020B0604020202020204" pitchFamily="34" charset="0"/>
              <a:buChar char="•"/>
            </a:pPr>
            <a:r>
              <a:rPr lang="en-US" sz="2800" dirty="0">
                <a:ea typeface="Open Sans"/>
                <a:cs typeface="Open Sans"/>
              </a:rPr>
              <a:t>CO Barriers and Solutions Breakout Rooms Discussion</a:t>
            </a:r>
          </a:p>
          <a:p>
            <a:pPr marL="914400" lvl="1" indent="-457200">
              <a:buFont typeface="Arial" panose="020B0604020202020204" pitchFamily="34" charset="0"/>
              <a:buChar char="•"/>
            </a:pPr>
            <a:r>
              <a:rPr lang="en-US" sz="2800" dirty="0">
                <a:ea typeface="Open Sans"/>
                <a:cs typeface="Open Sans"/>
              </a:rPr>
              <a:t>Wrap up and Q&amp;A</a:t>
            </a:r>
          </a:p>
          <a:p>
            <a:endParaRPr lang="en-US">
              <a:ea typeface="Open Sans"/>
              <a:cs typeface="Calibri" panose="020F0502020204030204"/>
            </a:endParaRPr>
          </a:p>
          <a:p>
            <a:endParaRPr lang="en-US">
              <a:cs typeface="Calibri" panose="020F0502020204030204"/>
            </a:endParaRPr>
          </a:p>
        </p:txBody>
      </p:sp>
      <p:sp>
        <p:nvSpPr>
          <p:cNvPr id="6" name="Rectangle 5">
            <a:extLst>
              <a:ext uri="{FF2B5EF4-FFF2-40B4-BE49-F238E27FC236}">
                <a16:creationId xmlns:a16="http://schemas.microsoft.com/office/drawing/2014/main" id="{388FD571-AEE6-C864-2030-3DECE689B96E}"/>
              </a:ext>
            </a:extLst>
          </p:cNvPr>
          <p:cNvSpPr/>
          <p:nvPr/>
        </p:nvSpPr>
        <p:spPr>
          <a:xfrm>
            <a:off x="12327" y="0"/>
            <a:ext cx="12120282" cy="6840070"/>
          </a:xfrm>
          <a:prstGeom prst="rect">
            <a:avLst/>
          </a:prstGeom>
          <a:noFill/>
          <a:ln w="2540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1934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88584" y="638716"/>
            <a:ext cx="11183712" cy="1446550"/>
          </a:xfrm>
          <a:prstGeom prst="rect">
            <a:avLst/>
          </a:prstGeom>
          <a:noFill/>
        </p:spPr>
        <p:txBody>
          <a:bodyPr wrap="square" lIns="91440" tIns="45720" rIns="91440" bIns="45720" rtlCol="0" anchor="t">
            <a:spAutoFit/>
          </a:bodyPr>
          <a:lstStyle/>
          <a:p>
            <a:pPr algn="ctr"/>
            <a:r>
              <a:rPr lang="en-US" sz="4400" b="1">
                <a:latin typeface="Calibri"/>
                <a:ea typeface="Open Sans"/>
                <a:cs typeface="Open Sans"/>
              </a:rPr>
              <a:t>Zoom Features</a:t>
            </a:r>
          </a:p>
          <a:p>
            <a:endParaRPr lang="en-US" sz="4400" b="1">
              <a:latin typeface="Open Sans"/>
              <a:ea typeface="Open Sans"/>
              <a:cs typeface="Open Sans"/>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79D56F1-BD7C-8355-F5E5-D2B38299F8CC}"/>
              </a:ext>
            </a:extLst>
          </p:cNvPr>
          <p:cNvSpPr txBox="1"/>
          <p:nvPr/>
        </p:nvSpPr>
        <p:spPr>
          <a:xfrm>
            <a:off x="685294" y="2577636"/>
            <a:ext cx="7035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CHAT</a:t>
            </a:r>
          </a:p>
        </p:txBody>
      </p:sp>
      <p:sp>
        <p:nvSpPr>
          <p:cNvPr id="9" name="TextBox 8">
            <a:extLst>
              <a:ext uri="{FF2B5EF4-FFF2-40B4-BE49-F238E27FC236}">
                <a16:creationId xmlns:a16="http://schemas.microsoft.com/office/drawing/2014/main" id="{D7B9232D-1482-2EA2-6ABD-91E141CF5361}"/>
              </a:ext>
            </a:extLst>
          </p:cNvPr>
          <p:cNvSpPr txBox="1"/>
          <p:nvPr/>
        </p:nvSpPr>
        <p:spPr>
          <a:xfrm>
            <a:off x="10212509" y="2577636"/>
            <a:ext cx="14110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RAISE HAND</a:t>
            </a:r>
          </a:p>
        </p:txBody>
      </p:sp>
      <p:sp>
        <p:nvSpPr>
          <p:cNvPr id="10" name="TextBox 9">
            <a:extLst>
              <a:ext uri="{FF2B5EF4-FFF2-40B4-BE49-F238E27FC236}">
                <a16:creationId xmlns:a16="http://schemas.microsoft.com/office/drawing/2014/main" id="{1F4D91B5-B7F0-A2B2-EB61-021C5BB5716F}"/>
              </a:ext>
            </a:extLst>
          </p:cNvPr>
          <p:cNvSpPr txBox="1"/>
          <p:nvPr/>
        </p:nvSpPr>
        <p:spPr>
          <a:xfrm>
            <a:off x="6094179" y="2577636"/>
            <a:ext cx="27768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TEXT ANNOTATION TOOL</a:t>
            </a:r>
          </a:p>
        </p:txBody>
      </p:sp>
      <p:sp>
        <p:nvSpPr>
          <p:cNvPr id="11" name="TextBox 10">
            <a:extLst>
              <a:ext uri="{FF2B5EF4-FFF2-40B4-BE49-F238E27FC236}">
                <a16:creationId xmlns:a16="http://schemas.microsoft.com/office/drawing/2014/main" id="{1B52F8B0-0A31-BB85-CFF9-AD2C37B4F509}"/>
              </a:ext>
            </a:extLst>
          </p:cNvPr>
          <p:cNvSpPr txBox="1"/>
          <p:nvPr/>
        </p:nvSpPr>
        <p:spPr>
          <a:xfrm>
            <a:off x="2776363" y="2577636"/>
            <a:ext cx="19351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MUTE / UNMUTE</a:t>
            </a:r>
          </a:p>
        </p:txBody>
      </p:sp>
      <p:pic>
        <p:nvPicPr>
          <p:cNvPr id="12" name="Picture 12" descr="Graphical user interface, application&#10;&#10;Description automatically generated">
            <a:extLst>
              <a:ext uri="{FF2B5EF4-FFF2-40B4-BE49-F238E27FC236}">
                <a16:creationId xmlns:a16="http://schemas.microsoft.com/office/drawing/2014/main" id="{CC8C8605-D605-F298-D116-0805B5CFA5A3}"/>
              </a:ext>
            </a:extLst>
          </p:cNvPr>
          <p:cNvPicPr>
            <a:picLocks noChangeAspect="1"/>
          </p:cNvPicPr>
          <p:nvPr/>
        </p:nvPicPr>
        <p:blipFill>
          <a:blip r:embed="rId3"/>
          <a:stretch>
            <a:fillRect/>
          </a:stretch>
        </p:blipFill>
        <p:spPr>
          <a:xfrm>
            <a:off x="2944901" y="3699638"/>
            <a:ext cx="1601087" cy="1254865"/>
          </a:xfrm>
          <a:prstGeom prst="rect">
            <a:avLst/>
          </a:prstGeom>
        </p:spPr>
      </p:pic>
      <p:pic>
        <p:nvPicPr>
          <p:cNvPr id="14" name="Picture 14" descr="Graphical user interface, application&#10;&#10;Description automatically generated">
            <a:extLst>
              <a:ext uri="{FF2B5EF4-FFF2-40B4-BE49-F238E27FC236}">
                <a16:creationId xmlns:a16="http://schemas.microsoft.com/office/drawing/2014/main" id="{E89C47BB-C566-FC77-0CCA-E9F99C834E06}"/>
              </a:ext>
            </a:extLst>
          </p:cNvPr>
          <p:cNvPicPr>
            <a:picLocks noChangeAspect="1"/>
          </p:cNvPicPr>
          <p:nvPr/>
        </p:nvPicPr>
        <p:blipFill>
          <a:blip r:embed="rId4"/>
          <a:stretch>
            <a:fillRect/>
          </a:stretch>
        </p:blipFill>
        <p:spPr>
          <a:xfrm>
            <a:off x="125187" y="3776254"/>
            <a:ext cx="1940379" cy="1169670"/>
          </a:xfrm>
          <a:prstGeom prst="rect">
            <a:avLst/>
          </a:prstGeom>
        </p:spPr>
      </p:pic>
      <p:pic>
        <p:nvPicPr>
          <p:cNvPr id="16" name="Picture 15" descr="Graphical user interface, application, website&#10;&#10;Description automatically generated">
            <a:extLst>
              <a:ext uri="{FF2B5EF4-FFF2-40B4-BE49-F238E27FC236}">
                <a16:creationId xmlns:a16="http://schemas.microsoft.com/office/drawing/2014/main" id="{EBF1A095-702F-9FFB-96EF-5B87C6F79D7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91258" y="5772493"/>
            <a:ext cx="4779740" cy="602099"/>
          </a:xfrm>
          <a:prstGeom prst="rect">
            <a:avLst/>
          </a:prstGeom>
        </p:spPr>
      </p:pic>
      <p:pic>
        <p:nvPicPr>
          <p:cNvPr id="17" name="Picture 17" descr="Graphical user interface, text, application, website&#10;&#10;Description automatically generated">
            <a:extLst>
              <a:ext uri="{FF2B5EF4-FFF2-40B4-BE49-F238E27FC236}">
                <a16:creationId xmlns:a16="http://schemas.microsoft.com/office/drawing/2014/main" id="{D5850E97-22B4-4DEB-3997-7D66BDF6491F}"/>
              </a:ext>
            </a:extLst>
          </p:cNvPr>
          <p:cNvPicPr>
            <a:picLocks noChangeAspect="1"/>
          </p:cNvPicPr>
          <p:nvPr/>
        </p:nvPicPr>
        <p:blipFill>
          <a:blip r:embed="rId6"/>
          <a:stretch>
            <a:fillRect/>
          </a:stretch>
        </p:blipFill>
        <p:spPr>
          <a:xfrm>
            <a:off x="5533846" y="3512084"/>
            <a:ext cx="3505199" cy="1436433"/>
          </a:xfrm>
          <a:prstGeom prst="rect">
            <a:avLst/>
          </a:prstGeom>
        </p:spPr>
      </p:pic>
      <p:sp>
        <p:nvSpPr>
          <p:cNvPr id="19" name="Arrow: Down 18">
            <a:extLst>
              <a:ext uri="{FF2B5EF4-FFF2-40B4-BE49-F238E27FC236}">
                <a16:creationId xmlns:a16="http://schemas.microsoft.com/office/drawing/2014/main" id="{25A7AEC7-996D-23B6-8E4F-CDE6079EAA84}"/>
              </a:ext>
            </a:extLst>
          </p:cNvPr>
          <p:cNvSpPr/>
          <p:nvPr/>
        </p:nvSpPr>
        <p:spPr>
          <a:xfrm>
            <a:off x="7248915" y="5078594"/>
            <a:ext cx="399142" cy="592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2" descr="Stop outline">
            <a:extLst>
              <a:ext uri="{FF2B5EF4-FFF2-40B4-BE49-F238E27FC236}">
                <a16:creationId xmlns:a16="http://schemas.microsoft.com/office/drawing/2014/main" id="{A125A50E-58A4-0A7C-467E-821DE3A94B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50895" y="5813618"/>
            <a:ext cx="587828" cy="612019"/>
          </a:xfrm>
          <a:prstGeom prst="rect">
            <a:avLst/>
          </a:prstGeom>
        </p:spPr>
      </p:pic>
      <p:sp>
        <p:nvSpPr>
          <p:cNvPr id="23" name="Arrow: Right 22">
            <a:extLst>
              <a:ext uri="{FF2B5EF4-FFF2-40B4-BE49-F238E27FC236}">
                <a16:creationId xmlns:a16="http://schemas.microsoft.com/office/drawing/2014/main" id="{92BC2827-8F43-9306-A85C-0FE8F6C4E5C7}"/>
              </a:ext>
            </a:extLst>
          </p:cNvPr>
          <p:cNvSpPr/>
          <p:nvPr/>
        </p:nvSpPr>
        <p:spPr>
          <a:xfrm>
            <a:off x="4982885" y="5861338"/>
            <a:ext cx="662566" cy="5200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Left 24">
            <a:extLst>
              <a:ext uri="{FF2B5EF4-FFF2-40B4-BE49-F238E27FC236}">
                <a16:creationId xmlns:a16="http://schemas.microsoft.com/office/drawing/2014/main" id="{E0098A9E-DC86-3190-05EC-38B1E5DE727C}"/>
              </a:ext>
            </a:extLst>
          </p:cNvPr>
          <p:cNvSpPr/>
          <p:nvPr/>
        </p:nvSpPr>
        <p:spPr>
          <a:xfrm>
            <a:off x="8367070" y="4526301"/>
            <a:ext cx="709808" cy="4279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a:extLst>
              <a:ext uri="{FF2B5EF4-FFF2-40B4-BE49-F238E27FC236}">
                <a16:creationId xmlns:a16="http://schemas.microsoft.com/office/drawing/2014/main" id="{9A27D75D-CBD9-2878-44C9-1535C1DA5E5F}"/>
              </a:ext>
            </a:extLst>
          </p:cNvPr>
          <p:cNvPicPr>
            <a:picLocks noChangeAspect="1"/>
          </p:cNvPicPr>
          <p:nvPr/>
        </p:nvPicPr>
        <p:blipFill>
          <a:blip r:embed="rId9"/>
          <a:stretch>
            <a:fillRect/>
          </a:stretch>
        </p:blipFill>
        <p:spPr>
          <a:xfrm>
            <a:off x="9834989" y="3370785"/>
            <a:ext cx="2025503" cy="1577772"/>
          </a:xfrm>
          <a:prstGeom prst="rect">
            <a:avLst/>
          </a:prstGeom>
        </p:spPr>
      </p:pic>
      <p:sp>
        <p:nvSpPr>
          <p:cNvPr id="7" name="Arrow: Left 6">
            <a:extLst>
              <a:ext uri="{FF2B5EF4-FFF2-40B4-BE49-F238E27FC236}">
                <a16:creationId xmlns:a16="http://schemas.microsoft.com/office/drawing/2014/main" id="{D9D73875-36CB-1BA6-36AB-F6DBCA8BC490}"/>
              </a:ext>
            </a:extLst>
          </p:cNvPr>
          <p:cNvSpPr/>
          <p:nvPr/>
        </p:nvSpPr>
        <p:spPr>
          <a:xfrm>
            <a:off x="11104953" y="4481998"/>
            <a:ext cx="895877" cy="4279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6E793782-DC52-BEA9-05B4-87183C62AE44}"/>
              </a:ext>
            </a:extLst>
          </p:cNvPr>
          <p:cNvSpPr/>
          <p:nvPr/>
        </p:nvSpPr>
        <p:spPr>
          <a:xfrm>
            <a:off x="10580449" y="3288780"/>
            <a:ext cx="523188" cy="938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01114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1323439"/>
          </a:xfrm>
          <a:prstGeom prst="rect">
            <a:avLst/>
          </a:prstGeom>
          <a:noFill/>
        </p:spPr>
        <p:txBody>
          <a:bodyPr wrap="square" lIns="91440" tIns="45720" rIns="91440" bIns="45720" rtlCol="0" anchor="t">
            <a:spAutoFit/>
          </a:bodyPr>
          <a:lstStyle/>
          <a:p>
            <a:pPr algn="ctr"/>
            <a:r>
              <a:rPr lang="en-US" sz="3600" b="1" dirty="0">
                <a:latin typeface="Open Sans"/>
                <a:ea typeface="Open Sans"/>
                <a:cs typeface="Open Sans"/>
              </a:rPr>
              <a:t>Network CO Updates</a:t>
            </a:r>
          </a:p>
          <a:p>
            <a:endParaRPr lang="en-US" sz="4400" b="1">
              <a:latin typeface="Open Sans"/>
              <a:ea typeface="Open Sans"/>
              <a:cs typeface="Open Sans"/>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560A58CC-12CA-1446-8ED8-2613617B9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Tree>
    <p:custDataLst>
      <p:tags r:id="rId1"/>
    </p:custDataLst>
    <p:extLst>
      <p:ext uri="{BB962C8B-B14F-4D97-AF65-F5344CB8AC3E}">
        <p14:creationId xmlns:p14="http://schemas.microsoft.com/office/powerpoint/2010/main" val="2402378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63FDF6-C541-464D-74AA-4192688E5A39}"/>
              </a:ext>
            </a:extLst>
          </p:cNvPr>
          <p:cNvSpPr txBox="1"/>
          <p:nvPr/>
        </p:nvSpPr>
        <p:spPr>
          <a:xfrm>
            <a:off x="534155" y="584287"/>
            <a:ext cx="11183712" cy="1323439"/>
          </a:xfrm>
          <a:prstGeom prst="rect">
            <a:avLst/>
          </a:prstGeom>
          <a:noFill/>
        </p:spPr>
        <p:txBody>
          <a:bodyPr wrap="square" lIns="91440" tIns="45720" rIns="91440" bIns="45720" rtlCol="0" anchor="t">
            <a:spAutoFit/>
          </a:bodyPr>
          <a:lstStyle/>
          <a:p>
            <a:pPr algn="ctr"/>
            <a:r>
              <a:rPr lang="en-US" sz="3600" b="1" dirty="0">
                <a:latin typeface="Open Sans"/>
                <a:ea typeface="Open Sans"/>
                <a:cs typeface="Open Sans"/>
              </a:rPr>
              <a:t>USCCB CO Updates</a:t>
            </a:r>
            <a:endParaRPr lang="en-US" dirty="0"/>
          </a:p>
          <a:p>
            <a:endParaRPr lang="en-US" sz="4400" b="1">
              <a:latin typeface="Open Sans"/>
              <a:ea typeface="Open Sans"/>
              <a:cs typeface="Open Sans"/>
            </a:endParaRPr>
          </a:p>
        </p:txBody>
      </p:sp>
      <p:sp>
        <p:nvSpPr>
          <p:cNvPr id="4" name="Rectangle 3">
            <a:extLst>
              <a:ext uri="{FF2B5EF4-FFF2-40B4-BE49-F238E27FC236}">
                <a16:creationId xmlns:a16="http://schemas.microsoft.com/office/drawing/2014/main" id="{62435DC7-65B5-FEDD-9312-F21586430E3C}"/>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560A58CC-12CA-1446-8ED8-2613617B9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6" name="Rectangle 5">
            <a:extLst>
              <a:ext uri="{FF2B5EF4-FFF2-40B4-BE49-F238E27FC236}">
                <a16:creationId xmlns:a16="http://schemas.microsoft.com/office/drawing/2014/main" id="{A81203D1-FCF8-739A-3920-E248A582EBC4}"/>
              </a:ext>
            </a:extLst>
          </p:cNvPr>
          <p:cNvSpPr/>
          <p:nvPr/>
        </p:nvSpPr>
        <p:spPr>
          <a:xfrm>
            <a:off x="5291301" y="2469153"/>
            <a:ext cx="3163356" cy="3729802"/>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u="sng" dirty="0">
                <a:solidFill>
                  <a:schemeClr val="tx1"/>
                </a:solidFill>
                <a:ea typeface="+mn-lt"/>
                <a:cs typeface="+mn-lt"/>
              </a:rPr>
              <a:t>DOMESTIC CO TOPICS</a:t>
            </a:r>
            <a:endParaRPr lang="en-US"/>
          </a:p>
          <a:p>
            <a:pPr algn="ctr"/>
            <a:endParaRPr lang="en-US" sz="1200" b="1" u="sng" dirty="0">
              <a:solidFill>
                <a:schemeClr val="tx1"/>
              </a:solidFill>
              <a:cs typeface="Calibri"/>
            </a:endParaRPr>
          </a:p>
          <a:p>
            <a:pPr marL="171450" indent="-171450">
              <a:buFont typeface="Arial"/>
              <a:buChar char="•"/>
            </a:pPr>
            <a:r>
              <a:rPr lang="en-US" sz="1200" dirty="0">
                <a:solidFill>
                  <a:schemeClr val="tx1"/>
                </a:solidFill>
                <a:cs typeface="Calibri"/>
              </a:rPr>
              <a:t>Budgeting and Personal Finance</a:t>
            </a:r>
            <a:endParaRPr lang="en-US" sz="1200" b="1" u="sng" dirty="0">
              <a:solidFill>
                <a:schemeClr val="tx1"/>
              </a:solidFill>
              <a:cs typeface="Calibri"/>
            </a:endParaRPr>
          </a:p>
          <a:p>
            <a:pPr marL="171450" indent="-171450">
              <a:buFont typeface="Arial"/>
              <a:buChar char="•"/>
            </a:pPr>
            <a:r>
              <a:rPr lang="en-US" sz="1200" dirty="0">
                <a:solidFill>
                  <a:schemeClr val="tx1"/>
                </a:solidFill>
                <a:cs typeface="Calibri"/>
              </a:rPr>
              <a:t>Cultural Adjustment</a:t>
            </a:r>
          </a:p>
          <a:p>
            <a:pPr marL="171450" indent="-171450">
              <a:buFont typeface="Arial"/>
              <a:buChar char="•"/>
            </a:pPr>
            <a:r>
              <a:rPr lang="en-US" sz="1200" dirty="0">
                <a:solidFill>
                  <a:schemeClr val="tx1"/>
                </a:solidFill>
                <a:cs typeface="Calibri"/>
              </a:rPr>
              <a:t>Digital Technology and Literacy </a:t>
            </a:r>
            <a:r>
              <a:rPr lang="en-US" sz="1200" b="1" dirty="0">
                <a:solidFill>
                  <a:srgbClr val="00765A"/>
                </a:solidFill>
                <a:cs typeface="Calibri"/>
              </a:rPr>
              <a:t>NEW!</a:t>
            </a:r>
          </a:p>
          <a:p>
            <a:pPr marL="171450" indent="-171450">
              <a:buFont typeface="Arial"/>
              <a:buChar char="•"/>
            </a:pPr>
            <a:r>
              <a:rPr lang="en-US" sz="1200" dirty="0">
                <a:solidFill>
                  <a:schemeClr val="tx1"/>
                </a:solidFill>
                <a:cs typeface="Calibri"/>
              </a:rPr>
              <a:t>Education</a:t>
            </a:r>
          </a:p>
          <a:p>
            <a:pPr marL="171450" indent="-171450">
              <a:buFont typeface="Arial"/>
              <a:buChar char="•"/>
            </a:pPr>
            <a:r>
              <a:rPr lang="en-US" sz="1200" dirty="0">
                <a:solidFill>
                  <a:schemeClr val="tx1"/>
                </a:solidFill>
                <a:cs typeface="Calibri"/>
              </a:rPr>
              <a:t>Employment</a:t>
            </a:r>
          </a:p>
          <a:p>
            <a:pPr marL="171450" indent="-171450">
              <a:buFont typeface="Arial"/>
              <a:buChar char="•"/>
            </a:pPr>
            <a:r>
              <a:rPr lang="en-US" sz="1200" dirty="0">
                <a:solidFill>
                  <a:schemeClr val="tx1"/>
                </a:solidFill>
                <a:cs typeface="Calibri"/>
              </a:rPr>
              <a:t>Health and Hygiene </a:t>
            </a:r>
            <a:r>
              <a:rPr lang="en-US" sz="1200" b="1" dirty="0">
                <a:solidFill>
                  <a:schemeClr val="accent2"/>
                </a:solidFill>
                <a:cs typeface="Calibri"/>
              </a:rPr>
              <a:t>MERGED!</a:t>
            </a:r>
          </a:p>
          <a:p>
            <a:pPr marL="171450" indent="-171450">
              <a:buFont typeface="Arial"/>
              <a:buChar char="•"/>
            </a:pPr>
            <a:r>
              <a:rPr lang="en-US" sz="1200" dirty="0">
                <a:solidFill>
                  <a:schemeClr val="tx1"/>
                </a:solidFill>
                <a:cs typeface="Calibri"/>
              </a:rPr>
              <a:t>Housing</a:t>
            </a:r>
          </a:p>
          <a:p>
            <a:pPr marL="171450" indent="-171450">
              <a:buFont typeface="Arial"/>
              <a:buChar char="•"/>
            </a:pPr>
            <a:r>
              <a:rPr lang="en-US" sz="1200" dirty="0">
                <a:solidFill>
                  <a:schemeClr val="tx1"/>
                </a:solidFill>
                <a:cs typeface="Calibri"/>
              </a:rPr>
              <a:t>Learning English</a:t>
            </a:r>
          </a:p>
          <a:p>
            <a:pPr marL="171450" indent="-171450">
              <a:buFont typeface="Arial"/>
              <a:buChar char="•"/>
            </a:pPr>
            <a:r>
              <a:rPr lang="en-US" sz="1200" dirty="0">
                <a:solidFill>
                  <a:schemeClr val="tx1"/>
                </a:solidFill>
                <a:cs typeface="Calibri"/>
              </a:rPr>
              <a:t>Newcomer Rights and Responsibilities</a:t>
            </a:r>
          </a:p>
          <a:p>
            <a:pPr marL="171450" indent="-171450">
              <a:buFont typeface="Arial"/>
              <a:buChar char="•"/>
            </a:pPr>
            <a:r>
              <a:rPr lang="en-US" sz="1200" dirty="0">
                <a:solidFill>
                  <a:schemeClr val="tx1"/>
                </a:solidFill>
                <a:cs typeface="Calibri"/>
              </a:rPr>
              <a:t>Public Assistance</a:t>
            </a:r>
          </a:p>
          <a:p>
            <a:pPr marL="171450" indent="-171450">
              <a:buFont typeface="Arial"/>
              <a:buChar char="•"/>
            </a:pPr>
            <a:r>
              <a:rPr lang="en-US" sz="1200" dirty="0">
                <a:solidFill>
                  <a:schemeClr val="tx1"/>
                </a:solidFill>
                <a:cs typeface="Calibri"/>
              </a:rPr>
              <a:t>Role of the Local Resettlement Agency</a:t>
            </a:r>
          </a:p>
          <a:p>
            <a:pPr marL="171450" indent="-171450">
              <a:buFont typeface="Arial"/>
              <a:buChar char="•"/>
            </a:pPr>
            <a:r>
              <a:rPr lang="en-US" sz="1200" dirty="0">
                <a:solidFill>
                  <a:schemeClr val="tx1"/>
                </a:solidFill>
                <a:cs typeface="Calibri"/>
              </a:rPr>
              <a:t>Safety</a:t>
            </a:r>
          </a:p>
          <a:p>
            <a:pPr marL="171450" indent="-171450">
              <a:buFont typeface="Arial"/>
              <a:buChar char="•"/>
            </a:pPr>
            <a:r>
              <a:rPr lang="en-US" sz="1200" dirty="0">
                <a:solidFill>
                  <a:schemeClr val="tx1"/>
                </a:solidFill>
                <a:cs typeface="Calibri"/>
              </a:rPr>
              <a:t>Transportation</a:t>
            </a:r>
          </a:p>
          <a:p>
            <a:pPr marL="171450" indent="-171450">
              <a:buFont typeface="Arial"/>
              <a:buChar char="•"/>
            </a:pPr>
            <a:r>
              <a:rPr lang="en-US" sz="1200" dirty="0">
                <a:solidFill>
                  <a:schemeClr val="tx1"/>
                </a:solidFill>
                <a:cs typeface="Calibri"/>
              </a:rPr>
              <a:t>U.S. Laws</a:t>
            </a:r>
          </a:p>
          <a:p>
            <a:pPr marL="171450" indent="-171450">
              <a:buFont typeface="Arial"/>
              <a:buChar char="•"/>
            </a:pPr>
            <a:r>
              <a:rPr lang="en-US" sz="1200" dirty="0">
                <a:solidFill>
                  <a:schemeClr val="tx1"/>
                </a:solidFill>
                <a:cs typeface="Calibri"/>
              </a:rPr>
              <a:t>Your New Community</a:t>
            </a:r>
          </a:p>
        </p:txBody>
      </p:sp>
      <p:sp>
        <p:nvSpPr>
          <p:cNvPr id="7" name="Rectangle 6">
            <a:extLst>
              <a:ext uri="{FF2B5EF4-FFF2-40B4-BE49-F238E27FC236}">
                <a16:creationId xmlns:a16="http://schemas.microsoft.com/office/drawing/2014/main" id="{07DB47A0-3ADB-9AE5-7E8B-4848633F05BC}"/>
              </a:ext>
            </a:extLst>
          </p:cNvPr>
          <p:cNvSpPr/>
          <p:nvPr/>
        </p:nvSpPr>
        <p:spPr>
          <a:xfrm>
            <a:off x="9048139" y="3071663"/>
            <a:ext cx="2773496" cy="3127291"/>
          </a:xfrm>
          <a:prstGeom prst="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u="sng" dirty="0">
                <a:solidFill>
                  <a:schemeClr val="tx1"/>
                </a:solidFill>
                <a:ea typeface="+mn-lt"/>
                <a:cs typeface="+mn-lt"/>
              </a:rPr>
              <a:t>OVERSEAS CO TOPICS</a:t>
            </a:r>
            <a:endParaRPr lang="en-US" dirty="0">
              <a:solidFill>
                <a:schemeClr val="tx1"/>
              </a:solidFill>
            </a:endParaRPr>
          </a:p>
          <a:p>
            <a:pPr algn="ctr"/>
            <a:endParaRPr lang="en-US" sz="1200" b="1" u="sng" dirty="0">
              <a:solidFill>
                <a:schemeClr val="tx1"/>
              </a:solidFill>
              <a:cs typeface="Calibri"/>
            </a:endParaRPr>
          </a:p>
          <a:p>
            <a:pPr marL="171450" indent="-171450">
              <a:buFont typeface="Arial"/>
              <a:buChar char="•"/>
            </a:pPr>
            <a:r>
              <a:rPr lang="en-US" sz="1200" dirty="0">
                <a:solidFill>
                  <a:schemeClr val="tx1"/>
                </a:solidFill>
                <a:cs typeface="Calibri"/>
              </a:rPr>
              <a:t>Cultural Adjustment</a:t>
            </a:r>
          </a:p>
          <a:p>
            <a:pPr marL="171450" indent="-171450">
              <a:buFont typeface="Arial"/>
              <a:buChar char="•"/>
            </a:pPr>
            <a:r>
              <a:rPr lang="en-US" sz="1200" dirty="0">
                <a:solidFill>
                  <a:schemeClr val="tx1"/>
                </a:solidFill>
                <a:cs typeface="Calibri"/>
              </a:rPr>
              <a:t>Digital Technology and Literacy </a:t>
            </a:r>
            <a:r>
              <a:rPr lang="en-US" sz="1200" b="1" dirty="0">
                <a:solidFill>
                  <a:srgbClr val="00765A"/>
                </a:solidFill>
                <a:cs typeface="Calibri"/>
              </a:rPr>
              <a:t>NEW!</a:t>
            </a:r>
          </a:p>
          <a:p>
            <a:pPr marL="171450" indent="-171450">
              <a:buFont typeface="Arial"/>
              <a:buChar char="•"/>
            </a:pPr>
            <a:r>
              <a:rPr lang="en-US" sz="1200" dirty="0">
                <a:solidFill>
                  <a:schemeClr val="tx1"/>
                </a:solidFill>
                <a:cs typeface="Calibri"/>
              </a:rPr>
              <a:t>Education</a:t>
            </a:r>
          </a:p>
          <a:p>
            <a:pPr marL="171450" indent="-171450">
              <a:buFont typeface="Arial"/>
              <a:buChar char="•"/>
            </a:pPr>
            <a:r>
              <a:rPr lang="en-US" sz="1200" dirty="0">
                <a:solidFill>
                  <a:schemeClr val="tx1"/>
                </a:solidFill>
                <a:cs typeface="Calibri"/>
              </a:rPr>
              <a:t>Employment</a:t>
            </a:r>
          </a:p>
          <a:p>
            <a:pPr marL="171450" indent="-171450">
              <a:buFont typeface="Arial"/>
              <a:buChar char="•"/>
            </a:pPr>
            <a:r>
              <a:rPr lang="en-US" sz="1200" dirty="0">
                <a:solidFill>
                  <a:schemeClr val="tx1"/>
                </a:solidFill>
                <a:cs typeface="Calibri"/>
              </a:rPr>
              <a:t>Health and Hygiene </a:t>
            </a:r>
            <a:r>
              <a:rPr lang="en-US" sz="1200" b="1" dirty="0">
                <a:solidFill>
                  <a:schemeClr val="accent2"/>
                </a:solidFill>
                <a:cs typeface="Calibri"/>
              </a:rPr>
              <a:t>MERGED!</a:t>
            </a:r>
          </a:p>
          <a:p>
            <a:pPr marL="171450" indent="-171450">
              <a:buFont typeface="Arial"/>
              <a:buChar char="•"/>
            </a:pPr>
            <a:r>
              <a:rPr lang="en-US" sz="1200" dirty="0">
                <a:solidFill>
                  <a:schemeClr val="tx1"/>
                </a:solidFill>
                <a:cs typeface="Calibri"/>
              </a:rPr>
              <a:t>Housing</a:t>
            </a:r>
          </a:p>
          <a:p>
            <a:pPr marL="171450" indent="-171450">
              <a:buFont typeface="Arial"/>
              <a:buChar char="•"/>
            </a:pPr>
            <a:r>
              <a:rPr lang="en-US" sz="1200" dirty="0">
                <a:solidFill>
                  <a:schemeClr val="tx1"/>
                </a:solidFill>
                <a:cs typeface="Calibri"/>
              </a:rPr>
              <a:t>Learning English </a:t>
            </a:r>
            <a:r>
              <a:rPr lang="en-US" sz="1200" b="1" dirty="0">
                <a:solidFill>
                  <a:schemeClr val="accent1">
                    <a:lumMod val="75000"/>
                  </a:schemeClr>
                </a:solidFill>
                <a:cs typeface="Calibri"/>
              </a:rPr>
              <a:t>ADDED!</a:t>
            </a:r>
          </a:p>
          <a:p>
            <a:pPr marL="171450" indent="-171450">
              <a:buFont typeface="Arial"/>
              <a:buChar char="•"/>
            </a:pPr>
            <a:r>
              <a:rPr lang="en-US" sz="1200" dirty="0">
                <a:solidFill>
                  <a:schemeClr val="tx1"/>
                </a:solidFill>
                <a:cs typeface="Calibri"/>
              </a:rPr>
              <a:t>Newcomer Rights and Responsibilities</a:t>
            </a:r>
          </a:p>
          <a:p>
            <a:pPr marL="171450" indent="-171450">
              <a:buFont typeface="Arial"/>
              <a:buChar char="•"/>
            </a:pPr>
            <a:r>
              <a:rPr lang="en-US" sz="1200" dirty="0">
                <a:solidFill>
                  <a:schemeClr val="tx1"/>
                </a:solidFill>
                <a:cs typeface="Calibri"/>
              </a:rPr>
              <a:t>Role of the Local Resettlement Agency</a:t>
            </a:r>
          </a:p>
          <a:p>
            <a:pPr marL="171450" indent="-171450">
              <a:buFont typeface="Arial"/>
              <a:buChar char="•"/>
            </a:pPr>
            <a:r>
              <a:rPr lang="en-US" sz="1200" dirty="0">
                <a:solidFill>
                  <a:schemeClr val="tx1"/>
                </a:solidFill>
                <a:cs typeface="Calibri"/>
              </a:rPr>
              <a:t>Transportation </a:t>
            </a:r>
            <a:r>
              <a:rPr lang="en-US" sz="1200" b="1" dirty="0">
                <a:solidFill>
                  <a:schemeClr val="accent1">
                    <a:lumMod val="75000"/>
                  </a:schemeClr>
                </a:solidFill>
                <a:cs typeface="Calibri"/>
              </a:rPr>
              <a:t>ADDED!</a:t>
            </a:r>
          </a:p>
          <a:p>
            <a:pPr marL="171450" indent="-171450">
              <a:buFont typeface="Arial"/>
              <a:buChar char="•"/>
            </a:pPr>
            <a:r>
              <a:rPr lang="en-US" sz="1200" dirty="0">
                <a:solidFill>
                  <a:schemeClr val="tx1"/>
                </a:solidFill>
                <a:cs typeface="Calibri"/>
              </a:rPr>
              <a:t>Travel</a:t>
            </a:r>
          </a:p>
          <a:p>
            <a:pPr marL="171450" indent="-171450">
              <a:buFont typeface="Arial"/>
              <a:buChar char="•"/>
            </a:pPr>
            <a:r>
              <a:rPr lang="en-US" sz="1200" dirty="0">
                <a:solidFill>
                  <a:schemeClr val="tx1"/>
                </a:solidFill>
                <a:cs typeface="Calibri"/>
              </a:rPr>
              <a:t>U.S. Laws </a:t>
            </a:r>
            <a:r>
              <a:rPr lang="en-US" sz="1200" b="1" dirty="0">
                <a:solidFill>
                  <a:schemeClr val="accent1">
                    <a:lumMod val="75000"/>
                  </a:schemeClr>
                </a:solidFill>
                <a:cs typeface="Calibri"/>
              </a:rPr>
              <a:t>ADDED!</a:t>
            </a:r>
          </a:p>
        </p:txBody>
      </p:sp>
      <p:sp>
        <p:nvSpPr>
          <p:cNvPr id="8" name="Rectangle: Rounded Corners 7">
            <a:extLst>
              <a:ext uri="{FF2B5EF4-FFF2-40B4-BE49-F238E27FC236}">
                <a16:creationId xmlns:a16="http://schemas.microsoft.com/office/drawing/2014/main" id="{AE2F43F6-3C83-E9B4-C717-800AF1ED4577}"/>
              </a:ext>
            </a:extLst>
          </p:cNvPr>
          <p:cNvSpPr/>
          <p:nvPr/>
        </p:nvSpPr>
        <p:spPr>
          <a:xfrm>
            <a:off x="336697" y="2161953"/>
            <a:ext cx="4164419" cy="1080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CO Objectives and Indicators (O&amp;Is) have been revised</a:t>
            </a:r>
            <a:endParaRPr lang="en-US" dirty="0"/>
          </a:p>
        </p:txBody>
      </p:sp>
      <p:sp>
        <p:nvSpPr>
          <p:cNvPr id="2" name="Rectangle: Rounded Corners 1">
            <a:extLst>
              <a:ext uri="{FF2B5EF4-FFF2-40B4-BE49-F238E27FC236}">
                <a16:creationId xmlns:a16="http://schemas.microsoft.com/office/drawing/2014/main" id="{950D7B55-DF11-63AF-3B0D-D3FC777FFE79}"/>
              </a:ext>
            </a:extLst>
          </p:cNvPr>
          <p:cNvSpPr/>
          <p:nvPr/>
        </p:nvSpPr>
        <p:spPr>
          <a:xfrm>
            <a:off x="336696" y="3754882"/>
            <a:ext cx="4164419" cy="2803701"/>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rgbClr val="000000"/>
                </a:solidFill>
                <a:cs typeface="Calibri"/>
              </a:rPr>
              <a:t>Resources:</a:t>
            </a:r>
            <a:endParaRPr lang="en-US" sz="1200" dirty="0">
              <a:solidFill>
                <a:srgbClr val="000000"/>
              </a:solidFill>
              <a:ea typeface="Calibri"/>
              <a:cs typeface="Calibri"/>
            </a:endParaRPr>
          </a:p>
          <a:p>
            <a:pPr marL="171450" indent="-171450">
              <a:buFont typeface="Arial"/>
              <a:buChar char="•"/>
            </a:pPr>
            <a:r>
              <a:rPr lang="en-US" u="sng" dirty="0">
                <a:solidFill>
                  <a:srgbClr val="0563C1"/>
                </a:solidFill>
                <a:ea typeface="Calibri"/>
                <a:cs typeface="Calibri"/>
                <a:hlinkClick r:id="rId4"/>
              </a:rPr>
              <a:t>CORE CO O&amp;Is webpage</a:t>
            </a:r>
            <a:endParaRPr lang="en-US" u="sng">
              <a:solidFill>
                <a:srgbClr val="0563C1"/>
              </a:solidFill>
              <a:ea typeface="Calibri"/>
              <a:cs typeface="Calibri"/>
            </a:endParaRPr>
          </a:p>
          <a:p>
            <a:pPr marL="171450" indent="-171450">
              <a:buFont typeface="Arial"/>
              <a:buChar char="•"/>
            </a:pPr>
            <a:r>
              <a:rPr lang="en-US" u="sng" dirty="0">
                <a:solidFill>
                  <a:srgbClr val="0563C1"/>
                </a:solidFill>
                <a:ea typeface="Calibri"/>
                <a:cs typeface="Calibri"/>
                <a:hlinkClick r:id="rId5"/>
              </a:rPr>
              <a:t>CORE CO O&amp;Is microlearning video</a:t>
            </a:r>
            <a:endParaRPr lang="en-US">
              <a:solidFill>
                <a:srgbClr val="FFFFFF"/>
              </a:solidFill>
              <a:ea typeface="Calibri"/>
              <a:cs typeface="Calibri"/>
            </a:endParaRPr>
          </a:p>
          <a:p>
            <a:pPr marL="171450" indent="-171450">
              <a:buFont typeface="Arial"/>
              <a:buChar char="•"/>
            </a:pPr>
            <a:r>
              <a:rPr lang="en-US" dirty="0">
                <a:solidFill>
                  <a:srgbClr val="000000"/>
                </a:solidFill>
                <a:cs typeface="Calibri"/>
                <a:hlinkClick r:id="rId6"/>
              </a:rPr>
              <a:t>Updated Domestic CO O&amp;Is PDF</a:t>
            </a:r>
            <a:endParaRPr lang="en-US">
              <a:solidFill>
                <a:srgbClr val="000000"/>
              </a:solidFill>
              <a:ea typeface="Calibri" panose="020F0502020204030204"/>
              <a:cs typeface="Calibri" panose="020F0502020204030204"/>
            </a:endParaRPr>
          </a:p>
          <a:p>
            <a:pPr marL="171450" indent="-171450">
              <a:buFont typeface="Arial"/>
              <a:buChar char="•"/>
            </a:pPr>
            <a:r>
              <a:rPr lang="en-US" dirty="0">
                <a:solidFill>
                  <a:srgbClr val="000000"/>
                </a:solidFill>
                <a:cs typeface="Calibri"/>
                <a:hlinkClick r:id="rId7"/>
              </a:rPr>
              <a:t>Updated Overseas CO O&amp;Is PDF</a:t>
            </a:r>
            <a:endParaRPr lang="en-US">
              <a:solidFill>
                <a:srgbClr val="000000"/>
              </a:solidFill>
              <a:cs typeface="Calibri"/>
            </a:endParaRPr>
          </a:p>
          <a:p>
            <a:pPr marL="171450" indent="-171450">
              <a:buFont typeface="Arial"/>
              <a:buChar char="•"/>
            </a:pPr>
            <a:r>
              <a:rPr lang="en-US" dirty="0">
                <a:solidFill>
                  <a:srgbClr val="000000"/>
                </a:solidFill>
                <a:cs typeface="Calibri"/>
                <a:hlinkClick r:id="rId8"/>
              </a:rPr>
              <a:t>What are the CO O&amp;Is CORE webinar</a:t>
            </a:r>
            <a:endParaRPr lang="en-US">
              <a:solidFill>
                <a:srgbClr val="000000"/>
              </a:solidFill>
              <a:cs typeface="Calibri"/>
            </a:endParaRPr>
          </a:p>
          <a:p>
            <a:pPr marL="171450" indent="-171450">
              <a:buFont typeface="Arial"/>
              <a:buChar char="•"/>
            </a:pPr>
            <a:r>
              <a:rPr lang="en-US" dirty="0">
                <a:solidFill>
                  <a:srgbClr val="000000"/>
                </a:solidFill>
                <a:cs typeface="Calibri"/>
                <a:hlinkClick r:id="rId9"/>
              </a:rPr>
              <a:t>How to use the CO O&amp;Is CORE webinar</a:t>
            </a:r>
            <a:endParaRPr lang="en-US">
              <a:solidFill>
                <a:srgbClr val="000000"/>
              </a:solidFill>
              <a:ea typeface="Calibri"/>
              <a:cs typeface="Calibri"/>
            </a:endParaRPr>
          </a:p>
        </p:txBody>
      </p:sp>
    </p:spTree>
    <p:custDataLst>
      <p:tags r:id="rId1"/>
    </p:custDataLst>
    <p:extLst>
      <p:ext uri="{BB962C8B-B14F-4D97-AF65-F5344CB8AC3E}">
        <p14:creationId xmlns:p14="http://schemas.microsoft.com/office/powerpoint/2010/main" val="360585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B13023C-6BA9-BCB8-4F73-299C389723E0}"/>
              </a:ext>
            </a:extLst>
          </p:cNvPr>
          <p:cNvSpPr/>
          <p:nvPr/>
        </p:nvSpPr>
        <p:spPr>
          <a:xfrm>
            <a:off x="2385069" y="3646807"/>
            <a:ext cx="3335625" cy="125378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dirty="0">
                <a:solidFill>
                  <a:schemeClr val="tx1"/>
                </a:solidFill>
                <a:ea typeface="+mn-lt"/>
                <a:cs typeface="+mn-lt"/>
              </a:rPr>
              <a:t>Breakout room 1: Transportation issues</a:t>
            </a:r>
            <a:endParaRPr lang="en-US" dirty="0">
              <a:solidFill>
                <a:schemeClr val="tx1"/>
              </a:solidFill>
            </a:endParaRPr>
          </a:p>
        </p:txBody>
      </p:sp>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584775"/>
          </a:xfrm>
          <a:prstGeom prst="rect">
            <a:avLst/>
          </a:prstGeom>
          <a:noFill/>
        </p:spPr>
        <p:txBody>
          <a:bodyPr wrap="square" lIns="91440" tIns="45720" rIns="91440" bIns="45720" rtlCol="0" anchor="t">
            <a:spAutoFit/>
          </a:bodyPr>
          <a:lstStyle/>
          <a:p>
            <a:r>
              <a:rPr lang="en-US" sz="3200" b="1" dirty="0">
                <a:latin typeface="Open Sans"/>
                <a:ea typeface="Open Sans"/>
                <a:cs typeface="Open Sans"/>
              </a:rPr>
              <a:t>CO Barriers and Solutions Breakout Rooms</a:t>
            </a:r>
          </a:p>
        </p:txBody>
      </p:sp>
      <p:sp>
        <p:nvSpPr>
          <p:cNvPr id="10" name="Rectangle 9">
            <a:extLst>
              <a:ext uri="{FF2B5EF4-FFF2-40B4-BE49-F238E27FC236}">
                <a16:creationId xmlns:a16="http://schemas.microsoft.com/office/drawing/2014/main" id="{C397482C-B12A-DA9E-190F-4141E12A66F0}"/>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CCB9C635-6FF7-9106-6B01-1EEA3417A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5" name="Rectangle: Rounded Corners 4">
            <a:extLst>
              <a:ext uri="{FF2B5EF4-FFF2-40B4-BE49-F238E27FC236}">
                <a16:creationId xmlns:a16="http://schemas.microsoft.com/office/drawing/2014/main" id="{DF5E40C5-797E-64B7-3AD3-9BCC3D51FFAD}"/>
              </a:ext>
            </a:extLst>
          </p:cNvPr>
          <p:cNvSpPr/>
          <p:nvPr/>
        </p:nvSpPr>
        <p:spPr>
          <a:xfrm>
            <a:off x="372138" y="1993604"/>
            <a:ext cx="2356884" cy="779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Pick a breakout room!</a:t>
            </a:r>
            <a:endParaRPr lang="en-US"/>
          </a:p>
        </p:txBody>
      </p:sp>
      <p:sp>
        <p:nvSpPr>
          <p:cNvPr id="7" name="Rectangle: Rounded Corners 6">
            <a:extLst>
              <a:ext uri="{FF2B5EF4-FFF2-40B4-BE49-F238E27FC236}">
                <a16:creationId xmlns:a16="http://schemas.microsoft.com/office/drawing/2014/main" id="{63BFA2C8-C0B2-DB24-AD6C-F9126209462E}"/>
              </a:ext>
            </a:extLst>
          </p:cNvPr>
          <p:cNvSpPr/>
          <p:nvPr/>
        </p:nvSpPr>
        <p:spPr>
          <a:xfrm>
            <a:off x="3198626" y="1993603"/>
            <a:ext cx="2356884" cy="779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Pick a spokesperson / note taker</a:t>
            </a:r>
            <a:endParaRPr lang="en-US" dirty="0"/>
          </a:p>
        </p:txBody>
      </p:sp>
      <p:sp>
        <p:nvSpPr>
          <p:cNvPr id="8" name="Rectangle: Rounded Corners 7">
            <a:extLst>
              <a:ext uri="{FF2B5EF4-FFF2-40B4-BE49-F238E27FC236}">
                <a16:creationId xmlns:a16="http://schemas.microsoft.com/office/drawing/2014/main" id="{664F0219-DA8C-7628-5D72-103717C7CE47}"/>
              </a:ext>
            </a:extLst>
          </p:cNvPr>
          <p:cNvSpPr/>
          <p:nvPr/>
        </p:nvSpPr>
        <p:spPr>
          <a:xfrm>
            <a:off x="6122579" y="1993603"/>
            <a:ext cx="2356884" cy="779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Discuss! (20 min)</a:t>
            </a:r>
          </a:p>
        </p:txBody>
      </p:sp>
      <p:sp>
        <p:nvSpPr>
          <p:cNvPr id="11" name="Rectangle: Rounded Corners 10">
            <a:extLst>
              <a:ext uri="{FF2B5EF4-FFF2-40B4-BE49-F238E27FC236}">
                <a16:creationId xmlns:a16="http://schemas.microsoft.com/office/drawing/2014/main" id="{5306D1EC-6479-932F-11F5-C69C83135EFC}"/>
              </a:ext>
            </a:extLst>
          </p:cNvPr>
          <p:cNvSpPr/>
          <p:nvPr/>
        </p:nvSpPr>
        <p:spPr>
          <a:xfrm>
            <a:off x="9356649" y="1993603"/>
            <a:ext cx="2356884" cy="779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Share-out! (15 min)</a:t>
            </a:r>
          </a:p>
        </p:txBody>
      </p:sp>
      <p:sp>
        <p:nvSpPr>
          <p:cNvPr id="12" name="Rectangle 11">
            <a:extLst>
              <a:ext uri="{FF2B5EF4-FFF2-40B4-BE49-F238E27FC236}">
                <a16:creationId xmlns:a16="http://schemas.microsoft.com/office/drawing/2014/main" id="{91F8B7BD-98D1-285D-B7B9-29A869D179A5}"/>
              </a:ext>
            </a:extLst>
          </p:cNvPr>
          <p:cNvSpPr/>
          <p:nvPr/>
        </p:nvSpPr>
        <p:spPr>
          <a:xfrm>
            <a:off x="6310256" y="3646807"/>
            <a:ext cx="3335622" cy="125378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dirty="0">
                <a:solidFill>
                  <a:schemeClr val="tx1"/>
                </a:solidFill>
                <a:ea typeface="+mn-lt"/>
                <a:cs typeface="+mn-lt"/>
              </a:rPr>
              <a:t>Breakout room 2: Childcare issues</a:t>
            </a:r>
          </a:p>
        </p:txBody>
      </p:sp>
      <p:sp>
        <p:nvSpPr>
          <p:cNvPr id="13" name="Rectangle 12">
            <a:extLst>
              <a:ext uri="{FF2B5EF4-FFF2-40B4-BE49-F238E27FC236}">
                <a16:creationId xmlns:a16="http://schemas.microsoft.com/office/drawing/2014/main" id="{9F074260-2107-B325-59AA-A60BEBB83529}"/>
              </a:ext>
            </a:extLst>
          </p:cNvPr>
          <p:cNvSpPr/>
          <p:nvPr/>
        </p:nvSpPr>
        <p:spPr>
          <a:xfrm>
            <a:off x="2385068" y="5392317"/>
            <a:ext cx="3335624" cy="125378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dirty="0">
                <a:solidFill>
                  <a:schemeClr val="tx1"/>
                </a:solidFill>
                <a:ea typeface="+mn-lt"/>
                <a:cs typeface="+mn-lt"/>
              </a:rPr>
              <a:t>Breakout room 3: Clients don’t have time (working, other appts etc.)</a:t>
            </a:r>
          </a:p>
        </p:txBody>
      </p:sp>
      <p:sp>
        <p:nvSpPr>
          <p:cNvPr id="14" name="Rectangle 13">
            <a:extLst>
              <a:ext uri="{FF2B5EF4-FFF2-40B4-BE49-F238E27FC236}">
                <a16:creationId xmlns:a16="http://schemas.microsoft.com/office/drawing/2014/main" id="{FA7C95AC-B1A7-A438-DAC6-AB2618764306}"/>
              </a:ext>
            </a:extLst>
          </p:cNvPr>
          <p:cNvSpPr/>
          <p:nvPr/>
        </p:nvSpPr>
        <p:spPr>
          <a:xfrm>
            <a:off x="6310255" y="5392318"/>
            <a:ext cx="3335623" cy="125378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dirty="0">
                <a:solidFill>
                  <a:schemeClr val="tx1"/>
                </a:solidFill>
                <a:ea typeface="+mn-lt"/>
                <a:cs typeface="+mn-lt"/>
              </a:rPr>
              <a:t>Breakout room 4: Clients not interested in attending CO</a:t>
            </a:r>
          </a:p>
        </p:txBody>
      </p:sp>
    </p:spTree>
    <p:custDataLst>
      <p:tags r:id="rId1"/>
    </p:custDataLst>
    <p:extLst>
      <p:ext uri="{BB962C8B-B14F-4D97-AF65-F5344CB8AC3E}">
        <p14:creationId xmlns:p14="http://schemas.microsoft.com/office/powerpoint/2010/main" val="205791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ED2876-7DEB-C642-DD31-A16CF00FD37A}"/>
              </a:ext>
            </a:extLst>
          </p:cNvPr>
          <p:cNvSpPr/>
          <p:nvPr/>
        </p:nvSpPr>
        <p:spPr>
          <a:xfrm>
            <a:off x="535655" y="2354981"/>
            <a:ext cx="10929041" cy="429292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a:buChar char="•"/>
            </a:pPr>
            <a:r>
              <a:rPr lang="en-US" sz="1200" dirty="0">
                <a:solidFill>
                  <a:schemeClr val="tx1"/>
                </a:solidFill>
                <a:cs typeface="Calibri" panose="020F0502020204030204"/>
              </a:rPr>
              <a:t>Transportation barrier solutions:</a:t>
            </a:r>
          </a:p>
          <a:p>
            <a:pPr marL="742950" lvl="1" indent="-285750">
              <a:buFont typeface="Arial"/>
              <a:buChar char="•"/>
            </a:pPr>
            <a:r>
              <a:rPr lang="en-US" sz="1200" dirty="0">
                <a:solidFill>
                  <a:schemeClr val="tx1"/>
                </a:solidFill>
                <a:cs typeface="Calibri" panose="020F0502020204030204"/>
              </a:rPr>
              <a:t>Schedule clients who live nearby for the same CO session and ask clients who know how to use public transportation help other clients in the area use public transportation to attend CO together</a:t>
            </a:r>
          </a:p>
          <a:p>
            <a:pPr marL="742950" lvl="1" indent="-285750">
              <a:buFont typeface="Arial"/>
              <a:buChar char="•"/>
            </a:pPr>
            <a:r>
              <a:rPr lang="en-US" sz="1200" dirty="0">
                <a:solidFill>
                  <a:schemeClr val="tx1"/>
                </a:solidFill>
                <a:cs typeface="Calibri" panose="020F0502020204030204"/>
              </a:rPr>
              <a:t>Bring CO to the clients by having CO sessions in common areas of apartment buildings, local libraries close to where clients live etc.</a:t>
            </a:r>
          </a:p>
          <a:p>
            <a:pPr marL="742950" lvl="1" indent="-285750">
              <a:buFont typeface="Arial"/>
              <a:buChar char="•"/>
            </a:pPr>
            <a:r>
              <a:rPr lang="en-US" sz="1200" dirty="0">
                <a:solidFill>
                  <a:schemeClr val="tx1"/>
                </a:solidFill>
                <a:cs typeface="Calibri" panose="020F0502020204030204"/>
              </a:rPr>
              <a:t>Ask volunteers or US ties to provide transportation for clients to attend CO</a:t>
            </a:r>
          </a:p>
          <a:p>
            <a:pPr marL="742950" lvl="1" indent="-285750">
              <a:buFont typeface="Arial"/>
              <a:buChar char="•"/>
            </a:pPr>
            <a:r>
              <a:rPr lang="en-US" sz="1200" dirty="0">
                <a:solidFill>
                  <a:schemeClr val="tx1"/>
                </a:solidFill>
                <a:cs typeface="Calibri" panose="020F0502020204030204"/>
              </a:rPr>
              <a:t>Provide clients with pre-paid bus passes</a:t>
            </a:r>
          </a:p>
          <a:p>
            <a:pPr marL="742950" lvl="1" indent="-285750">
              <a:buFont typeface="Arial"/>
              <a:buChar char="•"/>
            </a:pPr>
            <a:endParaRPr lang="en-US" sz="1200" dirty="0">
              <a:solidFill>
                <a:schemeClr val="tx1"/>
              </a:solidFill>
              <a:cs typeface="Calibri" panose="020F0502020204030204"/>
            </a:endParaRPr>
          </a:p>
          <a:p>
            <a:pPr marL="285750" indent="-285750">
              <a:buFont typeface="Arial"/>
              <a:buChar char="•"/>
            </a:pPr>
            <a:r>
              <a:rPr lang="en-US" sz="1200" dirty="0">
                <a:solidFill>
                  <a:schemeClr val="tx1"/>
                </a:solidFill>
                <a:cs typeface="Calibri" panose="020F0502020204030204"/>
              </a:rPr>
              <a:t>Childcare barrier solutions:</a:t>
            </a:r>
          </a:p>
          <a:p>
            <a:pPr marL="742950" lvl="1" indent="-285750">
              <a:buFont typeface="Arial"/>
              <a:buChar char="•"/>
            </a:pPr>
            <a:r>
              <a:rPr lang="en-US" sz="1200" dirty="0">
                <a:solidFill>
                  <a:schemeClr val="tx1"/>
                </a:solidFill>
                <a:cs typeface="Calibri" panose="020F0502020204030204"/>
              </a:rPr>
              <a:t>Ask vetted volunteers to provide childcare so clients can attend CO</a:t>
            </a:r>
          </a:p>
          <a:p>
            <a:pPr marL="742950" lvl="1" indent="-285750">
              <a:buFont typeface="Arial"/>
              <a:buChar char="•"/>
            </a:pPr>
            <a:r>
              <a:rPr lang="en-US" sz="1200" dirty="0">
                <a:solidFill>
                  <a:schemeClr val="tx1"/>
                </a:solidFill>
                <a:cs typeface="Calibri" panose="020F0502020204030204"/>
              </a:rPr>
              <a:t>Provide in-home CO sessions</a:t>
            </a:r>
          </a:p>
          <a:p>
            <a:pPr marL="742950" lvl="1" indent="-285750">
              <a:buFont typeface="Arial"/>
              <a:buChar char="•"/>
            </a:pPr>
            <a:endParaRPr lang="en-US" sz="1200" dirty="0">
              <a:solidFill>
                <a:schemeClr val="tx1"/>
              </a:solidFill>
              <a:cs typeface="Calibri" panose="020F0502020204030204"/>
            </a:endParaRPr>
          </a:p>
          <a:p>
            <a:pPr marL="285750" indent="-285750">
              <a:buFont typeface="Arial"/>
              <a:buChar char="•"/>
            </a:pPr>
            <a:r>
              <a:rPr lang="en-US" sz="1200" dirty="0">
                <a:solidFill>
                  <a:schemeClr val="tx1"/>
                </a:solidFill>
                <a:cs typeface="Calibri" panose="020F0502020204030204"/>
              </a:rPr>
              <a:t>Client limited time barrier solutions:</a:t>
            </a:r>
          </a:p>
          <a:p>
            <a:pPr marL="742950" lvl="1" indent="-285750">
              <a:buFont typeface="Arial"/>
              <a:buChar char="•"/>
            </a:pPr>
            <a:r>
              <a:rPr lang="en-US" sz="1200" dirty="0">
                <a:solidFill>
                  <a:schemeClr val="tx1"/>
                </a:solidFill>
                <a:cs typeface="Calibri" panose="020F0502020204030204"/>
              </a:rPr>
              <a:t>Share materials (CORE videos, podcasts, etc.) with clients to review and then complete knowledge checks</a:t>
            </a:r>
          </a:p>
          <a:p>
            <a:pPr marL="742950" lvl="1" indent="-285750">
              <a:buFont typeface="Arial"/>
              <a:buChar char="•"/>
            </a:pPr>
            <a:r>
              <a:rPr lang="en-US" sz="1200" dirty="0">
                <a:solidFill>
                  <a:schemeClr val="tx1"/>
                </a:solidFill>
                <a:cs typeface="Calibri" panose="020F0502020204030204"/>
              </a:rPr>
              <a:t>Schedule CO around child services (ex: when children go to school or classes at the office, the parents can attend CO at the same time)</a:t>
            </a:r>
          </a:p>
          <a:p>
            <a:pPr marL="742950" lvl="1" indent="-285750">
              <a:buFont typeface="Arial"/>
              <a:buChar char="•"/>
            </a:pPr>
            <a:endParaRPr lang="en-US" sz="1200" dirty="0">
              <a:solidFill>
                <a:schemeClr val="tx1"/>
              </a:solidFill>
              <a:cs typeface="Calibri" panose="020F0502020204030204"/>
            </a:endParaRPr>
          </a:p>
          <a:p>
            <a:pPr marL="285750" indent="-285750">
              <a:buFont typeface="Arial"/>
              <a:buChar char="•"/>
            </a:pPr>
            <a:r>
              <a:rPr lang="en-US" sz="1200" dirty="0">
                <a:solidFill>
                  <a:schemeClr val="tx1"/>
                </a:solidFill>
                <a:cs typeface="Calibri" panose="020F0502020204030204"/>
              </a:rPr>
              <a:t>Client disinterest barrier solutions:</a:t>
            </a:r>
          </a:p>
          <a:p>
            <a:pPr marL="742950" lvl="1" indent="-285750">
              <a:buFont typeface="Arial"/>
              <a:buChar char="•"/>
            </a:pPr>
            <a:r>
              <a:rPr lang="en-US" sz="1200" dirty="0">
                <a:solidFill>
                  <a:schemeClr val="tx1"/>
                </a:solidFill>
                <a:cs typeface="Calibri" panose="020F0502020204030204"/>
              </a:rPr>
              <a:t>Offer raffle or incentive for the first or second sessions of CO</a:t>
            </a:r>
          </a:p>
          <a:p>
            <a:pPr marL="742950" lvl="1" indent="-285750">
              <a:buFont typeface="Arial"/>
              <a:buChar char="•"/>
            </a:pPr>
            <a:r>
              <a:rPr lang="en-US" sz="1200" dirty="0">
                <a:solidFill>
                  <a:schemeClr val="tx1"/>
                </a:solidFill>
                <a:cs typeface="Calibri" panose="020F0502020204030204"/>
              </a:rPr>
              <a:t>Offer laptops to clients as an incentive after completion of CO (if laptops are offered for ESL or as part of other programming, collaborate on providing these as incentives for service completion)</a:t>
            </a:r>
          </a:p>
          <a:p>
            <a:pPr marL="742950" lvl="1" indent="-285750">
              <a:buFont typeface="Arial"/>
              <a:buChar char="•"/>
            </a:pPr>
            <a:r>
              <a:rPr lang="en-US" sz="1200" dirty="0">
                <a:solidFill>
                  <a:schemeClr val="tx1"/>
                </a:solidFill>
                <a:cs typeface="Calibri" panose="020F0502020204030204"/>
              </a:rPr>
              <a:t>Offer food supply as an incentive after CO completion (staff could go to the local food back and take food supply to clients)</a:t>
            </a:r>
            <a:endParaRPr lang="en-US" sz="1200" dirty="0">
              <a:solidFill>
                <a:schemeClr val="tx1"/>
              </a:solidFill>
              <a:ea typeface="Calibri"/>
              <a:cs typeface="Calibri" panose="020F0502020204030204"/>
            </a:endParaRPr>
          </a:p>
          <a:p>
            <a:pPr marL="742950" lvl="1" indent="-285750">
              <a:buFont typeface="Arial"/>
              <a:buChar char="•"/>
            </a:pPr>
            <a:endParaRPr lang="en-US" dirty="0">
              <a:solidFill>
                <a:schemeClr val="tx1"/>
              </a:solidFill>
              <a:ea typeface="Calibri" panose="020F0502020204030204"/>
              <a:cs typeface="Calibri" panose="020F0502020204030204"/>
            </a:endParaRPr>
          </a:p>
        </p:txBody>
      </p:sp>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769441"/>
          </a:xfrm>
          <a:prstGeom prst="rect">
            <a:avLst/>
          </a:prstGeom>
          <a:noFill/>
        </p:spPr>
        <p:txBody>
          <a:bodyPr wrap="square" lIns="91440" tIns="45720" rIns="91440" bIns="45720" rtlCol="0" anchor="t">
            <a:spAutoFit/>
          </a:bodyPr>
          <a:lstStyle/>
          <a:p>
            <a:r>
              <a:rPr lang="en-US" sz="4400" b="1" dirty="0">
                <a:ea typeface="+mn-lt"/>
                <a:cs typeface="+mn-lt"/>
              </a:rPr>
              <a:t>CO Barriers and Solutions Share-out</a:t>
            </a:r>
            <a:endParaRPr lang="en-US" sz="3600" dirty="0">
              <a:ea typeface="+mn-lt"/>
              <a:cs typeface="+mn-lt"/>
            </a:endParaRPr>
          </a:p>
        </p:txBody>
      </p:sp>
      <p:sp>
        <p:nvSpPr>
          <p:cNvPr id="10" name="Rectangle 9">
            <a:extLst>
              <a:ext uri="{FF2B5EF4-FFF2-40B4-BE49-F238E27FC236}">
                <a16:creationId xmlns:a16="http://schemas.microsoft.com/office/drawing/2014/main" id="{C397482C-B12A-DA9E-190F-4141E12A66F0}"/>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CCB9C635-6FF7-9106-6B01-1EEA3417A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Tree>
    <p:custDataLst>
      <p:tags r:id="rId1"/>
    </p:custDataLst>
    <p:extLst>
      <p:ext uri="{BB962C8B-B14F-4D97-AF65-F5344CB8AC3E}">
        <p14:creationId xmlns:p14="http://schemas.microsoft.com/office/powerpoint/2010/main" val="1910464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A74A54E-DA79-4E10-9EA5-A4839EF12BF1}"/>
              </a:ext>
            </a:extLst>
          </p:cNvPr>
          <p:cNvSpPr txBox="1"/>
          <p:nvPr/>
        </p:nvSpPr>
        <p:spPr>
          <a:xfrm>
            <a:off x="534155" y="427274"/>
            <a:ext cx="11183712" cy="769441"/>
          </a:xfrm>
          <a:prstGeom prst="rect">
            <a:avLst/>
          </a:prstGeom>
          <a:noFill/>
        </p:spPr>
        <p:txBody>
          <a:bodyPr wrap="square" lIns="91440" tIns="45720" rIns="91440" bIns="45720" rtlCol="0" anchor="t">
            <a:spAutoFit/>
          </a:bodyPr>
          <a:lstStyle/>
          <a:p>
            <a:r>
              <a:rPr lang="en-US" sz="4400" b="1" dirty="0">
                <a:latin typeface="Open Sans"/>
                <a:ea typeface="Open Sans"/>
                <a:cs typeface="Open Sans"/>
              </a:rPr>
              <a:t>Wrap Up</a:t>
            </a:r>
          </a:p>
        </p:txBody>
      </p:sp>
      <p:sp>
        <p:nvSpPr>
          <p:cNvPr id="10" name="Rectangle 9">
            <a:extLst>
              <a:ext uri="{FF2B5EF4-FFF2-40B4-BE49-F238E27FC236}">
                <a16:creationId xmlns:a16="http://schemas.microsoft.com/office/drawing/2014/main" id="{C397482C-B12A-DA9E-190F-4141E12A66F0}"/>
              </a:ext>
            </a:extLst>
          </p:cNvPr>
          <p:cNvSpPr/>
          <p:nvPr/>
        </p:nvSpPr>
        <p:spPr>
          <a:xfrm>
            <a:off x="0" y="1577947"/>
            <a:ext cx="12192000" cy="283221"/>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CCB9C635-6FF7-9106-6B01-1EEA3417A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568" y="435614"/>
            <a:ext cx="2385023" cy="863787"/>
          </a:xfrm>
          <a:prstGeom prst="rect">
            <a:avLst/>
          </a:prstGeom>
          <a:ln>
            <a:noFill/>
          </a:ln>
          <a:effectLst/>
        </p:spPr>
      </p:pic>
      <p:sp>
        <p:nvSpPr>
          <p:cNvPr id="6" name="Scroll: Vertical 5">
            <a:extLst>
              <a:ext uri="{FF2B5EF4-FFF2-40B4-BE49-F238E27FC236}">
                <a16:creationId xmlns:a16="http://schemas.microsoft.com/office/drawing/2014/main" id="{138DD0F8-0C57-3FB4-B117-B28F39EEE2FB}"/>
              </a:ext>
            </a:extLst>
          </p:cNvPr>
          <p:cNvSpPr/>
          <p:nvPr/>
        </p:nvSpPr>
        <p:spPr>
          <a:xfrm>
            <a:off x="2222826" y="2170352"/>
            <a:ext cx="2463209" cy="390746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cs typeface="Calibri"/>
              </a:rPr>
              <a:t>Affiliate Survey</a:t>
            </a:r>
            <a:endParaRPr lang="en-US" dirty="0"/>
          </a:p>
        </p:txBody>
      </p:sp>
      <p:sp>
        <p:nvSpPr>
          <p:cNvPr id="8" name="Thought Bubble: Cloud 7">
            <a:extLst>
              <a:ext uri="{FF2B5EF4-FFF2-40B4-BE49-F238E27FC236}">
                <a16:creationId xmlns:a16="http://schemas.microsoft.com/office/drawing/2014/main" id="{CCCA907A-7E4F-246A-674D-B326FF6A08CE}"/>
              </a:ext>
            </a:extLst>
          </p:cNvPr>
          <p:cNvSpPr/>
          <p:nvPr/>
        </p:nvSpPr>
        <p:spPr>
          <a:xfrm>
            <a:off x="6766404" y="3260651"/>
            <a:ext cx="2755604" cy="171892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Cultural Corner</a:t>
            </a:r>
            <a:endParaRPr lang="en-US" dirty="0"/>
          </a:p>
        </p:txBody>
      </p:sp>
    </p:spTree>
    <p:custDataLst>
      <p:tags r:id="rId1"/>
    </p:custDataLst>
    <p:extLst>
      <p:ext uri="{BB962C8B-B14F-4D97-AF65-F5344CB8AC3E}">
        <p14:creationId xmlns:p14="http://schemas.microsoft.com/office/powerpoint/2010/main" val="164229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9724647-57cb-416e-bbea-858f4b3846b7" xsi:nil="true"/>
    <lcf76f155ced4ddcb4097134ff3c332f xmlns="b970eebb-aa65-4721-b783-845bd342127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7D7FCF212A5C49AAFFD6DC165A36FA" ma:contentTypeVersion="15" ma:contentTypeDescription="Create a new document." ma:contentTypeScope="" ma:versionID="77b7f6986ee57163e529700b2afc835d">
  <xsd:schema xmlns:xsd="http://www.w3.org/2001/XMLSchema" xmlns:xs="http://www.w3.org/2001/XMLSchema" xmlns:p="http://schemas.microsoft.com/office/2006/metadata/properties" xmlns:ns2="b970eebb-aa65-4721-b783-845bd342127e" xmlns:ns3="29724647-57cb-416e-bbea-858f4b3846b7" targetNamespace="http://schemas.microsoft.com/office/2006/metadata/properties" ma:root="true" ma:fieldsID="ab8f4a13006090c4a06d1b1e58586b2a" ns2:_="" ns3:_="">
    <xsd:import namespace="b970eebb-aa65-4721-b783-845bd342127e"/>
    <xsd:import namespace="29724647-57cb-416e-bbea-858f4b3846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0eebb-aa65-4721-b783-845bd34212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5bf5785-fda2-4148-b8d6-0a458c2774a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9724647-57cb-416e-bbea-858f4b3846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6fc006d-550c-4be4-90d7-24c995129262}" ma:internalName="TaxCatchAll" ma:showField="CatchAllData" ma:web="29724647-57cb-416e-bbea-858f4b3846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4A009-F8B2-48C3-AF20-BF859823E618}">
  <ds:schemaRefs>
    <ds:schemaRef ds:uri="29724647-57cb-416e-bbea-858f4b3846b7"/>
    <ds:schemaRef ds:uri="b970eebb-aa65-4721-b783-845bd34212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3AB17A3-6B4C-4EA3-BE42-4AFF908CF017}">
  <ds:schemaRefs>
    <ds:schemaRef ds:uri="http://schemas.microsoft.com/sharepoint/v3/contenttype/forms"/>
  </ds:schemaRefs>
</ds:datastoreItem>
</file>

<file path=customXml/itemProps3.xml><?xml version="1.0" encoding="utf-8"?>
<ds:datastoreItem xmlns:ds="http://schemas.openxmlformats.org/officeDocument/2006/customXml" ds:itemID="{34E9F590-E14E-4C34-96AA-E6FA5513214E}">
  <ds:schemaRefs>
    <ds:schemaRef ds:uri="29724647-57cb-416e-bbea-858f4b3846b7"/>
    <ds:schemaRef ds:uri="b970eebb-aa65-4721-b783-845bd34212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2</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Peyton Smith</dc:creator>
  <cp:revision>465</cp:revision>
  <dcterms:created xsi:type="dcterms:W3CDTF">2020-10-22T16:02:30Z</dcterms:created>
  <dcterms:modified xsi:type="dcterms:W3CDTF">2023-06-14T15:49:34Z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0x0101004B7D7FCF212A5C49AAFFD6DC165A36FA</vt:lpwstr>
  </property>
  <property fmtid="{D5CDD505-2E9C-101B-9397-08002B2CF9AE}" pid="3" name="ArticulateGUID">
    <vt:lpwstr>3965B84F-211B-4BE7-A058-976FC537865C</vt:lpwstr>
  </property>
  <property fmtid="{D5CDD505-2E9C-101B-9397-08002B2CF9AE}" pid="4" name="ArticulatePath">
    <vt:lpwstr>https://usccb.sharepoint.com/sites/AfghanPlacementandAssistanceAPA/Shared Documents/General/Weekly APA Calls/APA Call October 20</vt:lpwstr>
  </property>
  <property fmtid="{D5CDD505-2E9C-101B-9397-08002B2CF9AE}" pid="5" name="MediaServiceImageTags">
    <vt:lpwstr/>
  </property>
</Properties>
</file>