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4" r:id="rId2"/>
    <p:sldId id="260" r:id="rId3"/>
    <p:sldId id="277" r:id="rId4"/>
    <p:sldId id="258" r:id="rId5"/>
    <p:sldId id="358" r:id="rId6"/>
    <p:sldId id="330" r:id="rId7"/>
    <p:sldId id="333" r:id="rId8"/>
    <p:sldId id="331" r:id="rId9"/>
    <p:sldId id="367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98" r:id="rId19"/>
    <p:sldId id="332" r:id="rId20"/>
    <p:sldId id="368" r:id="rId21"/>
    <p:sldId id="370" r:id="rId22"/>
    <p:sldId id="338" r:id="rId23"/>
    <p:sldId id="399" r:id="rId24"/>
    <p:sldId id="380" r:id="rId25"/>
    <p:sldId id="335" r:id="rId26"/>
    <p:sldId id="395" r:id="rId27"/>
    <p:sldId id="336" r:id="rId28"/>
    <p:sldId id="382" r:id="rId29"/>
    <p:sldId id="396" r:id="rId30"/>
    <p:sldId id="397" r:id="rId31"/>
    <p:sldId id="386" r:id="rId32"/>
    <p:sldId id="371" r:id="rId33"/>
    <p:sldId id="373" r:id="rId34"/>
    <p:sldId id="376" r:id="rId35"/>
    <p:sldId id="379" r:id="rId36"/>
    <p:sldId id="388" r:id="rId37"/>
    <p:sldId id="400" r:id="rId38"/>
    <p:sldId id="393" r:id="rId39"/>
    <p:sldId id="394" r:id="rId40"/>
    <p:sldId id="389" r:id="rId41"/>
    <p:sldId id="390" r:id="rId42"/>
    <p:sldId id="27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000E7A-912D-CBD3-73B7-E2F4E78268DA}" name="Emily Norton" initials="EN" userId="S::ENorton@usccb.org::1ea444dc-c998-462f-b277-50a49bf8daaf" providerId="AD"/>
  <p188:author id="{1443C885-5F4F-B1BD-BFDA-949ABB28DA94}" name="Caitlin Harrison" initials="CH" userId="S::CHarrison@usccb.org::2dc1ef4b-b7dd-400d-aaea-9bab0edc85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5A"/>
    <a:srgbClr val="CDDCD6"/>
    <a:srgbClr val="BD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86C75-85D0-4E37-953A-1C8A00EA1B68}" v="841" dt="2022-08-17T17:14:32.628"/>
    <p1510:client id="{BBAEDC53-95E5-4BB8-AD63-65F7A4AB09FF}" v="3461" dt="2022-08-17T03:09:00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Harrison" userId="2dc1ef4b-b7dd-400d-aaea-9bab0edc85ed" providerId="ADAL" clId="{6B986C75-85D0-4E37-953A-1C8A00EA1B68}"/>
    <pc:docChg chg="undo redo custSel addSld delSld modSld sldOrd">
      <pc:chgData name="Caitlin Harrison" userId="2dc1ef4b-b7dd-400d-aaea-9bab0edc85ed" providerId="ADAL" clId="{6B986C75-85D0-4E37-953A-1C8A00EA1B68}" dt="2022-08-17T21:17:20.731" v="9100"/>
      <pc:docMkLst>
        <pc:docMk/>
      </pc:docMkLst>
      <pc:sldChg chg="addSp delSp modSp add mod">
        <pc:chgData name="Caitlin Harrison" userId="2dc1ef4b-b7dd-400d-aaea-9bab0edc85ed" providerId="ADAL" clId="{6B986C75-85D0-4E37-953A-1C8A00EA1B68}" dt="2022-08-17T14:38:39.648" v="8609" actId="1076"/>
        <pc:sldMkLst>
          <pc:docMk/>
          <pc:sldMk cId="2427348208" sldId="258"/>
        </pc:sldMkLst>
        <pc:spChg chg="mod">
          <ac:chgData name="Caitlin Harrison" userId="2dc1ef4b-b7dd-400d-aaea-9bab0edc85ed" providerId="ADAL" clId="{6B986C75-85D0-4E37-953A-1C8A00EA1B68}" dt="2022-08-17T14:38:36.224" v="8608"/>
          <ac:spMkLst>
            <pc:docMk/>
            <pc:sldMk cId="2427348208" sldId="258"/>
            <ac:spMk id="5" creationId="{068E97C5-4A37-DDCF-8807-1BDBB4931177}"/>
          </ac:spMkLst>
        </pc:spChg>
        <pc:spChg chg="add del mod">
          <ac:chgData name="Caitlin Harrison" userId="2dc1ef4b-b7dd-400d-aaea-9bab0edc85ed" providerId="ADAL" clId="{6B986C75-85D0-4E37-953A-1C8A00EA1B68}" dt="2022-08-10T21:20:11.280" v="7277" actId="478"/>
          <ac:spMkLst>
            <pc:docMk/>
            <pc:sldMk cId="2427348208" sldId="258"/>
            <ac:spMk id="5" creationId="{93596976-23EA-5459-329D-AD26A2BF969E}"/>
          </ac:spMkLst>
        </pc:spChg>
        <pc:spChg chg="mod">
          <ac:chgData name="Caitlin Harrison" userId="2dc1ef4b-b7dd-400d-aaea-9bab0edc85ed" providerId="ADAL" clId="{6B986C75-85D0-4E37-953A-1C8A00EA1B68}" dt="2022-08-17T14:38:36.224" v="8608"/>
          <ac:spMkLst>
            <pc:docMk/>
            <pc:sldMk cId="2427348208" sldId="258"/>
            <ac:spMk id="6" creationId="{25BAC6CA-AEA0-7144-8386-25070CC3D8D5}"/>
          </ac:spMkLst>
        </pc:spChg>
        <pc:spChg chg="add del">
          <ac:chgData name="Caitlin Harrison" userId="2dc1ef4b-b7dd-400d-aaea-9bab0edc85ed" providerId="ADAL" clId="{6B986C75-85D0-4E37-953A-1C8A00EA1B68}" dt="2022-08-10T21:20:14.765" v="7279" actId="478"/>
          <ac:spMkLst>
            <pc:docMk/>
            <pc:sldMk cId="2427348208" sldId="258"/>
            <ac:spMk id="7" creationId="{AA8D0835-7D15-9E01-4C7F-C39FD9D8EA59}"/>
          </ac:spMkLst>
        </pc:spChg>
        <pc:spChg chg="mod">
          <ac:chgData name="Caitlin Harrison" userId="2dc1ef4b-b7dd-400d-aaea-9bab0edc85ed" providerId="ADAL" clId="{6B986C75-85D0-4E37-953A-1C8A00EA1B68}" dt="2022-08-17T14:38:36.224" v="8608"/>
          <ac:spMkLst>
            <pc:docMk/>
            <pc:sldMk cId="2427348208" sldId="258"/>
            <ac:spMk id="7" creationId="{FD56BCD4-373F-549E-BEA0-130BDFBA45AF}"/>
          </ac:spMkLst>
        </pc:spChg>
        <pc:spChg chg="mod">
          <ac:chgData name="Caitlin Harrison" userId="2dc1ef4b-b7dd-400d-aaea-9bab0edc85ed" providerId="ADAL" clId="{6B986C75-85D0-4E37-953A-1C8A00EA1B68}" dt="2022-08-17T14:38:36.224" v="8608"/>
          <ac:spMkLst>
            <pc:docMk/>
            <pc:sldMk cId="2427348208" sldId="258"/>
            <ac:spMk id="8" creationId="{7940D590-7BF1-7709-4BE9-07E083030115}"/>
          </ac:spMkLst>
        </pc:spChg>
        <pc:spChg chg="add mod">
          <ac:chgData name="Caitlin Harrison" userId="2dc1ef4b-b7dd-400d-aaea-9bab0edc85ed" providerId="ADAL" clId="{6B986C75-85D0-4E37-953A-1C8A00EA1B68}" dt="2022-08-17T14:38:39.648" v="8609" actId="1076"/>
          <ac:spMkLst>
            <pc:docMk/>
            <pc:sldMk cId="2427348208" sldId="258"/>
            <ac:spMk id="9" creationId="{817EA2CC-FD43-BD8B-05CF-B2BB22F58C7C}"/>
          </ac:spMkLst>
        </pc:spChg>
        <pc:spChg chg="add del">
          <ac:chgData name="Caitlin Harrison" userId="2dc1ef4b-b7dd-400d-aaea-9bab0edc85ed" providerId="ADAL" clId="{6B986C75-85D0-4E37-953A-1C8A00EA1B68}" dt="2022-08-10T21:20:59.678" v="7291" actId="478"/>
          <ac:spMkLst>
            <pc:docMk/>
            <pc:sldMk cId="2427348208" sldId="258"/>
            <ac:spMk id="11" creationId="{22A1F100-2445-6F6D-5C4D-D08BC94E5352}"/>
          </ac:spMkLst>
        </pc:spChg>
        <pc:spChg chg="mod">
          <ac:chgData name="Caitlin Harrison" userId="2dc1ef4b-b7dd-400d-aaea-9bab0edc85ed" providerId="ADAL" clId="{6B986C75-85D0-4E37-953A-1C8A00EA1B68}" dt="2022-08-10T21:22:02.990" v="7446" actId="20577"/>
          <ac:spMkLst>
            <pc:docMk/>
            <pc:sldMk cId="2427348208" sldId="258"/>
            <ac:spMk id="64" creationId="{97FF6733-726E-ED10-4FBA-E7D51810AE12}"/>
          </ac:spMkLst>
        </pc:spChg>
        <pc:spChg chg="mod">
          <ac:chgData name="Caitlin Harrison" userId="2dc1ef4b-b7dd-400d-aaea-9bab0edc85ed" providerId="ADAL" clId="{6B986C75-85D0-4E37-953A-1C8A00EA1B68}" dt="2022-08-10T21:22:06.814" v="7465" actId="20577"/>
          <ac:spMkLst>
            <pc:docMk/>
            <pc:sldMk cId="2427348208" sldId="258"/>
            <ac:spMk id="66" creationId="{765B7ECE-6243-4D1A-A8FB-85309DB6BB0A}"/>
          </ac:spMkLst>
        </pc:spChg>
        <pc:spChg chg="mod">
          <ac:chgData name="Caitlin Harrison" userId="2dc1ef4b-b7dd-400d-aaea-9bab0edc85ed" providerId="ADAL" clId="{6B986C75-85D0-4E37-953A-1C8A00EA1B68}" dt="2022-08-10T21:21:58.465" v="7424" actId="20577"/>
          <ac:spMkLst>
            <pc:docMk/>
            <pc:sldMk cId="2427348208" sldId="258"/>
            <ac:spMk id="73" creationId="{399C924E-FAFC-AB1D-EB0A-5BB28B122499}"/>
          </ac:spMkLst>
        </pc:spChg>
        <pc:spChg chg="mod">
          <ac:chgData name="Caitlin Harrison" userId="2dc1ef4b-b7dd-400d-aaea-9bab0edc85ed" providerId="ADAL" clId="{6B986C75-85D0-4E37-953A-1C8A00EA1B68}" dt="2022-08-10T21:20:23.250" v="7285" actId="113"/>
          <ac:spMkLst>
            <pc:docMk/>
            <pc:sldMk cId="2427348208" sldId="258"/>
            <ac:spMk id="77" creationId="{9A8E6C51-14D6-3798-10F7-30F3C9650913}"/>
          </ac:spMkLst>
        </pc:spChg>
        <pc:spChg chg="mod">
          <ac:chgData name="Caitlin Harrison" userId="2dc1ef4b-b7dd-400d-aaea-9bab0edc85ed" providerId="ADAL" clId="{6B986C75-85D0-4E37-953A-1C8A00EA1B68}" dt="2022-08-10T21:21:10.582" v="7306" actId="113"/>
          <ac:spMkLst>
            <pc:docMk/>
            <pc:sldMk cId="2427348208" sldId="258"/>
            <ac:spMk id="78" creationId="{CA1BF37F-D0D5-4CE0-501B-9216995CA6C6}"/>
          </ac:spMkLst>
        </pc:spChg>
        <pc:spChg chg="mod">
          <ac:chgData name="Caitlin Harrison" userId="2dc1ef4b-b7dd-400d-aaea-9bab0edc85ed" providerId="ADAL" clId="{6B986C75-85D0-4E37-953A-1C8A00EA1B68}" dt="2022-08-10T21:21:18.738" v="7345" actId="20577"/>
          <ac:spMkLst>
            <pc:docMk/>
            <pc:sldMk cId="2427348208" sldId="258"/>
            <ac:spMk id="79" creationId="{C5B7C067-79E7-2018-F015-101A467B5885}"/>
          </ac:spMkLst>
        </pc:spChg>
        <pc:spChg chg="mod">
          <ac:chgData name="Caitlin Harrison" userId="2dc1ef4b-b7dd-400d-aaea-9bab0edc85ed" providerId="ADAL" clId="{6B986C75-85D0-4E37-953A-1C8A00EA1B68}" dt="2022-08-10T21:21:41.497" v="7416" actId="20577"/>
          <ac:spMkLst>
            <pc:docMk/>
            <pc:sldMk cId="2427348208" sldId="258"/>
            <ac:spMk id="81" creationId="{94FB23D5-3900-BBC9-ABF1-B390805BD505}"/>
          </ac:spMkLst>
        </pc:spChg>
        <pc:spChg chg="mod">
          <ac:chgData name="Caitlin Harrison" userId="2dc1ef4b-b7dd-400d-aaea-9bab0edc85ed" providerId="ADAL" clId="{6B986C75-85D0-4E37-953A-1C8A00EA1B68}" dt="2022-08-10T21:21:06.176" v="7302" actId="20577"/>
          <ac:spMkLst>
            <pc:docMk/>
            <pc:sldMk cId="2427348208" sldId="258"/>
            <ac:spMk id="86" creationId="{782B16B7-BE01-B3E7-DB2D-1EDC066A32FB}"/>
          </ac:spMkLst>
        </pc:spChg>
        <pc:spChg chg="mod">
          <ac:chgData name="Caitlin Harrison" userId="2dc1ef4b-b7dd-400d-aaea-9bab0edc85ed" providerId="ADAL" clId="{6B986C75-85D0-4E37-953A-1C8A00EA1B68}" dt="2022-08-10T21:21:07.908" v="7304" actId="20577"/>
          <ac:spMkLst>
            <pc:docMk/>
            <pc:sldMk cId="2427348208" sldId="258"/>
            <ac:spMk id="87" creationId="{E0902901-F181-A4E7-3A84-73947D7B5A43}"/>
          </ac:spMkLst>
        </pc:spChg>
        <pc:grpChg chg="add mod">
          <ac:chgData name="Caitlin Harrison" userId="2dc1ef4b-b7dd-400d-aaea-9bab0edc85ed" providerId="ADAL" clId="{6B986C75-85D0-4E37-953A-1C8A00EA1B68}" dt="2022-08-17T14:38:39.648" v="8609" actId="1076"/>
          <ac:grpSpMkLst>
            <pc:docMk/>
            <pc:sldMk cId="2427348208" sldId="258"/>
            <ac:grpSpMk id="4" creationId="{D3019E11-181F-7B6C-D428-D7BB0E84AF2D}"/>
          </ac:grpSpMkLst>
        </pc:grpChg>
        <pc:picChg chg="add del">
          <ac:chgData name="Caitlin Harrison" userId="2dc1ef4b-b7dd-400d-aaea-9bab0edc85ed" providerId="ADAL" clId="{6B986C75-85D0-4E37-953A-1C8A00EA1B68}" dt="2022-08-10T21:20:55.905" v="7289" actId="22"/>
          <ac:picMkLst>
            <pc:docMk/>
            <pc:sldMk cId="2427348208" sldId="258"/>
            <ac:picMk id="9" creationId="{5325B7DE-94D1-21F3-36EF-7094800B233D}"/>
          </ac:picMkLst>
        </pc:picChg>
      </pc:sldChg>
      <pc:sldChg chg="modSp add del mod">
        <pc:chgData name="Caitlin Harrison" userId="2dc1ef4b-b7dd-400d-aaea-9bab0edc85ed" providerId="ADAL" clId="{6B986C75-85D0-4E37-953A-1C8A00EA1B68}" dt="2022-08-10T21:19:47.137" v="7273" actId="47"/>
        <pc:sldMkLst>
          <pc:docMk/>
          <pc:sldMk cId="3754098750" sldId="258"/>
        </pc:sldMkLst>
        <pc:spChg chg="mod">
          <ac:chgData name="Caitlin Harrison" userId="2dc1ef4b-b7dd-400d-aaea-9bab0edc85ed" providerId="ADAL" clId="{6B986C75-85D0-4E37-953A-1C8A00EA1B68}" dt="2022-08-10T21:19:08.023" v="7223" actId="20577"/>
          <ac:spMkLst>
            <pc:docMk/>
            <pc:sldMk cId="3754098750" sldId="258"/>
            <ac:spMk id="2" creationId="{B1FE5A02-6628-420E-B275-F067233B51A9}"/>
          </ac:spMkLst>
        </pc:spChg>
        <pc:spChg chg="mod">
          <ac:chgData name="Caitlin Harrison" userId="2dc1ef4b-b7dd-400d-aaea-9bab0edc85ed" providerId="ADAL" clId="{6B986C75-85D0-4E37-953A-1C8A00EA1B68}" dt="2022-08-10T21:19:19.300" v="7232" actId="6549"/>
          <ac:spMkLst>
            <pc:docMk/>
            <pc:sldMk cId="3754098750" sldId="258"/>
            <ac:spMk id="64" creationId="{97FF6733-726E-ED10-4FBA-E7D51810AE12}"/>
          </ac:spMkLst>
        </pc:spChg>
        <pc:spChg chg="mod">
          <ac:chgData name="Caitlin Harrison" userId="2dc1ef4b-b7dd-400d-aaea-9bab0edc85ed" providerId="ADAL" clId="{6B986C75-85D0-4E37-953A-1C8A00EA1B68}" dt="2022-08-10T21:19:20.102" v="7233" actId="6549"/>
          <ac:spMkLst>
            <pc:docMk/>
            <pc:sldMk cId="3754098750" sldId="258"/>
            <ac:spMk id="66" creationId="{765B7ECE-6243-4D1A-A8FB-85309DB6BB0A}"/>
          </ac:spMkLst>
        </pc:spChg>
        <pc:spChg chg="mod">
          <ac:chgData name="Caitlin Harrison" userId="2dc1ef4b-b7dd-400d-aaea-9bab0edc85ed" providerId="ADAL" clId="{6B986C75-85D0-4E37-953A-1C8A00EA1B68}" dt="2022-08-10T21:19:18.414" v="7231" actId="6549"/>
          <ac:spMkLst>
            <pc:docMk/>
            <pc:sldMk cId="3754098750" sldId="258"/>
            <ac:spMk id="73" creationId="{399C924E-FAFC-AB1D-EB0A-5BB28B122499}"/>
          </ac:spMkLst>
        </pc:spChg>
        <pc:spChg chg="mod">
          <ac:chgData name="Caitlin Harrison" userId="2dc1ef4b-b7dd-400d-aaea-9bab0edc85ed" providerId="ADAL" clId="{6B986C75-85D0-4E37-953A-1C8A00EA1B68}" dt="2022-08-10T21:19:14.005" v="7227" actId="6549"/>
          <ac:spMkLst>
            <pc:docMk/>
            <pc:sldMk cId="3754098750" sldId="258"/>
            <ac:spMk id="77" creationId="{9A8E6C51-14D6-3798-10F7-30F3C9650913}"/>
          </ac:spMkLst>
        </pc:spChg>
        <pc:spChg chg="mod">
          <ac:chgData name="Caitlin Harrison" userId="2dc1ef4b-b7dd-400d-aaea-9bab0edc85ed" providerId="ADAL" clId="{6B986C75-85D0-4E37-953A-1C8A00EA1B68}" dt="2022-08-10T21:19:14.977" v="7228" actId="6549"/>
          <ac:spMkLst>
            <pc:docMk/>
            <pc:sldMk cId="3754098750" sldId="258"/>
            <ac:spMk id="78" creationId="{CA1BF37F-D0D5-4CE0-501B-9216995CA6C6}"/>
          </ac:spMkLst>
        </pc:spChg>
        <pc:spChg chg="mod">
          <ac:chgData name="Caitlin Harrison" userId="2dc1ef4b-b7dd-400d-aaea-9bab0edc85ed" providerId="ADAL" clId="{6B986C75-85D0-4E37-953A-1C8A00EA1B68}" dt="2022-08-10T21:19:15.910" v="7229" actId="6549"/>
          <ac:spMkLst>
            <pc:docMk/>
            <pc:sldMk cId="3754098750" sldId="258"/>
            <ac:spMk id="79" creationId="{C5B7C067-79E7-2018-F015-101A467B5885}"/>
          </ac:spMkLst>
        </pc:spChg>
        <pc:spChg chg="mod">
          <ac:chgData name="Caitlin Harrison" userId="2dc1ef4b-b7dd-400d-aaea-9bab0edc85ed" providerId="ADAL" clId="{6B986C75-85D0-4E37-953A-1C8A00EA1B68}" dt="2022-08-10T21:19:16.996" v="7230" actId="6549"/>
          <ac:spMkLst>
            <pc:docMk/>
            <pc:sldMk cId="3754098750" sldId="258"/>
            <ac:spMk id="81" creationId="{94FB23D5-3900-BBC9-ABF1-B390805BD505}"/>
          </ac:spMkLst>
        </pc:spChg>
        <pc:spChg chg="mod">
          <ac:chgData name="Caitlin Harrison" userId="2dc1ef4b-b7dd-400d-aaea-9bab0edc85ed" providerId="ADAL" clId="{6B986C75-85D0-4E37-953A-1C8A00EA1B68}" dt="2022-08-10T21:19:28.863" v="7272" actId="20577"/>
          <ac:spMkLst>
            <pc:docMk/>
            <pc:sldMk cId="3754098750" sldId="258"/>
            <ac:spMk id="86" creationId="{782B16B7-BE01-B3E7-DB2D-1EDC066A32FB}"/>
          </ac:spMkLst>
        </pc:spChg>
        <pc:spChg chg="mod">
          <ac:chgData name="Caitlin Harrison" userId="2dc1ef4b-b7dd-400d-aaea-9bab0edc85ed" providerId="ADAL" clId="{6B986C75-85D0-4E37-953A-1C8A00EA1B68}" dt="2022-08-10T21:19:25.624" v="7255" actId="20577"/>
          <ac:spMkLst>
            <pc:docMk/>
            <pc:sldMk cId="3754098750" sldId="258"/>
            <ac:spMk id="87" creationId="{E0902901-F181-A4E7-3A84-73947D7B5A43}"/>
          </ac:spMkLst>
        </pc:spChg>
      </pc:sldChg>
      <pc:sldChg chg="delSp mod">
        <pc:chgData name="Caitlin Harrison" userId="2dc1ef4b-b7dd-400d-aaea-9bab0edc85ed" providerId="ADAL" clId="{6B986C75-85D0-4E37-953A-1C8A00EA1B68}" dt="2022-08-17T15:07:33.805" v="8628" actId="478"/>
        <pc:sldMkLst>
          <pc:docMk/>
          <pc:sldMk cId="459970952" sldId="260"/>
        </pc:sldMkLst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3" creationId="{46EE2E70-DCD0-4A61-9D3E-EA30AA887672}"/>
          </ac:spMkLst>
        </pc:spChg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4" creationId="{8333C72B-2003-456C-ACE1-CDA6C47C154B}"/>
          </ac:spMkLst>
        </pc:spChg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5" creationId="{EB6D1EB2-4A6D-4D9E-B7F3-7FE252DA79C8}"/>
          </ac:spMkLst>
        </pc:spChg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7" creationId="{381FC18D-3CE4-40A5-9178-17FED8F1589F}"/>
          </ac:spMkLst>
        </pc:spChg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8" creationId="{5AAF7F9D-9406-4702-9C38-2D78212704EB}"/>
          </ac:spMkLst>
        </pc:spChg>
        <pc:spChg chg="del">
          <ac:chgData name="Caitlin Harrison" userId="2dc1ef4b-b7dd-400d-aaea-9bab0edc85ed" providerId="ADAL" clId="{6B986C75-85D0-4E37-953A-1C8A00EA1B68}" dt="2022-08-17T15:07:33.805" v="8628" actId="478"/>
          <ac:spMkLst>
            <pc:docMk/>
            <pc:sldMk cId="459970952" sldId="260"/>
            <ac:spMk id="9" creationId="{D9B3A551-F144-424F-A417-E2F297ADDD0F}"/>
          </ac:spMkLst>
        </pc:spChg>
      </pc:sldChg>
      <pc:sldChg chg="modSp mod">
        <pc:chgData name="Caitlin Harrison" userId="2dc1ef4b-b7dd-400d-aaea-9bab0edc85ed" providerId="ADAL" clId="{6B986C75-85D0-4E37-953A-1C8A00EA1B68}" dt="2022-08-17T15:06:32.301" v="8627" actId="113"/>
        <pc:sldMkLst>
          <pc:docMk/>
          <pc:sldMk cId="3658158777" sldId="274"/>
        </pc:sldMkLst>
        <pc:spChg chg="mod">
          <ac:chgData name="Caitlin Harrison" userId="2dc1ef4b-b7dd-400d-aaea-9bab0edc85ed" providerId="ADAL" clId="{6B986C75-85D0-4E37-953A-1C8A00EA1B68}" dt="2022-08-17T15:06:20.765" v="8615" actId="20577"/>
          <ac:spMkLst>
            <pc:docMk/>
            <pc:sldMk cId="3658158777" sldId="274"/>
            <ac:spMk id="10" creationId="{D32512CE-1342-45EB-862F-670FFF10EF84}"/>
          </ac:spMkLst>
        </pc:spChg>
        <pc:spChg chg="mod">
          <ac:chgData name="Caitlin Harrison" userId="2dc1ef4b-b7dd-400d-aaea-9bab0edc85ed" providerId="ADAL" clId="{6B986C75-85D0-4E37-953A-1C8A00EA1B68}" dt="2022-08-17T15:06:32.301" v="8627" actId="113"/>
          <ac:spMkLst>
            <pc:docMk/>
            <pc:sldMk cId="3658158777" sldId="274"/>
            <ac:spMk id="11" creationId="{9F83BF2D-BB51-4E6B-936D-51539BF2F3AC}"/>
          </ac:spMkLst>
        </pc:spChg>
      </pc:sldChg>
      <pc:sldChg chg="modSp del mod">
        <pc:chgData name="Caitlin Harrison" userId="2dc1ef4b-b7dd-400d-aaea-9bab0edc85ed" providerId="ADAL" clId="{6B986C75-85D0-4E37-953A-1C8A00EA1B68}" dt="2022-08-10T21:19:09.641" v="7224" actId="47"/>
        <pc:sldMkLst>
          <pc:docMk/>
          <pc:sldMk cId="3420777363" sldId="288"/>
        </pc:sldMkLst>
        <pc:spChg chg="mod">
          <ac:chgData name="Caitlin Harrison" userId="2dc1ef4b-b7dd-400d-aaea-9bab0edc85ed" providerId="ADAL" clId="{6B986C75-85D0-4E37-953A-1C8A00EA1B68}" dt="2022-08-10T21:18:51.507" v="7216" actId="20577"/>
          <ac:spMkLst>
            <pc:docMk/>
            <pc:sldMk cId="3420777363" sldId="288"/>
            <ac:spMk id="4" creationId="{3B054456-1C04-492A-8F78-7F8905A05A69}"/>
          </ac:spMkLst>
        </pc:spChg>
        <pc:spChg chg="mod">
          <ac:chgData name="Caitlin Harrison" userId="2dc1ef4b-b7dd-400d-aaea-9bab0edc85ed" providerId="ADAL" clId="{6B986C75-85D0-4E37-953A-1C8A00EA1B68}" dt="2022-08-10T13:12:27.700" v="4247" actId="13926"/>
          <ac:spMkLst>
            <pc:docMk/>
            <pc:sldMk cId="3420777363" sldId="288"/>
            <ac:spMk id="16" creationId="{D5304835-DD50-4F9E-B09F-6853FE204593}"/>
          </ac:spMkLst>
        </pc:spChg>
      </pc:sldChg>
      <pc:sldChg chg="modSp mod">
        <pc:chgData name="Caitlin Harrison" userId="2dc1ef4b-b7dd-400d-aaea-9bab0edc85ed" providerId="ADAL" clId="{6B986C75-85D0-4E37-953A-1C8A00EA1B68}" dt="2022-08-17T15:10:17.859" v="8631" actId="313"/>
        <pc:sldMkLst>
          <pc:docMk/>
          <pc:sldMk cId="3204521546" sldId="330"/>
        </pc:sldMkLst>
        <pc:spChg chg="mod">
          <ac:chgData name="Caitlin Harrison" userId="2dc1ef4b-b7dd-400d-aaea-9bab0edc85ed" providerId="ADAL" clId="{6B986C75-85D0-4E37-953A-1C8A00EA1B68}" dt="2022-08-17T15:10:17.859" v="8631" actId="313"/>
          <ac:spMkLst>
            <pc:docMk/>
            <pc:sldMk cId="3204521546" sldId="330"/>
            <ac:spMk id="10" creationId="{BEA09745-0315-4415-B48D-4D31D12561C2}"/>
          </ac:spMkLst>
        </pc:spChg>
      </pc:sldChg>
      <pc:sldChg chg="modSp mod">
        <pc:chgData name="Caitlin Harrison" userId="2dc1ef4b-b7dd-400d-aaea-9bab0edc85ed" providerId="ADAL" clId="{6B986C75-85D0-4E37-953A-1C8A00EA1B68}" dt="2022-08-17T15:13:45.983" v="8636" actId="20577"/>
        <pc:sldMkLst>
          <pc:docMk/>
          <pc:sldMk cId="2576647708" sldId="331"/>
        </pc:sldMkLst>
        <pc:spChg chg="mod">
          <ac:chgData name="Caitlin Harrison" userId="2dc1ef4b-b7dd-400d-aaea-9bab0edc85ed" providerId="ADAL" clId="{6B986C75-85D0-4E37-953A-1C8A00EA1B68}" dt="2022-08-09T19:27:06.369" v="79" actId="13926"/>
          <ac:spMkLst>
            <pc:docMk/>
            <pc:sldMk cId="2576647708" sldId="331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7T15:13:45.983" v="8636" actId="20577"/>
          <ac:spMkLst>
            <pc:docMk/>
            <pc:sldMk cId="2576647708" sldId="331"/>
            <ac:spMk id="4" creationId="{4608EAB2-B33A-4ECA-84B5-07F684111B31}"/>
          </ac:spMkLst>
        </pc:spChg>
      </pc:sldChg>
      <pc:sldChg chg="modSp mod delCm">
        <pc:chgData name="Caitlin Harrison" userId="2dc1ef4b-b7dd-400d-aaea-9bab0edc85ed" providerId="ADAL" clId="{6B986C75-85D0-4E37-953A-1C8A00EA1B68}" dt="2022-08-17T21:17:20.731" v="9100"/>
        <pc:sldMkLst>
          <pc:docMk/>
          <pc:sldMk cId="1281670597" sldId="332"/>
        </pc:sldMkLst>
        <pc:spChg chg="mod">
          <ac:chgData name="Caitlin Harrison" userId="2dc1ef4b-b7dd-400d-aaea-9bab0edc85ed" providerId="ADAL" clId="{6B986C75-85D0-4E37-953A-1C8A00EA1B68}" dt="2022-08-10T21:32:44.260" v="7773" actId="404"/>
          <ac:spMkLst>
            <pc:docMk/>
            <pc:sldMk cId="1281670597" sldId="332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21:33:07.170" v="7776" actId="1076"/>
          <ac:spMkLst>
            <pc:docMk/>
            <pc:sldMk cId="1281670597" sldId="332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0T21:33:09.202" v="7777" actId="1076"/>
          <ac:spMkLst>
            <pc:docMk/>
            <pc:sldMk cId="1281670597" sldId="332"/>
            <ac:spMk id="4" creationId="{4608EAB2-B33A-4ECA-84B5-07F684111B31}"/>
          </ac:spMkLst>
        </pc:spChg>
      </pc:sldChg>
      <pc:sldChg chg="modSp">
        <pc:chgData name="Caitlin Harrison" userId="2dc1ef4b-b7dd-400d-aaea-9bab0edc85ed" providerId="ADAL" clId="{6B986C75-85D0-4E37-953A-1C8A00EA1B68}" dt="2022-08-17T15:12:09.185" v="8632" actId="20577"/>
        <pc:sldMkLst>
          <pc:docMk/>
          <pc:sldMk cId="1385814609" sldId="333"/>
        </pc:sldMkLst>
        <pc:spChg chg="mod">
          <ac:chgData name="Caitlin Harrison" userId="2dc1ef4b-b7dd-400d-aaea-9bab0edc85ed" providerId="ADAL" clId="{6B986C75-85D0-4E37-953A-1C8A00EA1B68}" dt="2022-08-17T15:12:09.185" v="8632" actId="20577"/>
          <ac:spMkLst>
            <pc:docMk/>
            <pc:sldMk cId="1385814609" sldId="333"/>
            <ac:spMk id="4" creationId="{4608EAB2-B33A-4ECA-84B5-07F684111B31}"/>
          </ac:spMkLst>
        </pc:spChg>
      </pc:sldChg>
      <pc:sldChg chg="del">
        <pc:chgData name="Caitlin Harrison" userId="2dc1ef4b-b7dd-400d-aaea-9bab0edc85ed" providerId="ADAL" clId="{6B986C75-85D0-4E37-953A-1C8A00EA1B68}" dt="2022-08-09T19:59:39.715" v="2043" actId="47"/>
        <pc:sldMkLst>
          <pc:docMk/>
          <pc:sldMk cId="4059383355" sldId="334"/>
        </pc:sldMkLst>
      </pc:sldChg>
      <pc:sldChg chg="modSp add mod">
        <pc:chgData name="Caitlin Harrison" userId="2dc1ef4b-b7dd-400d-aaea-9bab0edc85ed" providerId="ADAL" clId="{6B986C75-85D0-4E37-953A-1C8A00EA1B68}" dt="2022-08-10T21:43:15.246" v="7879" actId="1076"/>
        <pc:sldMkLst>
          <pc:docMk/>
          <pc:sldMk cId="959885873" sldId="335"/>
        </pc:sldMkLst>
        <pc:spChg chg="mod">
          <ac:chgData name="Caitlin Harrison" userId="2dc1ef4b-b7dd-400d-aaea-9bab0edc85ed" providerId="ADAL" clId="{6B986C75-85D0-4E37-953A-1C8A00EA1B68}" dt="2022-08-10T21:43:05.071" v="7875" actId="1076"/>
          <ac:spMkLst>
            <pc:docMk/>
            <pc:sldMk cId="959885873" sldId="335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21:43:06.634" v="7876" actId="1076"/>
          <ac:spMkLst>
            <pc:docMk/>
            <pc:sldMk cId="959885873" sldId="335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0T21:43:08.439" v="7877" actId="1076"/>
          <ac:spMkLst>
            <pc:docMk/>
            <pc:sldMk cId="959885873" sldId="335"/>
            <ac:spMk id="4" creationId="{4608EAB2-B33A-4ECA-84B5-07F684111B31}"/>
          </ac:spMkLst>
        </pc:spChg>
        <pc:spChg chg="mod">
          <ac:chgData name="Caitlin Harrison" userId="2dc1ef4b-b7dd-400d-aaea-9bab0edc85ed" providerId="ADAL" clId="{6B986C75-85D0-4E37-953A-1C8A00EA1B68}" dt="2022-08-10T21:43:10.478" v="7878" actId="1076"/>
          <ac:spMkLst>
            <pc:docMk/>
            <pc:sldMk cId="959885873" sldId="335"/>
            <ac:spMk id="12" creationId="{BE9733D5-4BF5-4958-9C7B-D9CF721F6EEC}"/>
          </ac:spMkLst>
        </pc:spChg>
        <pc:spChg chg="mod">
          <ac:chgData name="Caitlin Harrison" userId="2dc1ef4b-b7dd-400d-aaea-9bab0edc85ed" providerId="ADAL" clId="{6B986C75-85D0-4E37-953A-1C8A00EA1B68}" dt="2022-08-10T21:43:15.246" v="7879" actId="1076"/>
          <ac:spMkLst>
            <pc:docMk/>
            <pc:sldMk cId="959885873" sldId="335"/>
            <ac:spMk id="13" creationId="{3D848C2A-F600-47D8-AC19-B5C5053B218E}"/>
          </ac:spMkLst>
        </pc:spChg>
        <pc:spChg chg="mod">
          <ac:chgData name="Caitlin Harrison" userId="2dc1ef4b-b7dd-400d-aaea-9bab0edc85ed" providerId="ADAL" clId="{6B986C75-85D0-4E37-953A-1C8A00EA1B68}" dt="2022-08-10T21:43:15.246" v="7879" actId="1076"/>
          <ac:spMkLst>
            <pc:docMk/>
            <pc:sldMk cId="959885873" sldId="335"/>
            <ac:spMk id="14" creationId="{75CD8363-A59A-49AA-8C68-BBC7DC20B793}"/>
          </ac:spMkLst>
        </pc:spChg>
        <pc:spChg chg="mod">
          <ac:chgData name="Caitlin Harrison" userId="2dc1ef4b-b7dd-400d-aaea-9bab0edc85ed" providerId="ADAL" clId="{6B986C75-85D0-4E37-953A-1C8A00EA1B68}" dt="2022-08-10T21:43:15.246" v="7879" actId="1076"/>
          <ac:spMkLst>
            <pc:docMk/>
            <pc:sldMk cId="959885873" sldId="335"/>
            <ac:spMk id="15" creationId="{AE5C5659-42A2-4AF7-8C98-68B11724DEA8}"/>
          </ac:spMkLst>
        </pc:spChg>
        <pc:spChg chg="mod">
          <ac:chgData name="Caitlin Harrison" userId="2dc1ef4b-b7dd-400d-aaea-9bab0edc85ed" providerId="ADAL" clId="{6B986C75-85D0-4E37-953A-1C8A00EA1B68}" dt="2022-08-10T21:43:15.246" v="7879" actId="1076"/>
          <ac:spMkLst>
            <pc:docMk/>
            <pc:sldMk cId="959885873" sldId="335"/>
            <ac:spMk id="16" creationId="{ECFC27EE-0F5A-40A3-971F-0D3784F957D3}"/>
          </ac:spMkLst>
        </pc:spChg>
      </pc:sldChg>
      <pc:sldChg chg="modSp add mod ord modAnim">
        <pc:chgData name="Caitlin Harrison" userId="2dc1ef4b-b7dd-400d-aaea-9bab0edc85ed" providerId="ADAL" clId="{6B986C75-85D0-4E37-953A-1C8A00EA1B68}" dt="2022-08-17T14:20:00.514" v="8148"/>
        <pc:sldMkLst>
          <pc:docMk/>
          <pc:sldMk cId="1355144086" sldId="336"/>
        </pc:sldMkLst>
        <pc:spChg chg="mod">
          <ac:chgData name="Caitlin Harrison" userId="2dc1ef4b-b7dd-400d-aaea-9bab0edc85ed" providerId="ADAL" clId="{6B986C75-85D0-4E37-953A-1C8A00EA1B68}" dt="2022-08-10T21:43:51.551" v="7889" actId="1076"/>
          <ac:spMkLst>
            <pc:docMk/>
            <pc:sldMk cId="1355144086" sldId="336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21:43:49.847" v="7888" actId="1076"/>
          <ac:spMkLst>
            <pc:docMk/>
            <pc:sldMk cId="1355144086" sldId="336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0T21:44:00.888" v="7894" actId="20577"/>
          <ac:spMkLst>
            <pc:docMk/>
            <pc:sldMk cId="1355144086" sldId="336"/>
            <ac:spMk id="4" creationId="{4608EAB2-B33A-4ECA-84B5-07F684111B31}"/>
          </ac:spMkLst>
        </pc:spChg>
      </pc:sldChg>
      <pc:sldChg chg="modSp mod ord">
        <pc:chgData name="Caitlin Harrison" userId="2dc1ef4b-b7dd-400d-aaea-9bab0edc85ed" providerId="ADAL" clId="{6B986C75-85D0-4E37-953A-1C8A00EA1B68}" dt="2022-08-17T13:48:19.494" v="8028" actId="404"/>
        <pc:sldMkLst>
          <pc:docMk/>
          <pc:sldMk cId="1426203257" sldId="338"/>
        </pc:sldMkLst>
        <pc:spChg chg="mod">
          <ac:chgData name="Caitlin Harrison" userId="2dc1ef4b-b7dd-400d-aaea-9bab0edc85ed" providerId="ADAL" clId="{6B986C75-85D0-4E37-953A-1C8A00EA1B68}" dt="2022-08-10T13:17:11.061" v="4291" actId="13926"/>
          <ac:spMkLst>
            <pc:docMk/>
            <pc:sldMk cId="1426203257" sldId="338"/>
            <ac:spMk id="2" creationId="{B1FE5A02-6628-420E-B275-F067233B51A9}"/>
          </ac:spMkLst>
        </pc:spChg>
        <pc:spChg chg="mod">
          <ac:chgData name="Caitlin Harrison" userId="2dc1ef4b-b7dd-400d-aaea-9bab0edc85ed" providerId="ADAL" clId="{6B986C75-85D0-4E37-953A-1C8A00EA1B68}" dt="2022-08-17T13:48:19.494" v="8028" actId="404"/>
          <ac:spMkLst>
            <pc:docMk/>
            <pc:sldMk cId="1426203257" sldId="338"/>
            <ac:spMk id="3" creationId="{A7B16CAE-AA23-4F34-94D8-8E6862D03529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0" creationId="{071FE820-CEDE-41E3-A008-3D5E65517D92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1" creationId="{5836CF5A-AFD0-4897-B405-3B5164721B14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4" creationId="{A9C5F257-C6F8-4600-B637-AEFF447306D5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5" creationId="{5111615A-219C-4709-8D1F-AEC7FDEF256C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6" creationId="{DC57F638-93B8-49BB-9897-6A516F941556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7" creationId="{438A4D79-0842-4490-98FE-1204394CE324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8" creationId="{0A09A90A-3C12-4ED5-BB3C-F49FE4B0B720}"/>
          </ac:spMkLst>
        </pc:spChg>
        <pc:spChg chg="mod">
          <ac:chgData name="Caitlin Harrison" userId="2dc1ef4b-b7dd-400d-aaea-9bab0edc85ed" providerId="ADAL" clId="{6B986C75-85D0-4E37-953A-1C8A00EA1B68}" dt="2022-08-10T21:41:29.167" v="7851" actId="1076"/>
          <ac:spMkLst>
            <pc:docMk/>
            <pc:sldMk cId="1426203257" sldId="338"/>
            <ac:spMk id="19" creationId="{8DFC96FB-100A-43E5-9E0A-809B044E3560}"/>
          </ac:spMkLst>
        </pc:spChg>
      </pc:sldChg>
      <pc:sldChg chg="del">
        <pc:chgData name="Caitlin Harrison" userId="2dc1ef4b-b7dd-400d-aaea-9bab0edc85ed" providerId="ADAL" clId="{6B986C75-85D0-4E37-953A-1C8A00EA1B68}" dt="2022-08-10T19:42:56.438" v="4847" actId="47"/>
        <pc:sldMkLst>
          <pc:docMk/>
          <pc:sldMk cId="3782251228" sldId="341"/>
        </pc:sldMkLst>
      </pc:sldChg>
      <pc:sldChg chg="del">
        <pc:chgData name="Caitlin Harrison" userId="2dc1ef4b-b7dd-400d-aaea-9bab0edc85ed" providerId="ADAL" clId="{6B986C75-85D0-4E37-953A-1C8A00EA1B68}" dt="2022-08-10T19:42:57.204" v="4848" actId="47"/>
        <pc:sldMkLst>
          <pc:docMk/>
          <pc:sldMk cId="2718821683" sldId="346"/>
        </pc:sldMkLst>
      </pc:sldChg>
      <pc:sldChg chg="del">
        <pc:chgData name="Caitlin Harrison" userId="2dc1ef4b-b7dd-400d-aaea-9bab0edc85ed" providerId="ADAL" clId="{6B986C75-85D0-4E37-953A-1C8A00EA1B68}" dt="2022-08-10T19:42:53.821" v="4845" actId="47"/>
        <pc:sldMkLst>
          <pc:docMk/>
          <pc:sldMk cId="3780820616" sldId="349"/>
        </pc:sldMkLst>
      </pc:sldChg>
      <pc:sldChg chg="del">
        <pc:chgData name="Caitlin Harrison" userId="2dc1ef4b-b7dd-400d-aaea-9bab0edc85ed" providerId="ADAL" clId="{6B986C75-85D0-4E37-953A-1C8A00EA1B68}" dt="2022-08-10T19:42:54.774" v="4846" actId="47"/>
        <pc:sldMkLst>
          <pc:docMk/>
          <pc:sldMk cId="3182609249" sldId="350"/>
        </pc:sldMkLst>
      </pc:sldChg>
      <pc:sldChg chg="addSp modSp mod">
        <pc:chgData name="Caitlin Harrison" userId="2dc1ef4b-b7dd-400d-aaea-9bab0edc85ed" providerId="ADAL" clId="{6B986C75-85D0-4E37-953A-1C8A00EA1B68}" dt="2022-08-17T17:22:32.585" v="9098" actId="5793"/>
        <pc:sldMkLst>
          <pc:docMk/>
          <pc:sldMk cId="3212705595" sldId="359"/>
        </pc:sldMkLst>
        <pc:spChg chg="add mod">
          <ac:chgData name="Caitlin Harrison" userId="2dc1ef4b-b7dd-400d-aaea-9bab0edc85ed" providerId="ADAL" clId="{6B986C75-85D0-4E37-953A-1C8A00EA1B68}" dt="2022-08-17T17:22:32.585" v="9098" actId="5793"/>
          <ac:spMkLst>
            <pc:docMk/>
            <pc:sldMk cId="3212705595" sldId="359"/>
            <ac:spMk id="2" creationId="{71428811-EC11-247F-0DDD-1E9525C9F7CD}"/>
          </ac:spMkLst>
        </pc:spChg>
        <pc:spChg chg="mod">
          <ac:chgData name="Caitlin Harrison" userId="2dc1ef4b-b7dd-400d-aaea-9bab0edc85ed" providerId="ADAL" clId="{6B986C75-85D0-4E37-953A-1C8A00EA1B68}" dt="2022-08-09T20:18:03.690" v="2218" actId="20577"/>
          <ac:spMkLst>
            <pc:docMk/>
            <pc:sldMk cId="3212705595" sldId="359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8:01.401" v="2216" actId="20577"/>
          <ac:spMkLst>
            <pc:docMk/>
            <pc:sldMk cId="3212705595" sldId="359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0T21:34:25.282" v="7789" actId="1076"/>
          <ac:spMkLst>
            <pc:docMk/>
            <pc:sldMk cId="3212705595" sldId="359"/>
            <ac:spMk id="31" creationId="{19C72C7E-E465-AEC5-3587-441845ACF2AB}"/>
          </ac:spMkLst>
        </pc:spChg>
        <pc:picChg chg="mod">
          <ac:chgData name="Caitlin Harrison" userId="2dc1ef4b-b7dd-400d-aaea-9bab0edc85ed" providerId="ADAL" clId="{6B986C75-85D0-4E37-953A-1C8A00EA1B68}" dt="2022-08-09T19:34:55.124" v="728" actId="1076"/>
          <ac:picMkLst>
            <pc:docMk/>
            <pc:sldMk cId="3212705595" sldId="359"/>
            <ac:picMk id="5" creationId="{561A1598-7685-8178-F75C-D3938C84533D}"/>
          </ac:picMkLst>
        </pc:picChg>
      </pc:sldChg>
      <pc:sldChg chg="addSp modSp mod modAnim addCm">
        <pc:chgData name="Caitlin Harrison" userId="2dc1ef4b-b7dd-400d-aaea-9bab0edc85ed" providerId="ADAL" clId="{6B986C75-85D0-4E37-953A-1C8A00EA1B68}" dt="2022-08-17T15:18:38.564" v="8640"/>
        <pc:sldMkLst>
          <pc:docMk/>
          <pc:sldMk cId="1288678430" sldId="360"/>
        </pc:sldMkLst>
        <pc:spChg chg="add mod">
          <ac:chgData name="Caitlin Harrison" userId="2dc1ef4b-b7dd-400d-aaea-9bab0edc85ed" providerId="ADAL" clId="{6B986C75-85D0-4E37-953A-1C8A00EA1B68}" dt="2022-08-10T21:35:49.062" v="7795" actId="14100"/>
          <ac:spMkLst>
            <pc:docMk/>
            <pc:sldMk cId="1288678430" sldId="360"/>
            <ac:spMk id="2" creationId="{5F0E7423-3CF6-9B00-FEE6-F58DCE8FEFB7}"/>
          </ac:spMkLst>
        </pc:spChg>
        <pc:spChg chg="mod">
          <ac:chgData name="Caitlin Harrison" userId="2dc1ef4b-b7dd-400d-aaea-9bab0edc85ed" providerId="ADAL" clId="{6B986C75-85D0-4E37-953A-1C8A00EA1B68}" dt="2022-08-09T20:18:08.734" v="2220" actId="20577"/>
          <ac:spMkLst>
            <pc:docMk/>
            <pc:sldMk cId="1288678430" sldId="360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10T21:35:20.185" v="7791" actId="1076"/>
          <ac:spMkLst>
            <pc:docMk/>
            <pc:sldMk cId="1288678430" sldId="360"/>
            <ac:spMk id="9" creationId="{A37B20D2-1515-F7AB-94E1-625F823F2970}"/>
          </ac:spMkLst>
        </pc:spChg>
        <pc:spChg chg="mod">
          <ac:chgData name="Caitlin Harrison" userId="2dc1ef4b-b7dd-400d-aaea-9bab0edc85ed" providerId="ADAL" clId="{6B986C75-85D0-4E37-953A-1C8A00EA1B68}" dt="2022-08-09T20:18:10.475" v="2222" actId="20577"/>
          <ac:spMkLst>
            <pc:docMk/>
            <pc:sldMk cId="1288678430" sldId="360"/>
            <ac:spMk id="11" creationId="{775E5D69-8571-BB3D-6A8F-1025AE312F15}"/>
          </ac:spMkLst>
        </pc:spChg>
        <pc:grpChg chg="mod">
          <ac:chgData name="Caitlin Harrison" userId="2dc1ef4b-b7dd-400d-aaea-9bab0edc85ed" providerId="ADAL" clId="{6B986C75-85D0-4E37-953A-1C8A00EA1B68}" dt="2022-08-09T19:34:51.316" v="727" actId="1076"/>
          <ac:grpSpMkLst>
            <pc:docMk/>
            <pc:sldMk cId="1288678430" sldId="360"/>
            <ac:grpSpMk id="20" creationId="{AD546EE1-7957-EF3C-ABC7-6D227F133064}"/>
          </ac:grpSpMkLst>
        </pc:grpChg>
      </pc:sldChg>
      <pc:sldChg chg="addSp modSp mod modAnim delCm">
        <pc:chgData name="Caitlin Harrison" userId="2dc1ef4b-b7dd-400d-aaea-9bab0edc85ed" providerId="ADAL" clId="{6B986C75-85D0-4E37-953A-1C8A00EA1B68}" dt="2022-08-17T17:07:16.719" v="8982" actId="13926"/>
        <pc:sldMkLst>
          <pc:docMk/>
          <pc:sldMk cId="2237735350" sldId="361"/>
        </pc:sldMkLst>
        <pc:spChg chg="add mod">
          <ac:chgData name="Caitlin Harrison" userId="2dc1ef4b-b7dd-400d-aaea-9bab0edc85ed" providerId="ADAL" clId="{6B986C75-85D0-4E37-953A-1C8A00EA1B68}" dt="2022-08-17T17:07:16.719" v="8982" actId="13926"/>
          <ac:spMkLst>
            <pc:docMk/>
            <pc:sldMk cId="2237735350" sldId="361"/>
            <ac:spMk id="3" creationId="{0247C6F7-4EED-C358-ACE4-A0F3D34D77A2}"/>
          </ac:spMkLst>
        </pc:spChg>
        <pc:spChg chg="mod">
          <ac:chgData name="Caitlin Harrison" userId="2dc1ef4b-b7dd-400d-aaea-9bab0edc85ed" providerId="ADAL" clId="{6B986C75-85D0-4E37-953A-1C8A00EA1B68}" dt="2022-08-09T20:18:13.544" v="2224" actId="20577"/>
          <ac:spMkLst>
            <pc:docMk/>
            <pc:sldMk cId="2237735350" sldId="361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8:15.015" v="2226" actId="20577"/>
          <ac:spMkLst>
            <pc:docMk/>
            <pc:sldMk cId="2237735350" sldId="361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0T21:36:00.938" v="7797" actId="1076"/>
          <ac:spMkLst>
            <pc:docMk/>
            <pc:sldMk cId="2237735350" sldId="361"/>
            <ac:spMk id="17" creationId="{01B86732-244D-2C41-657B-1B8EE50FEECB}"/>
          </ac:spMkLst>
        </pc:spChg>
        <pc:grpChg chg="mod">
          <ac:chgData name="Caitlin Harrison" userId="2dc1ef4b-b7dd-400d-aaea-9bab0edc85ed" providerId="ADAL" clId="{6B986C75-85D0-4E37-953A-1C8A00EA1B68}" dt="2022-08-09T19:43:27.321" v="1596" actId="1076"/>
          <ac:grpSpMkLst>
            <pc:docMk/>
            <pc:sldMk cId="2237735350" sldId="361"/>
            <ac:grpSpMk id="2" creationId="{18950196-7E92-9801-CB55-6AF5983D93E4}"/>
          </ac:grpSpMkLst>
        </pc:grpChg>
      </pc:sldChg>
      <pc:sldChg chg="addSp modSp mod modAnim">
        <pc:chgData name="Caitlin Harrison" userId="2dc1ef4b-b7dd-400d-aaea-9bab0edc85ed" providerId="ADAL" clId="{6B986C75-85D0-4E37-953A-1C8A00EA1B68}" dt="2022-08-17T15:27:55.432" v="8663" actId="1076"/>
        <pc:sldMkLst>
          <pc:docMk/>
          <pc:sldMk cId="2013738899" sldId="362"/>
        </pc:sldMkLst>
        <pc:spChg chg="add mod">
          <ac:chgData name="Caitlin Harrison" userId="2dc1ef4b-b7dd-400d-aaea-9bab0edc85ed" providerId="ADAL" clId="{6B986C75-85D0-4E37-953A-1C8A00EA1B68}" dt="2022-08-17T15:27:55.432" v="8663" actId="1076"/>
          <ac:spMkLst>
            <pc:docMk/>
            <pc:sldMk cId="2013738899" sldId="362"/>
            <ac:spMk id="4" creationId="{D8891F0D-017E-66C6-9BEB-6CD8EC5D91F9}"/>
          </ac:spMkLst>
        </pc:spChg>
        <pc:spChg chg="mod">
          <ac:chgData name="Caitlin Harrison" userId="2dc1ef4b-b7dd-400d-aaea-9bab0edc85ed" providerId="ADAL" clId="{6B986C75-85D0-4E37-953A-1C8A00EA1B68}" dt="2022-08-09T20:18:18.135" v="2228" actId="20577"/>
          <ac:spMkLst>
            <pc:docMk/>
            <pc:sldMk cId="2013738899" sldId="362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8:21.173" v="2230" actId="20577"/>
          <ac:spMkLst>
            <pc:docMk/>
            <pc:sldMk cId="2013738899" sldId="362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7T15:26:23.993" v="8660" actId="1076"/>
          <ac:spMkLst>
            <pc:docMk/>
            <pc:sldMk cId="2013738899" sldId="362"/>
            <ac:spMk id="27" creationId="{EE95BD2C-2E3B-6D8B-A48E-773EA30C1D7E}"/>
          </ac:spMkLst>
        </pc:spChg>
        <pc:grpChg chg="mod">
          <ac:chgData name="Caitlin Harrison" userId="2dc1ef4b-b7dd-400d-aaea-9bab0edc85ed" providerId="ADAL" clId="{6B986C75-85D0-4E37-953A-1C8A00EA1B68}" dt="2022-08-09T19:34:57.100" v="729" actId="1076"/>
          <ac:grpSpMkLst>
            <pc:docMk/>
            <pc:sldMk cId="2013738899" sldId="362"/>
            <ac:grpSpMk id="3" creationId="{A6DAF1DC-558D-CE62-C1B3-C2AE9FDB8E33}"/>
          </ac:grpSpMkLst>
        </pc:grpChg>
      </pc:sldChg>
      <pc:sldChg chg="addSp modSp mod modAnim">
        <pc:chgData name="Caitlin Harrison" userId="2dc1ef4b-b7dd-400d-aaea-9bab0edc85ed" providerId="ADAL" clId="{6B986C75-85D0-4E37-953A-1C8A00EA1B68}" dt="2022-08-10T21:38:33.732" v="7819" actId="14100"/>
        <pc:sldMkLst>
          <pc:docMk/>
          <pc:sldMk cId="3759941844" sldId="363"/>
        </pc:sldMkLst>
        <pc:spChg chg="mod">
          <ac:chgData name="Caitlin Harrison" userId="2dc1ef4b-b7dd-400d-aaea-9bab0edc85ed" providerId="ADAL" clId="{6B986C75-85D0-4E37-953A-1C8A00EA1B68}" dt="2022-08-09T20:18:25.317" v="2232" actId="20577"/>
          <ac:spMkLst>
            <pc:docMk/>
            <pc:sldMk cId="3759941844" sldId="363"/>
            <ac:spMk id="6" creationId="{124B4B64-1AC1-BF9C-A9AA-A2A8BB2F15D9}"/>
          </ac:spMkLst>
        </pc:spChg>
        <pc:spChg chg="add mod">
          <ac:chgData name="Caitlin Harrison" userId="2dc1ef4b-b7dd-400d-aaea-9bab0edc85ed" providerId="ADAL" clId="{6B986C75-85D0-4E37-953A-1C8A00EA1B68}" dt="2022-08-10T21:38:21.837" v="7817" actId="20577"/>
          <ac:spMkLst>
            <pc:docMk/>
            <pc:sldMk cId="3759941844" sldId="363"/>
            <ac:spMk id="7" creationId="{683BFFB6-DE93-BFC4-EE72-27BE3E6466D6}"/>
          </ac:spMkLst>
        </pc:spChg>
        <pc:spChg chg="mod">
          <ac:chgData name="Caitlin Harrison" userId="2dc1ef4b-b7dd-400d-aaea-9bab0edc85ed" providerId="ADAL" clId="{6B986C75-85D0-4E37-953A-1C8A00EA1B68}" dt="2022-08-09T20:18:26.850" v="2234" actId="20577"/>
          <ac:spMkLst>
            <pc:docMk/>
            <pc:sldMk cId="3759941844" sldId="363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0T21:38:33.732" v="7819" actId="14100"/>
          <ac:spMkLst>
            <pc:docMk/>
            <pc:sldMk cId="3759941844" sldId="363"/>
            <ac:spMk id="30" creationId="{BC7BBD5E-D405-EE51-6E9A-EC9459FB361A}"/>
          </ac:spMkLst>
        </pc:spChg>
        <pc:grpChg chg="mod">
          <ac:chgData name="Caitlin Harrison" userId="2dc1ef4b-b7dd-400d-aaea-9bab0edc85ed" providerId="ADAL" clId="{6B986C75-85D0-4E37-953A-1C8A00EA1B68}" dt="2022-08-09T19:35:00.132" v="730" actId="1076"/>
          <ac:grpSpMkLst>
            <pc:docMk/>
            <pc:sldMk cId="3759941844" sldId="363"/>
            <ac:grpSpMk id="4" creationId="{BB8D1DA1-679F-848D-1FF9-D4FB9ADB0F4B}"/>
          </ac:grpSpMkLst>
        </pc:grpChg>
      </pc:sldChg>
      <pc:sldChg chg="modSp mod">
        <pc:chgData name="Caitlin Harrison" userId="2dc1ef4b-b7dd-400d-aaea-9bab0edc85ed" providerId="ADAL" clId="{6B986C75-85D0-4E37-953A-1C8A00EA1B68}" dt="2022-08-17T15:29:50.114" v="8665" actId="1076"/>
        <pc:sldMkLst>
          <pc:docMk/>
          <pc:sldMk cId="3381679586" sldId="364"/>
        </pc:sldMkLst>
        <pc:spChg chg="mod">
          <ac:chgData name="Caitlin Harrison" userId="2dc1ef4b-b7dd-400d-aaea-9bab0edc85ed" providerId="ADAL" clId="{6B986C75-85D0-4E37-953A-1C8A00EA1B68}" dt="2022-08-09T20:18:29.909" v="2236" actId="20577"/>
          <ac:spMkLst>
            <pc:docMk/>
            <pc:sldMk cId="3381679586" sldId="364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8:31.813" v="2238" actId="20577"/>
          <ac:spMkLst>
            <pc:docMk/>
            <pc:sldMk cId="3381679586" sldId="364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7T15:29:46.599" v="8664" actId="1076"/>
          <ac:spMkLst>
            <pc:docMk/>
            <pc:sldMk cId="3381679586" sldId="364"/>
            <ac:spMk id="34" creationId="{63B4F55B-F032-29D7-1A8D-2C8CE72B79E2}"/>
          </ac:spMkLst>
        </pc:spChg>
        <pc:spChg chg="mod">
          <ac:chgData name="Caitlin Harrison" userId="2dc1ef4b-b7dd-400d-aaea-9bab0edc85ed" providerId="ADAL" clId="{6B986C75-85D0-4E37-953A-1C8A00EA1B68}" dt="2022-08-17T15:29:50.114" v="8665" actId="1076"/>
          <ac:spMkLst>
            <pc:docMk/>
            <pc:sldMk cId="3381679586" sldId="364"/>
            <ac:spMk id="39" creationId="{9EF2EDB8-DB8B-76AF-2456-0F09142E0FD6}"/>
          </ac:spMkLst>
        </pc:spChg>
        <pc:grpChg chg="mod">
          <ac:chgData name="Caitlin Harrison" userId="2dc1ef4b-b7dd-400d-aaea-9bab0edc85ed" providerId="ADAL" clId="{6B986C75-85D0-4E37-953A-1C8A00EA1B68}" dt="2022-08-09T19:35:02.428" v="731" actId="1076"/>
          <ac:grpSpMkLst>
            <pc:docMk/>
            <pc:sldMk cId="3381679586" sldId="364"/>
            <ac:grpSpMk id="7" creationId="{711E4933-E4D0-C755-9CD2-4A216587C3AA}"/>
          </ac:grpSpMkLst>
        </pc:grpChg>
      </pc:sldChg>
      <pc:sldChg chg="modSp mod">
        <pc:chgData name="Caitlin Harrison" userId="2dc1ef4b-b7dd-400d-aaea-9bab0edc85ed" providerId="ADAL" clId="{6B986C75-85D0-4E37-953A-1C8A00EA1B68}" dt="2022-08-17T15:31:37.474" v="8678" actId="20577"/>
        <pc:sldMkLst>
          <pc:docMk/>
          <pc:sldMk cId="1877288662" sldId="365"/>
        </pc:sldMkLst>
        <pc:spChg chg="mod">
          <ac:chgData name="Caitlin Harrison" userId="2dc1ef4b-b7dd-400d-aaea-9bab0edc85ed" providerId="ADAL" clId="{6B986C75-85D0-4E37-953A-1C8A00EA1B68}" dt="2022-08-09T20:18:35.033" v="2240" actId="20577"/>
          <ac:spMkLst>
            <pc:docMk/>
            <pc:sldMk cId="1877288662" sldId="365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8:37.083" v="2242" actId="20577"/>
          <ac:spMkLst>
            <pc:docMk/>
            <pc:sldMk cId="1877288662" sldId="365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10T21:39:02.312" v="7824" actId="1076"/>
          <ac:spMkLst>
            <pc:docMk/>
            <pc:sldMk cId="1877288662" sldId="365"/>
            <ac:spMk id="39" creationId="{F85DFC94-201F-8552-6AE6-19BDF7799C42}"/>
          </ac:spMkLst>
        </pc:spChg>
        <pc:spChg chg="mod">
          <ac:chgData name="Caitlin Harrison" userId="2dc1ef4b-b7dd-400d-aaea-9bab0edc85ed" providerId="ADAL" clId="{6B986C75-85D0-4E37-953A-1C8A00EA1B68}" dt="2022-08-17T15:31:37.474" v="8678" actId="20577"/>
          <ac:spMkLst>
            <pc:docMk/>
            <pc:sldMk cId="1877288662" sldId="365"/>
            <ac:spMk id="40" creationId="{84C6B954-BD68-85E9-103A-2315894C4BD2}"/>
          </ac:spMkLst>
        </pc:spChg>
        <pc:spChg chg="mod">
          <ac:chgData name="Caitlin Harrison" userId="2dc1ef4b-b7dd-400d-aaea-9bab0edc85ed" providerId="ADAL" clId="{6B986C75-85D0-4E37-953A-1C8A00EA1B68}" dt="2022-08-09T20:18:42.909" v="2244" actId="20577"/>
          <ac:spMkLst>
            <pc:docMk/>
            <pc:sldMk cId="1877288662" sldId="365"/>
            <ac:spMk id="42" creationId="{35F2755D-304F-D9A5-C73A-63FAA75EE173}"/>
          </ac:spMkLst>
        </pc:spChg>
        <pc:grpChg chg="mod">
          <ac:chgData name="Caitlin Harrison" userId="2dc1ef4b-b7dd-400d-aaea-9bab0edc85ed" providerId="ADAL" clId="{6B986C75-85D0-4E37-953A-1C8A00EA1B68}" dt="2022-08-09T19:35:06.276" v="732" actId="1076"/>
          <ac:grpSpMkLst>
            <pc:docMk/>
            <pc:sldMk cId="1877288662" sldId="365"/>
            <ac:grpSpMk id="8" creationId="{696E7194-7FB9-CCFC-A120-80D3BC665A5A}"/>
          </ac:grpSpMkLst>
        </pc:grpChg>
      </pc:sldChg>
      <pc:sldChg chg="modSp mod">
        <pc:chgData name="Caitlin Harrison" userId="2dc1ef4b-b7dd-400d-aaea-9bab0edc85ed" providerId="ADAL" clId="{6B986C75-85D0-4E37-953A-1C8A00EA1B68}" dt="2022-08-10T21:39:33.845" v="7830" actId="1076"/>
        <pc:sldMkLst>
          <pc:docMk/>
          <pc:sldMk cId="755781469" sldId="366"/>
        </pc:sldMkLst>
        <pc:spChg chg="mod">
          <ac:chgData name="Caitlin Harrison" userId="2dc1ef4b-b7dd-400d-aaea-9bab0edc85ed" providerId="ADAL" clId="{6B986C75-85D0-4E37-953A-1C8A00EA1B68}" dt="2022-08-09T20:19:10.311" v="2246" actId="20577"/>
          <ac:spMkLst>
            <pc:docMk/>
            <pc:sldMk cId="755781469" sldId="366"/>
            <ac:spMk id="6" creationId="{124B4B64-1AC1-BF9C-A9AA-A2A8BB2F15D9}"/>
          </ac:spMkLst>
        </pc:spChg>
        <pc:spChg chg="mod">
          <ac:chgData name="Caitlin Harrison" userId="2dc1ef4b-b7dd-400d-aaea-9bab0edc85ed" providerId="ADAL" clId="{6B986C75-85D0-4E37-953A-1C8A00EA1B68}" dt="2022-08-09T20:19:12.800" v="2248" actId="20577"/>
          <ac:spMkLst>
            <pc:docMk/>
            <pc:sldMk cId="755781469" sldId="366"/>
            <ac:spMk id="11" creationId="{775E5D69-8571-BB3D-6A8F-1025AE312F15}"/>
          </ac:spMkLst>
        </pc:spChg>
        <pc:spChg chg="mod">
          <ac:chgData name="Caitlin Harrison" userId="2dc1ef4b-b7dd-400d-aaea-9bab0edc85ed" providerId="ADAL" clId="{6B986C75-85D0-4E37-953A-1C8A00EA1B68}" dt="2022-08-09T20:19:14.804" v="2250" actId="20577"/>
          <ac:spMkLst>
            <pc:docMk/>
            <pc:sldMk cId="755781469" sldId="366"/>
            <ac:spMk id="42" creationId="{35F2755D-304F-D9A5-C73A-63FAA75EE173}"/>
          </ac:spMkLst>
        </pc:spChg>
        <pc:spChg chg="mod">
          <ac:chgData name="Caitlin Harrison" userId="2dc1ef4b-b7dd-400d-aaea-9bab0edc85ed" providerId="ADAL" clId="{6B986C75-85D0-4E37-953A-1C8A00EA1B68}" dt="2022-08-10T21:39:26.675" v="7828" actId="1076"/>
          <ac:spMkLst>
            <pc:docMk/>
            <pc:sldMk cId="755781469" sldId="366"/>
            <ac:spMk id="46" creationId="{5E6A8C70-717A-D890-758C-02CEB7D7777E}"/>
          </ac:spMkLst>
        </pc:spChg>
        <pc:spChg chg="mod">
          <ac:chgData name="Caitlin Harrison" userId="2dc1ef4b-b7dd-400d-aaea-9bab0edc85ed" providerId="ADAL" clId="{6B986C75-85D0-4E37-953A-1C8A00EA1B68}" dt="2022-08-10T21:39:33.845" v="7830" actId="1076"/>
          <ac:spMkLst>
            <pc:docMk/>
            <pc:sldMk cId="755781469" sldId="366"/>
            <ac:spMk id="47" creationId="{72506908-584D-81F4-2DAC-F6F3A1641BCB}"/>
          </ac:spMkLst>
        </pc:spChg>
        <pc:spChg chg="mod">
          <ac:chgData name="Caitlin Harrison" userId="2dc1ef4b-b7dd-400d-aaea-9bab0edc85ed" providerId="ADAL" clId="{6B986C75-85D0-4E37-953A-1C8A00EA1B68}" dt="2022-08-09T19:35:12.132" v="734" actId="1076"/>
          <ac:spMkLst>
            <pc:docMk/>
            <pc:sldMk cId="755781469" sldId="366"/>
            <ac:spMk id="48" creationId="{F4C759B4-10C6-B244-0395-93631B1EA64A}"/>
          </ac:spMkLst>
        </pc:spChg>
        <pc:spChg chg="mod">
          <ac:chgData name="Caitlin Harrison" userId="2dc1ef4b-b7dd-400d-aaea-9bab0edc85ed" providerId="ADAL" clId="{6B986C75-85D0-4E37-953A-1C8A00EA1B68}" dt="2022-08-09T19:35:13.733" v="735" actId="1076"/>
          <ac:spMkLst>
            <pc:docMk/>
            <pc:sldMk cId="755781469" sldId="366"/>
            <ac:spMk id="49" creationId="{6230B592-B27F-86AD-CDC7-506280561E78}"/>
          </ac:spMkLst>
        </pc:spChg>
        <pc:spChg chg="mod">
          <ac:chgData name="Caitlin Harrison" userId="2dc1ef4b-b7dd-400d-aaea-9bab0edc85ed" providerId="ADAL" clId="{6B986C75-85D0-4E37-953A-1C8A00EA1B68}" dt="2022-08-09T19:35:17.068" v="736" actId="1076"/>
          <ac:spMkLst>
            <pc:docMk/>
            <pc:sldMk cId="755781469" sldId="366"/>
            <ac:spMk id="50" creationId="{94A64837-6F24-99AD-2256-4F4C34522779}"/>
          </ac:spMkLst>
        </pc:spChg>
        <pc:grpChg chg="mod">
          <ac:chgData name="Caitlin Harrison" userId="2dc1ef4b-b7dd-400d-aaea-9bab0edc85ed" providerId="ADAL" clId="{6B986C75-85D0-4E37-953A-1C8A00EA1B68}" dt="2022-08-09T19:35:08.669" v="733" actId="1076"/>
          <ac:grpSpMkLst>
            <pc:docMk/>
            <pc:sldMk cId="755781469" sldId="366"/>
            <ac:grpSpMk id="9" creationId="{B1B49C2B-EA9C-A2C5-51CC-AC1AEA30C5F3}"/>
          </ac:grpSpMkLst>
        </pc:grpChg>
      </pc:sldChg>
      <pc:sldChg chg="addSp modSp mod">
        <pc:chgData name="Caitlin Harrison" userId="2dc1ef4b-b7dd-400d-aaea-9bab0edc85ed" providerId="ADAL" clId="{6B986C75-85D0-4E37-953A-1C8A00EA1B68}" dt="2022-08-17T13:53:12.987" v="8066" actId="1076"/>
        <pc:sldMkLst>
          <pc:docMk/>
          <pc:sldMk cId="1985274743" sldId="368"/>
        </pc:sldMkLst>
        <pc:spChg chg="add mod">
          <ac:chgData name="Caitlin Harrison" userId="2dc1ef4b-b7dd-400d-aaea-9bab0edc85ed" providerId="ADAL" clId="{6B986C75-85D0-4E37-953A-1C8A00EA1B68}" dt="2022-08-17T13:53:12.987" v="8066" actId="1076"/>
          <ac:spMkLst>
            <pc:docMk/>
            <pc:sldMk cId="1985274743" sldId="368"/>
            <ac:spMk id="9" creationId="{B652EF15-3653-4DFC-9966-3937DCEDA4BA}"/>
          </ac:spMkLst>
        </pc:spChg>
      </pc:sldChg>
      <pc:sldChg chg="addSp delSp modSp del mod">
        <pc:chgData name="Caitlin Harrison" userId="2dc1ef4b-b7dd-400d-aaea-9bab0edc85ed" providerId="ADAL" clId="{6B986C75-85D0-4E37-953A-1C8A00EA1B68}" dt="2022-08-09T21:03:57.213" v="3519" actId="47"/>
        <pc:sldMkLst>
          <pc:docMk/>
          <pc:sldMk cId="4104334270" sldId="369"/>
        </pc:sldMkLst>
        <pc:picChg chg="add del mod">
          <ac:chgData name="Caitlin Harrison" userId="2dc1ef4b-b7dd-400d-aaea-9bab0edc85ed" providerId="ADAL" clId="{6B986C75-85D0-4E37-953A-1C8A00EA1B68}" dt="2022-08-09T21:03:49.547" v="3517" actId="478"/>
          <ac:picMkLst>
            <pc:docMk/>
            <pc:sldMk cId="4104334270" sldId="369"/>
            <ac:picMk id="2" creationId="{3631086F-29A7-EB67-4933-B7FF8F800A1C}"/>
          </ac:picMkLst>
        </pc:picChg>
        <pc:picChg chg="del">
          <ac:chgData name="Caitlin Harrison" userId="2dc1ef4b-b7dd-400d-aaea-9bab0edc85ed" providerId="ADAL" clId="{6B986C75-85D0-4E37-953A-1C8A00EA1B68}" dt="2022-08-09T21:03:51.602" v="3518" actId="478"/>
          <ac:picMkLst>
            <pc:docMk/>
            <pc:sldMk cId="4104334270" sldId="369"/>
            <ac:picMk id="3" creationId="{6E10E8A9-E34F-4E58-2FA7-D7145FFF0FD0}"/>
          </ac:picMkLst>
        </pc:picChg>
      </pc:sldChg>
      <pc:sldChg chg="addSp delSp modSp mod delAnim modAnim addCm">
        <pc:chgData name="Caitlin Harrison" userId="2dc1ef4b-b7dd-400d-aaea-9bab0edc85ed" providerId="ADAL" clId="{6B986C75-85D0-4E37-953A-1C8A00EA1B68}" dt="2022-08-17T15:41:21.282" v="8679"/>
        <pc:sldMkLst>
          <pc:docMk/>
          <pc:sldMk cId="3140339447" sldId="370"/>
        </pc:sldMkLst>
        <pc:spChg chg="add mod">
          <ac:chgData name="Caitlin Harrison" userId="2dc1ef4b-b7dd-400d-aaea-9bab0edc85ed" providerId="ADAL" clId="{6B986C75-85D0-4E37-953A-1C8A00EA1B68}" dt="2022-08-17T13:40:09.142" v="7998" actId="20577"/>
          <ac:spMkLst>
            <pc:docMk/>
            <pc:sldMk cId="3140339447" sldId="370"/>
            <ac:spMk id="2" creationId="{B57138FF-CF2D-DD82-FE95-AED0CC7251A3}"/>
          </ac:spMkLst>
        </pc:spChg>
        <pc:spChg chg="mod">
          <ac:chgData name="Caitlin Harrison" userId="2dc1ef4b-b7dd-400d-aaea-9bab0edc85ed" providerId="ADAL" clId="{6B986C75-85D0-4E37-953A-1C8A00EA1B68}" dt="2022-08-10T21:40:59.813" v="7848" actId="14100"/>
          <ac:spMkLst>
            <pc:docMk/>
            <pc:sldMk cId="3140339447" sldId="370"/>
            <ac:spMk id="4" creationId="{7290AD76-1822-A67B-771D-79AB46C12D82}"/>
          </ac:spMkLst>
        </pc:spChg>
        <pc:spChg chg="add mod">
          <ac:chgData name="Caitlin Harrison" userId="2dc1ef4b-b7dd-400d-aaea-9bab0edc85ed" providerId="ADAL" clId="{6B986C75-85D0-4E37-953A-1C8A00EA1B68}" dt="2022-08-17T13:44:47.877" v="8013" actId="14100"/>
          <ac:spMkLst>
            <pc:docMk/>
            <pc:sldMk cId="3140339447" sldId="370"/>
            <ac:spMk id="5" creationId="{84D5BF4B-38F7-E9C9-FD72-C72CBF707058}"/>
          </ac:spMkLst>
        </pc:spChg>
        <pc:spChg chg="add del mod">
          <ac:chgData name="Caitlin Harrison" userId="2dc1ef4b-b7dd-400d-aaea-9bab0edc85ed" providerId="ADAL" clId="{6B986C75-85D0-4E37-953A-1C8A00EA1B68}" dt="2022-08-10T13:16:30.803" v="4274" actId="478"/>
          <ac:spMkLst>
            <pc:docMk/>
            <pc:sldMk cId="3140339447" sldId="370"/>
            <ac:spMk id="5" creationId="{AAD93152-F194-AF0E-E2C8-3FFD538A8373}"/>
          </ac:spMkLst>
        </pc:spChg>
        <pc:spChg chg="add mod">
          <ac:chgData name="Caitlin Harrison" userId="2dc1ef4b-b7dd-400d-aaea-9bab0edc85ed" providerId="ADAL" clId="{6B986C75-85D0-4E37-953A-1C8A00EA1B68}" dt="2022-08-17T14:07:43.394" v="8142" actId="20577"/>
          <ac:spMkLst>
            <pc:docMk/>
            <pc:sldMk cId="3140339447" sldId="370"/>
            <ac:spMk id="6" creationId="{D2BDEF9C-831F-EE40-EC33-72AF3B47875F}"/>
          </ac:spMkLst>
        </pc:spChg>
        <pc:spChg chg="mod topLvl">
          <ac:chgData name="Caitlin Harrison" userId="2dc1ef4b-b7dd-400d-aaea-9bab0edc85ed" providerId="ADAL" clId="{6B986C75-85D0-4E37-953A-1C8A00EA1B68}" dt="2022-08-09T21:00:39.799" v="3424" actId="165"/>
          <ac:spMkLst>
            <pc:docMk/>
            <pc:sldMk cId="3140339447" sldId="370"/>
            <ac:spMk id="7" creationId="{0CD792B8-8844-F46E-8BB3-106EA2A0989A}"/>
          </ac:spMkLst>
        </pc:spChg>
        <pc:spChg chg="mod topLvl">
          <ac:chgData name="Caitlin Harrison" userId="2dc1ef4b-b7dd-400d-aaea-9bab0edc85ed" providerId="ADAL" clId="{6B986C75-85D0-4E37-953A-1C8A00EA1B68}" dt="2022-08-17T13:45:29.626" v="8017" actId="20577"/>
          <ac:spMkLst>
            <pc:docMk/>
            <pc:sldMk cId="3140339447" sldId="370"/>
            <ac:spMk id="8" creationId="{C2C6C933-D105-5F76-1C53-002C01AC9424}"/>
          </ac:spMkLst>
        </pc:spChg>
        <pc:spChg chg="add mod">
          <ac:chgData name="Caitlin Harrison" userId="2dc1ef4b-b7dd-400d-aaea-9bab0edc85ed" providerId="ADAL" clId="{6B986C75-85D0-4E37-953A-1C8A00EA1B68}" dt="2022-08-17T13:53:27.387" v="8068" actId="1076"/>
          <ac:spMkLst>
            <pc:docMk/>
            <pc:sldMk cId="3140339447" sldId="370"/>
            <ac:spMk id="9" creationId="{D7309058-2626-B241-A0CC-077657A87C8E}"/>
          </ac:spMkLst>
        </pc:spChg>
        <pc:spChg chg="mod topLvl">
          <ac:chgData name="Caitlin Harrison" userId="2dc1ef4b-b7dd-400d-aaea-9bab0edc85ed" providerId="ADAL" clId="{6B986C75-85D0-4E37-953A-1C8A00EA1B68}" dt="2022-08-10T13:23:23.677" v="4373" actId="165"/>
          <ac:spMkLst>
            <pc:docMk/>
            <pc:sldMk cId="3140339447" sldId="370"/>
            <ac:spMk id="10" creationId="{8DAE48C1-E581-C942-DA07-09788D2B409A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2" creationId="{C6EF8988-CBE0-3820-B64F-083390EFD2C9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3" creationId="{39EB0C80-0D76-8EEC-A53A-1F461CB325AB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4" creationId="{F8C3DBC9-904A-810C-EEA4-2FD7E810F388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5" creationId="{DF2F4A0D-00B9-E2C1-95E6-A43E18763B46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6" creationId="{611619E7-124E-29BF-0E8F-145583260AFB}"/>
          </ac:spMkLst>
        </pc:spChg>
        <pc:spChg chg="mod topLvl">
          <ac:chgData name="Caitlin Harrison" userId="2dc1ef4b-b7dd-400d-aaea-9bab0edc85ed" providerId="ADAL" clId="{6B986C75-85D0-4E37-953A-1C8A00EA1B68}" dt="2022-08-10T13:23:29.736" v="4374" actId="165"/>
          <ac:spMkLst>
            <pc:docMk/>
            <pc:sldMk cId="3140339447" sldId="370"/>
            <ac:spMk id="17" creationId="{D1FCAA13-DB9A-0E6F-4662-DFA818FB8707}"/>
          </ac:spMkLst>
        </pc:spChg>
        <pc:spChg chg="mod topLvl">
          <ac:chgData name="Caitlin Harrison" userId="2dc1ef4b-b7dd-400d-aaea-9bab0edc85ed" providerId="ADAL" clId="{6B986C75-85D0-4E37-953A-1C8A00EA1B68}" dt="2022-08-10T13:23:33.295" v="4375" actId="165"/>
          <ac:spMkLst>
            <pc:docMk/>
            <pc:sldMk cId="3140339447" sldId="370"/>
            <ac:spMk id="19" creationId="{EA201FBE-5DD9-99D5-0A26-E70E28797728}"/>
          </ac:spMkLst>
        </pc:spChg>
        <pc:spChg chg="mod topLvl">
          <ac:chgData name="Caitlin Harrison" userId="2dc1ef4b-b7dd-400d-aaea-9bab0edc85ed" providerId="ADAL" clId="{6B986C75-85D0-4E37-953A-1C8A00EA1B68}" dt="2022-08-10T13:23:33.295" v="4375" actId="165"/>
          <ac:spMkLst>
            <pc:docMk/>
            <pc:sldMk cId="3140339447" sldId="370"/>
            <ac:spMk id="20" creationId="{FA58D35E-FAD3-0B31-4C06-40383CF29DCF}"/>
          </ac:spMkLst>
        </pc:spChg>
        <pc:spChg chg="mod topLvl">
          <ac:chgData name="Caitlin Harrison" userId="2dc1ef4b-b7dd-400d-aaea-9bab0edc85ed" providerId="ADAL" clId="{6B986C75-85D0-4E37-953A-1C8A00EA1B68}" dt="2022-08-10T13:23:44.015" v="4376" actId="165"/>
          <ac:spMkLst>
            <pc:docMk/>
            <pc:sldMk cId="3140339447" sldId="370"/>
            <ac:spMk id="22" creationId="{1F0FE5F0-9BDE-604D-EDE7-036EF69B0304}"/>
          </ac:spMkLst>
        </pc:spChg>
        <pc:spChg chg="mod topLvl">
          <ac:chgData name="Caitlin Harrison" userId="2dc1ef4b-b7dd-400d-aaea-9bab0edc85ed" providerId="ADAL" clId="{6B986C75-85D0-4E37-953A-1C8A00EA1B68}" dt="2022-08-10T13:23:44.015" v="4376" actId="165"/>
          <ac:spMkLst>
            <pc:docMk/>
            <pc:sldMk cId="3140339447" sldId="370"/>
            <ac:spMk id="23" creationId="{95FA47B7-4BD6-CE74-54EC-F972B73230D4}"/>
          </ac:spMkLst>
        </pc:spChg>
        <pc:spChg chg="mod topLvl">
          <ac:chgData name="Caitlin Harrison" userId="2dc1ef4b-b7dd-400d-aaea-9bab0edc85ed" providerId="ADAL" clId="{6B986C75-85D0-4E37-953A-1C8A00EA1B68}" dt="2022-08-10T13:23:44.015" v="4376" actId="165"/>
          <ac:spMkLst>
            <pc:docMk/>
            <pc:sldMk cId="3140339447" sldId="370"/>
            <ac:spMk id="24" creationId="{26FB56D3-101F-9A89-C71E-914B33EFCF9C}"/>
          </ac:spMkLst>
        </pc:spChg>
        <pc:spChg chg="mod topLvl">
          <ac:chgData name="Caitlin Harrison" userId="2dc1ef4b-b7dd-400d-aaea-9bab0edc85ed" providerId="ADAL" clId="{6B986C75-85D0-4E37-953A-1C8A00EA1B68}" dt="2022-08-10T13:23:44.015" v="4376" actId="165"/>
          <ac:spMkLst>
            <pc:docMk/>
            <pc:sldMk cId="3140339447" sldId="370"/>
            <ac:spMk id="25" creationId="{2206E948-34D2-28D0-9936-6C835AA23646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27" creationId="{0516FEE9-1080-FC78-FC8A-EBF771A955E5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28" creationId="{E847EB66-9D1C-029E-2892-DDAFAAC0A592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29" creationId="{BBA22366-A8ED-1C0C-38A7-30C98F740823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0" creationId="{398422DA-9BA0-24C2-093B-A2B8D1EAB0C8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1" creationId="{23E5C969-B93E-3630-690C-027A7C08E7B5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2" creationId="{98FBDD6D-B920-EC5C-7362-211B6ED8F6B5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3" creationId="{64584898-7CE5-43EF-0120-F95C26DD6BA1}"/>
          </ac:spMkLst>
        </pc:spChg>
        <pc:spChg chg="mod topLvl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4" creationId="{45F94861-B267-4EFD-D306-49C842005C17}"/>
          </ac:spMkLst>
        </pc:spChg>
        <pc:spChg chg="mod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5" creationId="{5AA352E4-C31B-307C-1ACF-32D633C0C32F}"/>
          </ac:spMkLst>
        </pc:spChg>
        <pc:spChg chg="mod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6" creationId="{96D098D5-B123-943C-9D51-B2B01C0781B4}"/>
          </ac:spMkLst>
        </pc:spChg>
        <pc:spChg chg="mod">
          <ac:chgData name="Caitlin Harrison" userId="2dc1ef4b-b7dd-400d-aaea-9bab0edc85ed" providerId="ADAL" clId="{6B986C75-85D0-4E37-953A-1C8A00EA1B68}" dt="2022-08-10T13:23:50.960" v="4377" actId="165"/>
          <ac:spMkLst>
            <pc:docMk/>
            <pc:sldMk cId="3140339447" sldId="370"/>
            <ac:spMk id="37" creationId="{899C885E-CD95-536C-9929-A9D033393EE9}"/>
          </ac:spMkLst>
        </pc:spChg>
        <pc:spChg chg="add del mod">
          <ac:chgData name="Caitlin Harrison" userId="2dc1ef4b-b7dd-400d-aaea-9bab0edc85ed" providerId="ADAL" clId="{6B986C75-85D0-4E37-953A-1C8A00EA1B68}" dt="2022-08-10T13:18:19.867" v="4301" actId="478"/>
          <ac:spMkLst>
            <pc:docMk/>
            <pc:sldMk cId="3140339447" sldId="370"/>
            <ac:spMk id="38" creationId="{4A24519E-A1E8-4161-9ED3-A81E5D239891}"/>
          </ac:spMkLst>
        </pc:spChg>
        <pc:spChg chg="add del mod">
          <ac:chgData name="Caitlin Harrison" userId="2dc1ef4b-b7dd-400d-aaea-9bab0edc85ed" providerId="ADAL" clId="{6B986C75-85D0-4E37-953A-1C8A00EA1B68}" dt="2022-08-10T13:18:18.316" v="4300" actId="478"/>
          <ac:spMkLst>
            <pc:docMk/>
            <pc:sldMk cId="3140339447" sldId="370"/>
            <ac:spMk id="39" creationId="{F34F5236-4C39-EAAE-76B9-40E8DF7571AA}"/>
          </ac:spMkLst>
        </pc:spChg>
        <pc:spChg chg="add mod">
          <ac:chgData name="Caitlin Harrison" userId="2dc1ef4b-b7dd-400d-aaea-9bab0edc85ed" providerId="ADAL" clId="{6B986C75-85D0-4E37-953A-1C8A00EA1B68}" dt="2022-08-10T13:19:14.541" v="4309" actId="14100"/>
          <ac:spMkLst>
            <pc:docMk/>
            <pc:sldMk cId="3140339447" sldId="370"/>
            <ac:spMk id="40" creationId="{CB912E81-9C6F-6E39-A4E7-871BB5187962}"/>
          </ac:spMkLst>
        </pc:spChg>
        <pc:grpChg chg="del mod">
          <ac:chgData name="Caitlin Harrison" userId="2dc1ef4b-b7dd-400d-aaea-9bab0edc85ed" providerId="ADAL" clId="{6B986C75-85D0-4E37-953A-1C8A00EA1B68}" dt="2022-08-09T21:00:39.799" v="3424" actId="165"/>
          <ac:grpSpMkLst>
            <pc:docMk/>
            <pc:sldMk cId="3140339447" sldId="370"/>
            <ac:grpSpMk id="5" creationId="{E6CC3577-A067-6F02-E51B-D6A5442F125B}"/>
          </ac:grpSpMkLst>
        </pc:grpChg>
        <pc:grpChg chg="del mod topLvl">
          <ac:chgData name="Caitlin Harrison" userId="2dc1ef4b-b7dd-400d-aaea-9bab0edc85ed" providerId="ADAL" clId="{6B986C75-85D0-4E37-953A-1C8A00EA1B68}" dt="2022-08-10T13:23:23.677" v="4373" actId="165"/>
          <ac:grpSpMkLst>
            <pc:docMk/>
            <pc:sldMk cId="3140339447" sldId="370"/>
            <ac:grpSpMk id="6" creationId="{39733A7F-66D1-15C8-04DB-EF9BE4B7760D}"/>
          </ac:grpSpMkLst>
        </pc:grpChg>
        <pc:grpChg chg="del mod topLvl">
          <ac:chgData name="Caitlin Harrison" userId="2dc1ef4b-b7dd-400d-aaea-9bab0edc85ed" providerId="ADAL" clId="{6B986C75-85D0-4E37-953A-1C8A00EA1B68}" dt="2022-08-10T13:23:29.736" v="4374" actId="165"/>
          <ac:grpSpMkLst>
            <pc:docMk/>
            <pc:sldMk cId="3140339447" sldId="370"/>
            <ac:grpSpMk id="9" creationId="{DE2197C6-FF53-6932-CCDE-4D0324CA841F}"/>
          </ac:grpSpMkLst>
        </pc:grpChg>
        <pc:grpChg chg="del mod topLvl">
          <ac:chgData name="Caitlin Harrison" userId="2dc1ef4b-b7dd-400d-aaea-9bab0edc85ed" providerId="ADAL" clId="{6B986C75-85D0-4E37-953A-1C8A00EA1B68}" dt="2022-08-10T13:23:33.295" v="4375" actId="165"/>
          <ac:grpSpMkLst>
            <pc:docMk/>
            <pc:sldMk cId="3140339447" sldId="370"/>
            <ac:grpSpMk id="11" creationId="{D98DFFB2-04E2-4231-9215-B336825B8078}"/>
          </ac:grpSpMkLst>
        </pc:grpChg>
        <pc:grpChg chg="del mod topLvl">
          <ac:chgData name="Caitlin Harrison" userId="2dc1ef4b-b7dd-400d-aaea-9bab0edc85ed" providerId="ADAL" clId="{6B986C75-85D0-4E37-953A-1C8A00EA1B68}" dt="2022-08-10T13:23:44.015" v="4376" actId="165"/>
          <ac:grpSpMkLst>
            <pc:docMk/>
            <pc:sldMk cId="3140339447" sldId="370"/>
            <ac:grpSpMk id="18" creationId="{DFE7DD0A-A7DB-3436-5D09-F3A260FE2282}"/>
          </ac:grpSpMkLst>
        </pc:grpChg>
        <pc:grpChg chg="del mod topLvl">
          <ac:chgData name="Caitlin Harrison" userId="2dc1ef4b-b7dd-400d-aaea-9bab0edc85ed" providerId="ADAL" clId="{6B986C75-85D0-4E37-953A-1C8A00EA1B68}" dt="2022-08-10T13:23:50.960" v="4377" actId="165"/>
          <ac:grpSpMkLst>
            <pc:docMk/>
            <pc:sldMk cId="3140339447" sldId="370"/>
            <ac:grpSpMk id="21" creationId="{E369211B-7F0F-0D5B-34FE-5B924982D323}"/>
          </ac:grpSpMkLst>
        </pc:grpChg>
        <pc:grpChg chg="mod topLvl">
          <ac:chgData name="Caitlin Harrison" userId="2dc1ef4b-b7dd-400d-aaea-9bab0edc85ed" providerId="ADAL" clId="{6B986C75-85D0-4E37-953A-1C8A00EA1B68}" dt="2022-08-10T13:23:50.960" v="4377" actId="165"/>
          <ac:grpSpMkLst>
            <pc:docMk/>
            <pc:sldMk cId="3140339447" sldId="370"/>
            <ac:grpSpMk id="26" creationId="{F473995D-0C8E-90CA-E0B9-BB4802F34154}"/>
          </ac:grpSpMkLst>
        </pc:grpChg>
        <pc:picChg chg="mod">
          <ac:chgData name="Caitlin Harrison" userId="2dc1ef4b-b7dd-400d-aaea-9bab0edc85ed" providerId="ADAL" clId="{6B986C75-85D0-4E37-953A-1C8A00EA1B68}" dt="2022-08-17T13:44:28.638" v="8008" actId="1076"/>
          <ac:picMkLst>
            <pc:docMk/>
            <pc:sldMk cId="3140339447" sldId="370"/>
            <ac:picMk id="3" creationId="{6E10E8A9-E34F-4E58-2FA7-D7145FFF0FD0}"/>
          </ac:picMkLst>
        </pc:picChg>
      </pc:sldChg>
      <pc:sldChg chg="addSp delSp modSp add mod">
        <pc:chgData name="Caitlin Harrison" userId="2dc1ef4b-b7dd-400d-aaea-9bab0edc85ed" providerId="ADAL" clId="{6B986C75-85D0-4E37-953A-1C8A00EA1B68}" dt="2022-08-17T16:42:57.802" v="8797" actId="20577"/>
        <pc:sldMkLst>
          <pc:docMk/>
          <pc:sldMk cId="438804946" sldId="371"/>
        </pc:sldMkLst>
        <pc:spChg chg="mod">
          <ac:chgData name="Caitlin Harrison" userId="2dc1ef4b-b7dd-400d-aaea-9bab0edc85ed" providerId="ADAL" clId="{6B986C75-85D0-4E37-953A-1C8A00EA1B68}" dt="2022-08-09T19:58:13.690" v="2039" actId="1076"/>
          <ac:spMkLst>
            <pc:docMk/>
            <pc:sldMk cId="438804946" sldId="371"/>
            <ac:spMk id="2" creationId="{A42D36F9-D253-45B2-8699-307E327E6CB0}"/>
          </ac:spMkLst>
        </pc:spChg>
        <pc:spChg chg="del">
          <ac:chgData name="Caitlin Harrison" userId="2dc1ef4b-b7dd-400d-aaea-9bab0edc85ed" providerId="ADAL" clId="{6B986C75-85D0-4E37-953A-1C8A00EA1B68}" dt="2022-08-09T19:57:05.469" v="2000" actId="478"/>
          <ac:spMkLst>
            <pc:docMk/>
            <pc:sldMk cId="438804946" sldId="371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7T16:42:57.802" v="8797" actId="20577"/>
          <ac:spMkLst>
            <pc:docMk/>
            <pc:sldMk cId="438804946" sldId="371"/>
            <ac:spMk id="4" creationId="{4608EAB2-B33A-4ECA-84B5-07F684111B31}"/>
          </ac:spMkLst>
        </pc:spChg>
        <pc:spChg chg="add mod">
          <ac:chgData name="Caitlin Harrison" userId="2dc1ef4b-b7dd-400d-aaea-9bab0edc85ed" providerId="ADAL" clId="{6B986C75-85D0-4E37-953A-1C8A00EA1B68}" dt="2022-08-10T21:39:51.446" v="7833" actId="403"/>
          <ac:spMkLst>
            <pc:docMk/>
            <pc:sldMk cId="438804946" sldId="371"/>
            <ac:spMk id="5" creationId="{3C5FB102-AC92-1F18-4EC7-A2F4CD88416E}"/>
          </ac:spMkLst>
        </pc:spChg>
      </pc:sldChg>
      <pc:sldChg chg="add del">
        <pc:chgData name="Caitlin Harrison" userId="2dc1ef4b-b7dd-400d-aaea-9bab0edc85ed" providerId="ADAL" clId="{6B986C75-85D0-4E37-953A-1C8A00EA1B68}" dt="2022-08-09T20:00:08.488" v="2046" actId="47"/>
        <pc:sldMkLst>
          <pc:docMk/>
          <pc:sldMk cId="824293850" sldId="372"/>
        </pc:sldMkLst>
      </pc:sldChg>
      <pc:sldChg chg="modSp add mod ord modAnim addCm">
        <pc:chgData name="Caitlin Harrison" userId="2dc1ef4b-b7dd-400d-aaea-9bab0edc85ed" providerId="ADAL" clId="{6B986C75-85D0-4E37-953A-1C8A00EA1B68}" dt="2022-08-17T16:51:54.411" v="8822"/>
        <pc:sldMkLst>
          <pc:docMk/>
          <pc:sldMk cId="2521071747" sldId="373"/>
        </pc:sldMkLst>
        <pc:spChg chg="mod">
          <ac:chgData name="Caitlin Harrison" userId="2dc1ef4b-b7dd-400d-aaea-9bab0edc85ed" providerId="ADAL" clId="{6B986C75-85D0-4E37-953A-1C8A00EA1B68}" dt="2022-08-10T13:12:22.182" v="4246" actId="13926"/>
          <ac:spMkLst>
            <pc:docMk/>
            <pc:sldMk cId="2521071747" sldId="373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09T20:08:31.671" v="2094" actId="1076"/>
          <ac:spMkLst>
            <pc:docMk/>
            <pc:sldMk cId="2521071747" sldId="373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09T20:00:24.797" v="2050" actId="5793"/>
          <ac:spMkLst>
            <pc:docMk/>
            <pc:sldMk cId="2521071747" sldId="373"/>
            <ac:spMk id="4" creationId="{4608EAB2-B33A-4ECA-84B5-07F684111B31}"/>
          </ac:spMkLst>
        </pc:spChg>
        <pc:graphicFrameChg chg="modGraphic">
          <ac:chgData name="Caitlin Harrison" userId="2dc1ef4b-b7dd-400d-aaea-9bab0edc85ed" providerId="ADAL" clId="{6B986C75-85D0-4E37-953A-1C8A00EA1B68}" dt="2022-08-17T16:50:36.482" v="8818" actId="113"/>
          <ac:graphicFrameMkLst>
            <pc:docMk/>
            <pc:sldMk cId="2521071747" sldId="373"/>
            <ac:graphicFrameMk id="8" creationId="{09645B86-3F3F-0305-6153-F6D3AD999E93}"/>
          </ac:graphicFrameMkLst>
        </pc:graphicFrameChg>
      </pc:sldChg>
      <pc:sldChg chg="modSp add del mod addCm">
        <pc:chgData name="Caitlin Harrison" userId="2dc1ef4b-b7dd-400d-aaea-9bab0edc85ed" providerId="ADAL" clId="{6B986C75-85D0-4E37-953A-1C8A00EA1B68}" dt="2022-08-10T20:14:10.087" v="5816" actId="47"/>
        <pc:sldMkLst>
          <pc:docMk/>
          <pc:sldMk cId="791800901" sldId="374"/>
        </pc:sldMkLst>
        <pc:spChg chg="mod">
          <ac:chgData name="Caitlin Harrison" userId="2dc1ef4b-b7dd-400d-aaea-9bab0edc85ed" providerId="ADAL" clId="{6B986C75-85D0-4E37-953A-1C8A00EA1B68}" dt="2022-08-10T13:12:58.217" v="4249" actId="13926"/>
          <ac:spMkLst>
            <pc:docMk/>
            <pc:sldMk cId="791800901" sldId="374"/>
            <ac:spMk id="20" creationId="{D434B878-3346-4B9F-9721-AEC8F42CE444}"/>
          </ac:spMkLst>
        </pc:spChg>
        <pc:spChg chg="mod">
          <ac:chgData name="Caitlin Harrison" userId="2dc1ef4b-b7dd-400d-aaea-9bab0edc85ed" providerId="ADAL" clId="{6B986C75-85D0-4E37-953A-1C8A00EA1B68}" dt="2022-08-10T13:13:00.720" v="4250" actId="13926"/>
          <ac:spMkLst>
            <pc:docMk/>
            <pc:sldMk cId="791800901" sldId="374"/>
            <ac:spMk id="36" creationId="{336480E8-6E0A-4C99-A887-19BC8E9D4039}"/>
          </ac:spMkLst>
        </pc:spChg>
      </pc:sldChg>
      <pc:sldChg chg="add del">
        <pc:chgData name="Caitlin Harrison" userId="2dc1ef4b-b7dd-400d-aaea-9bab0edc85ed" providerId="ADAL" clId="{6B986C75-85D0-4E37-953A-1C8A00EA1B68}" dt="2022-08-09T20:09:46.841" v="2096" actId="2696"/>
        <pc:sldMkLst>
          <pc:docMk/>
          <pc:sldMk cId="2329020610" sldId="375"/>
        </pc:sldMkLst>
      </pc:sldChg>
      <pc:sldChg chg="new del">
        <pc:chgData name="Caitlin Harrison" userId="2dc1ef4b-b7dd-400d-aaea-9bab0edc85ed" providerId="ADAL" clId="{6B986C75-85D0-4E37-953A-1C8A00EA1B68}" dt="2022-08-09T20:13:07.841" v="2134" actId="47"/>
        <pc:sldMkLst>
          <pc:docMk/>
          <pc:sldMk cId="3398058031" sldId="375"/>
        </pc:sldMkLst>
      </pc:sldChg>
      <pc:sldChg chg="addSp delSp modSp add mod addAnim delAnim modAnim">
        <pc:chgData name="Caitlin Harrison" userId="2dc1ef4b-b7dd-400d-aaea-9bab0edc85ed" providerId="ADAL" clId="{6B986C75-85D0-4E37-953A-1C8A00EA1B68}" dt="2022-08-17T17:03:44.415" v="8978" actId="20577"/>
        <pc:sldMkLst>
          <pc:docMk/>
          <pc:sldMk cId="2370501160" sldId="376"/>
        </pc:sldMkLst>
        <pc:spChg chg="add del">
          <ac:chgData name="Caitlin Harrison" userId="2dc1ef4b-b7dd-400d-aaea-9bab0edc85ed" providerId="ADAL" clId="{6B986C75-85D0-4E37-953A-1C8A00EA1B68}" dt="2022-08-09T20:19:22.711" v="2251" actId="478"/>
          <ac:spMkLst>
            <pc:docMk/>
            <pc:sldMk cId="2370501160" sldId="376"/>
            <ac:spMk id="6" creationId="{124B4B64-1AC1-BF9C-A9AA-A2A8BB2F15D9}"/>
          </ac:spMkLst>
        </pc:spChg>
        <pc:spChg chg="add del mod">
          <ac:chgData name="Caitlin Harrison" userId="2dc1ef4b-b7dd-400d-aaea-9bab0edc85ed" providerId="ADAL" clId="{6B986C75-85D0-4E37-953A-1C8A00EA1B68}" dt="2022-08-10T21:30:35.753" v="7767" actId="1076"/>
          <ac:spMkLst>
            <pc:docMk/>
            <pc:sldMk cId="2370501160" sldId="376"/>
            <ac:spMk id="6" creationId="{D8761955-9C22-9534-7621-237698614A31}"/>
          </ac:spMkLst>
        </pc:spChg>
        <pc:spChg chg="add mod">
          <ac:chgData name="Caitlin Harrison" userId="2dc1ef4b-b7dd-400d-aaea-9bab0edc85ed" providerId="ADAL" clId="{6B986C75-85D0-4E37-953A-1C8A00EA1B68}" dt="2022-08-17T14:33:49.458" v="8554" actId="1076"/>
          <ac:spMkLst>
            <pc:docMk/>
            <pc:sldMk cId="2370501160" sldId="376"/>
            <ac:spMk id="8" creationId="{1C15189B-A3DD-82AF-3B3A-AC5E2DE426F1}"/>
          </ac:spMkLst>
        </pc:spChg>
        <pc:spChg chg="add del mod">
          <ac:chgData name="Caitlin Harrison" userId="2dc1ef4b-b7dd-400d-aaea-9bab0edc85ed" providerId="ADAL" clId="{6B986C75-85D0-4E37-953A-1C8A00EA1B68}" dt="2022-08-09T20:49:21.913" v="2840"/>
          <ac:spMkLst>
            <pc:docMk/>
            <pc:sldMk cId="2370501160" sldId="376"/>
            <ac:spMk id="8" creationId="{4D7F26BF-DA06-237B-DCF4-74EEE64329A1}"/>
          </ac:spMkLst>
        </pc:spChg>
        <pc:spChg chg="add del mod">
          <ac:chgData name="Caitlin Harrison" userId="2dc1ef4b-b7dd-400d-aaea-9bab0edc85ed" providerId="ADAL" clId="{6B986C75-85D0-4E37-953A-1C8A00EA1B68}" dt="2022-08-10T13:15:34.962" v="4263" actId="478"/>
          <ac:spMkLst>
            <pc:docMk/>
            <pc:sldMk cId="2370501160" sldId="376"/>
            <ac:spMk id="8" creationId="{CE95D934-EF5E-AAC8-492D-29B28642D3E8}"/>
          </ac:spMkLst>
        </pc:spChg>
        <pc:spChg chg="add del mod">
          <ac:chgData name="Caitlin Harrison" userId="2dc1ef4b-b7dd-400d-aaea-9bab0edc85ed" providerId="ADAL" clId="{6B986C75-85D0-4E37-953A-1C8A00EA1B68}" dt="2022-08-09T20:19:24.731" v="2252" actId="478"/>
          <ac:spMkLst>
            <pc:docMk/>
            <pc:sldMk cId="2370501160" sldId="376"/>
            <ac:spMk id="11" creationId="{775E5D69-8571-BB3D-6A8F-1025AE312F15}"/>
          </ac:spMkLst>
        </pc:spChg>
        <pc:spChg chg="add mod">
          <ac:chgData name="Caitlin Harrison" userId="2dc1ef4b-b7dd-400d-aaea-9bab0edc85ed" providerId="ADAL" clId="{6B986C75-85D0-4E37-953A-1C8A00EA1B68}" dt="2022-08-09T20:49:55.398" v="2845" actId="20577"/>
          <ac:spMkLst>
            <pc:docMk/>
            <pc:sldMk cId="2370501160" sldId="376"/>
            <ac:spMk id="11" creationId="{ECB311B7-54D9-DC29-FC48-B15F6B33CD89}"/>
          </ac:spMkLst>
        </pc:spChg>
        <pc:spChg chg="del mod">
          <ac:chgData name="Caitlin Harrison" userId="2dc1ef4b-b7dd-400d-aaea-9bab0edc85ed" providerId="ADAL" clId="{6B986C75-85D0-4E37-953A-1C8A00EA1B68}" dt="2022-08-09T20:19:27.136" v="2253" actId="478"/>
          <ac:spMkLst>
            <pc:docMk/>
            <pc:sldMk cId="2370501160" sldId="376"/>
            <ac:spMk id="12" creationId="{D5692A10-45B4-2F81-8F53-02A5B59E5D41}"/>
          </ac:spMkLst>
        </pc:spChg>
        <pc:spChg chg="del">
          <ac:chgData name="Caitlin Harrison" userId="2dc1ef4b-b7dd-400d-aaea-9bab0edc85ed" providerId="ADAL" clId="{6B986C75-85D0-4E37-953A-1C8A00EA1B68}" dt="2022-08-09T20:19:29.527" v="2254" actId="478"/>
          <ac:spMkLst>
            <pc:docMk/>
            <pc:sldMk cId="2370501160" sldId="376"/>
            <ac:spMk id="13" creationId="{577C7DEE-4CDD-4476-BC23-234EB8AE7260}"/>
          </ac:spMkLst>
        </pc:spChg>
        <pc:spChg chg="add mod">
          <ac:chgData name="Caitlin Harrison" userId="2dc1ef4b-b7dd-400d-aaea-9bab0edc85ed" providerId="ADAL" clId="{6B986C75-85D0-4E37-953A-1C8A00EA1B68}" dt="2022-08-10T21:27:42.656" v="7582" actId="13926"/>
          <ac:spMkLst>
            <pc:docMk/>
            <pc:sldMk cId="2370501160" sldId="376"/>
            <ac:spMk id="16" creationId="{72A6EBE1-12CE-9014-8C1D-5D2005A7BB7D}"/>
          </ac:spMkLst>
        </pc:spChg>
        <pc:spChg chg="del">
          <ac:chgData name="Caitlin Harrison" userId="2dc1ef4b-b7dd-400d-aaea-9bab0edc85ed" providerId="ADAL" clId="{6B986C75-85D0-4E37-953A-1C8A00EA1B68}" dt="2022-08-09T20:19:33.734" v="2256" actId="478"/>
          <ac:spMkLst>
            <pc:docMk/>
            <pc:sldMk cId="2370501160" sldId="376"/>
            <ac:spMk id="19" creationId="{7B2B6B75-F9CD-1901-919D-E52868DAE7FF}"/>
          </ac:spMkLst>
        </pc:spChg>
        <pc:spChg chg="del">
          <ac:chgData name="Caitlin Harrison" userId="2dc1ef4b-b7dd-400d-aaea-9bab0edc85ed" providerId="ADAL" clId="{6B986C75-85D0-4E37-953A-1C8A00EA1B68}" dt="2022-08-09T20:19:31.061" v="2255" actId="478"/>
          <ac:spMkLst>
            <pc:docMk/>
            <pc:sldMk cId="2370501160" sldId="376"/>
            <ac:spMk id="23" creationId="{C3C64B78-B231-537E-997E-1316CB161B6E}"/>
          </ac:spMkLst>
        </pc:spChg>
        <pc:spChg chg="add mod">
          <ac:chgData name="Caitlin Harrison" userId="2dc1ef4b-b7dd-400d-aaea-9bab0edc85ed" providerId="ADAL" clId="{6B986C75-85D0-4E37-953A-1C8A00EA1B68}" dt="2022-08-09T20:20:35.136" v="2285" actId="20577"/>
          <ac:spMkLst>
            <pc:docMk/>
            <pc:sldMk cId="2370501160" sldId="376"/>
            <ac:spMk id="27" creationId="{8C90D030-090F-A5B1-1938-2C654B99F76F}"/>
          </ac:spMkLst>
        </pc:spChg>
        <pc:spChg chg="add mod">
          <ac:chgData name="Caitlin Harrison" userId="2dc1ef4b-b7dd-400d-aaea-9bab0edc85ed" providerId="ADAL" clId="{6B986C75-85D0-4E37-953A-1C8A00EA1B68}" dt="2022-08-09T20:52:19.462" v="2917" actId="20577"/>
          <ac:spMkLst>
            <pc:docMk/>
            <pc:sldMk cId="2370501160" sldId="376"/>
            <ac:spMk id="30" creationId="{F4520E76-B3EA-48B3-286F-3751C6367583}"/>
          </ac:spMkLst>
        </pc:spChg>
        <pc:spChg chg="del">
          <ac:chgData name="Caitlin Harrison" userId="2dc1ef4b-b7dd-400d-aaea-9bab0edc85ed" providerId="ADAL" clId="{6B986C75-85D0-4E37-953A-1C8A00EA1B68}" dt="2022-08-09T20:14:31.226" v="2183" actId="478"/>
          <ac:spMkLst>
            <pc:docMk/>
            <pc:sldMk cId="2370501160" sldId="376"/>
            <ac:spMk id="38" creationId="{6683220B-CAD0-A779-DE50-E91E968E107D}"/>
          </ac:spMkLst>
        </pc:spChg>
        <pc:spChg chg="del">
          <ac:chgData name="Caitlin Harrison" userId="2dc1ef4b-b7dd-400d-aaea-9bab0edc85ed" providerId="ADAL" clId="{6B986C75-85D0-4E37-953A-1C8A00EA1B68}" dt="2022-08-09T20:19:51.296" v="2257" actId="478"/>
          <ac:spMkLst>
            <pc:docMk/>
            <pc:sldMk cId="2370501160" sldId="376"/>
            <ac:spMk id="42" creationId="{35F2755D-304F-D9A5-C73A-63FAA75EE173}"/>
          </ac:spMkLst>
        </pc:spChg>
        <pc:spChg chg="del mod">
          <ac:chgData name="Caitlin Harrison" userId="2dc1ef4b-b7dd-400d-aaea-9bab0edc85ed" providerId="ADAL" clId="{6B986C75-85D0-4E37-953A-1C8A00EA1B68}" dt="2022-08-10T21:40:01.556" v="7835" actId="478"/>
          <ac:spMkLst>
            <pc:docMk/>
            <pc:sldMk cId="2370501160" sldId="376"/>
            <ac:spMk id="46" creationId="{5E6A8C70-717A-D890-758C-02CEB7D7777E}"/>
          </ac:spMkLst>
        </pc:spChg>
        <pc:spChg chg="mod">
          <ac:chgData name="Caitlin Harrison" userId="2dc1ef4b-b7dd-400d-aaea-9bab0edc85ed" providerId="ADAL" clId="{6B986C75-85D0-4E37-953A-1C8A00EA1B68}" dt="2022-08-17T17:03:44.415" v="8978" actId="20577"/>
          <ac:spMkLst>
            <pc:docMk/>
            <pc:sldMk cId="2370501160" sldId="376"/>
            <ac:spMk id="47" creationId="{72506908-584D-81F4-2DAC-F6F3A1641BCB}"/>
          </ac:spMkLst>
        </pc:spChg>
        <pc:grpChg chg="del">
          <ac:chgData name="Caitlin Harrison" userId="2dc1ef4b-b7dd-400d-aaea-9bab0edc85ed" providerId="ADAL" clId="{6B986C75-85D0-4E37-953A-1C8A00EA1B68}" dt="2022-08-09T20:14:31.226" v="2183" actId="478"/>
          <ac:grpSpMkLst>
            <pc:docMk/>
            <pc:sldMk cId="2370501160" sldId="376"/>
            <ac:grpSpMk id="8" creationId="{696E7194-7FB9-CCFC-A120-80D3BC665A5A}"/>
          </ac:grpSpMkLst>
        </pc:grpChg>
        <pc:grpChg chg="mod">
          <ac:chgData name="Caitlin Harrison" userId="2dc1ef4b-b7dd-400d-aaea-9bab0edc85ed" providerId="ADAL" clId="{6B986C75-85D0-4E37-953A-1C8A00EA1B68}" dt="2022-08-09T20:16:28.104" v="2201" actId="164"/>
          <ac:grpSpMkLst>
            <pc:docMk/>
            <pc:sldMk cId="2370501160" sldId="376"/>
            <ac:grpSpMk id="9" creationId="{B1B49C2B-EA9C-A2C5-51CC-AC1AEA30C5F3}"/>
          </ac:grpSpMkLst>
        </pc:grpChg>
        <pc:grpChg chg="add mod">
          <ac:chgData name="Caitlin Harrison" userId="2dc1ef4b-b7dd-400d-aaea-9bab0edc85ed" providerId="ADAL" clId="{6B986C75-85D0-4E37-953A-1C8A00EA1B68}" dt="2022-08-09T20:22:45.568" v="2390" actId="1076"/>
          <ac:grpSpMkLst>
            <pc:docMk/>
            <pc:sldMk cId="2370501160" sldId="376"/>
            <ac:grpSpMk id="17" creationId="{EFCEE063-F63C-376F-CE54-4C107B0526A8}"/>
          </ac:grpSpMkLst>
        </pc:grpChg>
        <pc:grpChg chg="del">
          <ac:chgData name="Caitlin Harrison" userId="2dc1ef4b-b7dd-400d-aaea-9bab0edc85ed" providerId="ADAL" clId="{6B986C75-85D0-4E37-953A-1C8A00EA1B68}" dt="2022-08-09T20:19:27.136" v="2253" actId="478"/>
          <ac:grpSpMkLst>
            <pc:docMk/>
            <pc:sldMk cId="2370501160" sldId="376"/>
            <ac:grpSpMk id="20" creationId="{AD546EE1-7957-EF3C-ABC7-6D227F133064}"/>
          </ac:grpSpMkLst>
        </pc:grpChg>
      </pc:sldChg>
      <pc:sldChg chg="addSp delSp modSp add del mod">
        <pc:chgData name="Caitlin Harrison" userId="2dc1ef4b-b7dd-400d-aaea-9bab0edc85ed" providerId="ADAL" clId="{6B986C75-85D0-4E37-953A-1C8A00EA1B68}" dt="2022-08-09T20:21:36.645" v="2344" actId="47"/>
        <pc:sldMkLst>
          <pc:docMk/>
          <pc:sldMk cId="3038149543" sldId="377"/>
        </pc:sldMkLst>
        <pc:spChg chg="add mod">
          <ac:chgData name="Caitlin Harrison" userId="2dc1ef4b-b7dd-400d-aaea-9bab0edc85ed" providerId="ADAL" clId="{6B986C75-85D0-4E37-953A-1C8A00EA1B68}" dt="2022-08-09T20:16:33.320" v="2203" actId="164"/>
          <ac:spMkLst>
            <pc:docMk/>
            <pc:sldMk cId="3038149543" sldId="377"/>
            <ac:spMk id="16" creationId="{8F2C4FC9-F049-DB68-10E4-BCCF0E661AA9}"/>
          </ac:spMkLst>
        </pc:spChg>
        <pc:spChg chg="del">
          <ac:chgData name="Caitlin Harrison" userId="2dc1ef4b-b7dd-400d-aaea-9bab0edc85ed" providerId="ADAL" clId="{6B986C75-85D0-4E37-953A-1C8A00EA1B68}" dt="2022-08-09T20:14:34.478" v="2184" actId="478"/>
          <ac:spMkLst>
            <pc:docMk/>
            <pc:sldMk cId="3038149543" sldId="377"/>
            <ac:spMk id="38" creationId="{6683220B-CAD0-A779-DE50-E91E968E107D}"/>
          </ac:spMkLst>
        </pc:spChg>
        <pc:spChg chg="mod">
          <ac:chgData name="Caitlin Harrison" userId="2dc1ef4b-b7dd-400d-aaea-9bab0edc85ed" providerId="ADAL" clId="{6B986C75-85D0-4E37-953A-1C8A00EA1B68}" dt="2022-08-09T20:14:08.787" v="2181" actId="13926"/>
          <ac:spMkLst>
            <pc:docMk/>
            <pc:sldMk cId="3038149543" sldId="377"/>
            <ac:spMk id="46" creationId="{5E6A8C70-717A-D890-758C-02CEB7D7777E}"/>
          </ac:spMkLst>
        </pc:spChg>
        <pc:grpChg chg="del">
          <ac:chgData name="Caitlin Harrison" userId="2dc1ef4b-b7dd-400d-aaea-9bab0edc85ed" providerId="ADAL" clId="{6B986C75-85D0-4E37-953A-1C8A00EA1B68}" dt="2022-08-09T20:14:34.478" v="2184" actId="478"/>
          <ac:grpSpMkLst>
            <pc:docMk/>
            <pc:sldMk cId="3038149543" sldId="377"/>
            <ac:grpSpMk id="8" creationId="{696E7194-7FB9-CCFC-A120-80D3BC665A5A}"/>
          </ac:grpSpMkLst>
        </pc:grpChg>
        <pc:grpChg chg="mod">
          <ac:chgData name="Caitlin Harrison" userId="2dc1ef4b-b7dd-400d-aaea-9bab0edc85ed" providerId="ADAL" clId="{6B986C75-85D0-4E37-953A-1C8A00EA1B68}" dt="2022-08-09T20:16:33.320" v="2203" actId="164"/>
          <ac:grpSpMkLst>
            <pc:docMk/>
            <pc:sldMk cId="3038149543" sldId="377"/>
            <ac:grpSpMk id="9" creationId="{B1B49C2B-EA9C-A2C5-51CC-AC1AEA30C5F3}"/>
          </ac:grpSpMkLst>
        </pc:grpChg>
        <pc:grpChg chg="add del mod">
          <ac:chgData name="Caitlin Harrison" userId="2dc1ef4b-b7dd-400d-aaea-9bab0edc85ed" providerId="ADAL" clId="{6B986C75-85D0-4E37-953A-1C8A00EA1B68}" dt="2022-08-09T20:21:15.022" v="2338" actId="478"/>
          <ac:grpSpMkLst>
            <pc:docMk/>
            <pc:sldMk cId="3038149543" sldId="377"/>
            <ac:grpSpMk id="17" creationId="{2734EA4E-0765-DB4E-8046-E20F612417B5}"/>
          </ac:grpSpMkLst>
        </pc:grpChg>
        <pc:picChg chg="add del">
          <ac:chgData name="Caitlin Harrison" userId="2dc1ef4b-b7dd-400d-aaea-9bab0edc85ed" providerId="ADAL" clId="{6B986C75-85D0-4E37-953A-1C8A00EA1B68}" dt="2022-08-09T20:21:23.539" v="2340" actId="478"/>
          <ac:picMkLst>
            <pc:docMk/>
            <pc:sldMk cId="3038149543" sldId="377"/>
            <ac:picMk id="5" creationId="{561A1598-7685-8178-F75C-D3938C84533D}"/>
          </ac:picMkLst>
        </pc:picChg>
      </pc:sldChg>
      <pc:sldChg chg="modSp add del mod">
        <pc:chgData name="Caitlin Harrison" userId="2dc1ef4b-b7dd-400d-aaea-9bab0edc85ed" providerId="ADAL" clId="{6B986C75-85D0-4E37-953A-1C8A00EA1B68}" dt="2022-08-09T20:52:49.993" v="2924" actId="47"/>
        <pc:sldMkLst>
          <pc:docMk/>
          <pc:sldMk cId="3081837055" sldId="377"/>
        </pc:sldMkLst>
        <pc:spChg chg="mod">
          <ac:chgData name="Caitlin Harrison" userId="2dc1ef4b-b7dd-400d-aaea-9bab0edc85ed" providerId="ADAL" clId="{6B986C75-85D0-4E37-953A-1C8A00EA1B68}" dt="2022-08-09T20:30:53.267" v="2429" actId="13926"/>
          <ac:spMkLst>
            <pc:docMk/>
            <pc:sldMk cId="3081837055" sldId="377"/>
            <ac:spMk id="46" creationId="{5E6A8C70-717A-D890-758C-02CEB7D7777E}"/>
          </ac:spMkLst>
        </pc:spChg>
        <pc:grpChg chg="mod">
          <ac:chgData name="Caitlin Harrison" userId="2dc1ef4b-b7dd-400d-aaea-9bab0edc85ed" providerId="ADAL" clId="{6B986C75-85D0-4E37-953A-1C8A00EA1B68}" dt="2022-08-09T20:22:53.031" v="2392" actId="1076"/>
          <ac:grpSpMkLst>
            <pc:docMk/>
            <pc:sldMk cId="3081837055" sldId="377"/>
            <ac:grpSpMk id="17" creationId="{EFCEE063-F63C-376F-CE54-4C107B0526A8}"/>
          </ac:grpSpMkLst>
        </pc:grpChg>
      </pc:sldChg>
      <pc:sldChg chg="modSp add del mod">
        <pc:chgData name="Caitlin Harrison" userId="2dc1ef4b-b7dd-400d-aaea-9bab0edc85ed" providerId="ADAL" clId="{6B986C75-85D0-4E37-953A-1C8A00EA1B68}" dt="2022-08-10T21:29:29.695" v="7703" actId="47"/>
        <pc:sldMkLst>
          <pc:docMk/>
          <pc:sldMk cId="1262623962" sldId="378"/>
        </pc:sldMkLst>
        <pc:spChg chg="mod">
          <ac:chgData name="Caitlin Harrison" userId="2dc1ef4b-b7dd-400d-aaea-9bab0edc85ed" providerId="ADAL" clId="{6B986C75-85D0-4E37-953A-1C8A00EA1B68}" dt="2022-08-10T21:28:40.986" v="7612" actId="20577"/>
          <ac:spMkLst>
            <pc:docMk/>
            <pc:sldMk cId="1262623962" sldId="378"/>
            <ac:spMk id="10" creationId="{21791DAB-529D-D653-7411-74B85A1F652C}"/>
          </ac:spMkLst>
        </pc:spChg>
        <pc:spChg chg="mod">
          <ac:chgData name="Caitlin Harrison" userId="2dc1ef4b-b7dd-400d-aaea-9bab0edc85ed" providerId="ADAL" clId="{6B986C75-85D0-4E37-953A-1C8A00EA1B68}" dt="2022-08-10T21:27:53.449" v="7584" actId="13926"/>
          <ac:spMkLst>
            <pc:docMk/>
            <pc:sldMk cId="1262623962" sldId="378"/>
            <ac:spMk id="16" creationId="{72A6EBE1-12CE-9014-8C1D-5D2005A7BB7D}"/>
          </ac:spMkLst>
        </pc:spChg>
        <pc:spChg chg="mod">
          <ac:chgData name="Caitlin Harrison" userId="2dc1ef4b-b7dd-400d-aaea-9bab0edc85ed" providerId="ADAL" clId="{6B986C75-85D0-4E37-953A-1C8A00EA1B68}" dt="2022-08-10T21:29:00.831" v="7702" actId="20577"/>
          <ac:spMkLst>
            <pc:docMk/>
            <pc:sldMk cId="1262623962" sldId="378"/>
            <ac:spMk id="18" creationId="{CA3089D2-EAC5-3F60-3C9B-FF61C6846027}"/>
          </ac:spMkLst>
        </pc:spChg>
        <pc:spChg chg="mod">
          <ac:chgData name="Caitlin Harrison" userId="2dc1ef4b-b7dd-400d-aaea-9bab0edc85ed" providerId="ADAL" clId="{6B986C75-85D0-4E37-953A-1C8A00EA1B68}" dt="2022-08-10T21:28:02.416" v="7585" actId="1076"/>
          <ac:spMkLst>
            <pc:docMk/>
            <pc:sldMk cId="1262623962" sldId="378"/>
            <ac:spMk id="46" creationId="{5E6A8C70-717A-D890-758C-02CEB7D7777E}"/>
          </ac:spMkLst>
        </pc:spChg>
        <pc:spChg chg="mod">
          <ac:chgData name="Caitlin Harrison" userId="2dc1ef4b-b7dd-400d-aaea-9bab0edc85ed" providerId="ADAL" clId="{6B986C75-85D0-4E37-953A-1C8A00EA1B68}" dt="2022-08-10T21:28:56.212" v="7697" actId="20577"/>
          <ac:spMkLst>
            <pc:docMk/>
            <pc:sldMk cId="1262623962" sldId="378"/>
            <ac:spMk id="47" creationId="{72506908-584D-81F4-2DAC-F6F3A1641BCB}"/>
          </ac:spMkLst>
        </pc:spChg>
      </pc:sldChg>
      <pc:sldChg chg="addSp delSp modSp add del mod">
        <pc:chgData name="Caitlin Harrison" userId="2dc1ef4b-b7dd-400d-aaea-9bab0edc85ed" providerId="ADAL" clId="{6B986C75-85D0-4E37-953A-1C8A00EA1B68}" dt="2022-08-09T20:21:35.706" v="2343" actId="47"/>
        <pc:sldMkLst>
          <pc:docMk/>
          <pc:sldMk cId="3202125219" sldId="378"/>
        </pc:sldMkLst>
        <pc:spChg chg="add mod">
          <ac:chgData name="Caitlin Harrison" userId="2dc1ef4b-b7dd-400d-aaea-9bab0edc85ed" providerId="ADAL" clId="{6B986C75-85D0-4E37-953A-1C8A00EA1B68}" dt="2022-08-09T20:16:00.223" v="2199" actId="164"/>
          <ac:spMkLst>
            <pc:docMk/>
            <pc:sldMk cId="3202125219" sldId="378"/>
            <ac:spMk id="16" creationId="{31381E7D-37FD-B81F-18DC-26370C68E0DB}"/>
          </ac:spMkLst>
        </pc:spChg>
        <pc:spChg chg="del">
          <ac:chgData name="Caitlin Harrison" userId="2dc1ef4b-b7dd-400d-aaea-9bab0edc85ed" providerId="ADAL" clId="{6B986C75-85D0-4E37-953A-1C8A00EA1B68}" dt="2022-08-09T20:14:37.137" v="2185" actId="478"/>
          <ac:spMkLst>
            <pc:docMk/>
            <pc:sldMk cId="3202125219" sldId="378"/>
            <ac:spMk id="38" creationId="{6683220B-CAD0-A779-DE50-E91E968E107D}"/>
          </ac:spMkLst>
        </pc:spChg>
        <pc:spChg chg="mod">
          <ac:chgData name="Caitlin Harrison" userId="2dc1ef4b-b7dd-400d-aaea-9bab0edc85ed" providerId="ADAL" clId="{6B986C75-85D0-4E37-953A-1C8A00EA1B68}" dt="2022-08-09T20:14:11.347" v="2182" actId="13926"/>
          <ac:spMkLst>
            <pc:docMk/>
            <pc:sldMk cId="3202125219" sldId="378"/>
            <ac:spMk id="46" creationId="{5E6A8C70-717A-D890-758C-02CEB7D7777E}"/>
          </ac:spMkLst>
        </pc:spChg>
        <pc:grpChg chg="del">
          <ac:chgData name="Caitlin Harrison" userId="2dc1ef4b-b7dd-400d-aaea-9bab0edc85ed" providerId="ADAL" clId="{6B986C75-85D0-4E37-953A-1C8A00EA1B68}" dt="2022-08-09T20:14:37.137" v="2185" actId="478"/>
          <ac:grpSpMkLst>
            <pc:docMk/>
            <pc:sldMk cId="3202125219" sldId="378"/>
            <ac:grpSpMk id="8" creationId="{696E7194-7FB9-CCFC-A120-80D3BC665A5A}"/>
          </ac:grpSpMkLst>
        </pc:grpChg>
        <pc:grpChg chg="mod">
          <ac:chgData name="Caitlin Harrison" userId="2dc1ef4b-b7dd-400d-aaea-9bab0edc85ed" providerId="ADAL" clId="{6B986C75-85D0-4E37-953A-1C8A00EA1B68}" dt="2022-08-09T20:16:00.223" v="2199" actId="164"/>
          <ac:grpSpMkLst>
            <pc:docMk/>
            <pc:sldMk cId="3202125219" sldId="378"/>
            <ac:grpSpMk id="9" creationId="{B1B49C2B-EA9C-A2C5-51CC-AC1AEA30C5F3}"/>
          </ac:grpSpMkLst>
        </pc:grpChg>
        <pc:grpChg chg="add mod">
          <ac:chgData name="Caitlin Harrison" userId="2dc1ef4b-b7dd-400d-aaea-9bab0edc85ed" providerId="ADAL" clId="{6B986C75-85D0-4E37-953A-1C8A00EA1B68}" dt="2022-08-09T20:16:00.223" v="2199" actId="164"/>
          <ac:grpSpMkLst>
            <pc:docMk/>
            <pc:sldMk cId="3202125219" sldId="378"/>
            <ac:grpSpMk id="17" creationId="{B83E437B-3757-FD34-936C-8FCA9C1A6B9F}"/>
          </ac:grpSpMkLst>
        </pc:grpChg>
      </pc:sldChg>
      <pc:sldChg chg="modSp add del mod">
        <pc:chgData name="Caitlin Harrison" userId="2dc1ef4b-b7dd-400d-aaea-9bab0edc85ed" providerId="ADAL" clId="{6B986C75-85D0-4E37-953A-1C8A00EA1B68}" dt="2022-08-09T20:22:26.438" v="2380" actId="47"/>
        <pc:sldMkLst>
          <pc:docMk/>
          <pc:sldMk cId="1573445583" sldId="379"/>
        </pc:sldMkLst>
        <pc:spChg chg="mod">
          <ac:chgData name="Caitlin Harrison" userId="2dc1ef4b-b7dd-400d-aaea-9bab0edc85ed" providerId="ADAL" clId="{6B986C75-85D0-4E37-953A-1C8A00EA1B68}" dt="2022-08-09T20:21:42.471" v="2348" actId="20577"/>
          <ac:spMkLst>
            <pc:docMk/>
            <pc:sldMk cId="1573445583" sldId="379"/>
            <ac:spMk id="46" creationId="{5E6A8C70-717A-D890-758C-02CEB7D7777E}"/>
          </ac:spMkLst>
        </pc:spChg>
      </pc:sldChg>
      <pc:sldChg chg="addSp delSp modSp add mod modAnim">
        <pc:chgData name="Caitlin Harrison" userId="2dc1ef4b-b7dd-400d-aaea-9bab0edc85ed" providerId="ADAL" clId="{6B986C75-85D0-4E37-953A-1C8A00EA1B68}" dt="2022-08-17T17:06:07.191" v="8979"/>
        <pc:sldMkLst>
          <pc:docMk/>
          <pc:sldMk cId="2891637041" sldId="379"/>
        </pc:sldMkLst>
        <pc:spChg chg="mod">
          <ac:chgData name="Caitlin Harrison" userId="2dc1ef4b-b7dd-400d-aaea-9bab0edc85ed" providerId="ADAL" clId="{6B986C75-85D0-4E37-953A-1C8A00EA1B68}" dt="2022-08-10T21:40:28.470" v="7841" actId="1076"/>
          <ac:spMkLst>
            <pc:docMk/>
            <pc:sldMk cId="2891637041" sldId="379"/>
            <ac:spMk id="6" creationId="{D8761955-9C22-9534-7621-237698614A31}"/>
          </ac:spMkLst>
        </pc:spChg>
        <pc:spChg chg="add mod">
          <ac:chgData name="Caitlin Harrison" userId="2dc1ef4b-b7dd-400d-aaea-9bab0edc85ed" providerId="ADAL" clId="{6B986C75-85D0-4E37-953A-1C8A00EA1B68}" dt="2022-08-10T21:40:22.741" v="7840"/>
          <ac:spMkLst>
            <pc:docMk/>
            <pc:sldMk cId="2891637041" sldId="379"/>
            <ac:spMk id="8" creationId="{ACDEF0B4-D166-0E9D-13C9-665FAE60FE4C}"/>
          </ac:spMkLst>
        </pc:spChg>
        <pc:spChg chg="mod">
          <ac:chgData name="Caitlin Harrison" userId="2dc1ef4b-b7dd-400d-aaea-9bab0edc85ed" providerId="ADAL" clId="{6B986C75-85D0-4E37-953A-1C8A00EA1B68}" dt="2022-08-09T20:51:01.722" v="2911" actId="20577"/>
          <ac:spMkLst>
            <pc:docMk/>
            <pc:sldMk cId="2891637041" sldId="379"/>
            <ac:spMk id="11" creationId="{ECB311B7-54D9-DC29-FC48-B15F6B33CD89}"/>
          </ac:spMkLst>
        </pc:spChg>
        <pc:spChg chg="mod">
          <ac:chgData name="Caitlin Harrison" userId="2dc1ef4b-b7dd-400d-aaea-9bab0edc85ed" providerId="ADAL" clId="{6B986C75-85D0-4E37-953A-1C8A00EA1B68}" dt="2022-08-10T21:27:49.233" v="7583" actId="13926"/>
          <ac:spMkLst>
            <pc:docMk/>
            <pc:sldMk cId="2891637041" sldId="379"/>
            <ac:spMk id="16" creationId="{72A6EBE1-12CE-9014-8C1D-5D2005A7BB7D}"/>
          </ac:spMkLst>
        </pc:spChg>
        <pc:spChg chg="mod">
          <ac:chgData name="Caitlin Harrison" userId="2dc1ef4b-b7dd-400d-aaea-9bab0edc85ed" providerId="ADAL" clId="{6B986C75-85D0-4E37-953A-1C8A00EA1B68}" dt="2022-08-09T20:50:59.417" v="2909" actId="20577"/>
          <ac:spMkLst>
            <pc:docMk/>
            <pc:sldMk cId="2891637041" sldId="379"/>
            <ac:spMk id="27" creationId="{8C90D030-090F-A5B1-1938-2C654B99F76F}"/>
          </ac:spMkLst>
        </pc:spChg>
        <pc:spChg chg="mod">
          <ac:chgData name="Caitlin Harrison" userId="2dc1ef4b-b7dd-400d-aaea-9bab0edc85ed" providerId="ADAL" clId="{6B986C75-85D0-4E37-953A-1C8A00EA1B68}" dt="2022-08-09T20:52:23.367" v="2923" actId="20577"/>
          <ac:spMkLst>
            <pc:docMk/>
            <pc:sldMk cId="2891637041" sldId="379"/>
            <ac:spMk id="30" creationId="{F4520E76-B3EA-48B3-286F-3751C6367583}"/>
          </ac:spMkLst>
        </pc:spChg>
        <pc:spChg chg="del mod">
          <ac:chgData name="Caitlin Harrison" userId="2dc1ef4b-b7dd-400d-aaea-9bab0edc85ed" providerId="ADAL" clId="{6B986C75-85D0-4E37-953A-1C8A00EA1B68}" dt="2022-08-10T21:40:22.396" v="7839" actId="478"/>
          <ac:spMkLst>
            <pc:docMk/>
            <pc:sldMk cId="2891637041" sldId="379"/>
            <ac:spMk id="46" creationId="{5E6A8C70-717A-D890-758C-02CEB7D7777E}"/>
          </ac:spMkLst>
        </pc:spChg>
        <pc:spChg chg="del mod">
          <ac:chgData name="Caitlin Harrison" userId="2dc1ef4b-b7dd-400d-aaea-9bab0edc85ed" providerId="ADAL" clId="{6B986C75-85D0-4E37-953A-1C8A00EA1B68}" dt="2022-08-10T21:30:09.284" v="7711" actId="478"/>
          <ac:spMkLst>
            <pc:docMk/>
            <pc:sldMk cId="2891637041" sldId="379"/>
            <ac:spMk id="47" creationId="{72506908-584D-81F4-2DAC-F6F3A1641BCB}"/>
          </ac:spMkLst>
        </pc:spChg>
      </pc:sldChg>
      <pc:sldChg chg="addSp delSp modSp add mod modAnim modCm">
        <pc:chgData name="Caitlin Harrison" userId="2dc1ef4b-b7dd-400d-aaea-9bab0edc85ed" providerId="ADAL" clId="{6B986C75-85D0-4E37-953A-1C8A00EA1B68}" dt="2022-08-17T15:49:59.496" v="8683"/>
        <pc:sldMkLst>
          <pc:docMk/>
          <pc:sldMk cId="568280750" sldId="380"/>
        </pc:sldMkLst>
        <pc:spChg chg="mod">
          <ac:chgData name="Caitlin Harrison" userId="2dc1ef4b-b7dd-400d-aaea-9bab0edc85ed" providerId="ADAL" clId="{6B986C75-85D0-4E37-953A-1C8A00EA1B68}" dt="2022-08-17T13:59:21.678" v="8118" actId="20577"/>
          <ac:spMkLst>
            <pc:docMk/>
            <pc:sldMk cId="568280750" sldId="380"/>
            <ac:spMk id="2" creationId="{B57138FF-CF2D-DD82-FE95-AED0CC7251A3}"/>
          </ac:spMkLst>
        </pc:spChg>
        <pc:spChg chg="add mod">
          <ac:chgData name="Caitlin Harrison" userId="2dc1ef4b-b7dd-400d-aaea-9bab0edc85ed" providerId="ADAL" clId="{6B986C75-85D0-4E37-953A-1C8A00EA1B68}" dt="2022-08-17T13:53:45.814" v="8072" actId="1076"/>
          <ac:spMkLst>
            <pc:docMk/>
            <pc:sldMk cId="568280750" sldId="380"/>
            <ac:spMk id="4" creationId="{37906B4A-4AF1-A9C3-5341-3057EABF1E11}"/>
          </ac:spMkLst>
        </pc:spChg>
        <pc:spChg chg="del mod">
          <ac:chgData name="Caitlin Harrison" userId="2dc1ef4b-b7dd-400d-aaea-9bab0edc85ed" providerId="ADAL" clId="{6B986C75-85D0-4E37-953A-1C8A00EA1B68}" dt="2022-08-10T21:42:15.879" v="7860" actId="478"/>
          <ac:spMkLst>
            <pc:docMk/>
            <pc:sldMk cId="568280750" sldId="380"/>
            <ac:spMk id="4" creationId="{7290AD76-1822-A67B-771D-79AB46C12D82}"/>
          </ac:spMkLst>
        </pc:spChg>
        <pc:spChg chg="add mod">
          <ac:chgData name="Caitlin Harrison" userId="2dc1ef4b-b7dd-400d-aaea-9bab0edc85ed" providerId="ADAL" clId="{6B986C75-85D0-4E37-953A-1C8A00EA1B68}" dt="2022-08-09T21:06:25.828" v="3785" actId="20577"/>
          <ac:spMkLst>
            <pc:docMk/>
            <pc:sldMk cId="568280750" sldId="380"/>
            <ac:spMk id="5" creationId="{CE6683F6-1271-CC1A-15E8-1DC2FF146D0A}"/>
          </ac:spMkLst>
        </pc:spChg>
        <pc:spChg chg="add mod">
          <ac:chgData name="Caitlin Harrison" userId="2dc1ef4b-b7dd-400d-aaea-9bab0edc85ed" providerId="ADAL" clId="{6B986C75-85D0-4E37-953A-1C8A00EA1B68}" dt="2022-08-10T13:34:28.180" v="4460"/>
          <ac:spMkLst>
            <pc:docMk/>
            <pc:sldMk cId="568280750" sldId="380"/>
            <ac:spMk id="6" creationId="{8D53D884-9134-A7D7-337E-BDDF174B9FD2}"/>
          </ac:spMkLst>
        </pc:spChg>
        <pc:spChg chg="mod">
          <ac:chgData name="Caitlin Harrison" userId="2dc1ef4b-b7dd-400d-aaea-9bab0edc85ed" providerId="ADAL" clId="{6B986C75-85D0-4E37-953A-1C8A00EA1B68}" dt="2022-08-09T21:09:35" v="4122" actId="20577"/>
          <ac:spMkLst>
            <pc:docMk/>
            <pc:sldMk cId="568280750" sldId="380"/>
            <ac:spMk id="7" creationId="{0CD792B8-8844-F46E-8BB3-106EA2A0989A}"/>
          </ac:spMkLst>
        </pc:spChg>
        <pc:spChg chg="mod">
          <ac:chgData name="Caitlin Harrison" userId="2dc1ef4b-b7dd-400d-aaea-9bab0edc85ed" providerId="ADAL" clId="{6B986C75-85D0-4E37-953A-1C8A00EA1B68}" dt="2022-08-09T21:09:26.763" v="4116" actId="20577"/>
          <ac:spMkLst>
            <pc:docMk/>
            <pc:sldMk cId="568280750" sldId="380"/>
            <ac:spMk id="8" creationId="{C2C6C933-D105-5F76-1C53-002C01AC9424}"/>
          </ac:spMkLst>
        </pc:spChg>
        <pc:spChg chg="add mod">
          <ac:chgData name="Caitlin Harrison" userId="2dc1ef4b-b7dd-400d-aaea-9bab0edc85ed" providerId="ADAL" clId="{6B986C75-85D0-4E37-953A-1C8A00EA1B68}" dt="2022-08-10T21:42:22.702" v="7866" actId="14100"/>
          <ac:spMkLst>
            <pc:docMk/>
            <pc:sldMk cId="568280750" sldId="380"/>
            <ac:spMk id="9" creationId="{A8136E6F-EEF5-DEF5-9A8A-743821CC0919}"/>
          </ac:spMkLst>
        </pc:spChg>
        <pc:spChg chg="add mod">
          <ac:chgData name="Caitlin Harrison" userId="2dc1ef4b-b7dd-400d-aaea-9bab0edc85ed" providerId="ADAL" clId="{6B986C75-85D0-4E37-953A-1C8A00EA1B68}" dt="2022-08-17T14:05:29.330" v="8133"/>
          <ac:spMkLst>
            <pc:docMk/>
            <pc:sldMk cId="568280750" sldId="380"/>
            <ac:spMk id="10" creationId="{7C5D2275-FA16-E809-3F54-836653BB7910}"/>
          </ac:spMkLst>
        </pc:spChg>
        <pc:spChg chg="del topLvl">
          <ac:chgData name="Caitlin Harrison" userId="2dc1ef4b-b7dd-400d-aaea-9bab0edc85ed" providerId="ADAL" clId="{6B986C75-85D0-4E37-953A-1C8A00EA1B68}" dt="2022-08-09T21:10:52.201" v="4245" actId="478"/>
          <ac:spMkLst>
            <pc:docMk/>
            <pc:sldMk cId="568280750" sldId="380"/>
            <ac:spMk id="10" creationId="{8DAE48C1-E581-C942-DA07-09788D2B409A}"/>
          </ac:spMkLst>
        </pc:spChg>
        <pc:spChg chg="add mod">
          <ac:chgData name="Caitlin Harrison" userId="2dc1ef4b-b7dd-400d-aaea-9bab0edc85ed" providerId="ADAL" clId="{6B986C75-85D0-4E37-953A-1C8A00EA1B68}" dt="2022-08-17T14:05:35.387" v="8134"/>
          <ac:spMkLst>
            <pc:docMk/>
            <pc:sldMk cId="568280750" sldId="380"/>
            <ac:spMk id="11" creationId="{8DE26648-5426-877B-E1E0-BF7A00C634E2}"/>
          </ac:spMkLst>
        </pc:spChg>
        <pc:spChg chg="mod topLvl">
          <ac:chgData name="Caitlin Harrison" userId="2dc1ef4b-b7dd-400d-aaea-9bab0edc85ed" providerId="ADAL" clId="{6B986C75-85D0-4E37-953A-1C8A00EA1B68}" dt="2022-08-10T13:31:46.987" v="4434" actId="165"/>
          <ac:spMkLst>
            <pc:docMk/>
            <pc:sldMk cId="568280750" sldId="380"/>
            <ac:spMk id="12" creationId="{C6EF8988-CBE0-3820-B64F-083390EFD2C9}"/>
          </ac:spMkLst>
        </pc:spChg>
        <pc:spChg chg="mod topLvl">
          <ac:chgData name="Caitlin Harrison" userId="2dc1ef4b-b7dd-400d-aaea-9bab0edc85ed" providerId="ADAL" clId="{6B986C75-85D0-4E37-953A-1C8A00EA1B68}" dt="2022-08-17T13:55:41.972" v="8085" actId="1076"/>
          <ac:spMkLst>
            <pc:docMk/>
            <pc:sldMk cId="568280750" sldId="380"/>
            <ac:spMk id="13" creationId="{39EB0C80-0D76-8EEC-A53A-1F461CB325AB}"/>
          </ac:spMkLst>
        </pc:spChg>
        <pc:spChg chg="mod topLvl">
          <ac:chgData name="Caitlin Harrison" userId="2dc1ef4b-b7dd-400d-aaea-9bab0edc85ed" providerId="ADAL" clId="{6B986C75-85D0-4E37-953A-1C8A00EA1B68}" dt="2022-08-10T13:31:46.987" v="4434" actId="165"/>
          <ac:spMkLst>
            <pc:docMk/>
            <pc:sldMk cId="568280750" sldId="380"/>
            <ac:spMk id="14" creationId="{F8C3DBC9-904A-810C-EEA4-2FD7E810F388}"/>
          </ac:spMkLst>
        </pc:spChg>
        <pc:spChg chg="mod topLvl">
          <ac:chgData name="Caitlin Harrison" userId="2dc1ef4b-b7dd-400d-aaea-9bab0edc85ed" providerId="ADAL" clId="{6B986C75-85D0-4E37-953A-1C8A00EA1B68}" dt="2022-08-10T13:31:46.987" v="4434" actId="165"/>
          <ac:spMkLst>
            <pc:docMk/>
            <pc:sldMk cId="568280750" sldId="380"/>
            <ac:spMk id="15" creationId="{DF2F4A0D-00B9-E2C1-95E6-A43E18763B46}"/>
          </ac:spMkLst>
        </pc:spChg>
        <pc:spChg chg="mod topLvl">
          <ac:chgData name="Caitlin Harrison" userId="2dc1ef4b-b7dd-400d-aaea-9bab0edc85ed" providerId="ADAL" clId="{6B986C75-85D0-4E37-953A-1C8A00EA1B68}" dt="2022-08-10T13:31:46.987" v="4434" actId="165"/>
          <ac:spMkLst>
            <pc:docMk/>
            <pc:sldMk cId="568280750" sldId="380"/>
            <ac:spMk id="16" creationId="{611619E7-124E-29BF-0E8F-145583260AFB}"/>
          </ac:spMkLst>
        </pc:spChg>
        <pc:spChg chg="mod topLvl">
          <ac:chgData name="Caitlin Harrison" userId="2dc1ef4b-b7dd-400d-aaea-9bab0edc85ed" providerId="ADAL" clId="{6B986C75-85D0-4E37-953A-1C8A00EA1B68}" dt="2022-08-17T13:55:38.343" v="8084" actId="1076"/>
          <ac:spMkLst>
            <pc:docMk/>
            <pc:sldMk cId="568280750" sldId="380"/>
            <ac:spMk id="17" creationId="{D1FCAA13-DB9A-0E6F-4662-DFA818FB8707}"/>
          </ac:spMkLst>
        </pc:spChg>
        <pc:spChg chg="add mod">
          <ac:chgData name="Caitlin Harrison" userId="2dc1ef4b-b7dd-400d-aaea-9bab0edc85ed" providerId="ADAL" clId="{6B986C75-85D0-4E37-953A-1C8A00EA1B68}" dt="2022-08-17T14:06:23.902" v="8140" actId="20577"/>
          <ac:spMkLst>
            <pc:docMk/>
            <pc:sldMk cId="568280750" sldId="380"/>
            <ac:spMk id="18" creationId="{BE9B4863-FAF5-34FE-1B13-EAE45514ADE1}"/>
          </ac:spMkLst>
        </pc:spChg>
        <pc:spChg chg="mod topLvl">
          <ac:chgData name="Caitlin Harrison" userId="2dc1ef4b-b7dd-400d-aaea-9bab0edc85ed" providerId="ADAL" clId="{6B986C75-85D0-4E37-953A-1C8A00EA1B68}" dt="2022-08-10T13:31:55.868" v="4435" actId="165"/>
          <ac:spMkLst>
            <pc:docMk/>
            <pc:sldMk cId="568280750" sldId="380"/>
            <ac:spMk id="19" creationId="{EA201FBE-5DD9-99D5-0A26-E70E28797728}"/>
          </ac:spMkLst>
        </pc:spChg>
        <pc:spChg chg="mod topLvl">
          <ac:chgData name="Caitlin Harrison" userId="2dc1ef4b-b7dd-400d-aaea-9bab0edc85ed" providerId="ADAL" clId="{6B986C75-85D0-4E37-953A-1C8A00EA1B68}" dt="2022-08-10T13:31:55.868" v="4435" actId="165"/>
          <ac:spMkLst>
            <pc:docMk/>
            <pc:sldMk cId="568280750" sldId="380"/>
            <ac:spMk id="20" creationId="{FA58D35E-FAD3-0B31-4C06-40383CF29DCF}"/>
          </ac:spMkLst>
        </pc:spChg>
        <pc:spChg chg="mod topLvl">
          <ac:chgData name="Caitlin Harrison" userId="2dc1ef4b-b7dd-400d-aaea-9bab0edc85ed" providerId="ADAL" clId="{6B986C75-85D0-4E37-953A-1C8A00EA1B68}" dt="2022-08-10T13:32:00.794" v="4436" actId="165"/>
          <ac:spMkLst>
            <pc:docMk/>
            <pc:sldMk cId="568280750" sldId="380"/>
            <ac:spMk id="22" creationId="{1F0FE5F0-9BDE-604D-EDE7-036EF69B0304}"/>
          </ac:spMkLst>
        </pc:spChg>
        <pc:spChg chg="mod topLvl">
          <ac:chgData name="Caitlin Harrison" userId="2dc1ef4b-b7dd-400d-aaea-9bab0edc85ed" providerId="ADAL" clId="{6B986C75-85D0-4E37-953A-1C8A00EA1B68}" dt="2022-08-10T13:32:00.794" v="4436" actId="165"/>
          <ac:spMkLst>
            <pc:docMk/>
            <pc:sldMk cId="568280750" sldId="380"/>
            <ac:spMk id="23" creationId="{95FA47B7-4BD6-CE74-54EC-F972B73230D4}"/>
          </ac:spMkLst>
        </pc:spChg>
        <pc:spChg chg="mod topLvl">
          <ac:chgData name="Caitlin Harrison" userId="2dc1ef4b-b7dd-400d-aaea-9bab0edc85ed" providerId="ADAL" clId="{6B986C75-85D0-4E37-953A-1C8A00EA1B68}" dt="2022-08-10T13:32:00.794" v="4436" actId="165"/>
          <ac:spMkLst>
            <pc:docMk/>
            <pc:sldMk cId="568280750" sldId="380"/>
            <ac:spMk id="24" creationId="{26FB56D3-101F-9A89-C71E-914B33EFCF9C}"/>
          </ac:spMkLst>
        </pc:spChg>
        <pc:spChg chg="mod topLvl">
          <ac:chgData name="Caitlin Harrison" userId="2dc1ef4b-b7dd-400d-aaea-9bab0edc85ed" providerId="ADAL" clId="{6B986C75-85D0-4E37-953A-1C8A00EA1B68}" dt="2022-08-10T13:32:00.794" v="4436" actId="165"/>
          <ac:spMkLst>
            <pc:docMk/>
            <pc:sldMk cId="568280750" sldId="380"/>
            <ac:spMk id="25" creationId="{2206E948-34D2-28D0-9936-6C835AA23646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27" creationId="{0516FEE9-1080-FC78-FC8A-EBF771A955E5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28" creationId="{E847EB66-9D1C-029E-2892-DDAFAAC0A592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29" creationId="{BBA22366-A8ED-1C0C-38A7-30C98F740823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0" creationId="{398422DA-9BA0-24C2-093B-A2B8D1EAB0C8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1" creationId="{23E5C969-B93E-3630-690C-027A7C08E7B5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2" creationId="{98FBDD6D-B920-EC5C-7362-211B6ED8F6B5}"/>
          </ac:spMkLst>
        </pc:spChg>
        <pc:spChg chg="mod topLvl">
          <ac:chgData name="Caitlin Harrison" userId="2dc1ef4b-b7dd-400d-aaea-9bab0edc85ed" providerId="ADAL" clId="{6B986C75-85D0-4E37-953A-1C8A00EA1B68}" dt="2022-08-17T13:55:09.387" v="8076" actId="1076"/>
          <ac:spMkLst>
            <pc:docMk/>
            <pc:sldMk cId="568280750" sldId="380"/>
            <ac:spMk id="33" creationId="{64584898-7CE5-43EF-0120-F95C26DD6BA1}"/>
          </ac:spMkLst>
        </pc:spChg>
        <pc:spChg chg="mod topLvl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4" creationId="{45F94861-B267-4EFD-D306-49C842005C17}"/>
          </ac:spMkLst>
        </pc:spChg>
        <pc:spChg chg="mod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5" creationId="{5AA352E4-C31B-307C-1ACF-32D633C0C32F}"/>
          </ac:spMkLst>
        </pc:spChg>
        <pc:spChg chg="mod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6" creationId="{96D098D5-B123-943C-9D51-B2B01C0781B4}"/>
          </ac:spMkLst>
        </pc:spChg>
        <pc:spChg chg="mod">
          <ac:chgData name="Caitlin Harrison" userId="2dc1ef4b-b7dd-400d-aaea-9bab0edc85ed" providerId="ADAL" clId="{6B986C75-85D0-4E37-953A-1C8A00EA1B68}" dt="2022-08-10T13:32:06.164" v="4437" actId="165"/>
          <ac:spMkLst>
            <pc:docMk/>
            <pc:sldMk cId="568280750" sldId="380"/>
            <ac:spMk id="37" creationId="{899C885E-CD95-536C-9929-A9D033393EE9}"/>
          </ac:spMkLst>
        </pc:spChg>
        <pc:spChg chg="del mod">
          <ac:chgData name="Caitlin Harrison" userId="2dc1ef4b-b7dd-400d-aaea-9bab0edc85ed" providerId="ADAL" clId="{6B986C75-85D0-4E37-953A-1C8A00EA1B68}" dt="2022-08-10T13:34:22.533" v="4459" actId="478"/>
          <ac:spMkLst>
            <pc:docMk/>
            <pc:sldMk cId="568280750" sldId="380"/>
            <ac:spMk id="38" creationId="{4A24519E-A1E8-4161-9ED3-A81E5D239891}"/>
          </ac:spMkLst>
        </pc:spChg>
        <pc:grpChg chg="del">
          <ac:chgData name="Caitlin Harrison" userId="2dc1ef4b-b7dd-400d-aaea-9bab0edc85ed" providerId="ADAL" clId="{6B986C75-85D0-4E37-953A-1C8A00EA1B68}" dt="2022-08-09T21:10:52.201" v="4245" actId="478"/>
          <ac:grpSpMkLst>
            <pc:docMk/>
            <pc:sldMk cId="568280750" sldId="380"/>
            <ac:grpSpMk id="6" creationId="{39733A7F-66D1-15C8-04DB-EF9BE4B7760D}"/>
          </ac:grpSpMkLst>
        </pc:grpChg>
        <pc:grpChg chg="del topLvl">
          <ac:chgData name="Caitlin Harrison" userId="2dc1ef4b-b7dd-400d-aaea-9bab0edc85ed" providerId="ADAL" clId="{6B986C75-85D0-4E37-953A-1C8A00EA1B68}" dt="2022-08-10T13:31:46.987" v="4434" actId="165"/>
          <ac:grpSpMkLst>
            <pc:docMk/>
            <pc:sldMk cId="568280750" sldId="380"/>
            <ac:grpSpMk id="9" creationId="{DE2197C6-FF53-6932-CCDE-4D0324CA841F}"/>
          </ac:grpSpMkLst>
        </pc:grpChg>
        <pc:grpChg chg="del mod topLvl">
          <ac:chgData name="Caitlin Harrison" userId="2dc1ef4b-b7dd-400d-aaea-9bab0edc85ed" providerId="ADAL" clId="{6B986C75-85D0-4E37-953A-1C8A00EA1B68}" dt="2022-08-10T13:31:55.868" v="4435" actId="165"/>
          <ac:grpSpMkLst>
            <pc:docMk/>
            <pc:sldMk cId="568280750" sldId="380"/>
            <ac:grpSpMk id="11" creationId="{D98DFFB2-04E2-4231-9215-B336825B8078}"/>
          </ac:grpSpMkLst>
        </pc:grpChg>
        <pc:grpChg chg="del mod topLvl">
          <ac:chgData name="Caitlin Harrison" userId="2dc1ef4b-b7dd-400d-aaea-9bab0edc85ed" providerId="ADAL" clId="{6B986C75-85D0-4E37-953A-1C8A00EA1B68}" dt="2022-08-10T13:32:00.794" v="4436" actId="165"/>
          <ac:grpSpMkLst>
            <pc:docMk/>
            <pc:sldMk cId="568280750" sldId="380"/>
            <ac:grpSpMk id="18" creationId="{DFE7DD0A-A7DB-3436-5D09-F3A260FE2282}"/>
          </ac:grpSpMkLst>
        </pc:grpChg>
        <pc:grpChg chg="del mod topLvl">
          <ac:chgData name="Caitlin Harrison" userId="2dc1ef4b-b7dd-400d-aaea-9bab0edc85ed" providerId="ADAL" clId="{6B986C75-85D0-4E37-953A-1C8A00EA1B68}" dt="2022-08-10T13:32:06.164" v="4437" actId="165"/>
          <ac:grpSpMkLst>
            <pc:docMk/>
            <pc:sldMk cId="568280750" sldId="380"/>
            <ac:grpSpMk id="21" creationId="{E369211B-7F0F-0D5B-34FE-5B924982D323}"/>
          </ac:grpSpMkLst>
        </pc:grpChg>
        <pc:grpChg chg="mod topLvl">
          <ac:chgData name="Caitlin Harrison" userId="2dc1ef4b-b7dd-400d-aaea-9bab0edc85ed" providerId="ADAL" clId="{6B986C75-85D0-4E37-953A-1C8A00EA1B68}" dt="2022-08-10T13:32:06.164" v="4437" actId="165"/>
          <ac:grpSpMkLst>
            <pc:docMk/>
            <pc:sldMk cId="568280750" sldId="380"/>
            <ac:grpSpMk id="26" creationId="{F473995D-0C8E-90CA-E0B9-BB4802F34154}"/>
          </ac:grpSpMkLst>
        </pc:grpChg>
      </pc:sldChg>
      <pc:sldChg chg="modSp add del mod">
        <pc:chgData name="Caitlin Harrison" userId="2dc1ef4b-b7dd-400d-aaea-9bab0edc85ed" providerId="ADAL" clId="{6B986C75-85D0-4E37-953A-1C8A00EA1B68}" dt="2022-08-09T20:22:27.569" v="2381" actId="47"/>
        <pc:sldMkLst>
          <pc:docMk/>
          <pc:sldMk cId="2714020845" sldId="380"/>
        </pc:sldMkLst>
        <pc:spChg chg="mod">
          <ac:chgData name="Caitlin Harrison" userId="2dc1ef4b-b7dd-400d-aaea-9bab0edc85ed" providerId="ADAL" clId="{6B986C75-85D0-4E37-953A-1C8A00EA1B68}" dt="2022-08-09T20:21:52.182" v="2371" actId="14100"/>
          <ac:spMkLst>
            <pc:docMk/>
            <pc:sldMk cId="2714020845" sldId="380"/>
            <ac:spMk id="46" creationId="{5E6A8C70-717A-D890-758C-02CEB7D7777E}"/>
          </ac:spMkLst>
        </pc:spChg>
      </pc:sldChg>
      <pc:sldChg chg="new del">
        <pc:chgData name="Caitlin Harrison" userId="2dc1ef4b-b7dd-400d-aaea-9bab0edc85ed" providerId="ADAL" clId="{6B986C75-85D0-4E37-953A-1C8A00EA1B68}" dt="2022-08-09T21:07:59.857" v="4004" actId="47"/>
        <pc:sldMkLst>
          <pc:docMk/>
          <pc:sldMk cId="139120574" sldId="381"/>
        </pc:sldMkLst>
      </pc:sldChg>
      <pc:sldChg chg="delSp modSp add del mod">
        <pc:chgData name="Caitlin Harrison" userId="2dc1ef4b-b7dd-400d-aaea-9bab0edc85ed" providerId="ADAL" clId="{6B986C75-85D0-4E37-953A-1C8A00EA1B68}" dt="2022-08-10T19:22:41.702" v="4793" actId="47"/>
        <pc:sldMkLst>
          <pc:docMk/>
          <pc:sldMk cId="516918303" sldId="381"/>
        </pc:sldMkLst>
        <pc:spChg chg="mod">
          <ac:chgData name="Caitlin Harrison" userId="2dc1ef4b-b7dd-400d-aaea-9bab0edc85ed" providerId="ADAL" clId="{6B986C75-85D0-4E37-953A-1C8A00EA1B68}" dt="2022-08-10T13:53:56.246" v="4565" actId="20577"/>
          <ac:spMkLst>
            <pc:docMk/>
            <pc:sldMk cId="516918303" sldId="381"/>
            <ac:spMk id="2" creationId="{A42D36F9-D253-45B2-8699-307E327E6CB0}"/>
          </ac:spMkLst>
        </pc:spChg>
        <pc:spChg chg="del">
          <ac:chgData name="Caitlin Harrison" userId="2dc1ef4b-b7dd-400d-aaea-9bab0edc85ed" providerId="ADAL" clId="{6B986C75-85D0-4E37-953A-1C8A00EA1B68}" dt="2022-08-09T21:08:09" v="4036" actId="478"/>
          <ac:spMkLst>
            <pc:docMk/>
            <pc:sldMk cId="516918303" sldId="381"/>
            <ac:spMk id="4" creationId="{4608EAB2-B33A-4ECA-84B5-07F684111B31}"/>
          </ac:spMkLst>
        </pc:spChg>
      </pc:sldChg>
      <pc:sldChg chg="addSp delSp modSp add mod ord modAnim">
        <pc:chgData name="Caitlin Harrison" userId="2dc1ef4b-b7dd-400d-aaea-9bab0edc85ed" providerId="ADAL" clId="{6B986C75-85D0-4E37-953A-1C8A00EA1B68}" dt="2022-08-10T21:43:42.033" v="7887" actId="20577"/>
        <pc:sldMkLst>
          <pc:docMk/>
          <pc:sldMk cId="1197557099" sldId="382"/>
        </pc:sldMkLst>
        <pc:spChg chg="mod">
          <ac:chgData name="Caitlin Harrison" userId="2dc1ef4b-b7dd-400d-aaea-9bab0edc85ed" providerId="ADAL" clId="{6B986C75-85D0-4E37-953A-1C8A00EA1B68}" dt="2022-08-10T19:22:32.299" v="4792" actId="1076"/>
          <ac:spMkLst>
            <pc:docMk/>
            <pc:sldMk cId="1197557099" sldId="382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19:22:25.842" v="4791" actId="14100"/>
          <ac:spMkLst>
            <pc:docMk/>
            <pc:sldMk cId="1197557099" sldId="382"/>
            <ac:spMk id="3" creationId="{C042950C-7775-4061-A4B9-64E03F98A5AA}"/>
          </ac:spMkLst>
        </pc:spChg>
        <pc:spChg chg="add mod">
          <ac:chgData name="Caitlin Harrison" userId="2dc1ef4b-b7dd-400d-aaea-9bab0edc85ed" providerId="ADAL" clId="{6B986C75-85D0-4E37-953A-1C8A00EA1B68}" dt="2022-08-10T21:43:42.033" v="7887" actId="20577"/>
          <ac:spMkLst>
            <pc:docMk/>
            <pc:sldMk cId="1197557099" sldId="382"/>
            <ac:spMk id="5" creationId="{0F3C9DB0-1CDE-10EA-F2E6-918FF3D32C9D}"/>
          </ac:spMkLst>
        </pc:spChg>
        <pc:spChg chg="add mod">
          <ac:chgData name="Caitlin Harrison" userId="2dc1ef4b-b7dd-400d-aaea-9bab0edc85ed" providerId="ADAL" clId="{6B986C75-85D0-4E37-953A-1C8A00EA1B68}" dt="2022-08-10T19:19:20.472" v="4700" actId="20577"/>
          <ac:spMkLst>
            <pc:docMk/>
            <pc:sldMk cId="1197557099" sldId="382"/>
            <ac:spMk id="7" creationId="{192C3454-E4C2-0A54-7E57-062AC5BCB018}"/>
          </ac:spMkLst>
        </pc:spChg>
        <pc:spChg chg="add mod">
          <ac:chgData name="Caitlin Harrison" userId="2dc1ef4b-b7dd-400d-aaea-9bab0edc85ed" providerId="ADAL" clId="{6B986C75-85D0-4E37-953A-1C8A00EA1B68}" dt="2022-08-10T19:19:43.361" v="4703" actId="1076"/>
          <ac:spMkLst>
            <pc:docMk/>
            <pc:sldMk cId="1197557099" sldId="382"/>
            <ac:spMk id="8" creationId="{A40088E7-01D5-BDB0-2F21-85BF7F1E6D41}"/>
          </ac:spMkLst>
        </pc:spChg>
        <pc:spChg chg="add mod">
          <ac:chgData name="Caitlin Harrison" userId="2dc1ef4b-b7dd-400d-aaea-9bab0edc85ed" providerId="ADAL" clId="{6B986C75-85D0-4E37-953A-1C8A00EA1B68}" dt="2022-08-10T19:20:05.083" v="4711" actId="14100"/>
          <ac:spMkLst>
            <pc:docMk/>
            <pc:sldMk cId="1197557099" sldId="382"/>
            <ac:spMk id="11" creationId="{79F4E955-7790-9159-9C65-980EA98172FC}"/>
          </ac:spMkLst>
        </pc:spChg>
        <pc:spChg chg="add mod">
          <ac:chgData name="Caitlin Harrison" userId="2dc1ef4b-b7dd-400d-aaea-9bab0edc85ed" providerId="ADAL" clId="{6B986C75-85D0-4E37-953A-1C8A00EA1B68}" dt="2022-08-10T19:20:41.546" v="4716" actId="1076"/>
          <ac:spMkLst>
            <pc:docMk/>
            <pc:sldMk cId="1197557099" sldId="382"/>
            <ac:spMk id="12" creationId="{6A091B3B-7918-712E-72E4-F8A654FB0AC3}"/>
          </ac:spMkLst>
        </pc:spChg>
        <pc:spChg chg="add mod">
          <ac:chgData name="Caitlin Harrison" userId="2dc1ef4b-b7dd-400d-aaea-9bab0edc85ed" providerId="ADAL" clId="{6B986C75-85D0-4E37-953A-1C8A00EA1B68}" dt="2022-08-10T19:21:24.059" v="4730" actId="14100"/>
          <ac:spMkLst>
            <pc:docMk/>
            <pc:sldMk cId="1197557099" sldId="382"/>
            <ac:spMk id="13" creationId="{213BBAC8-DFDA-D4BB-298B-720B6E9BBB38}"/>
          </ac:spMkLst>
        </pc:spChg>
        <pc:picChg chg="add del mod">
          <ac:chgData name="Caitlin Harrison" userId="2dc1ef4b-b7dd-400d-aaea-9bab0edc85ed" providerId="ADAL" clId="{6B986C75-85D0-4E37-953A-1C8A00EA1B68}" dt="2022-08-10T19:18:56.299" v="4689" actId="478"/>
          <ac:picMkLst>
            <pc:docMk/>
            <pc:sldMk cId="1197557099" sldId="382"/>
            <ac:picMk id="6" creationId="{866B724E-A81A-E891-67C8-8925D65AFE9F}"/>
          </ac:picMkLst>
        </pc:picChg>
        <pc:picChg chg="add mod ord">
          <ac:chgData name="Caitlin Harrison" userId="2dc1ef4b-b7dd-400d-aaea-9bab0edc85ed" providerId="ADAL" clId="{6B986C75-85D0-4E37-953A-1C8A00EA1B68}" dt="2022-08-10T19:19:07.317" v="4696" actId="167"/>
          <ac:picMkLst>
            <pc:docMk/>
            <pc:sldMk cId="1197557099" sldId="382"/>
            <ac:picMk id="10" creationId="{98DF3E42-A3DB-D35F-DE81-0178E2CD7C15}"/>
          </ac:picMkLst>
        </pc:picChg>
      </pc:sldChg>
      <pc:sldChg chg="addSp delSp modSp add del mod addAnim delAnim modAnim">
        <pc:chgData name="Caitlin Harrison" userId="2dc1ef4b-b7dd-400d-aaea-9bab0edc85ed" providerId="ADAL" clId="{6B986C75-85D0-4E37-953A-1C8A00EA1B68}" dt="2022-08-17T13:47:12.319" v="8024" actId="47"/>
        <pc:sldMkLst>
          <pc:docMk/>
          <pc:sldMk cId="863359049" sldId="383"/>
        </pc:sldMkLst>
        <pc:spChg chg="mod">
          <ac:chgData name="Caitlin Harrison" userId="2dc1ef4b-b7dd-400d-aaea-9bab0edc85ed" providerId="ADAL" clId="{6B986C75-85D0-4E37-953A-1C8A00EA1B68}" dt="2022-08-10T21:41:55.663" v="7856" actId="13926"/>
          <ac:spMkLst>
            <pc:docMk/>
            <pc:sldMk cId="863359049" sldId="383"/>
            <ac:spMk id="2" creationId="{B57138FF-CF2D-DD82-FE95-AED0CC7251A3}"/>
          </ac:spMkLst>
        </pc:spChg>
        <pc:spChg chg="del">
          <ac:chgData name="Caitlin Harrison" userId="2dc1ef4b-b7dd-400d-aaea-9bab0edc85ed" providerId="ADAL" clId="{6B986C75-85D0-4E37-953A-1C8A00EA1B68}" dt="2022-08-10T21:41:37.123" v="7852" actId="478"/>
          <ac:spMkLst>
            <pc:docMk/>
            <pc:sldMk cId="863359049" sldId="383"/>
            <ac:spMk id="4" creationId="{7290AD76-1822-A67B-771D-79AB46C12D82}"/>
          </ac:spMkLst>
        </pc:spChg>
        <pc:spChg chg="add mod">
          <ac:chgData name="Caitlin Harrison" userId="2dc1ef4b-b7dd-400d-aaea-9bab0edc85ed" providerId="ADAL" clId="{6B986C75-85D0-4E37-953A-1C8A00EA1B68}" dt="2022-08-10T21:41:37.423" v="7853"/>
          <ac:spMkLst>
            <pc:docMk/>
            <pc:sldMk cId="863359049" sldId="383"/>
            <ac:spMk id="5" creationId="{9CD636C3-3828-DD7B-708D-3BB1E7C4914A}"/>
          </ac:spMkLst>
        </pc:spChg>
        <pc:spChg chg="add del mod">
          <ac:chgData name="Caitlin Harrison" userId="2dc1ef4b-b7dd-400d-aaea-9bab0edc85ed" providerId="ADAL" clId="{6B986C75-85D0-4E37-953A-1C8A00EA1B68}" dt="2022-08-10T13:19:06.346" v="4306" actId="478"/>
          <ac:spMkLst>
            <pc:docMk/>
            <pc:sldMk cId="863359049" sldId="383"/>
            <ac:spMk id="5" creationId="{FB483A29-76DE-9AAB-4916-1968BA16190F}"/>
          </ac:spMkLst>
        </pc:spChg>
        <pc:spChg chg="del">
          <ac:chgData name="Caitlin Harrison" userId="2dc1ef4b-b7dd-400d-aaea-9bab0edc85ed" providerId="ADAL" clId="{6B986C75-85D0-4E37-953A-1C8A00EA1B68}" dt="2022-08-17T13:47:10.199" v="8023" actId="478"/>
          <ac:spMkLst>
            <pc:docMk/>
            <pc:sldMk cId="863359049" sldId="383"/>
            <ac:spMk id="38" creationId="{4A24519E-A1E8-4161-9ED3-A81E5D239891}"/>
          </ac:spMkLst>
        </pc:spChg>
        <pc:spChg chg="add del">
          <ac:chgData name="Caitlin Harrison" userId="2dc1ef4b-b7dd-400d-aaea-9bab0edc85ed" providerId="ADAL" clId="{6B986C75-85D0-4E37-953A-1C8A00EA1B68}" dt="2022-08-10T13:35:46.797" v="4482" actId="478"/>
          <ac:spMkLst>
            <pc:docMk/>
            <pc:sldMk cId="863359049" sldId="383"/>
            <ac:spMk id="39" creationId="{F34F5236-4C39-EAAE-76B9-40E8DF7571AA}"/>
          </ac:spMkLst>
        </pc:spChg>
      </pc:sldChg>
      <pc:sldChg chg="addSp delSp modSp add del mod modAnim modCm">
        <pc:chgData name="Caitlin Harrison" userId="2dc1ef4b-b7dd-400d-aaea-9bab0edc85ed" providerId="ADAL" clId="{6B986C75-85D0-4E37-953A-1C8A00EA1B68}" dt="2022-08-17T14:05:46.859" v="8135" actId="47"/>
        <pc:sldMkLst>
          <pc:docMk/>
          <pc:sldMk cId="2945329253" sldId="384"/>
        </pc:sldMkLst>
        <pc:spChg chg="mod">
          <ac:chgData name="Caitlin Harrison" userId="2dc1ef4b-b7dd-400d-aaea-9bab0edc85ed" providerId="ADAL" clId="{6B986C75-85D0-4E37-953A-1C8A00EA1B68}" dt="2022-08-10T21:43:00.191" v="7874" actId="20577"/>
          <ac:spMkLst>
            <pc:docMk/>
            <pc:sldMk cId="2945329253" sldId="384"/>
            <ac:spMk id="2" creationId="{B57138FF-CF2D-DD82-FE95-AED0CC7251A3}"/>
          </ac:spMkLst>
        </pc:spChg>
        <pc:spChg chg="del mod">
          <ac:chgData name="Caitlin Harrison" userId="2dc1ef4b-b7dd-400d-aaea-9bab0edc85ed" providerId="ADAL" clId="{6B986C75-85D0-4E37-953A-1C8A00EA1B68}" dt="2022-08-10T21:42:38.498" v="7868" actId="478"/>
          <ac:spMkLst>
            <pc:docMk/>
            <pc:sldMk cId="2945329253" sldId="384"/>
            <ac:spMk id="4" creationId="{7290AD76-1822-A67B-771D-79AB46C12D82}"/>
          </ac:spMkLst>
        </pc:spChg>
        <pc:spChg chg="add mod">
          <ac:chgData name="Caitlin Harrison" userId="2dc1ef4b-b7dd-400d-aaea-9bab0edc85ed" providerId="ADAL" clId="{6B986C75-85D0-4E37-953A-1C8A00EA1B68}" dt="2022-08-17T13:53:53.662" v="8074" actId="1076"/>
          <ac:spMkLst>
            <pc:docMk/>
            <pc:sldMk cId="2945329253" sldId="384"/>
            <ac:spMk id="4" creationId="{7B9D6561-3D38-EE5C-2DC2-A0DB53B2FDD4}"/>
          </ac:spMkLst>
        </pc:spChg>
        <pc:spChg chg="add mod">
          <ac:chgData name="Caitlin Harrison" userId="2dc1ef4b-b7dd-400d-aaea-9bab0edc85ed" providerId="ADAL" clId="{6B986C75-85D0-4E37-953A-1C8A00EA1B68}" dt="2022-08-10T21:42:38.783" v="7869"/>
          <ac:spMkLst>
            <pc:docMk/>
            <pc:sldMk cId="2945329253" sldId="384"/>
            <ac:spMk id="6" creationId="{D4C91F98-9769-0762-2B96-A68E9D30F028}"/>
          </ac:spMkLst>
        </pc:spChg>
        <pc:spChg chg="add mod">
          <ac:chgData name="Caitlin Harrison" userId="2dc1ef4b-b7dd-400d-aaea-9bab0edc85ed" providerId="ADAL" clId="{6B986C75-85D0-4E37-953A-1C8A00EA1B68}" dt="2022-08-17T14:04:20.123" v="8130" actId="1038"/>
          <ac:spMkLst>
            <pc:docMk/>
            <pc:sldMk cId="2945329253" sldId="384"/>
            <ac:spMk id="9" creationId="{CCEAE32E-62D2-E9FE-BAD8-98187D24DBAE}"/>
          </ac:spMkLst>
        </pc:spChg>
        <pc:picChg chg="mod">
          <ac:chgData name="Caitlin Harrison" userId="2dc1ef4b-b7dd-400d-aaea-9bab0edc85ed" providerId="ADAL" clId="{6B986C75-85D0-4E37-953A-1C8A00EA1B68}" dt="2022-08-17T14:04:10.426" v="8121" actId="1076"/>
          <ac:picMkLst>
            <pc:docMk/>
            <pc:sldMk cId="2945329253" sldId="384"/>
            <ac:picMk id="3" creationId="{6E10E8A9-E34F-4E58-2FA7-D7145FFF0FD0}"/>
          </ac:picMkLst>
        </pc:picChg>
      </pc:sldChg>
      <pc:sldChg chg="add del">
        <pc:chgData name="Caitlin Harrison" userId="2dc1ef4b-b7dd-400d-aaea-9bab0edc85ed" providerId="ADAL" clId="{6B986C75-85D0-4E37-953A-1C8A00EA1B68}" dt="2022-08-10T13:18:44.677" v="4303"/>
        <pc:sldMkLst>
          <pc:docMk/>
          <pc:sldMk cId="4223510027" sldId="384"/>
        </pc:sldMkLst>
      </pc:sldChg>
      <pc:sldChg chg="add del">
        <pc:chgData name="Caitlin Harrison" userId="2dc1ef4b-b7dd-400d-aaea-9bab0edc85ed" providerId="ADAL" clId="{6B986C75-85D0-4E37-953A-1C8A00EA1B68}" dt="2022-08-17T14:05:46.859" v="8135" actId="47"/>
        <pc:sldMkLst>
          <pc:docMk/>
          <pc:sldMk cId="4098855243" sldId="385"/>
        </pc:sldMkLst>
      </pc:sldChg>
      <pc:sldChg chg="delSp modSp add mod delAnim addCm delCm modCm">
        <pc:chgData name="Caitlin Harrison" userId="2dc1ef4b-b7dd-400d-aaea-9bab0edc85ed" providerId="ADAL" clId="{6B986C75-85D0-4E37-953A-1C8A00EA1B68}" dt="2022-08-17T17:07:04.778" v="8981"/>
        <pc:sldMkLst>
          <pc:docMk/>
          <pc:sldMk cId="3215010047" sldId="386"/>
        </pc:sldMkLst>
        <pc:spChg chg="mod">
          <ac:chgData name="Caitlin Harrison" userId="2dc1ef4b-b7dd-400d-aaea-9bab0edc85ed" providerId="ADAL" clId="{6B986C75-85D0-4E37-953A-1C8A00EA1B68}" dt="2022-08-10T19:42:40.896" v="4844" actId="13926"/>
          <ac:spMkLst>
            <pc:docMk/>
            <pc:sldMk cId="3215010047" sldId="386"/>
            <ac:spMk id="2" creationId="{A42D36F9-D253-45B2-8699-307E327E6CB0}"/>
          </ac:spMkLst>
        </pc:spChg>
        <pc:spChg chg="del">
          <ac:chgData name="Caitlin Harrison" userId="2dc1ef4b-b7dd-400d-aaea-9bab0edc85ed" providerId="ADAL" clId="{6B986C75-85D0-4E37-953A-1C8A00EA1B68}" dt="2022-08-10T19:42:34.321" v="4837" actId="478"/>
          <ac:spMkLst>
            <pc:docMk/>
            <pc:sldMk cId="3215010047" sldId="386"/>
            <ac:spMk id="5" creationId="{0F3C9DB0-1CDE-10EA-F2E6-918FF3D32C9D}"/>
          </ac:spMkLst>
        </pc:spChg>
        <pc:spChg chg="del">
          <ac:chgData name="Caitlin Harrison" userId="2dc1ef4b-b7dd-400d-aaea-9bab0edc85ed" providerId="ADAL" clId="{6B986C75-85D0-4E37-953A-1C8A00EA1B68}" dt="2022-08-10T19:42:35.825" v="4839" actId="478"/>
          <ac:spMkLst>
            <pc:docMk/>
            <pc:sldMk cId="3215010047" sldId="386"/>
            <ac:spMk id="7" creationId="{192C3454-E4C2-0A54-7E57-062AC5BCB018}"/>
          </ac:spMkLst>
        </pc:spChg>
        <pc:spChg chg="del">
          <ac:chgData name="Caitlin Harrison" userId="2dc1ef4b-b7dd-400d-aaea-9bab0edc85ed" providerId="ADAL" clId="{6B986C75-85D0-4E37-953A-1C8A00EA1B68}" dt="2022-08-10T19:42:36.681" v="4840" actId="478"/>
          <ac:spMkLst>
            <pc:docMk/>
            <pc:sldMk cId="3215010047" sldId="386"/>
            <ac:spMk id="8" creationId="{A40088E7-01D5-BDB0-2F21-85BF7F1E6D41}"/>
          </ac:spMkLst>
        </pc:spChg>
        <pc:spChg chg="del">
          <ac:chgData name="Caitlin Harrison" userId="2dc1ef4b-b7dd-400d-aaea-9bab0edc85ed" providerId="ADAL" clId="{6B986C75-85D0-4E37-953A-1C8A00EA1B68}" dt="2022-08-10T19:42:37.768" v="4842" actId="478"/>
          <ac:spMkLst>
            <pc:docMk/>
            <pc:sldMk cId="3215010047" sldId="386"/>
            <ac:spMk id="11" creationId="{79F4E955-7790-9159-9C65-980EA98172FC}"/>
          </ac:spMkLst>
        </pc:spChg>
        <pc:spChg chg="del">
          <ac:chgData name="Caitlin Harrison" userId="2dc1ef4b-b7dd-400d-aaea-9bab0edc85ed" providerId="ADAL" clId="{6B986C75-85D0-4E37-953A-1C8A00EA1B68}" dt="2022-08-10T19:42:38.368" v="4843" actId="478"/>
          <ac:spMkLst>
            <pc:docMk/>
            <pc:sldMk cId="3215010047" sldId="386"/>
            <ac:spMk id="12" creationId="{6A091B3B-7918-712E-72E4-F8A654FB0AC3}"/>
          </ac:spMkLst>
        </pc:spChg>
        <pc:spChg chg="del">
          <ac:chgData name="Caitlin Harrison" userId="2dc1ef4b-b7dd-400d-aaea-9bab0edc85ed" providerId="ADAL" clId="{6B986C75-85D0-4E37-953A-1C8A00EA1B68}" dt="2022-08-10T19:42:37.314" v="4841" actId="478"/>
          <ac:spMkLst>
            <pc:docMk/>
            <pc:sldMk cId="3215010047" sldId="386"/>
            <ac:spMk id="13" creationId="{213BBAC8-DFDA-D4BB-298B-720B6E9BBB38}"/>
          </ac:spMkLst>
        </pc:spChg>
        <pc:picChg chg="del">
          <ac:chgData name="Caitlin Harrison" userId="2dc1ef4b-b7dd-400d-aaea-9bab0edc85ed" providerId="ADAL" clId="{6B986C75-85D0-4E37-953A-1C8A00EA1B68}" dt="2022-08-10T19:42:35.008" v="4838" actId="478"/>
          <ac:picMkLst>
            <pc:docMk/>
            <pc:sldMk cId="3215010047" sldId="386"/>
            <ac:picMk id="10" creationId="{98DF3E42-A3DB-D35F-DE81-0178E2CD7C15}"/>
          </ac:picMkLst>
        </pc:picChg>
      </pc:sldChg>
      <pc:sldChg chg="modSp add mod addCm">
        <pc:chgData name="Caitlin Harrison" userId="2dc1ef4b-b7dd-400d-aaea-9bab0edc85ed" providerId="ADAL" clId="{6B986C75-85D0-4E37-953A-1C8A00EA1B68}" dt="2022-08-10T20:13:22.059" v="5815"/>
        <pc:sldMkLst>
          <pc:docMk/>
          <pc:sldMk cId="1706100547" sldId="387"/>
        </pc:sldMkLst>
        <pc:spChg chg="mod">
          <ac:chgData name="Caitlin Harrison" userId="2dc1ef4b-b7dd-400d-aaea-9bab0edc85ed" providerId="ADAL" clId="{6B986C75-85D0-4E37-953A-1C8A00EA1B68}" dt="2022-08-10T19:43:08.826" v="4858" actId="403"/>
          <ac:spMkLst>
            <pc:docMk/>
            <pc:sldMk cId="1706100547" sldId="387"/>
            <ac:spMk id="2" creationId="{A42D36F9-D253-45B2-8699-307E327E6CB0}"/>
          </ac:spMkLst>
        </pc:spChg>
      </pc:sldChg>
      <pc:sldChg chg="addSp delSp modSp add mod delAnim modAnim">
        <pc:chgData name="Caitlin Harrison" userId="2dc1ef4b-b7dd-400d-aaea-9bab0edc85ed" providerId="ADAL" clId="{6B986C75-85D0-4E37-953A-1C8A00EA1B68}" dt="2022-08-17T17:12:21.673" v="9086" actId="1076"/>
        <pc:sldMkLst>
          <pc:docMk/>
          <pc:sldMk cId="4230824481" sldId="388"/>
        </pc:sldMkLst>
        <pc:spChg chg="mod">
          <ac:chgData name="Caitlin Harrison" userId="2dc1ef4b-b7dd-400d-aaea-9bab0edc85ed" providerId="ADAL" clId="{6B986C75-85D0-4E37-953A-1C8A00EA1B68}" dt="2022-08-17T17:12:14.762" v="9083" actId="1036"/>
          <ac:spMkLst>
            <pc:docMk/>
            <pc:sldMk cId="4230824481" sldId="388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7T17:12:21.673" v="9086" actId="1076"/>
          <ac:spMkLst>
            <pc:docMk/>
            <pc:sldMk cId="4230824481" sldId="388"/>
            <ac:spMk id="3" creationId="{C042950C-7775-4061-A4B9-64E03F98A5AA}"/>
          </ac:spMkLst>
        </pc:spChg>
        <pc:spChg chg="add mod">
          <ac:chgData name="Caitlin Harrison" userId="2dc1ef4b-b7dd-400d-aaea-9bab0edc85ed" providerId="ADAL" clId="{6B986C75-85D0-4E37-953A-1C8A00EA1B68}" dt="2022-08-17T17:12:18.169" v="9084" actId="1076"/>
          <ac:spMkLst>
            <pc:docMk/>
            <pc:sldMk cId="4230824481" sldId="388"/>
            <ac:spMk id="5" creationId="{95F0B0A9-CA93-57EF-7BFA-637548A645BE}"/>
          </ac:spMkLst>
        </pc:spChg>
        <pc:spChg chg="add del mod">
          <ac:chgData name="Caitlin Harrison" userId="2dc1ef4b-b7dd-400d-aaea-9bab0edc85ed" providerId="ADAL" clId="{6B986C75-85D0-4E37-953A-1C8A00EA1B68}" dt="2022-08-17T17:10:46.732" v="9042" actId="478"/>
          <ac:spMkLst>
            <pc:docMk/>
            <pc:sldMk cId="4230824481" sldId="388"/>
            <ac:spMk id="8" creationId="{324D35E0-F733-DDF8-D0D6-B531A7D9261C}"/>
          </ac:spMkLst>
        </pc:spChg>
        <pc:spChg chg="add del mod">
          <ac:chgData name="Caitlin Harrison" userId="2dc1ef4b-b7dd-400d-aaea-9bab0edc85ed" providerId="ADAL" clId="{6B986C75-85D0-4E37-953A-1C8A00EA1B68}" dt="2022-08-10T20:47:54.257" v="6530" actId="478"/>
          <ac:spMkLst>
            <pc:docMk/>
            <pc:sldMk cId="4230824481" sldId="388"/>
            <ac:spMk id="9" creationId="{32010C44-B957-BEF2-6452-7DA1E6EB339D}"/>
          </ac:spMkLst>
        </pc:spChg>
        <pc:spChg chg="add del mod">
          <ac:chgData name="Caitlin Harrison" userId="2dc1ef4b-b7dd-400d-aaea-9bab0edc85ed" providerId="ADAL" clId="{6B986C75-85D0-4E37-953A-1C8A00EA1B68}" dt="2022-08-17T17:10:46.732" v="9042" actId="478"/>
          <ac:spMkLst>
            <pc:docMk/>
            <pc:sldMk cId="4230824481" sldId="388"/>
            <ac:spMk id="10" creationId="{6701BC54-6923-54D1-4DED-FC3E60101951}"/>
          </ac:spMkLst>
        </pc:spChg>
        <pc:spChg chg="add del">
          <ac:chgData name="Caitlin Harrison" userId="2dc1ef4b-b7dd-400d-aaea-9bab0edc85ed" providerId="ADAL" clId="{6B986C75-85D0-4E37-953A-1C8A00EA1B68}" dt="2022-08-10T20:50:35.792" v="6704" actId="22"/>
          <ac:spMkLst>
            <pc:docMk/>
            <pc:sldMk cId="4230824481" sldId="388"/>
            <ac:spMk id="12" creationId="{1A00656A-D08F-11C2-FBDD-BB5BAAD3BDA1}"/>
          </ac:spMkLst>
        </pc:spChg>
        <pc:spChg chg="add del mod">
          <ac:chgData name="Caitlin Harrison" userId="2dc1ef4b-b7dd-400d-aaea-9bab0edc85ed" providerId="ADAL" clId="{6B986C75-85D0-4E37-953A-1C8A00EA1B68}" dt="2022-08-10T20:51:40.296" v="6718" actId="478"/>
          <ac:spMkLst>
            <pc:docMk/>
            <pc:sldMk cId="4230824481" sldId="388"/>
            <ac:spMk id="13" creationId="{0C35629C-C489-B964-34F2-15BB2FB99F52}"/>
          </ac:spMkLst>
        </pc:spChg>
        <pc:spChg chg="add del mod">
          <ac:chgData name="Caitlin Harrison" userId="2dc1ef4b-b7dd-400d-aaea-9bab0edc85ed" providerId="ADAL" clId="{6B986C75-85D0-4E37-953A-1C8A00EA1B68}" dt="2022-08-17T17:10:46.732" v="9042" actId="478"/>
          <ac:spMkLst>
            <pc:docMk/>
            <pc:sldMk cId="4230824481" sldId="388"/>
            <ac:spMk id="14" creationId="{48840B0B-6235-41EA-A3DF-6BA22E393790}"/>
          </ac:spMkLst>
        </pc:spChg>
        <pc:picChg chg="add del mod modCrop">
          <ac:chgData name="Caitlin Harrison" userId="2dc1ef4b-b7dd-400d-aaea-9bab0edc85ed" providerId="ADAL" clId="{6B986C75-85D0-4E37-953A-1C8A00EA1B68}" dt="2022-08-10T20:50:43.250" v="6707" actId="478"/>
          <ac:picMkLst>
            <pc:docMk/>
            <pc:sldMk cId="4230824481" sldId="388"/>
            <ac:picMk id="7" creationId="{1512E558-1229-8B5D-DA1D-D3A1455330D0}"/>
          </ac:picMkLst>
        </pc:picChg>
      </pc:sldChg>
      <pc:sldChg chg="addSp delSp modSp add mod delAnim modAnim">
        <pc:chgData name="Caitlin Harrison" userId="2dc1ef4b-b7dd-400d-aaea-9bab0edc85ed" providerId="ADAL" clId="{6B986C75-85D0-4E37-953A-1C8A00EA1B68}" dt="2022-08-10T21:45:13.495" v="7924" actId="1076"/>
        <pc:sldMkLst>
          <pc:docMk/>
          <pc:sldMk cId="166246960" sldId="389"/>
        </pc:sldMkLst>
        <pc:spChg chg="mod">
          <ac:chgData name="Caitlin Harrison" userId="2dc1ef4b-b7dd-400d-aaea-9bab0edc85ed" providerId="ADAL" clId="{6B986C75-85D0-4E37-953A-1C8A00EA1B68}" dt="2022-08-10T21:45:13.495" v="7924" actId="1076"/>
          <ac:spMkLst>
            <pc:docMk/>
            <pc:sldMk cId="166246960" sldId="389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21:44:56.439" v="7919" actId="1076"/>
          <ac:spMkLst>
            <pc:docMk/>
            <pc:sldMk cId="166246960" sldId="389"/>
            <ac:spMk id="3" creationId="{C042950C-7775-4061-A4B9-64E03F98A5AA}"/>
          </ac:spMkLst>
        </pc:spChg>
        <pc:spChg chg="add mod">
          <ac:chgData name="Caitlin Harrison" userId="2dc1ef4b-b7dd-400d-aaea-9bab0edc85ed" providerId="ADAL" clId="{6B986C75-85D0-4E37-953A-1C8A00EA1B68}" dt="2022-08-10T21:44:52.759" v="7917" actId="1076"/>
          <ac:spMkLst>
            <pc:docMk/>
            <pc:sldMk cId="166246960" sldId="389"/>
            <ac:spMk id="6" creationId="{D7F2B072-54D3-445B-1245-572D349167CA}"/>
          </ac:spMkLst>
        </pc:spChg>
        <pc:spChg chg="add del mod">
          <ac:chgData name="Caitlin Harrison" userId="2dc1ef4b-b7dd-400d-aaea-9bab0edc85ed" providerId="ADAL" clId="{6B986C75-85D0-4E37-953A-1C8A00EA1B68}" dt="2022-08-10T20:01:55.675" v="5555" actId="478"/>
          <ac:spMkLst>
            <pc:docMk/>
            <pc:sldMk cId="166246960" sldId="389"/>
            <ac:spMk id="7" creationId="{8E8F0BDD-0FDA-99D6-565D-59F8AEA6EC9A}"/>
          </ac:spMkLst>
        </pc:spChg>
        <pc:spChg chg="add del mod">
          <ac:chgData name="Caitlin Harrison" userId="2dc1ef4b-b7dd-400d-aaea-9bab0edc85ed" providerId="ADAL" clId="{6B986C75-85D0-4E37-953A-1C8A00EA1B68}" dt="2022-08-10T20:01:55.675" v="5555" actId="478"/>
          <ac:spMkLst>
            <pc:docMk/>
            <pc:sldMk cId="166246960" sldId="389"/>
            <ac:spMk id="8" creationId="{3C8CEA56-44F9-D298-D28E-9A3D23AE3914}"/>
          </ac:spMkLst>
        </pc:spChg>
        <pc:spChg chg="add del mod">
          <ac:chgData name="Caitlin Harrison" userId="2dc1ef4b-b7dd-400d-aaea-9bab0edc85ed" providerId="ADAL" clId="{6B986C75-85D0-4E37-953A-1C8A00EA1B68}" dt="2022-08-10T20:01:55.675" v="5555" actId="478"/>
          <ac:spMkLst>
            <pc:docMk/>
            <pc:sldMk cId="166246960" sldId="389"/>
            <ac:spMk id="9" creationId="{03EADF5F-0D40-BE66-71EC-174559ABDC30}"/>
          </ac:spMkLst>
        </pc:spChg>
        <pc:spChg chg="add del mod">
          <ac:chgData name="Caitlin Harrison" userId="2dc1ef4b-b7dd-400d-aaea-9bab0edc85ed" providerId="ADAL" clId="{6B986C75-85D0-4E37-953A-1C8A00EA1B68}" dt="2022-08-10T20:01:55.675" v="5555" actId="478"/>
          <ac:spMkLst>
            <pc:docMk/>
            <pc:sldMk cId="166246960" sldId="389"/>
            <ac:spMk id="10" creationId="{CF2A5113-5DEE-800F-1877-6C4309334B60}"/>
          </ac:spMkLst>
        </pc:spChg>
        <pc:spChg chg="add del mod">
          <ac:chgData name="Caitlin Harrison" userId="2dc1ef4b-b7dd-400d-aaea-9bab0edc85ed" providerId="ADAL" clId="{6B986C75-85D0-4E37-953A-1C8A00EA1B68}" dt="2022-08-10T20:01:55.675" v="5555" actId="478"/>
          <ac:spMkLst>
            <pc:docMk/>
            <pc:sldMk cId="166246960" sldId="389"/>
            <ac:spMk id="11" creationId="{32E5AEE8-C5E5-0DF8-4CE3-E06194F4CFA8}"/>
          </ac:spMkLst>
        </pc:spChg>
        <pc:picChg chg="add del mod">
          <ac:chgData name="Caitlin Harrison" userId="2dc1ef4b-b7dd-400d-aaea-9bab0edc85ed" providerId="ADAL" clId="{6B986C75-85D0-4E37-953A-1C8A00EA1B68}" dt="2022-08-10T19:43:53.927" v="4931" actId="478"/>
          <ac:picMkLst>
            <pc:docMk/>
            <pc:sldMk cId="166246960" sldId="389"/>
            <ac:picMk id="5" creationId="{63BB3B70-B1CC-90ED-E9AB-518E42A56F1F}"/>
          </ac:picMkLst>
        </pc:picChg>
      </pc:sldChg>
      <pc:sldChg chg="addSp delSp modSp add mod">
        <pc:chgData name="Caitlin Harrison" userId="2dc1ef4b-b7dd-400d-aaea-9bab0edc85ed" providerId="ADAL" clId="{6B986C75-85D0-4E37-953A-1C8A00EA1B68}" dt="2022-08-10T21:45:30.047" v="7930" actId="14100"/>
        <pc:sldMkLst>
          <pc:docMk/>
          <pc:sldMk cId="2999800172" sldId="390"/>
        </pc:sldMkLst>
        <pc:spChg chg="del mod">
          <ac:chgData name="Caitlin Harrison" userId="2dc1ef4b-b7dd-400d-aaea-9bab0edc85ed" providerId="ADAL" clId="{6B986C75-85D0-4E37-953A-1C8A00EA1B68}" dt="2022-08-10T21:45:19.805" v="7927" actId="478"/>
          <ac:spMkLst>
            <pc:docMk/>
            <pc:sldMk cId="2999800172" sldId="390"/>
            <ac:spMk id="2" creationId="{A42D36F9-D253-45B2-8699-307E327E6CB0}"/>
          </ac:spMkLst>
        </pc:spChg>
        <pc:spChg chg="del">
          <ac:chgData name="Caitlin Harrison" userId="2dc1ef4b-b7dd-400d-aaea-9bab0edc85ed" providerId="ADAL" clId="{6B986C75-85D0-4E37-953A-1C8A00EA1B68}" dt="2022-08-10T21:45:19.805" v="7927" actId="478"/>
          <ac:spMkLst>
            <pc:docMk/>
            <pc:sldMk cId="2999800172" sldId="390"/>
            <ac:spMk id="3" creationId="{C042950C-7775-4061-A4B9-64E03F98A5AA}"/>
          </ac:spMkLst>
        </pc:spChg>
        <pc:spChg chg="add del mod">
          <ac:chgData name="Caitlin Harrison" userId="2dc1ef4b-b7dd-400d-aaea-9bab0edc85ed" providerId="ADAL" clId="{6B986C75-85D0-4E37-953A-1C8A00EA1B68}" dt="2022-08-10T21:45:18.830" v="7926"/>
          <ac:spMkLst>
            <pc:docMk/>
            <pc:sldMk cId="2999800172" sldId="390"/>
            <ac:spMk id="8" creationId="{4AF112F8-5428-2DD3-F32E-566FC4B52614}"/>
          </ac:spMkLst>
        </pc:spChg>
        <pc:spChg chg="add del mod">
          <ac:chgData name="Caitlin Harrison" userId="2dc1ef4b-b7dd-400d-aaea-9bab0edc85ed" providerId="ADAL" clId="{6B986C75-85D0-4E37-953A-1C8A00EA1B68}" dt="2022-08-10T21:45:18.830" v="7926"/>
          <ac:spMkLst>
            <pc:docMk/>
            <pc:sldMk cId="2999800172" sldId="390"/>
            <ac:spMk id="9" creationId="{4B0269F3-FB5C-8C42-8582-F2C58AF4F762}"/>
          </ac:spMkLst>
        </pc:spChg>
        <pc:spChg chg="add mod">
          <ac:chgData name="Caitlin Harrison" userId="2dc1ef4b-b7dd-400d-aaea-9bab0edc85ed" providerId="ADAL" clId="{6B986C75-85D0-4E37-953A-1C8A00EA1B68}" dt="2022-08-10T21:45:23.048" v="7929" actId="1076"/>
          <ac:spMkLst>
            <pc:docMk/>
            <pc:sldMk cId="2999800172" sldId="390"/>
            <ac:spMk id="10" creationId="{8FF23C2E-2BB9-EFB1-80A5-2AE238B539E2}"/>
          </ac:spMkLst>
        </pc:spChg>
        <pc:spChg chg="add mod">
          <ac:chgData name="Caitlin Harrison" userId="2dc1ef4b-b7dd-400d-aaea-9bab0edc85ed" providerId="ADAL" clId="{6B986C75-85D0-4E37-953A-1C8A00EA1B68}" dt="2022-08-10T21:45:30.047" v="7930" actId="14100"/>
          <ac:spMkLst>
            <pc:docMk/>
            <pc:sldMk cId="2999800172" sldId="390"/>
            <ac:spMk id="11" creationId="{E02E2933-192D-629B-680B-E676873A7A8F}"/>
          </ac:spMkLst>
        </pc:spChg>
        <pc:picChg chg="add mod modCrop">
          <ac:chgData name="Caitlin Harrison" userId="2dc1ef4b-b7dd-400d-aaea-9bab0edc85ed" providerId="ADAL" clId="{6B986C75-85D0-4E37-953A-1C8A00EA1B68}" dt="2022-08-10T19:52:53.956" v="4955" actId="1076"/>
          <ac:picMkLst>
            <pc:docMk/>
            <pc:sldMk cId="2999800172" sldId="390"/>
            <ac:picMk id="5" creationId="{B6A397BC-A98E-54A8-FB09-016976EBCDA8}"/>
          </ac:picMkLst>
        </pc:picChg>
        <pc:picChg chg="add mod modCrop">
          <ac:chgData name="Caitlin Harrison" userId="2dc1ef4b-b7dd-400d-aaea-9bab0edc85ed" providerId="ADAL" clId="{6B986C75-85D0-4E37-953A-1C8A00EA1B68}" dt="2022-08-10T19:52:54.963" v="4956" actId="1076"/>
          <ac:picMkLst>
            <pc:docMk/>
            <pc:sldMk cId="2999800172" sldId="390"/>
            <ac:picMk id="7" creationId="{83D94DB6-8C8B-E893-14A9-A816E1CFC181}"/>
          </ac:picMkLst>
        </pc:picChg>
      </pc:sldChg>
      <pc:sldChg chg="addSp delSp modSp add del mod ord delAnim modAnim addCm delCm modCm">
        <pc:chgData name="Caitlin Harrison" userId="2dc1ef4b-b7dd-400d-aaea-9bab0edc85ed" providerId="ADAL" clId="{6B986C75-85D0-4E37-953A-1C8A00EA1B68}" dt="2022-08-17T21:17:07.747" v="9099" actId="47"/>
        <pc:sldMkLst>
          <pc:docMk/>
          <pc:sldMk cId="437186547" sldId="391"/>
        </pc:sldMkLst>
        <pc:spChg chg="mod">
          <ac:chgData name="Caitlin Harrison" userId="2dc1ef4b-b7dd-400d-aaea-9bab0edc85ed" providerId="ADAL" clId="{6B986C75-85D0-4E37-953A-1C8A00EA1B68}" dt="2022-08-10T20:01:38.630" v="5551" actId="20577"/>
          <ac:spMkLst>
            <pc:docMk/>
            <pc:sldMk cId="437186547" sldId="391"/>
            <ac:spMk id="2" creationId="{A42D36F9-D253-45B2-8699-307E327E6CB0}"/>
          </ac:spMkLst>
        </pc:spChg>
        <pc:spChg chg="add del mod">
          <ac:chgData name="Caitlin Harrison" userId="2dc1ef4b-b7dd-400d-aaea-9bab0edc85ed" providerId="ADAL" clId="{6B986C75-85D0-4E37-953A-1C8A00EA1B68}" dt="2022-08-10T20:02:20.191" v="5557" actId="478"/>
          <ac:spMkLst>
            <pc:docMk/>
            <pc:sldMk cId="437186547" sldId="391"/>
            <ac:spMk id="4" creationId="{3FCA0178-C4A0-C08E-A4F4-86E91546514A}"/>
          </ac:spMkLst>
        </pc:spChg>
        <pc:spChg chg="add mod">
          <ac:chgData name="Caitlin Harrison" userId="2dc1ef4b-b7dd-400d-aaea-9bab0edc85ed" providerId="ADAL" clId="{6B986C75-85D0-4E37-953A-1C8A00EA1B68}" dt="2022-08-10T20:07:45.006" v="5800" actId="1076"/>
          <ac:spMkLst>
            <pc:docMk/>
            <pc:sldMk cId="437186547" sldId="391"/>
            <ac:spMk id="6" creationId="{BA89A1C0-2C34-0640-083D-0388C4AB5AEF}"/>
          </ac:spMkLst>
        </pc:spChg>
        <pc:spChg chg="add mod">
          <ac:chgData name="Caitlin Harrison" userId="2dc1ef4b-b7dd-400d-aaea-9bab0edc85ed" providerId="ADAL" clId="{6B986C75-85D0-4E37-953A-1C8A00EA1B68}" dt="2022-08-10T20:07:48.310" v="5801" actId="14100"/>
          <ac:spMkLst>
            <pc:docMk/>
            <pc:sldMk cId="437186547" sldId="391"/>
            <ac:spMk id="8" creationId="{E9E3F5FD-8571-0096-86EE-18E2D141530B}"/>
          </ac:spMkLst>
        </pc:spChg>
        <pc:spChg chg="add del mod">
          <ac:chgData name="Caitlin Harrison" userId="2dc1ef4b-b7dd-400d-aaea-9bab0edc85ed" providerId="ADAL" clId="{6B986C75-85D0-4E37-953A-1C8A00EA1B68}" dt="2022-08-10T20:02:40.324" v="5575" actId="478"/>
          <ac:spMkLst>
            <pc:docMk/>
            <pc:sldMk cId="437186547" sldId="391"/>
            <ac:spMk id="9" creationId="{848C771A-159C-309F-A133-16B8D7A1BF3A}"/>
          </ac:spMkLst>
        </pc:spChg>
        <pc:spChg chg="add mod">
          <ac:chgData name="Caitlin Harrison" userId="2dc1ef4b-b7dd-400d-aaea-9bab0edc85ed" providerId="ADAL" clId="{6B986C75-85D0-4E37-953A-1C8A00EA1B68}" dt="2022-08-10T20:07:04.563" v="5790" actId="20577"/>
          <ac:spMkLst>
            <pc:docMk/>
            <pc:sldMk cId="437186547" sldId="391"/>
            <ac:spMk id="10" creationId="{5B3CD20A-E70C-161B-3BE5-E52869054C49}"/>
          </ac:spMkLst>
        </pc:spChg>
        <pc:spChg chg="add mod">
          <ac:chgData name="Caitlin Harrison" userId="2dc1ef4b-b7dd-400d-aaea-9bab0edc85ed" providerId="ADAL" clId="{6B986C75-85D0-4E37-953A-1C8A00EA1B68}" dt="2022-08-10T20:07:25.319" v="5796" actId="1076"/>
          <ac:spMkLst>
            <pc:docMk/>
            <pc:sldMk cId="437186547" sldId="391"/>
            <ac:spMk id="11" creationId="{7988E50A-4AB1-76BD-A608-89FB4CC8F50D}"/>
          </ac:spMkLst>
        </pc:spChg>
        <pc:spChg chg="add del mod">
          <ac:chgData name="Caitlin Harrison" userId="2dc1ef4b-b7dd-400d-aaea-9bab0edc85ed" providerId="ADAL" clId="{6B986C75-85D0-4E37-953A-1C8A00EA1B68}" dt="2022-08-10T20:03:41.167" v="5616" actId="478"/>
          <ac:spMkLst>
            <pc:docMk/>
            <pc:sldMk cId="437186547" sldId="391"/>
            <ac:spMk id="12" creationId="{8D40B1B9-FD3D-C9A6-404A-F9C026AE7545}"/>
          </ac:spMkLst>
        </pc:spChg>
        <pc:spChg chg="add mod">
          <ac:chgData name="Caitlin Harrison" userId="2dc1ef4b-b7dd-400d-aaea-9bab0edc85ed" providerId="ADAL" clId="{6B986C75-85D0-4E37-953A-1C8A00EA1B68}" dt="2022-08-10T20:08:18.743" v="5812" actId="14100"/>
          <ac:spMkLst>
            <pc:docMk/>
            <pc:sldMk cId="437186547" sldId="391"/>
            <ac:spMk id="13" creationId="{B9B8DE50-E054-9F8C-93F2-EF0A222A8515}"/>
          </ac:spMkLst>
        </pc:spChg>
        <pc:picChg chg="del">
          <ac:chgData name="Caitlin Harrison" userId="2dc1ef4b-b7dd-400d-aaea-9bab0edc85ed" providerId="ADAL" clId="{6B986C75-85D0-4E37-953A-1C8A00EA1B68}" dt="2022-08-10T20:01:47.445" v="5552" actId="478"/>
          <ac:picMkLst>
            <pc:docMk/>
            <pc:sldMk cId="437186547" sldId="391"/>
            <ac:picMk id="5" creationId="{B6A397BC-A98E-54A8-FB09-016976EBCDA8}"/>
          </ac:picMkLst>
        </pc:picChg>
        <pc:picChg chg="del">
          <ac:chgData name="Caitlin Harrison" userId="2dc1ef4b-b7dd-400d-aaea-9bab0edc85ed" providerId="ADAL" clId="{6B986C75-85D0-4E37-953A-1C8A00EA1B68}" dt="2022-08-10T20:01:47.860" v="5553" actId="478"/>
          <ac:picMkLst>
            <pc:docMk/>
            <pc:sldMk cId="437186547" sldId="391"/>
            <ac:picMk id="7" creationId="{83D94DB6-8C8B-E893-14A9-A816E1CFC181}"/>
          </ac:picMkLst>
        </pc:picChg>
      </pc:sldChg>
      <pc:sldChg chg="delSp modSp add del mod addCm">
        <pc:chgData name="Caitlin Harrison" userId="2dc1ef4b-b7dd-400d-aaea-9bab0edc85ed" providerId="ADAL" clId="{6B986C75-85D0-4E37-953A-1C8A00EA1B68}" dt="2022-08-17T17:11:19.959" v="9050" actId="47"/>
        <pc:sldMkLst>
          <pc:docMk/>
          <pc:sldMk cId="2763184310" sldId="392"/>
        </pc:sldMkLst>
        <pc:spChg chg="mod">
          <ac:chgData name="Caitlin Harrison" userId="2dc1ef4b-b7dd-400d-aaea-9bab0edc85ed" providerId="ADAL" clId="{6B986C75-85D0-4E37-953A-1C8A00EA1B68}" dt="2022-08-10T21:17:37.283" v="7204" actId="13926"/>
          <ac:spMkLst>
            <pc:docMk/>
            <pc:sldMk cId="2763184310" sldId="392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0T21:14:57.345" v="7166" actId="1076"/>
          <ac:spMkLst>
            <pc:docMk/>
            <pc:sldMk cId="2763184310" sldId="392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0T21:44:44.597" v="7916" actId="20577"/>
          <ac:spMkLst>
            <pc:docMk/>
            <pc:sldMk cId="2763184310" sldId="392"/>
            <ac:spMk id="5" creationId="{95F0B0A9-CA93-57EF-7BFA-637548A645BE}"/>
          </ac:spMkLst>
        </pc:spChg>
        <pc:picChg chg="del">
          <ac:chgData name="Caitlin Harrison" userId="2dc1ef4b-b7dd-400d-aaea-9bab0edc85ed" providerId="ADAL" clId="{6B986C75-85D0-4E37-953A-1C8A00EA1B68}" dt="2022-08-10T20:28:39.392" v="6161" actId="478"/>
          <ac:picMkLst>
            <pc:docMk/>
            <pc:sldMk cId="2763184310" sldId="392"/>
            <ac:picMk id="7" creationId="{1512E558-1229-8B5D-DA1D-D3A1455330D0}"/>
          </ac:picMkLst>
        </pc:picChg>
      </pc:sldChg>
      <pc:sldChg chg="addSp modSp new mod modAnim">
        <pc:chgData name="Caitlin Harrison" userId="2dc1ef4b-b7dd-400d-aaea-9bab0edc85ed" providerId="ADAL" clId="{6B986C75-85D0-4E37-953A-1C8A00EA1B68}" dt="2022-08-17T14:35:48.491" v="8602" actId="14100"/>
        <pc:sldMkLst>
          <pc:docMk/>
          <pc:sldMk cId="990625571" sldId="393"/>
        </pc:sldMkLst>
        <pc:spChg chg="add mod">
          <ac:chgData name="Caitlin Harrison" userId="2dc1ef4b-b7dd-400d-aaea-9bab0edc85ed" providerId="ADAL" clId="{6B986C75-85D0-4E37-953A-1C8A00EA1B68}" dt="2022-08-17T14:35:48.491" v="8602" actId="14100"/>
          <ac:spMkLst>
            <pc:docMk/>
            <pc:sldMk cId="990625571" sldId="393"/>
            <ac:spMk id="2" creationId="{B7FA52F2-3D33-0F41-4EEC-CE9E33B41DFF}"/>
          </ac:spMkLst>
        </pc:spChg>
        <pc:picChg chg="add mod">
          <ac:chgData name="Caitlin Harrison" userId="2dc1ef4b-b7dd-400d-aaea-9bab0edc85ed" providerId="ADAL" clId="{6B986C75-85D0-4E37-953A-1C8A00EA1B68}" dt="2022-08-10T20:50:51.077" v="6709" actId="27614"/>
          <ac:picMkLst>
            <pc:docMk/>
            <pc:sldMk cId="990625571" sldId="393"/>
            <ac:picMk id="3" creationId="{1A8F8DC9-5FFB-3AB9-402A-CC3D0EA54305}"/>
          </ac:picMkLst>
        </pc:picChg>
      </pc:sldChg>
      <pc:sldChg chg="modAnim">
        <pc:chgData name="Caitlin Harrison" userId="2dc1ef4b-b7dd-400d-aaea-9bab0edc85ed" providerId="ADAL" clId="{6B986C75-85D0-4E37-953A-1C8A00EA1B68}" dt="2022-08-17T14:36:14.467" v="8603"/>
        <pc:sldMkLst>
          <pc:docMk/>
          <pc:sldMk cId="854741755" sldId="394"/>
        </pc:sldMkLst>
      </pc:sldChg>
      <pc:sldChg chg="modSp mod">
        <pc:chgData name="Caitlin Harrison" userId="2dc1ef4b-b7dd-400d-aaea-9bab0edc85ed" providerId="ADAL" clId="{6B986C75-85D0-4E37-953A-1C8A00EA1B68}" dt="2022-08-17T15:56:10.242" v="8740" actId="20577"/>
        <pc:sldMkLst>
          <pc:docMk/>
          <pc:sldMk cId="2513816543" sldId="396"/>
        </pc:sldMkLst>
        <pc:spChg chg="mod">
          <ac:chgData name="Caitlin Harrison" userId="2dc1ef4b-b7dd-400d-aaea-9bab0edc85ed" providerId="ADAL" clId="{6B986C75-85D0-4E37-953A-1C8A00EA1B68}" dt="2022-08-17T14:30:39.850" v="8496" actId="1035"/>
          <ac:spMkLst>
            <pc:docMk/>
            <pc:sldMk cId="2513816543" sldId="396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7T14:30:39.850" v="8496" actId="1035"/>
          <ac:spMkLst>
            <pc:docMk/>
            <pc:sldMk cId="2513816543" sldId="396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7T14:30:39.850" v="8496" actId="1035"/>
          <ac:spMkLst>
            <pc:docMk/>
            <pc:sldMk cId="2513816543" sldId="396"/>
            <ac:spMk id="4" creationId="{4608EAB2-B33A-4ECA-84B5-07F684111B31}"/>
          </ac:spMkLst>
        </pc:spChg>
        <pc:spChg chg="mod">
          <ac:chgData name="Caitlin Harrison" userId="2dc1ef4b-b7dd-400d-aaea-9bab0edc85ed" providerId="ADAL" clId="{6B986C75-85D0-4E37-953A-1C8A00EA1B68}" dt="2022-08-17T15:56:10.242" v="8740" actId="20577"/>
          <ac:spMkLst>
            <pc:docMk/>
            <pc:sldMk cId="2513816543" sldId="396"/>
            <ac:spMk id="5" creationId="{163ED564-1437-9E62-F050-19C7D74C236D}"/>
          </ac:spMkLst>
        </pc:spChg>
      </pc:sldChg>
      <pc:sldChg chg="modSp mod modAnim delCm">
        <pc:chgData name="Caitlin Harrison" userId="2dc1ef4b-b7dd-400d-aaea-9bab0edc85ed" providerId="ADAL" clId="{6B986C75-85D0-4E37-953A-1C8A00EA1B68}" dt="2022-08-17T14:32:18.554" v="8553"/>
        <pc:sldMkLst>
          <pc:docMk/>
          <pc:sldMk cId="3445724114" sldId="397"/>
        </pc:sldMkLst>
        <pc:spChg chg="mod">
          <ac:chgData name="Caitlin Harrison" userId="2dc1ef4b-b7dd-400d-aaea-9bab0edc85ed" providerId="ADAL" clId="{6B986C75-85D0-4E37-953A-1C8A00EA1B68}" dt="2022-08-17T14:32:00.468" v="8550" actId="1076"/>
          <ac:spMkLst>
            <pc:docMk/>
            <pc:sldMk cId="3445724114" sldId="397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7T14:31:34.155" v="8547" actId="14100"/>
          <ac:spMkLst>
            <pc:docMk/>
            <pc:sldMk cId="3445724114" sldId="397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7T14:31:49.552" v="8549" actId="1076"/>
          <ac:spMkLst>
            <pc:docMk/>
            <pc:sldMk cId="3445724114" sldId="397"/>
            <ac:spMk id="4" creationId="{8B83A970-9D02-6CA3-F8D0-D704F0832E53}"/>
          </ac:spMkLst>
        </pc:spChg>
      </pc:sldChg>
      <pc:sldChg chg="addSp modSp add mod modAnim">
        <pc:chgData name="Caitlin Harrison" userId="2dc1ef4b-b7dd-400d-aaea-9bab0edc85ed" providerId="ADAL" clId="{6B986C75-85D0-4E37-953A-1C8A00EA1B68}" dt="2022-08-17T15:45:16.602" v="8681"/>
        <pc:sldMkLst>
          <pc:docMk/>
          <pc:sldMk cId="2611903535" sldId="399"/>
        </pc:sldMkLst>
        <pc:spChg chg="mod">
          <ac:chgData name="Caitlin Harrison" userId="2dc1ef4b-b7dd-400d-aaea-9bab0edc85ed" providerId="ADAL" clId="{6B986C75-85D0-4E37-953A-1C8A00EA1B68}" dt="2022-08-17T14:07:47.422" v="8143" actId="20577"/>
          <ac:spMkLst>
            <pc:docMk/>
            <pc:sldMk cId="2611903535" sldId="399"/>
            <ac:spMk id="6" creationId="{D2BDEF9C-831F-EE40-EC33-72AF3B47875F}"/>
          </ac:spMkLst>
        </pc:spChg>
        <pc:spChg chg="add mod">
          <ac:chgData name="Caitlin Harrison" userId="2dc1ef4b-b7dd-400d-aaea-9bab0edc85ed" providerId="ADAL" clId="{6B986C75-85D0-4E37-953A-1C8A00EA1B68}" dt="2022-08-17T13:47:15.376" v="8025"/>
          <ac:spMkLst>
            <pc:docMk/>
            <pc:sldMk cId="2611903535" sldId="399"/>
            <ac:spMk id="9" creationId="{6A7A065E-4543-A5C2-B0B5-53143AE3815A}"/>
          </ac:spMkLst>
        </pc:spChg>
        <pc:spChg chg="add mod">
          <ac:chgData name="Caitlin Harrison" userId="2dc1ef4b-b7dd-400d-aaea-9bab0edc85ed" providerId="ADAL" clId="{6B986C75-85D0-4E37-953A-1C8A00EA1B68}" dt="2022-08-17T13:53:39.871" v="8070" actId="1076"/>
          <ac:spMkLst>
            <pc:docMk/>
            <pc:sldMk cId="2611903535" sldId="399"/>
            <ac:spMk id="11" creationId="{454F16A7-C78C-734E-E2C9-F9D55A80537A}"/>
          </ac:spMkLst>
        </pc:spChg>
      </pc:sldChg>
      <pc:sldChg chg="modSp add mod modAnim">
        <pc:chgData name="Caitlin Harrison" userId="2dc1ef4b-b7dd-400d-aaea-9bab0edc85ed" providerId="ADAL" clId="{6B986C75-85D0-4E37-953A-1C8A00EA1B68}" dt="2022-08-17T17:14:32.628" v="9096" actId="122"/>
        <pc:sldMkLst>
          <pc:docMk/>
          <pc:sldMk cId="454090983" sldId="400"/>
        </pc:sldMkLst>
        <pc:spChg chg="mod">
          <ac:chgData name="Caitlin Harrison" userId="2dc1ef4b-b7dd-400d-aaea-9bab0edc85ed" providerId="ADAL" clId="{6B986C75-85D0-4E37-953A-1C8A00EA1B68}" dt="2022-08-17T17:12:40.273" v="9090" actId="1076"/>
          <ac:spMkLst>
            <pc:docMk/>
            <pc:sldMk cId="454090983" sldId="400"/>
            <ac:spMk id="2" creationId="{A42D36F9-D253-45B2-8699-307E327E6CB0}"/>
          </ac:spMkLst>
        </pc:spChg>
        <pc:spChg chg="mod">
          <ac:chgData name="Caitlin Harrison" userId="2dc1ef4b-b7dd-400d-aaea-9bab0edc85ed" providerId="ADAL" clId="{6B986C75-85D0-4E37-953A-1C8A00EA1B68}" dt="2022-08-17T17:12:36.633" v="9089" actId="1076"/>
          <ac:spMkLst>
            <pc:docMk/>
            <pc:sldMk cId="454090983" sldId="400"/>
            <ac:spMk id="3" creationId="{C042950C-7775-4061-A4B9-64E03F98A5AA}"/>
          </ac:spMkLst>
        </pc:spChg>
        <pc:spChg chg="mod">
          <ac:chgData name="Caitlin Harrison" userId="2dc1ef4b-b7dd-400d-aaea-9bab0edc85ed" providerId="ADAL" clId="{6B986C75-85D0-4E37-953A-1C8A00EA1B68}" dt="2022-08-17T17:14:32.628" v="9096" actId="122"/>
          <ac:spMkLst>
            <pc:docMk/>
            <pc:sldMk cId="454090983" sldId="400"/>
            <ac:spMk id="5" creationId="{95F0B0A9-CA93-57EF-7BFA-637548A645BE}"/>
          </ac:spMkLst>
        </pc:spChg>
        <pc:spChg chg="mod">
          <ac:chgData name="Caitlin Harrison" userId="2dc1ef4b-b7dd-400d-aaea-9bab0edc85ed" providerId="ADAL" clId="{6B986C75-85D0-4E37-953A-1C8A00EA1B68}" dt="2022-08-17T17:13:02.610" v="9091" actId="1076"/>
          <ac:spMkLst>
            <pc:docMk/>
            <pc:sldMk cId="454090983" sldId="400"/>
            <ac:spMk id="8" creationId="{324D35E0-F733-DDF8-D0D6-B531A7D9261C}"/>
          </ac:spMkLst>
        </pc:spChg>
        <pc:spChg chg="mod">
          <ac:chgData name="Caitlin Harrison" userId="2dc1ef4b-b7dd-400d-aaea-9bab0edc85ed" providerId="ADAL" clId="{6B986C75-85D0-4E37-953A-1C8A00EA1B68}" dt="2022-08-17T17:13:02.610" v="9091" actId="1076"/>
          <ac:spMkLst>
            <pc:docMk/>
            <pc:sldMk cId="454090983" sldId="400"/>
            <ac:spMk id="10" creationId="{6701BC54-6923-54D1-4DED-FC3E60101951}"/>
          </ac:spMkLst>
        </pc:spChg>
        <pc:spChg chg="mod">
          <ac:chgData name="Caitlin Harrison" userId="2dc1ef4b-b7dd-400d-aaea-9bab0edc85ed" providerId="ADAL" clId="{6B986C75-85D0-4E37-953A-1C8A00EA1B68}" dt="2022-08-17T17:13:02.610" v="9091" actId="1076"/>
          <ac:spMkLst>
            <pc:docMk/>
            <pc:sldMk cId="454090983" sldId="400"/>
            <ac:spMk id="14" creationId="{48840B0B-6235-41EA-A3DF-6BA22E393790}"/>
          </ac:spMkLst>
        </pc:spChg>
      </pc:sldChg>
      <pc:sldChg chg="add del">
        <pc:chgData name="Caitlin Harrison" userId="2dc1ef4b-b7dd-400d-aaea-9bab0edc85ed" providerId="ADAL" clId="{6B986C75-85D0-4E37-953A-1C8A00EA1B68}" dt="2022-08-17T17:00:56.556" v="8950" actId="47"/>
        <pc:sldMkLst>
          <pc:docMk/>
          <pc:sldMk cId="658673508" sldId="400"/>
        </pc:sldMkLst>
      </pc:sldChg>
      <pc:sldChg chg="modSp add del mod">
        <pc:chgData name="Caitlin Harrison" userId="2dc1ef4b-b7dd-400d-aaea-9bab0edc85ed" providerId="ADAL" clId="{6B986C75-85D0-4E37-953A-1C8A00EA1B68}" dt="2022-08-17T17:10:29.909" v="9022"/>
        <pc:sldMkLst>
          <pc:docMk/>
          <pc:sldMk cId="3219576203" sldId="400"/>
        </pc:sldMkLst>
        <pc:spChg chg="mod">
          <ac:chgData name="Caitlin Harrison" userId="2dc1ef4b-b7dd-400d-aaea-9bab0edc85ed" providerId="ADAL" clId="{6B986C75-85D0-4E37-953A-1C8A00EA1B68}" dt="2022-08-17T17:10:29.505" v="9020" actId="20577"/>
          <ac:spMkLst>
            <pc:docMk/>
            <pc:sldMk cId="3219576203" sldId="400"/>
            <ac:spMk id="5" creationId="{95F0B0A9-CA93-57EF-7BFA-637548A645BE}"/>
          </ac:spMkLst>
        </pc:spChg>
      </pc:sldChg>
    </pc:docChg>
  </pc:docChgLst>
  <pc:docChgLst>
    <pc:chgData name="Caitlin Harrison" userId="2dc1ef4b-b7dd-400d-aaea-9bab0edc85ed" providerId="ADAL" clId="{BBAEDC53-95E5-4BB8-AD63-65F7A4AB09FF}"/>
    <pc:docChg chg="undo redo custSel addSld delSld modSld sldOrd modMainMaster modNotesMaster">
      <pc:chgData name="Caitlin Harrison" userId="2dc1ef4b-b7dd-400d-aaea-9bab0edc85ed" providerId="ADAL" clId="{BBAEDC53-95E5-4BB8-AD63-65F7A4AB09FF}" dt="2022-08-17T03:09:00.734" v="7699"/>
      <pc:docMkLst>
        <pc:docMk/>
      </pc:docMkLst>
      <pc:sldChg chg="modSp mod">
        <pc:chgData name="Caitlin Harrison" userId="2dc1ef4b-b7dd-400d-aaea-9bab0edc85ed" providerId="ADAL" clId="{BBAEDC53-95E5-4BB8-AD63-65F7A4AB09FF}" dt="2022-08-17T02:51:34.651" v="7501" actId="20577"/>
        <pc:sldMkLst>
          <pc:docMk/>
          <pc:sldMk cId="2427348208" sldId="258"/>
        </pc:sldMkLst>
        <pc:spChg chg="mod">
          <ac:chgData name="Caitlin Harrison" userId="2dc1ef4b-b7dd-400d-aaea-9bab0edc85ed" providerId="ADAL" clId="{BBAEDC53-95E5-4BB8-AD63-65F7A4AB09FF}" dt="2022-08-17T01:48:07.112" v="7229" actId="20577"/>
          <ac:spMkLst>
            <pc:docMk/>
            <pc:sldMk cId="2427348208" sldId="258"/>
            <ac:spMk id="64" creationId="{97FF6733-726E-ED10-4FBA-E7D51810AE12}"/>
          </ac:spMkLst>
        </pc:spChg>
        <pc:spChg chg="mod">
          <ac:chgData name="Caitlin Harrison" userId="2dc1ef4b-b7dd-400d-aaea-9bab0edc85ed" providerId="ADAL" clId="{BBAEDC53-95E5-4BB8-AD63-65F7A4AB09FF}" dt="2022-08-17T01:47:59.633" v="7189"/>
          <ac:spMkLst>
            <pc:docMk/>
            <pc:sldMk cId="2427348208" sldId="258"/>
            <ac:spMk id="73" creationId="{399C924E-FAFC-AB1D-EB0A-5BB28B122499}"/>
          </ac:spMkLst>
        </pc:spChg>
        <pc:spChg chg="mod">
          <ac:chgData name="Caitlin Harrison" userId="2dc1ef4b-b7dd-400d-aaea-9bab0edc85ed" providerId="ADAL" clId="{BBAEDC53-95E5-4BB8-AD63-65F7A4AB09FF}" dt="2022-08-17T02:51:07.540" v="7460"/>
          <ac:spMkLst>
            <pc:docMk/>
            <pc:sldMk cId="2427348208" sldId="258"/>
            <ac:spMk id="77" creationId="{9A8E6C51-14D6-3798-10F7-30F3C9650913}"/>
          </ac:spMkLst>
        </pc:spChg>
        <pc:spChg chg="mod">
          <ac:chgData name="Caitlin Harrison" userId="2dc1ef4b-b7dd-400d-aaea-9bab0edc85ed" providerId="ADAL" clId="{BBAEDC53-95E5-4BB8-AD63-65F7A4AB09FF}" dt="2022-08-17T02:51:11.616" v="7461"/>
          <ac:spMkLst>
            <pc:docMk/>
            <pc:sldMk cId="2427348208" sldId="258"/>
            <ac:spMk id="78" creationId="{CA1BF37F-D0D5-4CE0-501B-9216995CA6C6}"/>
          </ac:spMkLst>
        </pc:spChg>
        <pc:spChg chg="mod">
          <ac:chgData name="Caitlin Harrison" userId="2dc1ef4b-b7dd-400d-aaea-9bab0edc85ed" providerId="ADAL" clId="{BBAEDC53-95E5-4BB8-AD63-65F7A4AB09FF}" dt="2022-08-17T02:51:25.065" v="7465"/>
          <ac:spMkLst>
            <pc:docMk/>
            <pc:sldMk cId="2427348208" sldId="258"/>
            <ac:spMk id="79" creationId="{C5B7C067-79E7-2018-F015-101A467B5885}"/>
          </ac:spMkLst>
        </pc:spChg>
        <pc:spChg chg="mod">
          <ac:chgData name="Caitlin Harrison" userId="2dc1ef4b-b7dd-400d-aaea-9bab0edc85ed" providerId="ADAL" clId="{BBAEDC53-95E5-4BB8-AD63-65F7A4AB09FF}" dt="2022-08-17T02:51:34.651" v="7501" actId="20577"/>
          <ac:spMkLst>
            <pc:docMk/>
            <pc:sldMk cId="2427348208" sldId="258"/>
            <ac:spMk id="81" creationId="{94FB23D5-3900-BBC9-ABF1-B390805BD505}"/>
          </ac:spMkLst>
        </pc:spChg>
      </pc:sldChg>
      <pc:sldChg chg="modSp">
        <pc:chgData name="Caitlin Harrison" userId="2dc1ef4b-b7dd-400d-aaea-9bab0edc85ed" providerId="ADAL" clId="{BBAEDC53-95E5-4BB8-AD63-65F7A4AB09FF}" dt="2022-08-08T19:35:36.459" v="35"/>
        <pc:sldMkLst>
          <pc:docMk/>
          <pc:sldMk cId="459970952" sldId="260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" creationId="{F2A68DDA-51E2-4BD9-A822-E7C1DFE1BAC1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3" creationId="{46EE2E70-DCD0-4A61-9D3E-EA30AA887672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4" creationId="{8333C72B-2003-456C-ACE1-CDA6C47C154B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5" creationId="{EB6D1EB2-4A6D-4D9E-B7F3-7FE252DA79C8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6" creationId="{D050446B-A743-4C20-9E9C-5E82EB26377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7" creationId="{381FC18D-3CE4-40A5-9178-17FED8F1589F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8" creationId="{5AAF7F9D-9406-4702-9C38-2D78212704EB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9" creationId="{D9B3A551-F144-424F-A417-E2F297ADDD0F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10" creationId="{1B474D73-94F3-4C13-B6B4-BFD5BEDB9FA1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11" creationId="{C89720BA-B21D-4DA2-A2AA-A89F58EBC41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3" creationId="{C5E1F698-709B-4F34-A235-2E5579DE10B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4" creationId="{3441223A-8DFF-40BE-983F-0CD24BD03E2C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5" creationId="{966361BC-B985-46A7-965C-9955FFE6A6B3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6" creationId="{49912B24-FB96-4EFD-8C9B-10C093D4A11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59970952" sldId="260"/>
            <ac:spMk id="27" creationId="{45F75A25-2FF4-4C33-95D8-D05E8BCE7225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459970952" sldId="260"/>
            <ac:grpSpMk id="22" creationId="{85975A4F-2062-4626-BB88-A3AD7D38D795}"/>
          </ac:grpSpMkLst>
        </pc:grpChg>
      </pc:sldChg>
      <pc:sldChg chg="modSp add modNotes">
        <pc:chgData name="Caitlin Harrison" userId="2dc1ef4b-b7dd-400d-aaea-9bab0edc85ed" providerId="ADAL" clId="{BBAEDC53-95E5-4BB8-AD63-65F7A4AB09FF}" dt="2022-08-08T19:35:36.459" v="35"/>
        <pc:sldMkLst>
          <pc:docMk/>
          <pc:sldMk cId="771685669" sldId="270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2" creationId="{56CD7BFE-BFB4-405B-9E44-63B1B9EB0355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4" creationId="{61CE19FC-AC81-41C8-9467-324A7283085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5" creationId="{3D62589F-DD03-4EC2-AA8E-D982305E1B98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6" creationId="{7088569E-8BA7-47F1-B446-56FB9BB1DC63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7" creationId="{1194CE7C-7AB0-450C-A390-CFA63125542D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8" creationId="{0F8CE75C-96B0-4CE9-974F-1B77F3686B9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9" creationId="{535BDEDD-83DC-421D-898C-03530294D5A5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12" creationId="{EB7CD940-D83F-4B39-8B6D-EEBF34DB40FF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13" creationId="{7C7E9B28-0CE0-4652-9960-B056F416D3AC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14" creationId="{A42B45C7-F35C-4F33-ACC5-1F0A242D472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771685669" sldId="270"/>
            <ac:spMk id="15" creationId="{825031C6-5F00-4563-A04A-807BFE328F84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771685669" sldId="270"/>
            <ac:grpSpMk id="3" creationId="{D857ED93-F1E8-4074-AB30-77DE77C446F0}"/>
          </ac:grpSpMkLst>
        </pc:gr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771685669" sldId="270"/>
            <ac:grpSpMk id="22" creationId="{7DA68522-4B41-46BF-A25A-727ABE64C5A4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771685669" sldId="270"/>
            <ac:picMk id="17" creationId="{4EEC1CF6-F167-4A91-B8AF-B510082F3EDC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771685669" sldId="270"/>
            <ac:picMk id="21" creationId="{22CA8409-8A4B-402E-AD37-3BD0D8FB1284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771685669" sldId="270"/>
            <ac:picMk id="23" creationId="{726B61E2-F10B-4003-9B5A-7C93A37E58B1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771685669" sldId="270"/>
            <ac:picMk id="24" creationId="{7742B1B0-3818-4462-89A5-E6A1F62926CE}"/>
          </ac:picMkLst>
        </pc:picChg>
      </pc:sldChg>
      <pc:sldChg chg="modSp mod">
        <pc:chgData name="Caitlin Harrison" userId="2dc1ef4b-b7dd-400d-aaea-9bab0edc85ed" providerId="ADAL" clId="{BBAEDC53-95E5-4BB8-AD63-65F7A4AB09FF}" dt="2022-08-08T20:48:34.495" v="1502" actId="1036"/>
        <pc:sldMkLst>
          <pc:docMk/>
          <pc:sldMk cId="3658158777" sldId="274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658158777" sldId="274"/>
            <ac:spMk id="10" creationId="{D32512CE-1342-45EB-862F-670FFF10EF84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11" creationId="{9F83BF2D-BB51-4E6B-936D-51539BF2F3AC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12" creationId="{7D6C75AB-5264-4460-AEB5-51D4B99A41C1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13" creationId="{D4AAD64D-C38E-4F3A-8882-C9E44707EE92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14" creationId="{0B5C836B-ABA7-4DEE-A51A-0C63E122D677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15" creationId="{2C987B09-760D-4515-99F9-79A9D421D587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658158777" sldId="274"/>
            <ac:spMk id="18" creationId="{08C05EB1-E0B3-4D3C-A36C-89B0170651B1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658158777" sldId="274"/>
            <ac:spMk id="19" creationId="{48B34BA7-1CA9-44AA-8565-BA3EB8A5C37E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658158777" sldId="274"/>
            <ac:spMk id="20" creationId="{4842A156-5CE6-49E8-84FB-B8EC144D76B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658158777" sldId="274"/>
            <ac:spMk id="21" creationId="{766BE91E-E54E-42A8-B729-D295D385C0D2}"/>
          </ac:spMkLst>
        </pc:spChg>
        <pc:spChg chg="mod">
          <ac:chgData name="Caitlin Harrison" userId="2dc1ef4b-b7dd-400d-aaea-9bab0edc85ed" providerId="ADAL" clId="{BBAEDC53-95E5-4BB8-AD63-65F7A4AB09FF}" dt="2022-08-08T20:48:34.495" v="1502" actId="1036"/>
          <ac:spMkLst>
            <pc:docMk/>
            <pc:sldMk cId="3658158777" sldId="274"/>
            <ac:spMk id="22" creationId="{A7555D81-23FD-4E28-A0E6-E2C93A847D0D}"/>
          </ac:spMkLst>
        </pc:spChg>
        <pc:grpChg chg="mod">
          <ac:chgData name="Caitlin Harrison" userId="2dc1ef4b-b7dd-400d-aaea-9bab0edc85ed" providerId="ADAL" clId="{BBAEDC53-95E5-4BB8-AD63-65F7A4AB09FF}" dt="2022-08-08T20:48:34.495" v="1502" actId="1036"/>
          <ac:grpSpMkLst>
            <pc:docMk/>
            <pc:sldMk cId="3658158777" sldId="274"/>
            <ac:grpSpMk id="17" creationId="{CE742A8E-AC0A-48F7-B2B0-933EBF4B53DC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658158777" sldId="274"/>
            <ac:picMk id="3" creationId="{DB22F4D2-745B-4FDB-8501-1FC88BFA561A}"/>
          </ac:picMkLst>
        </pc:picChg>
        <pc:picChg chg="mod">
          <ac:chgData name="Caitlin Harrison" userId="2dc1ef4b-b7dd-400d-aaea-9bab0edc85ed" providerId="ADAL" clId="{BBAEDC53-95E5-4BB8-AD63-65F7A4AB09FF}" dt="2022-08-08T20:48:21.443" v="1493" actId="1076"/>
          <ac:picMkLst>
            <pc:docMk/>
            <pc:sldMk cId="3658158777" sldId="274"/>
            <ac:picMk id="16" creationId="{BE928A71-9A85-4656-843C-514170BF3DA9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658158777" sldId="274"/>
            <ac:picMk id="28" creationId="{42137908-CA2C-435A-A145-D2EA814DA51A}"/>
          </ac:picMkLst>
        </pc:picChg>
        <pc:picChg chg="mod">
          <ac:chgData name="Caitlin Harrison" userId="2dc1ef4b-b7dd-400d-aaea-9bab0edc85ed" providerId="ADAL" clId="{BBAEDC53-95E5-4BB8-AD63-65F7A4AB09FF}" dt="2022-08-08T20:48:21.443" v="1493" actId="1076"/>
          <ac:picMkLst>
            <pc:docMk/>
            <pc:sldMk cId="3658158777" sldId="274"/>
            <ac:picMk id="29" creationId="{9E30B2EF-1FD1-4FD3-8E16-36DBAB24738E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658158777" sldId="274"/>
            <ac:picMk id="30" creationId="{5D11969D-690A-4E11-9402-2DA6342D61F4}"/>
          </ac:picMkLst>
        </pc:picChg>
      </pc:sldChg>
      <pc:sldChg chg="modSp modNotes">
        <pc:chgData name="Caitlin Harrison" userId="2dc1ef4b-b7dd-400d-aaea-9bab0edc85ed" providerId="ADAL" clId="{BBAEDC53-95E5-4BB8-AD63-65F7A4AB09FF}" dt="2022-08-08T19:35:36.459" v="35"/>
        <pc:sldMkLst>
          <pc:docMk/>
          <pc:sldMk cId="275709244" sldId="277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5709244" sldId="277"/>
            <ac:spMk id="3" creationId="{A7B16CAE-AA23-4F34-94D8-8E6862D0352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5709244" sldId="277"/>
            <ac:spMk id="4" creationId="{FA505E29-2196-4557-B6F8-233F0AEA4E2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5709244" sldId="277"/>
            <ac:spMk id="11" creationId="{D40E893C-6F55-43CB-8D5A-896E30005D18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5709244" sldId="277"/>
            <ac:spMk id="14" creationId="{9CF47B80-0304-4938-BC34-AB321BAA9B03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5709244" sldId="277"/>
            <ac:spMk id="16" creationId="{4A5BF21F-DB3F-473E-BF24-601037FBEB58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275709244" sldId="277"/>
            <ac:grpSpMk id="6" creationId="{624F57AA-5B78-4281-B087-A28FFCAAA434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275709244" sldId="277"/>
            <ac:picMk id="5" creationId="{4925F959-75F7-4940-A5C4-D19C1D599695}"/>
          </ac:picMkLst>
        </pc:picChg>
      </pc:sldChg>
      <pc:sldChg chg="modSp mod">
        <pc:chgData name="Caitlin Harrison" userId="2dc1ef4b-b7dd-400d-aaea-9bab0edc85ed" providerId="ADAL" clId="{BBAEDC53-95E5-4BB8-AD63-65F7A4AB09FF}" dt="2022-08-08T20:44:08.424" v="1457" actId="13926"/>
        <pc:sldMkLst>
          <pc:docMk/>
          <pc:sldMk cId="3420777363" sldId="288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420777363" sldId="288"/>
            <ac:spMk id="4" creationId="{3B054456-1C04-492A-8F78-7F8905A05A6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420777363" sldId="288"/>
            <ac:spMk id="6" creationId="{C4009A11-0AE5-4F95-8FD4-FB062D352D3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420777363" sldId="288"/>
            <ac:spMk id="8" creationId="{74701084-9ACA-4615-BB6D-AE90F66E271C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420777363" sldId="288"/>
            <ac:spMk id="11" creationId="{EE036014-F391-4207-AB7D-5E734B9E41B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420777363" sldId="288"/>
            <ac:spMk id="13" creationId="{98E7AD17-64AF-4F76-BFB9-7E15430DEA0B}"/>
          </ac:spMkLst>
        </pc:spChg>
        <pc:spChg chg="mod">
          <ac:chgData name="Caitlin Harrison" userId="2dc1ef4b-b7dd-400d-aaea-9bab0edc85ed" providerId="ADAL" clId="{BBAEDC53-95E5-4BB8-AD63-65F7A4AB09FF}" dt="2022-08-08T20:44:08.424" v="1457" actId="13926"/>
          <ac:spMkLst>
            <pc:docMk/>
            <pc:sldMk cId="3420777363" sldId="288"/>
            <ac:spMk id="16" creationId="{D5304835-DD50-4F9E-B09F-6853FE204593}"/>
          </ac:spMkLst>
        </pc:spChg>
      </pc:sldChg>
      <pc:sldChg chg="add">
        <pc:chgData name="Caitlin Harrison" userId="2dc1ef4b-b7dd-400d-aaea-9bab0edc85ed" providerId="ADAL" clId="{BBAEDC53-95E5-4BB8-AD63-65F7A4AB09FF}" dt="2022-08-08T20:41:37.900" v="1419"/>
        <pc:sldMkLst>
          <pc:docMk/>
          <pc:sldMk cId="3204521546" sldId="330"/>
        </pc:sldMkLst>
      </pc:sldChg>
      <pc:sldChg chg="modSp add mod modAnim delCm modCm">
        <pc:chgData name="Caitlin Harrison" userId="2dc1ef4b-b7dd-400d-aaea-9bab0edc85ed" providerId="ADAL" clId="{BBAEDC53-95E5-4BB8-AD63-65F7A4AB09FF}" dt="2022-08-17T01:55:46.765" v="7273" actId="14100"/>
        <pc:sldMkLst>
          <pc:docMk/>
          <pc:sldMk cId="2576647708" sldId="331"/>
        </pc:sldMkLst>
        <pc:spChg chg="mod">
          <ac:chgData name="Caitlin Harrison" userId="2dc1ef4b-b7dd-400d-aaea-9bab0edc85ed" providerId="ADAL" clId="{BBAEDC53-95E5-4BB8-AD63-65F7A4AB09FF}" dt="2022-08-08T20:41:24.682" v="1418" actId="13926"/>
          <ac:spMkLst>
            <pc:docMk/>
            <pc:sldMk cId="2576647708" sldId="331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7T01:55:46.765" v="7273" actId="14100"/>
          <ac:spMkLst>
            <pc:docMk/>
            <pc:sldMk cId="2576647708" sldId="331"/>
            <ac:spMk id="4" creationId="{4608EAB2-B33A-4ECA-84B5-07F684111B31}"/>
          </ac:spMkLst>
        </pc:spChg>
      </pc:sldChg>
      <pc:sldChg chg="modSp add mod ord modAnim modCm">
        <pc:chgData name="Caitlin Harrison" userId="2dc1ef4b-b7dd-400d-aaea-9bab0edc85ed" providerId="ADAL" clId="{BBAEDC53-95E5-4BB8-AD63-65F7A4AB09FF}" dt="2022-08-17T02:58:50.363" v="7596" actId="20577"/>
        <pc:sldMkLst>
          <pc:docMk/>
          <pc:sldMk cId="1281670597" sldId="332"/>
        </pc:sldMkLst>
        <pc:spChg chg="mod">
          <ac:chgData name="Caitlin Harrison" userId="2dc1ef4b-b7dd-400d-aaea-9bab0edc85ed" providerId="ADAL" clId="{BBAEDC53-95E5-4BB8-AD63-65F7A4AB09FF}" dt="2022-08-08T20:47:22.080" v="1486" actId="13926"/>
          <ac:spMkLst>
            <pc:docMk/>
            <pc:sldMk cId="1281670597" sldId="332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7T02:58:50.363" v="7596" actId="20577"/>
          <ac:spMkLst>
            <pc:docMk/>
            <pc:sldMk cId="1281670597" sldId="332"/>
            <ac:spMk id="4" creationId="{4608EAB2-B33A-4ECA-84B5-07F684111B31}"/>
          </ac:spMkLst>
        </pc:spChg>
      </pc:sldChg>
      <pc:sldChg chg="addSp modSp add mod modAnim">
        <pc:chgData name="Caitlin Harrison" userId="2dc1ef4b-b7dd-400d-aaea-9bab0edc85ed" providerId="ADAL" clId="{BBAEDC53-95E5-4BB8-AD63-65F7A4AB09FF}" dt="2022-08-17T02:57:58.630" v="7523"/>
        <pc:sldMkLst>
          <pc:docMk/>
          <pc:sldMk cId="1385814609" sldId="333"/>
        </pc:sldMkLst>
        <pc:spChg chg="mod">
          <ac:chgData name="Caitlin Harrison" userId="2dc1ef4b-b7dd-400d-aaea-9bab0edc85ed" providerId="ADAL" clId="{BBAEDC53-95E5-4BB8-AD63-65F7A4AB09FF}" dt="2022-08-17T02:56:55.923" v="7519" actId="20577"/>
          <ac:spMkLst>
            <pc:docMk/>
            <pc:sldMk cId="1385814609" sldId="333"/>
            <ac:spMk id="4" creationId="{4608EAB2-B33A-4ECA-84B5-07F684111B31}"/>
          </ac:spMkLst>
        </pc:spChg>
        <pc:spChg chg="mod">
          <ac:chgData name="Caitlin Harrison" userId="2dc1ef4b-b7dd-400d-aaea-9bab0edc85ed" providerId="ADAL" clId="{BBAEDC53-95E5-4BB8-AD63-65F7A4AB09FF}" dt="2022-08-17T01:52:10.463" v="7239" actId="1038"/>
          <ac:spMkLst>
            <pc:docMk/>
            <pc:sldMk cId="1385814609" sldId="333"/>
            <ac:spMk id="5" creationId="{CC07BC3C-A69C-48A1-A9CE-80A9354B476A}"/>
          </ac:spMkLst>
        </pc:spChg>
        <pc:spChg chg="mod">
          <ac:chgData name="Caitlin Harrison" userId="2dc1ef4b-b7dd-400d-aaea-9bab0edc85ed" providerId="ADAL" clId="{BBAEDC53-95E5-4BB8-AD63-65F7A4AB09FF}" dt="2022-08-17T01:52:10.463" v="7239" actId="1038"/>
          <ac:spMkLst>
            <pc:docMk/>
            <pc:sldMk cId="1385814609" sldId="333"/>
            <ac:spMk id="6" creationId="{C6EE22B7-715C-4F03-838A-1F651C5986B1}"/>
          </ac:spMkLst>
        </pc:spChg>
        <pc:spChg chg="add mod">
          <ac:chgData name="Caitlin Harrison" userId="2dc1ef4b-b7dd-400d-aaea-9bab0edc85ed" providerId="ADAL" clId="{BBAEDC53-95E5-4BB8-AD63-65F7A4AB09FF}" dt="2022-08-17T01:52:10.463" v="7239" actId="1038"/>
          <ac:spMkLst>
            <pc:docMk/>
            <pc:sldMk cId="1385814609" sldId="333"/>
            <ac:spMk id="7" creationId="{FC3067C2-9FC0-719D-6972-389650EB5FAA}"/>
          </ac:spMkLst>
        </pc:spChg>
        <pc:spChg chg="add mod">
          <ac:chgData name="Caitlin Harrison" userId="2dc1ef4b-b7dd-400d-aaea-9bab0edc85ed" providerId="ADAL" clId="{BBAEDC53-95E5-4BB8-AD63-65F7A4AB09FF}" dt="2022-08-17T01:52:10.463" v="7239" actId="1038"/>
          <ac:spMkLst>
            <pc:docMk/>
            <pc:sldMk cId="1385814609" sldId="333"/>
            <ac:spMk id="8" creationId="{2D9A5469-BEE1-701E-FAB5-F2E0AD03A761}"/>
          </ac:spMkLst>
        </pc:spChg>
      </pc:sldChg>
      <pc:sldChg chg="delSp modSp add mod">
        <pc:chgData name="Caitlin Harrison" userId="2dc1ef4b-b7dd-400d-aaea-9bab0edc85ed" providerId="ADAL" clId="{BBAEDC53-95E5-4BB8-AD63-65F7A4AB09FF}" dt="2022-08-08T20:16:50.006" v="764" actId="478"/>
        <pc:sldMkLst>
          <pc:docMk/>
          <pc:sldMk cId="4059383355" sldId="334"/>
        </pc:sldMkLst>
        <pc:spChg chg="del mod">
          <ac:chgData name="Caitlin Harrison" userId="2dc1ef4b-b7dd-400d-aaea-9bab0edc85ed" providerId="ADAL" clId="{BBAEDC53-95E5-4BB8-AD63-65F7A4AB09FF}" dt="2022-08-08T20:16:50.006" v="764" actId="478"/>
          <ac:spMkLst>
            <pc:docMk/>
            <pc:sldMk cId="4059383355" sldId="334"/>
            <ac:spMk id="2" creationId="{7E34B8BF-BD97-48B3-A277-8EEE416BC76D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059383355" sldId="334"/>
            <ac:spMk id="3" creationId="{7490E588-23E0-46B4-A021-8F79781A1743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4059383355" sldId="334"/>
            <ac:spMk id="5" creationId="{D9A122FF-49C7-42B2-A3C6-5DF3789A40EB}"/>
          </ac:spMkLst>
        </pc:spChg>
      </pc:sldChg>
      <pc:sldChg chg="addSp delSp modSp mod addAnim delAnim modAnim">
        <pc:chgData name="Caitlin Harrison" userId="2dc1ef4b-b7dd-400d-aaea-9bab0edc85ed" providerId="ADAL" clId="{BBAEDC53-95E5-4BB8-AD63-65F7A4AB09FF}" dt="2022-08-16T16:41:05.014" v="4367" actId="571"/>
        <pc:sldMkLst>
          <pc:docMk/>
          <pc:sldMk cId="959885873" sldId="335"/>
        </pc:sldMkLst>
        <pc:spChg chg="mod">
          <ac:chgData name="Caitlin Harrison" userId="2dc1ef4b-b7dd-400d-aaea-9bab0edc85ed" providerId="ADAL" clId="{BBAEDC53-95E5-4BB8-AD63-65F7A4AB09FF}" dt="2022-08-16T16:40:50.807" v="4365" actId="1036"/>
          <ac:spMkLst>
            <pc:docMk/>
            <pc:sldMk cId="959885873" sldId="335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6T16:40:50.807" v="4365" actId="1036"/>
          <ac:spMkLst>
            <pc:docMk/>
            <pc:sldMk cId="959885873" sldId="335"/>
            <ac:spMk id="3" creationId="{C042950C-7775-4061-A4B9-64E03F98A5AA}"/>
          </ac:spMkLst>
        </pc:spChg>
        <pc:spChg chg="mod">
          <ac:chgData name="Caitlin Harrison" userId="2dc1ef4b-b7dd-400d-aaea-9bab0edc85ed" providerId="ADAL" clId="{BBAEDC53-95E5-4BB8-AD63-65F7A4AB09FF}" dt="2022-08-16T16:40:50.807" v="4365" actId="1036"/>
          <ac:spMkLst>
            <pc:docMk/>
            <pc:sldMk cId="959885873" sldId="335"/>
            <ac:spMk id="4" creationId="{4608EAB2-B33A-4ECA-84B5-07F684111B31}"/>
          </ac:spMkLst>
        </pc:spChg>
        <pc:spChg chg="add del mod">
          <ac:chgData name="Caitlin Harrison" userId="2dc1ef4b-b7dd-400d-aaea-9bab0edc85ed" providerId="ADAL" clId="{BBAEDC53-95E5-4BB8-AD63-65F7A4AB09FF}" dt="2022-08-16T16:40:29.572" v="4352" actId="21"/>
          <ac:spMkLst>
            <pc:docMk/>
            <pc:sldMk cId="959885873" sldId="335"/>
            <ac:spMk id="5" creationId="{1D190897-B06E-7481-DB1F-B30C0DE79256}"/>
          </ac:spMkLst>
        </pc:spChg>
        <pc:spChg chg="add mod">
          <ac:chgData name="Caitlin Harrison" userId="2dc1ef4b-b7dd-400d-aaea-9bab0edc85ed" providerId="ADAL" clId="{BBAEDC53-95E5-4BB8-AD63-65F7A4AB09FF}" dt="2022-08-16T16:40:20.411" v="4349" actId="571"/>
          <ac:spMkLst>
            <pc:docMk/>
            <pc:sldMk cId="959885873" sldId="335"/>
            <ac:spMk id="6" creationId="{42F2D6E3-5C10-B959-51F3-26CF6BBF23FB}"/>
          </ac:spMkLst>
        </pc:spChg>
        <pc:spChg chg="add mod">
          <ac:chgData name="Caitlin Harrison" userId="2dc1ef4b-b7dd-400d-aaea-9bab0edc85ed" providerId="ADAL" clId="{BBAEDC53-95E5-4BB8-AD63-65F7A4AB09FF}" dt="2022-08-16T16:40:20.411" v="4349" actId="571"/>
          <ac:spMkLst>
            <pc:docMk/>
            <pc:sldMk cId="959885873" sldId="335"/>
            <ac:spMk id="7" creationId="{20F406DD-4D22-5266-9AA9-C687B7E6BE11}"/>
          </ac:spMkLst>
        </pc:spChg>
        <pc:spChg chg="add mod">
          <ac:chgData name="Caitlin Harrison" userId="2dc1ef4b-b7dd-400d-aaea-9bab0edc85ed" providerId="ADAL" clId="{BBAEDC53-95E5-4BB8-AD63-65F7A4AB09FF}" dt="2022-08-16T16:40:20.411" v="4349" actId="571"/>
          <ac:spMkLst>
            <pc:docMk/>
            <pc:sldMk cId="959885873" sldId="335"/>
            <ac:spMk id="8" creationId="{5101BA1E-64B2-427B-A8D2-88B5111548CD}"/>
          </ac:spMkLst>
        </pc:spChg>
        <pc:spChg chg="add mod">
          <ac:chgData name="Caitlin Harrison" userId="2dc1ef4b-b7dd-400d-aaea-9bab0edc85ed" providerId="ADAL" clId="{BBAEDC53-95E5-4BB8-AD63-65F7A4AB09FF}" dt="2022-08-16T16:40:20.411" v="4349" actId="571"/>
          <ac:spMkLst>
            <pc:docMk/>
            <pc:sldMk cId="959885873" sldId="335"/>
            <ac:spMk id="9" creationId="{FEFB9FAD-FFB4-A930-CD29-9ABA1A203F85}"/>
          </ac:spMkLst>
        </pc:spChg>
        <pc:spChg chg="add mod">
          <ac:chgData name="Caitlin Harrison" userId="2dc1ef4b-b7dd-400d-aaea-9bab0edc85ed" providerId="ADAL" clId="{BBAEDC53-95E5-4BB8-AD63-65F7A4AB09FF}" dt="2022-08-16T16:40:20.411" v="4349" actId="571"/>
          <ac:spMkLst>
            <pc:docMk/>
            <pc:sldMk cId="959885873" sldId="335"/>
            <ac:spMk id="10" creationId="{B0B8B4A1-A81E-ECC9-FE34-353A51CE10FE}"/>
          </ac:spMkLst>
        </pc:spChg>
        <pc:spChg chg="add mod">
          <ac:chgData name="Caitlin Harrison" userId="2dc1ef4b-b7dd-400d-aaea-9bab0edc85ed" providerId="ADAL" clId="{BBAEDC53-95E5-4BB8-AD63-65F7A4AB09FF}" dt="2022-08-16T16:41:05.014" v="4367" actId="571"/>
          <ac:spMkLst>
            <pc:docMk/>
            <pc:sldMk cId="959885873" sldId="335"/>
            <ac:spMk id="11" creationId="{63B9C539-4319-6F03-18BF-9A68FC650099}"/>
          </ac:spMkLst>
        </pc:spChg>
        <pc:spChg chg="del">
          <ac:chgData name="Caitlin Harrison" userId="2dc1ef4b-b7dd-400d-aaea-9bab0edc85ed" providerId="ADAL" clId="{BBAEDC53-95E5-4BB8-AD63-65F7A4AB09FF}" dt="2022-08-16T16:40:36.718" v="4353" actId="478"/>
          <ac:spMkLst>
            <pc:docMk/>
            <pc:sldMk cId="959885873" sldId="335"/>
            <ac:spMk id="12" creationId="{BE9733D5-4BF5-4958-9C7B-D9CF721F6EEC}"/>
          </ac:spMkLst>
        </pc:spChg>
        <pc:spChg chg="add del">
          <ac:chgData name="Caitlin Harrison" userId="2dc1ef4b-b7dd-400d-aaea-9bab0edc85ed" providerId="ADAL" clId="{BBAEDC53-95E5-4BB8-AD63-65F7A4AB09FF}" dt="2022-08-16T16:40:29.572" v="4352" actId="21"/>
          <ac:spMkLst>
            <pc:docMk/>
            <pc:sldMk cId="959885873" sldId="335"/>
            <ac:spMk id="13" creationId="{3D848C2A-F600-47D8-AC19-B5C5053B218E}"/>
          </ac:spMkLst>
        </pc:spChg>
        <pc:spChg chg="add del">
          <ac:chgData name="Caitlin Harrison" userId="2dc1ef4b-b7dd-400d-aaea-9bab0edc85ed" providerId="ADAL" clId="{BBAEDC53-95E5-4BB8-AD63-65F7A4AB09FF}" dt="2022-08-16T16:40:29.572" v="4352" actId="21"/>
          <ac:spMkLst>
            <pc:docMk/>
            <pc:sldMk cId="959885873" sldId="335"/>
            <ac:spMk id="14" creationId="{75CD8363-A59A-49AA-8C68-BBC7DC20B793}"/>
          </ac:spMkLst>
        </pc:spChg>
        <pc:spChg chg="add del">
          <ac:chgData name="Caitlin Harrison" userId="2dc1ef4b-b7dd-400d-aaea-9bab0edc85ed" providerId="ADAL" clId="{BBAEDC53-95E5-4BB8-AD63-65F7A4AB09FF}" dt="2022-08-16T16:40:29.572" v="4352" actId="21"/>
          <ac:spMkLst>
            <pc:docMk/>
            <pc:sldMk cId="959885873" sldId="335"/>
            <ac:spMk id="15" creationId="{AE5C5659-42A2-4AF7-8C98-68B11724DEA8}"/>
          </ac:spMkLst>
        </pc:spChg>
        <pc:spChg chg="add del">
          <ac:chgData name="Caitlin Harrison" userId="2dc1ef4b-b7dd-400d-aaea-9bab0edc85ed" providerId="ADAL" clId="{BBAEDC53-95E5-4BB8-AD63-65F7A4AB09FF}" dt="2022-08-16T16:40:29.572" v="4352" actId="21"/>
          <ac:spMkLst>
            <pc:docMk/>
            <pc:sldMk cId="959885873" sldId="335"/>
            <ac:spMk id="16" creationId="{ECFC27EE-0F5A-40A3-971F-0D3784F957D3}"/>
          </ac:spMkLst>
        </pc:spChg>
        <pc:spChg chg="add mod">
          <ac:chgData name="Caitlin Harrison" userId="2dc1ef4b-b7dd-400d-aaea-9bab0edc85ed" providerId="ADAL" clId="{BBAEDC53-95E5-4BB8-AD63-65F7A4AB09FF}" dt="2022-08-16T16:41:05.014" v="4367" actId="571"/>
          <ac:spMkLst>
            <pc:docMk/>
            <pc:sldMk cId="959885873" sldId="335"/>
            <ac:spMk id="17" creationId="{962FDFC4-CA0E-C5CE-C346-5A98692777B6}"/>
          </ac:spMkLst>
        </pc:spChg>
      </pc:sldChg>
      <pc:sldChg chg="modSp mod">
        <pc:chgData name="Caitlin Harrison" userId="2dc1ef4b-b7dd-400d-aaea-9bab0edc85ed" providerId="ADAL" clId="{BBAEDC53-95E5-4BB8-AD63-65F7A4AB09FF}" dt="2022-08-16T16:49:19.987" v="4548" actId="20577"/>
        <pc:sldMkLst>
          <pc:docMk/>
          <pc:sldMk cId="1355144086" sldId="336"/>
        </pc:sldMkLst>
        <pc:spChg chg="mod">
          <ac:chgData name="Caitlin Harrison" userId="2dc1ef4b-b7dd-400d-aaea-9bab0edc85ed" providerId="ADAL" clId="{BBAEDC53-95E5-4BB8-AD63-65F7A4AB09FF}" dt="2022-08-16T16:49:19.987" v="4548" actId="20577"/>
          <ac:spMkLst>
            <pc:docMk/>
            <pc:sldMk cId="1355144086" sldId="336"/>
            <ac:spMk id="4" creationId="{4608EAB2-B33A-4ECA-84B5-07F684111B31}"/>
          </ac:spMkLst>
        </pc:spChg>
      </pc:sldChg>
      <pc:sldChg chg="modSp add mod delCm modCm">
        <pc:chgData name="Caitlin Harrison" userId="2dc1ef4b-b7dd-400d-aaea-9bab0edc85ed" providerId="ADAL" clId="{BBAEDC53-95E5-4BB8-AD63-65F7A4AB09FF}" dt="2022-08-16T13:52:07.694" v="4041"/>
        <pc:sldMkLst>
          <pc:docMk/>
          <pc:sldMk cId="1426203257" sldId="338"/>
        </pc:sldMkLst>
        <pc:spChg chg="mod">
          <ac:chgData name="Caitlin Harrison" userId="2dc1ef4b-b7dd-400d-aaea-9bab0edc85ed" providerId="ADAL" clId="{BBAEDC53-95E5-4BB8-AD63-65F7A4AB09FF}" dt="2022-08-08T20:47:25.996" v="1487" actId="13926"/>
          <ac:spMkLst>
            <pc:docMk/>
            <pc:sldMk cId="1426203257" sldId="338"/>
            <ac:spMk id="2" creationId="{B1FE5A02-6628-420E-B275-F067233B51A9}"/>
          </ac:spMkLst>
        </pc:spChg>
      </pc:sldChg>
      <pc:sldChg chg="delSp modSp add mod modNotes">
        <pc:chgData name="Caitlin Harrison" userId="2dc1ef4b-b7dd-400d-aaea-9bab0edc85ed" providerId="ADAL" clId="{BBAEDC53-95E5-4BB8-AD63-65F7A4AB09FF}" dt="2022-08-08T19:35:36.459" v="35"/>
        <pc:sldMkLst>
          <pc:docMk/>
          <pc:sldMk cId="3782251228" sldId="341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2251228" sldId="341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2251228" sldId="341"/>
            <ac:spMk id="3" creationId="{C042950C-7775-4061-A4B9-64E03F98A5AA}"/>
          </ac:spMkLst>
        </pc:spChg>
        <pc:spChg chg="del mod">
          <ac:chgData name="Caitlin Harrison" userId="2dc1ef4b-b7dd-400d-aaea-9bab0edc85ed" providerId="ADAL" clId="{BBAEDC53-95E5-4BB8-AD63-65F7A4AB09FF}" dt="2022-08-08T19:19:42.933" v="7"/>
          <ac:spMkLst>
            <pc:docMk/>
            <pc:sldMk cId="3782251228" sldId="341"/>
            <ac:spMk id="5" creationId="{BF2EC4D6-2246-437C-8A4C-06E4DDF0EFF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2251228" sldId="341"/>
            <ac:spMk id="6" creationId="{7B49775A-9541-472A-BB50-CD17CCB359F7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3782251228" sldId="341"/>
            <ac:grpSpMk id="16" creationId="{21A3751A-3FB9-419E-9A08-A9488D79AABC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782251228" sldId="341"/>
            <ac:picMk id="17" creationId="{39B17C9B-8290-401C-B890-6844CCCCCE46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782251228" sldId="341"/>
            <ac:picMk id="18" creationId="{08816772-7B46-4433-83C3-767986023535}"/>
          </ac:picMkLst>
        </pc:picChg>
      </pc:sldChg>
      <pc:sldChg chg="delSp modSp add mod modNotes">
        <pc:chgData name="Caitlin Harrison" userId="2dc1ef4b-b7dd-400d-aaea-9bab0edc85ed" providerId="ADAL" clId="{BBAEDC53-95E5-4BB8-AD63-65F7A4AB09FF}" dt="2022-08-08T19:35:36.459" v="35"/>
        <pc:sldMkLst>
          <pc:docMk/>
          <pc:sldMk cId="2718821683" sldId="346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18821683" sldId="346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18821683" sldId="346"/>
            <ac:spMk id="3" creationId="{C042950C-7775-4061-A4B9-64E03F98A5AA}"/>
          </ac:spMkLst>
        </pc:spChg>
        <pc:spChg chg="del mod">
          <ac:chgData name="Caitlin Harrison" userId="2dc1ef4b-b7dd-400d-aaea-9bab0edc85ed" providerId="ADAL" clId="{BBAEDC53-95E5-4BB8-AD63-65F7A4AB09FF}" dt="2022-08-08T19:19:47.353" v="11"/>
          <ac:spMkLst>
            <pc:docMk/>
            <pc:sldMk cId="2718821683" sldId="346"/>
            <ac:spMk id="5" creationId="{BF2EC4D6-2246-437C-8A4C-06E4DDF0EFF4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718821683" sldId="346"/>
            <ac:spMk id="6" creationId="{7B49775A-9541-472A-BB50-CD17CCB359F7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2718821683" sldId="346"/>
            <ac:grpSpMk id="15" creationId="{71F4A71D-9F4A-485A-ABB5-016F8C901F8D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2718821683" sldId="346"/>
            <ac:picMk id="13" creationId="{3D85B570-8C36-4848-A145-904CBF3AD3C2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2718821683" sldId="346"/>
            <ac:picMk id="14" creationId="{AC869380-439D-41D2-BAD7-74C0816BC335}"/>
          </ac:picMkLst>
        </pc:picChg>
      </pc:sldChg>
      <pc:sldChg chg="modSp add modAnim modNotes">
        <pc:chgData name="Caitlin Harrison" userId="2dc1ef4b-b7dd-400d-aaea-9bab0edc85ed" providerId="ADAL" clId="{BBAEDC53-95E5-4BB8-AD63-65F7A4AB09FF}" dt="2022-08-08T19:35:36.459" v="35"/>
        <pc:sldMkLst>
          <pc:docMk/>
          <pc:sldMk cId="3780820616" sldId="349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0820616" sldId="349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0820616" sldId="349"/>
            <ac:spMk id="3" creationId="{C042950C-7775-4061-A4B9-64E03F98A5A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780820616" sldId="349"/>
            <ac:spMk id="6" creationId="{7B49775A-9541-472A-BB50-CD17CCB359F7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3780820616" sldId="349"/>
            <ac:grpSpMk id="7" creationId="{AB361682-2689-4BC2-A4F4-B7ABBF2BF4F2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780820616" sldId="349"/>
            <ac:picMk id="16" creationId="{644BBCDF-23C0-4CEC-AB6B-ECEA165D8700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780820616" sldId="349"/>
            <ac:picMk id="17" creationId="{79541228-E931-4940-8EB7-DB6D87B6CBA5}"/>
          </ac:picMkLst>
        </pc:picChg>
      </pc:sldChg>
      <pc:sldChg chg="modSp add modAnim modNotes">
        <pc:chgData name="Caitlin Harrison" userId="2dc1ef4b-b7dd-400d-aaea-9bab0edc85ed" providerId="ADAL" clId="{BBAEDC53-95E5-4BB8-AD63-65F7A4AB09FF}" dt="2022-08-08T19:35:36.459" v="35"/>
        <pc:sldMkLst>
          <pc:docMk/>
          <pc:sldMk cId="3182609249" sldId="350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182609249" sldId="350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182609249" sldId="350"/>
            <ac:spMk id="3" creationId="{C042950C-7775-4061-A4B9-64E03F98A5AA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3182609249" sldId="350"/>
            <ac:spMk id="6" creationId="{7B49775A-9541-472A-BB50-CD17CCB359F7}"/>
          </ac:spMkLst>
        </pc:spChg>
        <pc:grpChg chg="mod">
          <ac:chgData name="Caitlin Harrison" userId="2dc1ef4b-b7dd-400d-aaea-9bab0edc85ed" providerId="ADAL" clId="{BBAEDC53-95E5-4BB8-AD63-65F7A4AB09FF}" dt="2022-08-08T19:35:36.459" v="35"/>
          <ac:grpSpMkLst>
            <pc:docMk/>
            <pc:sldMk cId="3182609249" sldId="350"/>
            <ac:grpSpMk id="11" creationId="{531D6B1A-7107-4795-B3B4-A9DD86E44E7D}"/>
          </ac:grpSpMkLst>
        </pc:grp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182609249" sldId="350"/>
            <ac:picMk id="12" creationId="{84917308-D103-4135-A98A-9B277E1C2DD5}"/>
          </ac:picMkLst>
        </pc:picChg>
        <pc:picChg chg="mod">
          <ac:chgData name="Caitlin Harrison" userId="2dc1ef4b-b7dd-400d-aaea-9bab0edc85ed" providerId="ADAL" clId="{BBAEDC53-95E5-4BB8-AD63-65F7A4AB09FF}" dt="2022-08-08T19:35:36.459" v="35"/>
          <ac:picMkLst>
            <pc:docMk/>
            <pc:sldMk cId="3182609249" sldId="350"/>
            <ac:picMk id="13" creationId="{47ED43C4-D5FF-4324-B217-227A07F242AC}"/>
          </ac:picMkLst>
        </pc:picChg>
      </pc:sldChg>
      <pc:sldChg chg="modSp modNotes">
        <pc:chgData name="Caitlin Harrison" userId="2dc1ef4b-b7dd-400d-aaea-9bab0edc85ed" providerId="ADAL" clId="{BBAEDC53-95E5-4BB8-AD63-65F7A4AB09FF}" dt="2022-08-08T19:35:36.459" v="35"/>
        <pc:sldMkLst>
          <pc:docMk/>
          <pc:sldMk cId="2391601618" sldId="358"/>
        </pc:sld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2" creationId="{B1FE5A02-6628-420E-B275-F067233B51A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3" creationId="{A7B16CAE-AA23-4F34-94D8-8E6862D03529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9" creationId="{293E41F4-6C75-A3A2-3A8B-4E8B0BF5E566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10" creationId="{62B36212-2C32-6D7C-DBEB-EBBD11F2BD62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20" creationId="{EC3AFEF8-647E-4DA4-85FF-45CE7F7B7C42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k cId="2391601618" sldId="358"/>
            <ac:spMk id="21" creationId="{69D88333-C4AF-45D8-9555-9A9DD57DF486}"/>
          </ac:spMkLst>
        </pc:spChg>
      </pc:sldChg>
      <pc:sldChg chg="addSp delSp modSp new mod setBg addAnim delAnim modAnim">
        <pc:chgData name="Caitlin Harrison" userId="2dc1ef4b-b7dd-400d-aaea-9bab0edc85ed" providerId="ADAL" clId="{BBAEDC53-95E5-4BB8-AD63-65F7A4AB09FF}" dt="2022-08-17T02:04:18.089" v="7308" actId="1038"/>
        <pc:sldMkLst>
          <pc:docMk/>
          <pc:sldMk cId="3212705595" sldId="359"/>
        </pc:sldMkLst>
        <pc:spChg chg="add mod topLvl">
          <ac:chgData name="Caitlin Harrison" userId="2dc1ef4b-b7dd-400d-aaea-9bab0edc85ed" providerId="ADAL" clId="{BBAEDC53-95E5-4BB8-AD63-65F7A4AB09FF}" dt="2022-08-17T02:04:16.337" v="7307" actId="1038"/>
          <ac:spMkLst>
            <pc:docMk/>
            <pc:sldMk cId="3212705595" sldId="359"/>
            <ac:spMk id="6" creationId="{124B4B64-1AC1-BF9C-A9AA-A2A8BB2F15D9}"/>
          </ac:spMkLst>
        </pc:spChg>
        <pc:spChg chg="add mod topLvl">
          <ac:chgData name="Caitlin Harrison" userId="2dc1ef4b-b7dd-400d-aaea-9bab0edc85ed" providerId="ADAL" clId="{BBAEDC53-95E5-4BB8-AD63-65F7A4AB09FF}" dt="2022-08-17T02:04:18.089" v="7308" actId="1038"/>
          <ac:spMkLst>
            <pc:docMk/>
            <pc:sldMk cId="3212705595" sldId="359"/>
            <ac:spMk id="11" creationId="{775E5D69-8571-BB3D-6A8F-1025AE312F15}"/>
          </ac:spMkLst>
        </pc:spChg>
        <pc:spChg chg="add mod topLvl">
          <ac:chgData name="Caitlin Harrison" userId="2dc1ef4b-b7dd-400d-aaea-9bab0edc85ed" providerId="ADAL" clId="{BBAEDC53-95E5-4BB8-AD63-65F7A4AB09FF}" dt="2022-08-17T02:04:06.564" v="7306" actId="1038"/>
          <ac:spMkLst>
            <pc:docMk/>
            <pc:sldMk cId="3212705595" sldId="359"/>
            <ac:spMk id="12" creationId="{D5692A10-45B4-2F81-8F53-02A5B59E5D41}"/>
          </ac:spMkLst>
        </pc:spChg>
        <pc:spChg chg="add del mod">
          <ac:chgData name="Caitlin Harrison" userId="2dc1ef4b-b7dd-400d-aaea-9bab0edc85ed" providerId="ADAL" clId="{BBAEDC53-95E5-4BB8-AD63-65F7A4AB09FF}" dt="2022-08-08T19:41:03.648" v="104" actId="478"/>
          <ac:spMkLst>
            <pc:docMk/>
            <pc:sldMk cId="3212705595" sldId="359"/>
            <ac:spMk id="13" creationId="{9D51C44D-70BF-4B81-5536-201270215DEB}"/>
          </ac:spMkLst>
        </pc:spChg>
        <pc:spChg chg="add del mod">
          <ac:chgData name="Caitlin Harrison" userId="2dc1ef4b-b7dd-400d-aaea-9bab0edc85ed" providerId="ADAL" clId="{BBAEDC53-95E5-4BB8-AD63-65F7A4AB09FF}" dt="2022-08-08T19:41:03.648" v="104" actId="478"/>
          <ac:spMkLst>
            <pc:docMk/>
            <pc:sldMk cId="3212705595" sldId="359"/>
            <ac:spMk id="14" creationId="{03CB0628-D21C-9D66-6F80-943A5F6FBAF2}"/>
          </ac:spMkLst>
        </pc:spChg>
        <pc:spChg chg="add del mod">
          <ac:chgData name="Caitlin Harrison" userId="2dc1ef4b-b7dd-400d-aaea-9bab0edc85ed" providerId="ADAL" clId="{BBAEDC53-95E5-4BB8-AD63-65F7A4AB09FF}" dt="2022-08-08T19:41:03.648" v="104" actId="478"/>
          <ac:spMkLst>
            <pc:docMk/>
            <pc:sldMk cId="3212705595" sldId="359"/>
            <ac:spMk id="15" creationId="{AF3E93DB-4538-C3BA-727E-9140A3D01DF6}"/>
          </ac:spMkLst>
        </pc:spChg>
        <pc:spChg chg="add mod topLvl">
          <ac:chgData name="Caitlin Harrison" userId="2dc1ef4b-b7dd-400d-aaea-9bab0edc85ed" providerId="ADAL" clId="{BBAEDC53-95E5-4BB8-AD63-65F7A4AB09FF}" dt="2022-08-11T13:36:48.318" v="1889" actId="1038"/>
          <ac:spMkLst>
            <pc:docMk/>
            <pc:sldMk cId="3212705595" sldId="359"/>
            <ac:spMk id="16" creationId="{64DA82A2-BAF5-D909-26BC-A1AB8A7E14E0}"/>
          </ac:spMkLst>
        </pc:spChg>
        <pc:spChg chg="add mod topLvl">
          <ac:chgData name="Caitlin Harrison" userId="2dc1ef4b-b7dd-400d-aaea-9bab0edc85ed" providerId="ADAL" clId="{BBAEDC53-95E5-4BB8-AD63-65F7A4AB09FF}" dt="2022-08-11T13:36:43.906" v="1880" actId="1038"/>
          <ac:spMkLst>
            <pc:docMk/>
            <pc:sldMk cId="3212705595" sldId="359"/>
            <ac:spMk id="17" creationId="{2E95E751-C92A-DE7E-A95D-5C34CE7C79BB}"/>
          </ac:spMkLst>
        </pc:spChg>
        <pc:spChg chg="add del mod">
          <ac:chgData name="Caitlin Harrison" userId="2dc1ef4b-b7dd-400d-aaea-9bab0edc85ed" providerId="ADAL" clId="{BBAEDC53-95E5-4BB8-AD63-65F7A4AB09FF}" dt="2022-08-08T19:41:06.919" v="106" actId="478"/>
          <ac:spMkLst>
            <pc:docMk/>
            <pc:sldMk cId="3212705595" sldId="359"/>
            <ac:spMk id="18" creationId="{31B574C1-1CCB-9CAA-56FA-F0FDB7935B63}"/>
          </ac:spMkLst>
        </pc:spChg>
        <pc:spChg chg="add del mod">
          <ac:chgData name="Caitlin Harrison" userId="2dc1ef4b-b7dd-400d-aaea-9bab0edc85ed" providerId="ADAL" clId="{BBAEDC53-95E5-4BB8-AD63-65F7A4AB09FF}" dt="2022-08-08T19:41:05.121" v="105" actId="478"/>
          <ac:spMkLst>
            <pc:docMk/>
            <pc:sldMk cId="3212705595" sldId="359"/>
            <ac:spMk id="19" creationId="{69493DAB-0E57-6C5E-72BE-0C06BB1F36FB}"/>
          </ac:spMkLst>
        </pc:spChg>
        <pc:spChg chg="add del mod">
          <ac:chgData name="Caitlin Harrison" userId="2dc1ef4b-b7dd-400d-aaea-9bab0edc85ed" providerId="ADAL" clId="{BBAEDC53-95E5-4BB8-AD63-65F7A4AB09FF}" dt="2022-08-08T19:42:45.914" v="133" actId="478"/>
          <ac:spMkLst>
            <pc:docMk/>
            <pc:sldMk cId="3212705595" sldId="359"/>
            <ac:spMk id="21" creationId="{A6725EC0-6069-F4D0-DA7D-C1CFC07B6E56}"/>
          </ac:spMkLst>
        </pc:spChg>
        <pc:spChg chg="add del mod">
          <ac:chgData name="Caitlin Harrison" userId="2dc1ef4b-b7dd-400d-aaea-9bab0edc85ed" providerId="ADAL" clId="{BBAEDC53-95E5-4BB8-AD63-65F7A4AB09FF}" dt="2022-08-08T19:44:46.678" v="197" actId="478"/>
          <ac:spMkLst>
            <pc:docMk/>
            <pc:sldMk cId="3212705595" sldId="359"/>
            <ac:spMk id="22" creationId="{615087EB-77E6-3381-00D9-12C85A39DC72}"/>
          </ac:spMkLst>
        </pc:spChg>
        <pc:spChg chg="mod">
          <ac:chgData name="Caitlin Harrison" userId="2dc1ef4b-b7dd-400d-aaea-9bab0edc85ed" providerId="ADAL" clId="{BBAEDC53-95E5-4BB8-AD63-65F7A4AB09FF}" dt="2022-08-08T19:44:24.211" v="187"/>
          <ac:spMkLst>
            <pc:docMk/>
            <pc:sldMk cId="3212705595" sldId="359"/>
            <ac:spMk id="25" creationId="{8BA364D1-9DD2-4A6C-BE29-DE4D442B1A25}"/>
          </ac:spMkLst>
        </pc:spChg>
        <pc:spChg chg="mod">
          <ac:chgData name="Caitlin Harrison" userId="2dc1ef4b-b7dd-400d-aaea-9bab0edc85ed" providerId="ADAL" clId="{BBAEDC53-95E5-4BB8-AD63-65F7A4AB09FF}" dt="2022-08-08T19:44:24.211" v="187"/>
          <ac:spMkLst>
            <pc:docMk/>
            <pc:sldMk cId="3212705595" sldId="359"/>
            <ac:spMk id="26" creationId="{77016248-F697-9D36-5A63-917DCF2E538A}"/>
          </ac:spMkLst>
        </pc:spChg>
        <pc:spChg chg="mod">
          <ac:chgData name="Caitlin Harrison" userId="2dc1ef4b-b7dd-400d-aaea-9bab0edc85ed" providerId="ADAL" clId="{BBAEDC53-95E5-4BB8-AD63-65F7A4AB09FF}" dt="2022-08-08T19:44:24.211" v="187"/>
          <ac:spMkLst>
            <pc:docMk/>
            <pc:sldMk cId="3212705595" sldId="359"/>
            <ac:spMk id="27" creationId="{AA3F11E6-5D1B-44AA-095B-8E035F818E58}"/>
          </ac:spMkLst>
        </pc:spChg>
        <pc:spChg chg="mod">
          <ac:chgData name="Caitlin Harrison" userId="2dc1ef4b-b7dd-400d-aaea-9bab0edc85ed" providerId="ADAL" clId="{BBAEDC53-95E5-4BB8-AD63-65F7A4AB09FF}" dt="2022-08-08T19:44:24.211" v="187"/>
          <ac:spMkLst>
            <pc:docMk/>
            <pc:sldMk cId="3212705595" sldId="359"/>
            <ac:spMk id="28" creationId="{60A0E28C-3067-F7C3-14D2-A5ADB52B676B}"/>
          </ac:spMkLst>
        </pc:spChg>
        <pc:spChg chg="mod">
          <ac:chgData name="Caitlin Harrison" userId="2dc1ef4b-b7dd-400d-aaea-9bab0edc85ed" providerId="ADAL" clId="{BBAEDC53-95E5-4BB8-AD63-65F7A4AB09FF}" dt="2022-08-08T19:44:24.211" v="187"/>
          <ac:spMkLst>
            <pc:docMk/>
            <pc:sldMk cId="3212705595" sldId="359"/>
            <ac:spMk id="29" creationId="{16674A2F-B53D-E5D5-15CA-2B1273CA5849}"/>
          </ac:spMkLst>
        </pc:spChg>
        <pc:spChg chg="add del mod">
          <ac:chgData name="Caitlin Harrison" userId="2dc1ef4b-b7dd-400d-aaea-9bab0edc85ed" providerId="ADAL" clId="{BBAEDC53-95E5-4BB8-AD63-65F7A4AB09FF}" dt="2022-08-08T19:44:34.897" v="192"/>
          <ac:spMkLst>
            <pc:docMk/>
            <pc:sldMk cId="3212705595" sldId="359"/>
            <ac:spMk id="30" creationId="{20228402-E795-F423-89A0-FC28B4F30461}"/>
          </ac:spMkLst>
        </pc:spChg>
        <pc:spChg chg="add mod">
          <ac:chgData name="Caitlin Harrison" userId="2dc1ef4b-b7dd-400d-aaea-9bab0edc85ed" providerId="ADAL" clId="{BBAEDC53-95E5-4BB8-AD63-65F7A4AB09FF}" dt="2022-08-08T20:45:25.833" v="1463" actId="13926"/>
          <ac:spMkLst>
            <pc:docMk/>
            <pc:sldMk cId="3212705595" sldId="359"/>
            <ac:spMk id="31" creationId="{19C72C7E-E465-AEC5-3587-441845ACF2AB}"/>
          </ac:spMkLst>
        </pc:spChg>
        <pc:grpChg chg="add del mod">
          <ac:chgData name="Caitlin Harrison" userId="2dc1ef4b-b7dd-400d-aaea-9bab0edc85ed" providerId="ADAL" clId="{BBAEDC53-95E5-4BB8-AD63-65F7A4AB09FF}" dt="2022-08-08T19:44:52.752" v="199" actId="165"/>
          <ac:grpSpMkLst>
            <pc:docMk/>
            <pc:sldMk cId="3212705595" sldId="359"/>
            <ac:grpSpMk id="20" creationId="{AD546EE1-7957-EF3C-ABC7-6D227F133064}"/>
          </ac:grpSpMkLst>
        </pc:grpChg>
        <pc:grpChg chg="add del mod">
          <ac:chgData name="Caitlin Harrison" userId="2dc1ef4b-b7dd-400d-aaea-9bab0edc85ed" providerId="ADAL" clId="{BBAEDC53-95E5-4BB8-AD63-65F7A4AB09FF}" dt="2022-08-08T19:44:34.897" v="192"/>
          <ac:grpSpMkLst>
            <pc:docMk/>
            <pc:sldMk cId="3212705595" sldId="359"/>
            <ac:grpSpMk id="23" creationId="{355B39CA-9613-7916-DDF2-604BB130C6E2}"/>
          </ac:grpSpMkLst>
        </pc:grpChg>
        <pc:picChg chg="add del mod">
          <ac:chgData name="Caitlin Harrison" userId="2dc1ef4b-b7dd-400d-aaea-9bab0edc85ed" providerId="ADAL" clId="{BBAEDC53-95E5-4BB8-AD63-65F7A4AB09FF}" dt="2022-08-08T19:34:45.045" v="26" actId="478"/>
          <ac:picMkLst>
            <pc:docMk/>
            <pc:sldMk cId="3212705595" sldId="359"/>
            <ac:picMk id="3" creationId="{34B9A66F-FAE8-79E5-93D5-9BE609C6AA64}"/>
          </ac:picMkLst>
        </pc:picChg>
        <pc:picChg chg="add mod topLvl modCrop">
          <ac:chgData name="Caitlin Harrison" userId="2dc1ef4b-b7dd-400d-aaea-9bab0edc85ed" providerId="ADAL" clId="{BBAEDC53-95E5-4BB8-AD63-65F7A4AB09FF}" dt="2022-08-08T19:44:52.752" v="199" actId="165"/>
          <ac:picMkLst>
            <pc:docMk/>
            <pc:sldMk cId="3212705595" sldId="359"/>
            <ac:picMk id="5" creationId="{561A1598-7685-8178-F75C-D3938C84533D}"/>
          </ac:picMkLst>
        </pc:picChg>
        <pc:picChg chg="add del">
          <ac:chgData name="Caitlin Harrison" userId="2dc1ef4b-b7dd-400d-aaea-9bab0edc85ed" providerId="ADAL" clId="{BBAEDC53-95E5-4BB8-AD63-65F7A4AB09FF}" dt="2022-08-08T19:37:06.686" v="55" actId="22"/>
          <ac:picMkLst>
            <pc:docMk/>
            <pc:sldMk cId="3212705595" sldId="359"/>
            <ac:picMk id="8" creationId="{BCAB1EE4-B181-25D0-4371-524BC9074210}"/>
          </ac:picMkLst>
        </pc:picChg>
        <pc:picChg chg="add del">
          <ac:chgData name="Caitlin Harrison" userId="2dc1ef4b-b7dd-400d-aaea-9bab0edc85ed" providerId="ADAL" clId="{BBAEDC53-95E5-4BB8-AD63-65F7A4AB09FF}" dt="2022-08-08T19:37:06.401" v="54" actId="22"/>
          <ac:picMkLst>
            <pc:docMk/>
            <pc:sldMk cId="3212705595" sldId="359"/>
            <ac:picMk id="10" creationId="{AAD8B8AC-FB0E-FB33-D8C0-80DD0BC5AF33}"/>
          </ac:picMkLst>
        </pc:picChg>
        <pc:picChg chg="mod">
          <ac:chgData name="Caitlin Harrison" userId="2dc1ef4b-b7dd-400d-aaea-9bab0edc85ed" providerId="ADAL" clId="{BBAEDC53-95E5-4BB8-AD63-65F7A4AB09FF}" dt="2022-08-08T19:44:24.211" v="187"/>
          <ac:picMkLst>
            <pc:docMk/>
            <pc:sldMk cId="3212705595" sldId="359"/>
            <ac:picMk id="24" creationId="{4DEF0E6E-3A00-17FF-58C6-567EE78C8DDE}"/>
          </ac:picMkLst>
        </pc:picChg>
      </pc:sldChg>
      <pc:sldChg chg="addSp delSp modSp add mod setBg modAnim delCm">
        <pc:chgData name="Caitlin Harrison" userId="2dc1ef4b-b7dd-400d-aaea-9bab0edc85ed" providerId="ADAL" clId="{BBAEDC53-95E5-4BB8-AD63-65F7A4AB09FF}" dt="2022-08-17T02:08:19.834" v="7311" actId="20577"/>
        <pc:sldMkLst>
          <pc:docMk/>
          <pc:sldMk cId="1288678430" sldId="360"/>
        </pc:sldMkLst>
        <pc:spChg chg="mod">
          <ac:chgData name="Caitlin Harrison" userId="2dc1ef4b-b7dd-400d-aaea-9bab0edc85ed" providerId="ADAL" clId="{BBAEDC53-95E5-4BB8-AD63-65F7A4AB09FF}" dt="2022-08-17T02:08:19.834" v="7311" actId="20577"/>
          <ac:spMkLst>
            <pc:docMk/>
            <pc:sldMk cId="1288678430" sldId="360"/>
            <ac:spMk id="2" creationId="{5F0E7423-3CF6-9B00-FEE6-F58DCE8FEFB7}"/>
          </ac:spMkLst>
        </pc:spChg>
        <pc:spChg chg="mod">
          <ac:chgData name="Caitlin Harrison" userId="2dc1ef4b-b7dd-400d-aaea-9bab0edc85ed" providerId="ADAL" clId="{BBAEDC53-95E5-4BB8-AD63-65F7A4AB09FF}" dt="2022-08-08T19:48:28.125" v="298" actId="20577"/>
          <ac:spMkLst>
            <pc:docMk/>
            <pc:sldMk cId="1288678430" sldId="360"/>
            <ac:spMk id="6" creationId="{124B4B64-1AC1-BF9C-A9AA-A2A8BB2F15D9}"/>
          </ac:spMkLst>
        </pc:spChg>
        <pc:spChg chg="add mod">
          <ac:chgData name="Caitlin Harrison" userId="2dc1ef4b-b7dd-400d-aaea-9bab0edc85ed" providerId="ADAL" clId="{BBAEDC53-95E5-4BB8-AD63-65F7A4AB09FF}" dt="2022-08-08T20:45:28.632" v="1464" actId="13926"/>
          <ac:spMkLst>
            <pc:docMk/>
            <pc:sldMk cId="1288678430" sldId="360"/>
            <ac:spMk id="9" creationId="{A37B20D2-1515-F7AB-94E1-625F823F2970}"/>
          </ac:spMkLst>
        </pc:spChg>
        <pc:spChg chg="add mod">
          <ac:chgData name="Caitlin Harrison" userId="2dc1ef4b-b7dd-400d-aaea-9bab0edc85ed" providerId="ADAL" clId="{BBAEDC53-95E5-4BB8-AD63-65F7A4AB09FF}" dt="2022-08-08T19:48:24.073" v="296" actId="20577"/>
          <ac:spMkLst>
            <pc:docMk/>
            <pc:sldMk cId="1288678430" sldId="360"/>
            <ac:spMk id="10" creationId="{21791DAB-529D-D653-7411-74B85A1F652C}"/>
          </ac:spMkLst>
        </pc:spChg>
        <pc:spChg chg="mod">
          <ac:chgData name="Caitlin Harrison" userId="2dc1ef4b-b7dd-400d-aaea-9bab0edc85ed" providerId="ADAL" clId="{BBAEDC53-95E5-4BB8-AD63-65F7A4AB09FF}" dt="2022-08-08T19:48:29.622" v="299" actId="20577"/>
          <ac:spMkLst>
            <pc:docMk/>
            <pc:sldMk cId="1288678430" sldId="360"/>
            <ac:spMk id="11" creationId="{775E5D69-8571-BB3D-6A8F-1025AE312F15}"/>
          </ac:spMkLst>
        </pc:spChg>
        <pc:spChg chg="mod">
          <ac:chgData name="Caitlin Harrison" userId="2dc1ef4b-b7dd-400d-aaea-9bab0edc85ed" providerId="ADAL" clId="{BBAEDC53-95E5-4BB8-AD63-65F7A4AB09FF}" dt="2022-08-08T19:48:31.985" v="300" actId="20577"/>
          <ac:spMkLst>
            <pc:docMk/>
            <pc:sldMk cId="1288678430" sldId="360"/>
            <ac:spMk id="12" creationId="{D5692A10-45B4-2F81-8F53-02A5B59E5D41}"/>
          </ac:spMkLst>
        </pc:spChg>
        <pc:spChg chg="add del mod">
          <ac:chgData name="Caitlin Harrison" userId="2dc1ef4b-b7dd-400d-aaea-9bab0edc85ed" providerId="ADAL" clId="{BBAEDC53-95E5-4BB8-AD63-65F7A4AB09FF}" dt="2022-08-08T19:48:26.428" v="297" actId="20577"/>
          <ac:spMkLst>
            <pc:docMk/>
            <pc:sldMk cId="1288678430" sldId="360"/>
            <ac:spMk id="13" creationId="{577C7DEE-4CDD-4476-BC23-234EB8AE7260}"/>
          </ac:spMkLst>
        </pc:spChg>
        <pc:spChg chg="add mod">
          <ac:chgData name="Caitlin Harrison" userId="2dc1ef4b-b7dd-400d-aaea-9bab0edc85ed" providerId="ADAL" clId="{BBAEDC53-95E5-4BB8-AD63-65F7A4AB09FF}" dt="2022-08-08T19:49:10.555" v="324" actId="1036"/>
          <ac:spMkLst>
            <pc:docMk/>
            <pc:sldMk cId="1288678430" sldId="360"/>
            <ac:spMk id="14" creationId="{8B6B4165-EDF8-85FD-03CA-5EF35EA95778}"/>
          </ac:spMkLst>
        </pc:spChg>
        <pc:spChg chg="add mod">
          <ac:chgData name="Caitlin Harrison" userId="2dc1ef4b-b7dd-400d-aaea-9bab0edc85ed" providerId="ADAL" clId="{BBAEDC53-95E5-4BB8-AD63-65F7A4AB09FF}" dt="2022-08-08T19:49:02.298" v="317" actId="1037"/>
          <ac:spMkLst>
            <pc:docMk/>
            <pc:sldMk cId="1288678430" sldId="360"/>
            <ac:spMk id="15" creationId="{D38AB75B-FD53-A22B-E687-7D8EB1C2FCD1}"/>
          </ac:spMkLst>
        </pc:spChg>
        <pc:spChg chg="del">
          <ac:chgData name="Caitlin Harrison" userId="2dc1ef4b-b7dd-400d-aaea-9bab0edc85ed" providerId="ADAL" clId="{BBAEDC53-95E5-4BB8-AD63-65F7A4AB09FF}" dt="2022-08-08T19:41:29.571" v="110" actId="478"/>
          <ac:spMkLst>
            <pc:docMk/>
            <pc:sldMk cId="1288678430" sldId="360"/>
            <ac:spMk id="16" creationId="{64DA82A2-BAF5-D909-26BC-A1AB8A7E14E0}"/>
          </ac:spMkLst>
        </pc:spChg>
        <pc:spChg chg="del">
          <ac:chgData name="Caitlin Harrison" userId="2dc1ef4b-b7dd-400d-aaea-9bab0edc85ed" providerId="ADAL" clId="{BBAEDC53-95E5-4BB8-AD63-65F7A4AB09FF}" dt="2022-08-08T19:41:25.911" v="109" actId="478"/>
          <ac:spMkLst>
            <pc:docMk/>
            <pc:sldMk cId="1288678430" sldId="360"/>
            <ac:spMk id="17" creationId="{2E95E751-C92A-DE7E-A95D-5C34CE7C79BB}"/>
          </ac:spMkLst>
        </pc:spChg>
        <pc:spChg chg="add mod">
          <ac:chgData name="Caitlin Harrison" userId="2dc1ef4b-b7dd-400d-aaea-9bab0edc85ed" providerId="ADAL" clId="{BBAEDC53-95E5-4BB8-AD63-65F7A4AB09FF}" dt="2022-08-08T19:49:20.654" v="327" actId="1037"/>
          <ac:spMkLst>
            <pc:docMk/>
            <pc:sldMk cId="1288678430" sldId="360"/>
            <ac:spMk id="18" creationId="{CA3089D2-EAC5-3F60-3C9B-FF61C6846027}"/>
          </ac:spMkLst>
        </pc:spChg>
        <pc:spChg chg="add mod">
          <ac:chgData name="Caitlin Harrison" userId="2dc1ef4b-b7dd-400d-aaea-9bab0edc85ed" providerId="ADAL" clId="{BBAEDC53-95E5-4BB8-AD63-65F7A4AB09FF}" dt="2022-08-08T19:49:46.396" v="332" actId="1036"/>
          <ac:spMkLst>
            <pc:docMk/>
            <pc:sldMk cId="1288678430" sldId="360"/>
            <ac:spMk id="19" creationId="{7B2B6B75-F9CD-1901-919D-E52868DAE7FF}"/>
          </ac:spMkLst>
        </pc:spChg>
        <pc:spChg chg="add mod">
          <ac:chgData name="Caitlin Harrison" userId="2dc1ef4b-b7dd-400d-aaea-9bab0edc85ed" providerId="ADAL" clId="{BBAEDC53-95E5-4BB8-AD63-65F7A4AB09FF}" dt="2022-08-08T19:49:57.020" v="338" actId="20577"/>
          <ac:spMkLst>
            <pc:docMk/>
            <pc:sldMk cId="1288678430" sldId="360"/>
            <ac:spMk id="21" creationId="{88AA704A-FD5E-4EC2-76B7-2DCE99D49778}"/>
          </ac:spMkLst>
        </pc:spChg>
        <pc:spChg chg="add mod">
          <ac:chgData name="Caitlin Harrison" userId="2dc1ef4b-b7dd-400d-aaea-9bab0edc85ed" providerId="ADAL" clId="{BBAEDC53-95E5-4BB8-AD63-65F7A4AB09FF}" dt="2022-08-08T19:52:31.120" v="377" actId="1076"/>
          <ac:spMkLst>
            <pc:docMk/>
            <pc:sldMk cId="1288678430" sldId="360"/>
            <ac:spMk id="22" creationId="{79190D85-65B4-45F8-7DBC-2AA4A79AA259}"/>
          </ac:spMkLst>
        </pc:spChg>
      </pc:sldChg>
      <pc:sldChg chg="addSp delSp modSp add mod modAnim addCm">
        <pc:chgData name="Caitlin Harrison" userId="2dc1ef4b-b7dd-400d-aaea-9bab0edc85ed" providerId="ADAL" clId="{BBAEDC53-95E5-4BB8-AD63-65F7A4AB09FF}" dt="2022-08-17T02:17:52.826" v="7347"/>
        <pc:sldMkLst>
          <pc:docMk/>
          <pc:sldMk cId="2237735350" sldId="361"/>
        </pc:sldMkLst>
        <pc:spChg chg="mod">
          <ac:chgData name="Caitlin Harrison" userId="2dc1ef4b-b7dd-400d-aaea-9bab0edc85ed" providerId="ADAL" clId="{BBAEDC53-95E5-4BB8-AD63-65F7A4AB09FF}" dt="2022-08-17T02:17:28.886" v="7346" actId="13926"/>
          <ac:spMkLst>
            <pc:docMk/>
            <pc:sldMk cId="2237735350" sldId="361"/>
            <ac:spMk id="3" creationId="{0247C6F7-4EED-C358-ACE4-A0F3D34D77A2}"/>
          </ac:spMkLst>
        </pc:spChg>
        <pc:spChg chg="add del">
          <ac:chgData name="Caitlin Harrison" userId="2dc1ef4b-b7dd-400d-aaea-9bab0edc85ed" providerId="ADAL" clId="{BBAEDC53-95E5-4BB8-AD63-65F7A4AB09FF}" dt="2022-08-08T19:51:28.899" v="362" actId="478"/>
          <ac:spMkLst>
            <pc:docMk/>
            <pc:sldMk cId="2237735350" sldId="361"/>
            <ac:spMk id="9" creationId="{A37B20D2-1515-F7AB-94E1-625F823F2970}"/>
          </ac:spMkLst>
        </pc:spChg>
        <pc:spChg chg="mod">
          <ac:chgData name="Caitlin Harrison" userId="2dc1ef4b-b7dd-400d-aaea-9bab0edc85ed" providerId="ADAL" clId="{BBAEDC53-95E5-4BB8-AD63-65F7A4AB09FF}" dt="2022-08-08T19:51:39.669" v="364" actId="13926"/>
          <ac:spMkLst>
            <pc:docMk/>
            <pc:sldMk cId="2237735350" sldId="361"/>
            <ac:spMk id="10" creationId="{21791DAB-529D-D653-7411-74B85A1F652C}"/>
          </ac:spMkLst>
        </pc:spChg>
        <pc:spChg chg="mod">
          <ac:chgData name="Caitlin Harrison" userId="2dc1ef4b-b7dd-400d-aaea-9bab0edc85ed" providerId="ADAL" clId="{BBAEDC53-95E5-4BB8-AD63-65F7A4AB09FF}" dt="2022-08-08T19:52:06.129" v="372" actId="13926"/>
          <ac:spMkLst>
            <pc:docMk/>
            <pc:sldMk cId="2237735350" sldId="361"/>
            <ac:spMk id="13" creationId="{577C7DEE-4CDD-4476-BC23-234EB8AE7260}"/>
          </ac:spMkLst>
        </pc:spChg>
        <pc:spChg chg="mod">
          <ac:chgData name="Caitlin Harrison" userId="2dc1ef4b-b7dd-400d-aaea-9bab0edc85ed" providerId="ADAL" clId="{BBAEDC53-95E5-4BB8-AD63-65F7A4AB09FF}" dt="2022-08-08T19:51:46.879" v="365" actId="13926"/>
          <ac:spMkLst>
            <pc:docMk/>
            <pc:sldMk cId="2237735350" sldId="361"/>
            <ac:spMk id="14" creationId="{8B6B4165-EDF8-85FD-03CA-5EF35EA95778}"/>
          </ac:spMkLst>
        </pc:spChg>
        <pc:spChg chg="mod">
          <ac:chgData name="Caitlin Harrison" userId="2dc1ef4b-b7dd-400d-aaea-9bab0edc85ed" providerId="ADAL" clId="{BBAEDC53-95E5-4BB8-AD63-65F7A4AB09FF}" dt="2022-08-08T19:51:53.586" v="367" actId="13926"/>
          <ac:spMkLst>
            <pc:docMk/>
            <pc:sldMk cId="2237735350" sldId="361"/>
            <ac:spMk id="15" creationId="{D38AB75B-FD53-A22B-E687-7D8EB1C2FCD1}"/>
          </ac:spMkLst>
        </pc:spChg>
        <pc:spChg chg="add mod">
          <ac:chgData name="Caitlin Harrison" userId="2dc1ef4b-b7dd-400d-aaea-9bab0edc85ed" providerId="ADAL" clId="{BBAEDC53-95E5-4BB8-AD63-65F7A4AB09FF}" dt="2022-08-08T20:45:32.246" v="1465" actId="13926"/>
          <ac:spMkLst>
            <pc:docMk/>
            <pc:sldMk cId="2237735350" sldId="361"/>
            <ac:spMk id="17" creationId="{01B86732-244D-2C41-657B-1B8EE50FEECB}"/>
          </ac:spMkLst>
        </pc:spChg>
        <pc:spChg chg="mod">
          <ac:chgData name="Caitlin Harrison" userId="2dc1ef4b-b7dd-400d-aaea-9bab0edc85ed" providerId="ADAL" clId="{BBAEDC53-95E5-4BB8-AD63-65F7A4AB09FF}" dt="2022-08-08T19:52:17.854" v="376" actId="1036"/>
          <ac:spMkLst>
            <pc:docMk/>
            <pc:sldMk cId="2237735350" sldId="361"/>
            <ac:spMk id="18" creationId="{CA3089D2-EAC5-3F60-3C9B-FF61C6846027}"/>
          </ac:spMkLst>
        </pc:spChg>
        <pc:spChg chg="mod">
          <ac:chgData name="Caitlin Harrison" userId="2dc1ef4b-b7dd-400d-aaea-9bab0edc85ed" providerId="ADAL" clId="{BBAEDC53-95E5-4BB8-AD63-65F7A4AB09FF}" dt="2022-08-08T19:52:08.849" v="373" actId="13926"/>
          <ac:spMkLst>
            <pc:docMk/>
            <pc:sldMk cId="2237735350" sldId="361"/>
            <ac:spMk id="19" creationId="{7B2B6B75-F9CD-1901-919D-E52868DAE7FF}"/>
          </ac:spMkLst>
        </pc:spChg>
        <pc:spChg chg="mod">
          <ac:chgData name="Caitlin Harrison" userId="2dc1ef4b-b7dd-400d-aaea-9bab0edc85ed" providerId="ADAL" clId="{BBAEDC53-95E5-4BB8-AD63-65F7A4AB09FF}" dt="2022-08-08T19:52:13.054" v="374" actId="13926"/>
          <ac:spMkLst>
            <pc:docMk/>
            <pc:sldMk cId="2237735350" sldId="361"/>
            <ac:spMk id="21" creationId="{88AA704A-FD5E-4EC2-76B7-2DCE99D49778}"/>
          </ac:spMkLst>
        </pc:spChg>
        <pc:spChg chg="mod">
          <ac:chgData name="Caitlin Harrison" userId="2dc1ef4b-b7dd-400d-aaea-9bab0edc85ed" providerId="ADAL" clId="{BBAEDC53-95E5-4BB8-AD63-65F7A4AB09FF}" dt="2022-08-08T19:52:02.749" v="371" actId="1035"/>
          <ac:spMkLst>
            <pc:docMk/>
            <pc:sldMk cId="2237735350" sldId="361"/>
            <ac:spMk id="22" creationId="{79190D85-65B4-45F8-7DBC-2AA4A79AA259}"/>
          </ac:spMkLst>
        </pc:spChg>
        <pc:spChg chg="add mod">
          <ac:chgData name="Caitlin Harrison" userId="2dc1ef4b-b7dd-400d-aaea-9bab0edc85ed" providerId="ADAL" clId="{BBAEDC53-95E5-4BB8-AD63-65F7A4AB09FF}" dt="2022-08-08T19:57:44.617" v="468" actId="20577"/>
          <ac:spMkLst>
            <pc:docMk/>
            <pc:sldMk cId="2237735350" sldId="361"/>
            <ac:spMk id="23" creationId="{C3C64B78-B231-537E-997E-1316CB161B6E}"/>
          </ac:spMkLst>
        </pc:spChg>
        <pc:spChg chg="add mod">
          <ac:chgData name="Caitlin Harrison" userId="2dc1ef4b-b7dd-400d-aaea-9bab0edc85ed" providerId="ADAL" clId="{BBAEDC53-95E5-4BB8-AD63-65F7A4AB09FF}" dt="2022-08-08T19:57:40.495" v="466" actId="20577"/>
          <ac:spMkLst>
            <pc:docMk/>
            <pc:sldMk cId="2237735350" sldId="361"/>
            <ac:spMk id="24" creationId="{0112240B-0D71-9397-8E77-C69230E5EAD4}"/>
          </ac:spMkLst>
        </pc:spChg>
        <pc:spChg chg="add mod">
          <ac:chgData name="Caitlin Harrison" userId="2dc1ef4b-b7dd-400d-aaea-9bab0edc85ed" providerId="ADAL" clId="{BBAEDC53-95E5-4BB8-AD63-65F7A4AB09FF}" dt="2022-08-08T19:57:42.109" v="467" actId="20577"/>
          <ac:spMkLst>
            <pc:docMk/>
            <pc:sldMk cId="2237735350" sldId="361"/>
            <ac:spMk id="25" creationId="{223E506F-09E5-7075-9C24-D2EFF4F940E9}"/>
          </ac:spMkLst>
        </pc:spChg>
        <pc:spChg chg="add mod">
          <ac:chgData name="Caitlin Harrison" userId="2dc1ef4b-b7dd-400d-aaea-9bab0edc85ed" providerId="ADAL" clId="{BBAEDC53-95E5-4BB8-AD63-65F7A4AB09FF}" dt="2022-08-08T19:57:47.064" v="469" actId="20577"/>
          <ac:spMkLst>
            <pc:docMk/>
            <pc:sldMk cId="2237735350" sldId="361"/>
            <ac:spMk id="26" creationId="{6B9AB7C6-FDA5-5204-BCD6-07D37652B06B}"/>
          </ac:spMkLst>
        </pc:spChg>
        <pc:grpChg chg="add mod">
          <ac:chgData name="Caitlin Harrison" userId="2dc1ef4b-b7dd-400d-aaea-9bab0edc85ed" providerId="ADAL" clId="{BBAEDC53-95E5-4BB8-AD63-65F7A4AB09FF}" dt="2022-08-08T19:51:34.759" v="363" actId="164"/>
          <ac:grpSpMkLst>
            <pc:docMk/>
            <pc:sldMk cId="2237735350" sldId="361"/>
            <ac:grpSpMk id="2" creationId="{18950196-7E92-9801-CB55-6AF5983D93E4}"/>
          </ac:grpSpMkLst>
        </pc:grpChg>
        <pc:grpChg chg="mod">
          <ac:chgData name="Caitlin Harrison" userId="2dc1ef4b-b7dd-400d-aaea-9bab0edc85ed" providerId="ADAL" clId="{BBAEDC53-95E5-4BB8-AD63-65F7A4AB09FF}" dt="2022-08-08T19:51:34.759" v="363" actId="164"/>
          <ac:grpSpMkLst>
            <pc:docMk/>
            <pc:sldMk cId="2237735350" sldId="361"/>
            <ac:grpSpMk id="20" creationId="{AD546EE1-7957-EF3C-ABC7-6D227F133064}"/>
          </ac:grpSpMkLst>
        </pc:grpChg>
      </pc:sldChg>
      <pc:sldChg chg="addSp delSp modSp add mod modAnim">
        <pc:chgData name="Caitlin Harrison" userId="2dc1ef4b-b7dd-400d-aaea-9bab0edc85ed" providerId="ADAL" clId="{BBAEDC53-95E5-4BB8-AD63-65F7A4AB09FF}" dt="2022-08-17T02:25:05.311" v="7372" actId="20577"/>
        <pc:sldMkLst>
          <pc:docMk/>
          <pc:sldMk cId="2013738899" sldId="362"/>
        </pc:sldMkLst>
        <pc:spChg chg="mod">
          <ac:chgData name="Caitlin Harrison" userId="2dc1ef4b-b7dd-400d-aaea-9bab0edc85ed" providerId="ADAL" clId="{BBAEDC53-95E5-4BB8-AD63-65F7A4AB09FF}" dt="2022-08-17T02:25:05.311" v="7372" actId="20577"/>
          <ac:spMkLst>
            <pc:docMk/>
            <pc:sldMk cId="2013738899" sldId="362"/>
            <ac:spMk id="4" creationId="{D8891F0D-017E-66C6-9BEB-6CD8EC5D91F9}"/>
          </ac:spMkLst>
        </pc:spChg>
        <pc:spChg chg="del mod">
          <ac:chgData name="Caitlin Harrison" userId="2dc1ef4b-b7dd-400d-aaea-9bab0edc85ed" providerId="ADAL" clId="{BBAEDC53-95E5-4BB8-AD63-65F7A4AB09FF}" dt="2022-08-08T19:56:42.213" v="451" actId="478"/>
          <ac:spMkLst>
            <pc:docMk/>
            <pc:sldMk cId="2013738899" sldId="362"/>
            <ac:spMk id="17" creationId="{01B86732-244D-2C41-657B-1B8EE50FEECB}"/>
          </ac:spMkLst>
        </pc:spChg>
        <pc:spChg chg="mod">
          <ac:chgData name="Caitlin Harrison" userId="2dc1ef4b-b7dd-400d-aaea-9bab0edc85ed" providerId="ADAL" clId="{BBAEDC53-95E5-4BB8-AD63-65F7A4AB09FF}" dt="2022-08-08T19:58:28.242" v="477" actId="1038"/>
          <ac:spMkLst>
            <pc:docMk/>
            <pc:sldMk cId="2013738899" sldId="362"/>
            <ac:spMk id="19" creationId="{7B2B6B75-F9CD-1901-919D-E52868DAE7FF}"/>
          </ac:spMkLst>
        </pc:spChg>
        <pc:spChg chg="mod">
          <ac:chgData name="Caitlin Harrison" userId="2dc1ef4b-b7dd-400d-aaea-9bab0edc85ed" providerId="ADAL" clId="{BBAEDC53-95E5-4BB8-AD63-65F7A4AB09FF}" dt="2022-08-08T19:58:33.832" v="479" actId="1038"/>
          <ac:spMkLst>
            <pc:docMk/>
            <pc:sldMk cId="2013738899" sldId="362"/>
            <ac:spMk id="23" creationId="{C3C64B78-B231-537E-997E-1316CB161B6E}"/>
          </ac:spMkLst>
        </pc:spChg>
        <pc:spChg chg="mod">
          <ac:chgData name="Caitlin Harrison" userId="2dc1ef4b-b7dd-400d-aaea-9bab0edc85ed" providerId="ADAL" clId="{BBAEDC53-95E5-4BB8-AD63-65F7A4AB09FF}" dt="2022-08-08T19:58:18.691" v="475" actId="1038"/>
          <ac:spMkLst>
            <pc:docMk/>
            <pc:sldMk cId="2013738899" sldId="362"/>
            <ac:spMk id="24" creationId="{0112240B-0D71-9397-8E77-C69230E5EAD4}"/>
          </ac:spMkLst>
        </pc:spChg>
        <pc:spChg chg="mod">
          <ac:chgData name="Caitlin Harrison" userId="2dc1ef4b-b7dd-400d-aaea-9bab0edc85ed" providerId="ADAL" clId="{BBAEDC53-95E5-4BB8-AD63-65F7A4AB09FF}" dt="2022-08-08T19:58:40.895" v="480" actId="1035"/>
          <ac:spMkLst>
            <pc:docMk/>
            <pc:sldMk cId="2013738899" sldId="362"/>
            <ac:spMk id="25" creationId="{223E506F-09E5-7075-9C24-D2EFF4F940E9}"/>
          </ac:spMkLst>
        </pc:spChg>
        <pc:spChg chg="mod">
          <ac:chgData name="Caitlin Harrison" userId="2dc1ef4b-b7dd-400d-aaea-9bab0edc85ed" providerId="ADAL" clId="{BBAEDC53-95E5-4BB8-AD63-65F7A4AB09FF}" dt="2022-08-08T19:58:03.411" v="473" actId="1038"/>
          <ac:spMkLst>
            <pc:docMk/>
            <pc:sldMk cId="2013738899" sldId="362"/>
            <ac:spMk id="26" creationId="{6B9AB7C6-FDA5-5204-BCD6-07D37652B06B}"/>
          </ac:spMkLst>
        </pc:spChg>
        <pc:spChg chg="add mod">
          <ac:chgData name="Caitlin Harrison" userId="2dc1ef4b-b7dd-400d-aaea-9bab0edc85ed" providerId="ADAL" clId="{BBAEDC53-95E5-4BB8-AD63-65F7A4AB09FF}" dt="2022-08-08T20:45:34.523" v="1466" actId="13926"/>
          <ac:spMkLst>
            <pc:docMk/>
            <pc:sldMk cId="2013738899" sldId="362"/>
            <ac:spMk id="27" creationId="{EE95BD2C-2E3B-6D8B-A48E-773EA30C1D7E}"/>
          </ac:spMkLst>
        </pc:spChg>
        <pc:spChg chg="add mod">
          <ac:chgData name="Caitlin Harrison" userId="2dc1ef4b-b7dd-400d-aaea-9bab0edc85ed" providerId="ADAL" clId="{BBAEDC53-95E5-4BB8-AD63-65F7A4AB09FF}" dt="2022-08-08T20:02:09.518" v="510" actId="1076"/>
          <ac:spMkLst>
            <pc:docMk/>
            <pc:sldMk cId="2013738899" sldId="362"/>
            <ac:spMk id="28" creationId="{E1ADEFD5-AED0-C083-6A83-2DAD260D23DB}"/>
          </ac:spMkLst>
        </pc:spChg>
        <pc:spChg chg="add mod">
          <ac:chgData name="Caitlin Harrison" userId="2dc1ef4b-b7dd-400d-aaea-9bab0edc85ed" providerId="ADAL" clId="{BBAEDC53-95E5-4BB8-AD63-65F7A4AB09FF}" dt="2022-08-08T20:02:16.048" v="512" actId="1076"/>
          <ac:spMkLst>
            <pc:docMk/>
            <pc:sldMk cId="2013738899" sldId="362"/>
            <ac:spMk id="29" creationId="{231797D1-523D-D9A7-2F52-F1F79540DE22}"/>
          </ac:spMkLst>
        </pc:spChg>
        <pc:grpChg chg="mod">
          <ac:chgData name="Caitlin Harrison" userId="2dc1ef4b-b7dd-400d-aaea-9bab0edc85ed" providerId="ADAL" clId="{BBAEDC53-95E5-4BB8-AD63-65F7A4AB09FF}" dt="2022-08-08T19:56:47.580" v="452" actId="164"/>
          <ac:grpSpMkLst>
            <pc:docMk/>
            <pc:sldMk cId="2013738899" sldId="362"/>
            <ac:grpSpMk id="2" creationId="{18950196-7E92-9801-CB55-6AF5983D93E4}"/>
          </ac:grpSpMkLst>
        </pc:grpChg>
        <pc:grpChg chg="add mod">
          <ac:chgData name="Caitlin Harrison" userId="2dc1ef4b-b7dd-400d-aaea-9bab0edc85ed" providerId="ADAL" clId="{BBAEDC53-95E5-4BB8-AD63-65F7A4AB09FF}" dt="2022-08-08T19:56:47.580" v="452" actId="164"/>
          <ac:grpSpMkLst>
            <pc:docMk/>
            <pc:sldMk cId="2013738899" sldId="362"/>
            <ac:grpSpMk id="3" creationId="{A6DAF1DC-558D-CE62-C1B3-C2AE9FDB8E33}"/>
          </ac:grpSpMkLst>
        </pc:grpChg>
      </pc:sldChg>
      <pc:sldChg chg="addSp delSp modSp add mod delAnim modAnim">
        <pc:chgData name="Caitlin Harrison" userId="2dc1ef4b-b7dd-400d-aaea-9bab0edc85ed" providerId="ADAL" clId="{BBAEDC53-95E5-4BB8-AD63-65F7A4AB09FF}" dt="2022-08-08T20:45:37.191" v="1467" actId="13926"/>
        <pc:sldMkLst>
          <pc:docMk/>
          <pc:sldMk cId="3759941844" sldId="363"/>
        </pc:sldMkLst>
        <pc:spChg chg="del">
          <ac:chgData name="Caitlin Harrison" userId="2dc1ef4b-b7dd-400d-aaea-9bab0edc85ed" providerId="ADAL" clId="{BBAEDC53-95E5-4BB8-AD63-65F7A4AB09FF}" dt="2022-08-08T20:02:27.825" v="514" actId="478"/>
          <ac:spMkLst>
            <pc:docMk/>
            <pc:sldMk cId="3759941844" sldId="363"/>
            <ac:spMk id="27" creationId="{EE95BD2C-2E3B-6D8B-A48E-773EA30C1D7E}"/>
          </ac:spMkLst>
        </pc:spChg>
        <pc:spChg chg="mod">
          <ac:chgData name="Caitlin Harrison" userId="2dc1ef4b-b7dd-400d-aaea-9bab0edc85ed" providerId="ADAL" clId="{BBAEDC53-95E5-4BB8-AD63-65F7A4AB09FF}" dt="2022-08-08T20:02:48.644" v="517" actId="13926"/>
          <ac:spMkLst>
            <pc:docMk/>
            <pc:sldMk cId="3759941844" sldId="363"/>
            <ac:spMk id="28" creationId="{E1ADEFD5-AED0-C083-6A83-2DAD260D23DB}"/>
          </ac:spMkLst>
        </pc:spChg>
        <pc:spChg chg="mod">
          <ac:chgData name="Caitlin Harrison" userId="2dc1ef4b-b7dd-400d-aaea-9bab0edc85ed" providerId="ADAL" clId="{BBAEDC53-95E5-4BB8-AD63-65F7A4AB09FF}" dt="2022-08-08T20:02:51.387" v="518" actId="13926"/>
          <ac:spMkLst>
            <pc:docMk/>
            <pc:sldMk cId="3759941844" sldId="363"/>
            <ac:spMk id="29" creationId="{231797D1-523D-D9A7-2F52-F1F79540DE22}"/>
          </ac:spMkLst>
        </pc:spChg>
        <pc:spChg chg="add mod">
          <ac:chgData name="Caitlin Harrison" userId="2dc1ef4b-b7dd-400d-aaea-9bab0edc85ed" providerId="ADAL" clId="{BBAEDC53-95E5-4BB8-AD63-65F7A4AB09FF}" dt="2022-08-08T20:45:37.191" v="1467" actId="13926"/>
          <ac:spMkLst>
            <pc:docMk/>
            <pc:sldMk cId="3759941844" sldId="363"/>
            <ac:spMk id="30" creationId="{BC7BBD5E-D405-EE51-6E9A-EC9459FB361A}"/>
          </ac:spMkLst>
        </pc:spChg>
        <pc:spChg chg="add mod">
          <ac:chgData name="Caitlin Harrison" userId="2dc1ef4b-b7dd-400d-aaea-9bab0edc85ed" providerId="ADAL" clId="{BBAEDC53-95E5-4BB8-AD63-65F7A4AB09FF}" dt="2022-08-08T20:06:19.239" v="564" actId="1076"/>
          <ac:spMkLst>
            <pc:docMk/>
            <pc:sldMk cId="3759941844" sldId="363"/>
            <ac:spMk id="31" creationId="{9F4CE959-F510-CCE2-2727-1D142BF82E96}"/>
          </ac:spMkLst>
        </pc:spChg>
        <pc:spChg chg="add mod">
          <ac:chgData name="Caitlin Harrison" userId="2dc1ef4b-b7dd-400d-aaea-9bab0edc85ed" providerId="ADAL" clId="{BBAEDC53-95E5-4BB8-AD63-65F7A4AB09FF}" dt="2022-08-08T20:05:52.471" v="563" actId="1076"/>
          <ac:spMkLst>
            <pc:docMk/>
            <pc:sldMk cId="3759941844" sldId="363"/>
            <ac:spMk id="32" creationId="{092B74E1-C016-2229-C976-31CA5FF62727}"/>
          </ac:spMkLst>
        </pc:spChg>
        <pc:spChg chg="add mod">
          <ac:chgData name="Caitlin Harrison" userId="2dc1ef4b-b7dd-400d-aaea-9bab0edc85ed" providerId="ADAL" clId="{BBAEDC53-95E5-4BB8-AD63-65F7A4AB09FF}" dt="2022-08-08T20:05:04.793" v="550" actId="1076"/>
          <ac:spMkLst>
            <pc:docMk/>
            <pc:sldMk cId="3759941844" sldId="363"/>
            <ac:spMk id="33" creationId="{A3C4910C-F727-4046-758C-7F7B5204606C}"/>
          </ac:spMkLst>
        </pc:spChg>
        <pc:spChg chg="add del mod">
          <ac:chgData name="Caitlin Harrison" userId="2dc1ef4b-b7dd-400d-aaea-9bab0edc85ed" providerId="ADAL" clId="{BBAEDC53-95E5-4BB8-AD63-65F7A4AB09FF}" dt="2022-08-08T20:05:13.887" v="552" actId="478"/>
          <ac:spMkLst>
            <pc:docMk/>
            <pc:sldMk cId="3759941844" sldId="363"/>
            <ac:spMk id="34" creationId="{F2B123BF-D4CA-EF7F-9BB2-8E1A612C4EC4}"/>
          </ac:spMkLst>
        </pc:spChg>
        <pc:spChg chg="add mod">
          <ac:chgData name="Caitlin Harrison" userId="2dc1ef4b-b7dd-400d-aaea-9bab0edc85ed" providerId="ADAL" clId="{BBAEDC53-95E5-4BB8-AD63-65F7A4AB09FF}" dt="2022-08-08T20:05:32.361" v="558" actId="1076"/>
          <ac:spMkLst>
            <pc:docMk/>
            <pc:sldMk cId="3759941844" sldId="363"/>
            <ac:spMk id="35" creationId="{04435888-5323-BE52-E9CC-25A660115AAC}"/>
          </ac:spMkLst>
        </pc:spChg>
        <pc:spChg chg="add mod">
          <ac:chgData name="Caitlin Harrison" userId="2dc1ef4b-b7dd-400d-aaea-9bab0edc85ed" providerId="ADAL" clId="{BBAEDC53-95E5-4BB8-AD63-65F7A4AB09FF}" dt="2022-08-08T20:05:43.541" v="561" actId="1037"/>
          <ac:spMkLst>
            <pc:docMk/>
            <pc:sldMk cId="3759941844" sldId="363"/>
            <ac:spMk id="36" creationId="{97F27892-9D68-CC7E-C386-3B54EFB7D4BA}"/>
          </ac:spMkLst>
        </pc:spChg>
        <pc:spChg chg="add mod">
          <ac:chgData name="Caitlin Harrison" userId="2dc1ef4b-b7dd-400d-aaea-9bab0edc85ed" providerId="ADAL" clId="{BBAEDC53-95E5-4BB8-AD63-65F7A4AB09FF}" dt="2022-08-08T20:05:37.590" v="559" actId="1076"/>
          <ac:spMkLst>
            <pc:docMk/>
            <pc:sldMk cId="3759941844" sldId="363"/>
            <ac:spMk id="37" creationId="{4BBC6788-D65E-D982-0347-355CA8ECE5D3}"/>
          </ac:spMkLst>
        </pc:spChg>
        <pc:grpChg chg="mod">
          <ac:chgData name="Caitlin Harrison" userId="2dc1ef4b-b7dd-400d-aaea-9bab0edc85ed" providerId="ADAL" clId="{BBAEDC53-95E5-4BB8-AD63-65F7A4AB09FF}" dt="2022-08-08T20:02:33.200" v="515" actId="164"/>
          <ac:grpSpMkLst>
            <pc:docMk/>
            <pc:sldMk cId="3759941844" sldId="363"/>
            <ac:grpSpMk id="3" creationId="{A6DAF1DC-558D-CE62-C1B3-C2AE9FDB8E33}"/>
          </ac:grpSpMkLst>
        </pc:grpChg>
        <pc:grpChg chg="add mod">
          <ac:chgData name="Caitlin Harrison" userId="2dc1ef4b-b7dd-400d-aaea-9bab0edc85ed" providerId="ADAL" clId="{BBAEDC53-95E5-4BB8-AD63-65F7A4AB09FF}" dt="2022-08-08T20:02:33.200" v="515" actId="164"/>
          <ac:grpSpMkLst>
            <pc:docMk/>
            <pc:sldMk cId="3759941844" sldId="363"/>
            <ac:grpSpMk id="4" creationId="{BB8D1DA1-679F-848D-1FF9-D4FB9ADB0F4B}"/>
          </ac:grpSpMkLst>
        </pc:grpChg>
      </pc:sldChg>
      <pc:sldChg chg="addSp delSp modSp add mod modAnim">
        <pc:chgData name="Caitlin Harrison" userId="2dc1ef4b-b7dd-400d-aaea-9bab0edc85ed" providerId="ADAL" clId="{BBAEDC53-95E5-4BB8-AD63-65F7A4AB09FF}" dt="2022-08-08T20:45:43.406" v="1469" actId="13926"/>
        <pc:sldMkLst>
          <pc:docMk/>
          <pc:sldMk cId="3381679586" sldId="364"/>
        </pc:sldMkLst>
        <pc:spChg chg="del">
          <ac:chgData name="Caitlin Harrison" userId="2dc1ef4b-b7dd-400d-aaea-9bab0edc85ed" providerId="ADAL" clId="{BBAEDC53-95E5-4BB8-AD63-65F7A4AB09FF}" dt="2022-08-08T20:06:49.986" v="570" actId="478"/>
          <ac:spMkLst>
            <pc:docMk/>
            <pc:sldMk cId="3381679586" sldId="364"/>
            <ac:spMk id="30" creationId="{BC7BBD5E-D405-EE51-6E9A-EC9459FB361A}"/>
          </ac:spMkLst>
        </pc:spChg>
        <pc:spChg chg="mod">
          <ac:chgData name="Caitlin Harrison" userId="2dc1ef4b-b7dd-400d-aaea-9bab0edc85ed" providerId="ADAL" clId="{BBAEDC53-95E5-4BB8-AD63-65F7A4AB09FF}" dt="2022-08-08T20:16:32.941" v="763" actId="1035"/>
          <ac:spMkLst>
            <pc:docMk/>
            <pc:sldMk cId="3381679586" sldId="364"/>
            <ac:spMk id="31" creationId="{9F4CE959-F510-CCE2-2727-1D142BF82E96}"/>
          </ac:spMkLst>
        </pc:spChg>
        <pc:spChg chg="mod">
          <ac:chgData name="Caitlin Harrison" userId="2dc1ef4b-b7dd-400d-aaea-9bab0edc85ed" providerId="ADAL" clId="{BBAEDC53-95E5-4BB8-AD63-65F7A4AB09FF}" dt="2022-08-08T20:07:39.972" v="586" actId="1035"/>
          <ac:spMkLst>
            <pc:docMk/>
            <pc:sldMk cId="3381679586" sldId="364"/>
            <ac:spMk id="32" creationId="{092B74E1-C016-2229-C976-31CA5FF62727}"/>
          </ac:spMkLst>
        </pc:spChg>
        <pc:spChg chg="mod">
          <ac:chgData name="Caitlin Harrison" userId="2dc1ef4b-b7dd-400d-aaea-9bab0edc85ed" providerId="ADAL" clId="{BBAEDC53-95E5-4BB8-AD63-65F7A4AB09FF}" dt="2022-08-08T20:15:12.142" v="745" actId="1035"/>
          <ac:spMkLst>
            <pc:docMk/>
            <pc:sldMk cId="3381679586" sldId="364"/>
            <ac:spMk id="33" creationId="{A3C4910C-F727-4046-758C-7F7B5204606C}"/>
          </ac:spMkLst>
        </pc:spChg>
        <pc:spChg chg="add mod">
          <ac:chgData name="Caitlin Harrison" userId="2dc1ef4b-b7dd-400d-aaea-9bab0edc85ed" providerId="ADAL" clId="{BBAEDC53-95E5-4BB8-AD63-65F7A4AB09FF}" dt="2022-08-08T20:45:43.406" v="1469" actId="13926"/>
          <ac:spMkLst>
            <pc:docMk/>
            <pc:sldMk cId="3381679586" sldId="364"/>
            <ac:spMk id="34" creationId="{63B4F55B-F032-29D7-1A8D-2C8CE72B79E2}"/>
          </ac:spMkLst>
        </pc:spChg>
        <pc:spChg chg="mod">
          <ac:chgData name="Caitlin Harrison" userId="2dc1ef4b-b7dd-400d-aaea-9bab0edc85ed" providerId="ADAL" clId="{BBAEDC53-95E5-4BB8-AD63-65F7A4AB09FF}" dt="2022-08-08T20:07:14.074" v="577" actId="13926"/>
          <ac:spMkLst>
            <pc:docMk/>
            <pc:sldMk cId="3381679586" sldId="364"/>
            <ac:spMk id="35" creationId="{04435888-5323-BE52-E9CC-25A660115AAC}"/>
          </ac:spMkLst>
        </pc:spChg>
        <pc:spChg chg="mod">
          <ac:chgData name="Caitlin Harrison" userId="2dc1ef4b-b7dd-400d-aaea-9bab0edc85ed" providerId="ADAL" clId="{BBAEDC53-95E5-4BB8-AD63-65F7A4AB09FF}" dt="2022-08-08T20:07:17.056" v="578" actId="13926"/>
          <ac:spMkLst>
            <pc:docMk/>
            <pc:sldMk cId="3381679586" sldId="364"/>
            <ac:spMk id="36" creationId="{97F27892-9D68-CC7E-C386-3B54EFB7D4BA}"/>
          </ac:spMkLst>
        </pc:spChg>
        <pc:spChg chg="mod">
          <ac:chgData name="Caitlin Harrison" userId="2dc1ef4b-b7dd-400d-aaea-9bab0edc85ed" providerId="ADAL" clId="{BBAEDC53-95E5-4BB8-AD63-65F7A4AB09FF}" dt="2022-08-08T20:07:20.223" v="579" actId="13926"/>
          <ac:spMkLst>
            <pc:docMk/>
            <pc:sldMk cId="3381679586" sldId="364"/>
            <ac:spMk id="37" creationId="{4BBC6788-D65E-D982-0347-355CA8ECE5D3}"/>
          </ac:spMkLst>
        </pc:spChg>
        <pc:spChg chg="add mod">
          <ac:chgData name="Caitlin Harrison" userId="2dc1ef4b-b7dd-400d-aaea-9bab0edc85ed" providerId="ADAL" clId="{BBAEDC53-95E5-4BB8-AD63-65F7A4AB09FF}" dt="2022-08-08T20:09:31.328" v="655" actId="14100"/>
          <ac:spMkLst>
            <pc:docMk/>
            <pc:sldMk cId="3381679586" sldId="364"/>
            <ac:spMk id="38" creationId="{6683220B-CAD0-A779-DE50-E91E968E107D}"/>
          </ac:spMkLst>
        </pc:spChg>
        <pc:spChg chg="add mod">
          <ac:chgData name="Caitlin Harrison" userId="2dc1ef4b-b7dd-400d-aaea-9bab0edc85ed" providerId="ADAL" clId="{BBAEDC53-95E5-4BB8-AD63-65F7A4AB09FF}" dt="2022-08-08T20:22:53.314" v="1113" actId="115"/>
          <ac:spMkLst>
            <pc:docMk/>
            <pc:sldMk cId="3381679586" sldId="364"/>
            <ac:spMk id="39" creationId="{9EF2EDB8-DB8B-76AF-2456-0F09142E0FD6}"/>
          </ac:spMkLst>
        </pc:spChg>
        <pc:grpChg chg="mod">
          <ac:chgData name="Caitlin Harrison" userId="2dc1ef4b-b7dd-400d-aaea-9bab0edc85ed" providerId="ADAL" clId="{BBAEDC53-95E5-4BB8-AD63-65F7A4AB09FF}" dt="2022-08-08T20:06:53.818" v="571" actId="164"/>
          <ac:grpSpMkLst>
            <pc:docMk/>
            <pc:sldMk cId="3381679586" sldId="364"/>
            <ac:grpSpMk id="4" creationId="{BB8D1DA1-679F-848D-1FF9-D4FB9ADB0F4B}"/>
          </ac:grpSpMkLst>
        </pc:grpChg>
        <pc:grpChg chg="add mod">
          <ac:chgData name="Caitlin Harrison" userId="2dc1ef4b-b7dd-400d-aaea-9bab0edc85ed" providerId="ADAL" clId="{BBAEDC53-95E5-4BB8-AD63-65F7A4AB09FF}" dt="2022-08-08T20:06:53.818" v="571" actId="164"/>
          <ac:grpSpMkLst>
            <pc:docMk/>
            <pc:sldMk cId="3381679586" sldId="364"/>
            <ac:grpSpMk id="7" creationId="{711E4933-E4D0-C755-9CD2-4A216587C3AA}"/>
          </ac:grpSpMkLst>
        </pc:grpChg>
      </pc:sldChg>
      <pc:sldChg chg="addSp delSp modSp add mod modAnim">
        <pc:chgData name="Caitlin Harrison" userId="2dc1ef4b-b7dd-400d-aaea-9bab0edc85ed" providerId="ADAL" clId="{BBAEDC53-95E5-4BB8-AD63-65F7A4AB09FF}" dt="2022-08-17T02:32:07.851" v="7374"/>
        <pc:sldMkLst>
          <pc:docMk/>
          <pc:sldMk cId="1877288662" sldId="365"/>
        </pc:sldMkLst>
        <pc:spChg chg="mod">
          <ac:chgData name="Caitlin Harrison" userId="2dc1ef4b-b7dd-400d-aaea-9bab0edc85ed" providerId="ADAL" clId="{BBAEDC53-95E5-4BB8-AD63-65F7A4AB09FF}" dt="2022-08-08T20:16:20.865" v="760" actId="1035"/>
          <ac:spMkLst>
            <pc:docMk/>
            <pc:sldMk cId="1877288662" sldId="365"/>
            <ac:spMk id="31" creationId="{9F4CE959-F510-CCE2-2727-1D142BF82E96}"/>
          </ac:spMkLst>
        </pc:spChg>
        <pc:spChg chg="mod">
          <ac:chgData name="Caitlin Harrison" userId="2dc1ef4b-b7dd-400d-aaea-9bab0edc85ed" providerId="ADAL" clId="{BBAEDC53-95E5-4BB8-AD63-65F7A4AB09FF}" dt="2022-08-08T20:15:07.472" v="744" actId="1035"/>
          <ac:spMkLst>
            <pc:docMk/>
            <pc:sldMk cId="1877288662" sldId="365"/>
            <ac:spMk id="33" creationId="{A3C4910C-F727-4046-758C-7F7B5204606C}"/>
          </ac:spMkLst>
        </pc:spChg>
        <pc:spChg chg="del mod">
          <ac:chgData name="Caitlin Harrison" userId="2dc1ef4b-b7dd-400d-aaea-9bab0edc85ed" providerId="ADAL" clId="{BBAEDC53-95E5-4BB8-AD63-65F7A4AB09FF}" dt="2022-08-08T20:15:17.526" v="746" actId="478"/>
          <ac:spMkLst>
            <pc:docMk/>
            <pc:sldMk cId="1877288662" sldId="365"/>
            <ac:spMk id="34" creationId="{63B4F55B-F032-29D7-1A8D-2C8CE72B79E2}"/>
          </ac:spMkLst>
        </pc:spChg>
        <pc:spChg chg="mod">
          <ac:chgData name="Caitlin Harrison" userId="2dc1ef4b-b7dd-400d-aaea-9bab0edc85ed" providerId="ADAL" clId="{BBAEDC53-95E5-4BB8-AD63-65F7A4AB09FF}" dt="2022-08-08T20:16:09.351" v="755" actId="207"/>
          <ac:spMkLst>
            <pc:docMk/>
            <pc:sldMk cId="1877288662" sldId="365"/>
            <ac:spMk id="38" creationId="{6683220B-CAD0-A779-DE50-E91E968E107D}"/>
          </ac:spMkLst>
        </pc:spChg>
        <pc:spChg chg="add mod">
          <ac:chgData name="Caitlin Harrison" userId="2dc1ef4b-b7dd-400d-aaea-9bab0edc85ed" providerId="ADAL" clId="{BBAEDC53-95E5-4BB8-AD63-65F7A4AB09FF}" dt="2022-08-08T20:45:56.066" v="1471" actId="1076"/>
          <ac:spMkLst>
            <pc:docMk/>
            <pc:sldMk cId="1877288662" sldId="365"/>
            <ac:spMk id="39" creationId="{F85DFC94-201F-8552-6AE6-19BDF7799C42}"/>
          </ac:spMkLst>
        </pc:spChg>
        <pc:spChg chg="add mod">
          <ac:chgData name="Caitlin Harrison" userId="2dc1ef4b-b7dd-400d-aaea-9bab0edc85ed" providerId="ADAL" clId="{BBAEDC53-95E5-4BB8-AD63-65F7A4AB09FF}" dt="2022-08-08T20:45:52.248" v="1470" actId="1076"/>
          <ac:spMkLst>
            <pc:docMk/>
            <pc:sldMk cId="1877288662" sldId="365"/>
            <ac:spMk id="40" creationId="{84C6B954-BD68-85E9-103A-2315894C4BD2}"/>
          </ac:spMkLst>
        </pc:spChg>
        <pc:spChg chg="add mod">
          <ac:chgData name="Caitlin Harrison" userId="2dc1ef4b-b7dd-400d-aaea-9bab0edc85ed" providerId="ADAL" clId="{BBAEDC53-95E5-4BB8-AD63-65F7A4AB09FF}" dt="2022-08-08T20:20:01.609" v="1006" actId="20577"/>
          <ac:spMkLst>
            <pc:docMk/>
            <pc:sldMk cId="1877288662" sldId="365"/>
            <ac:spMk id="41" creationId="{40A7E5FA-07A8-6CC9-C190-47CCF4AAAF99}"/>
          </ac:spMkLst>
        </pc:spChg>
        <pc:spChg chg="add mod">
          <ac:chgData name="Caitlin Harrison" userId="2dc1ef4b-b7dd-400d-aaea-9bab0edc85ed" providerId="ADAL" clId="{BBAEDC53-95E5-4BB8-AD63-65F7A4AB09FF}" dt="2022-08-08T20:20:50.823" v="1016" actId="20577"/>
          <ac:spMkLst>
            <pc:docMk/>
            <pc:sldMk cId="1877288662" sldId="365"/>
            <ac:spMk id="42" creationId="{35F2755D-304F-D9A5-C73A-63FAA75EE173}"/>
          </ac:spMkLst>
        </pc:spChg>
        <pc:spChg chg="add mod">
          <ac:chgData name="Caitlin Harrison" userId="2dc1ef4b-b7dd-400d-aaea-9bab0edc85ed" providerId="ADAL" clId="{BBAEDC53-95E5-4BB8-AD63-65F7A4AB09FF}" dt="2022-08-11T13:40:05.690" v="1890" actId="1076"/>
          <ac:spMkLst>
            <pc:docMk/>
            <pc:sldMk cId="1877288662" sldId="365"/>
            <ac:spMk id="43" creationId="{860FA051-14C1-2069-F55A-0C78B9D103B2}"/>
          </ac:spMkLst>
        </pc:spChg>
        <pc:grpChg chg="mod">
          <ac:chgData name="Caitlin Harrison" userId="2dc1ef4b-b7dd-400d-aaea-9bab0edc85ed" providerId="ADAL" clId="{BBAEDC53-95E5-4BB8-AD63-65F7A4AB09FF}" dt="2022-08-08T20:15:21.414" v="747" actId="164"/>
          <ac:grpSpMkLst>
            <pc:docMk/>
            <pc:sldMk cId="1877288662" sldId="365"/>
            <ac:grpSpMk id="7" creationId="{711E4933-E4D0-C755-9CD2-4A216587C3AA}"/>
          </ac:grpSpMkLst>
        </pc:grpChg>
        <pc:grpChg chg="add mod">
          <ac:chgData name="Caitlin Harrison" userId="2dc1ef4b-b7dd-400d-aaea-9bab0edc85ed" providerId="ADAL" clId="{BBAEDC53-95E5-4BB8-AD63-65F7A4AB09FF}" dt="2022-08-08T20:15:21.414" v="747" actId="164"/>
          <ac:grpSpMkLst>
            <pc:docMk/>
            <pc:sldMk cId="1877288662" sldId="365"/>
            <ac:grpSpMk id="8" creationId="{696E7194-7FB9-CCFC-A120-80D3BC665A5A}"/>
          </ac:grpSpMkLst>
        </pc:grpChg>
      </pc:sldChg>
      <pc:sldChg chg="addSp delSp modSp add mod addAnim delAnim modAnim">
        <pc:chgData name="Caitlin Harrison" userId="2dc1ef4b-b7dd-400d-aaea-9bab0edc85ed" providerId="ADAL" clId="{BBAEDC53-95E5-4BB8-AD63-65F7A4AB09FF}" dt="2022-08-17T02:43:38.600" v="7395" actId="1076"/>
        <pc:sldMkLst>
          <pc:docMk/>
          <pc:sldMk cId="755781469" sldId="366"/>
        </pc:sldMkLst>
        <pc:spChg chg="add mod">
          <ac:chgData name="Caitlin Harrison" userId="2dc1ef4b-b7dd-400d-aaea-9bab0edc85ed" providerId="ADAL" clId="{BBAEDC53-95E5-4BB8-AD63-65F7A4AB09FF}" dt="2022-08-17T02:43:38.600" v="7395" actId="1076"/>
          <ac:spMkLst>
            <pc:docMk/>
            <pc:sldMk cId="755781469" sldId="366"/>
            <ac:spMk id="27" creationId="{3F8BAB89-3FC2-F2B7-4E2B-7373C8F022A1}"/>
          </ac:spMkLst>
        </pc:spChg>
        <pc:spChg chg="del mod">
          <ac:chgData name="Caitlin Harrison" userId="2dc1ef4b-b7dd-400d-aaea-9bab0edc85ed" providerId="ADAL" clId="{BBAEDC53-95E5-4BB8-AD63-65F7A4AB09FF}" dt="2022-08-08T20:24:07.425" v="1162" actId="478"/>
          <ac:spMkLst>
            <pc:docMk/>
            <pc:sldMk cId="755781469" sldId="366"/>
            <ac:spMk id="39" creationId="{F85DFC94-201F-8552-6AE6-19BDF7799C42}"/>
          </ac:spMkLst>
        </pc:spChg>
        <pc:spChg chg="del">
          <ac:chgData name="Caitlin Harrison" userId="2dc1ef4b-b7dd-400d-aaea-9bab0edc85ed" providerId="ADAL" clId="{BBAEDC53-95E5-4BB8-AD63-65F7A4AB09FF}" dt="2022-08-08T20:24:10.247" v="1163" actId="478"/>
          <ac:spMkLst>
            <pc:docMk/>
            <pc:sldMk cId="755781469" sldId="366"/>
            <ac:spMk id="40" creationId="{84C6B954-BD68-85E9-103A-2315894C4BD2}"/>
          </ac:spMkLst>
        </pc:spChg>
        <pc:spChg chg="mod">
          <ac:chgData name="Caitlin Harrison" userId="2dc1ef4b-b7dd-400d-aaea-9bab0edc85ed" providerId="ADAL" clId="{BBAEDC53-95E5-4BB8-AD63-65F7A4AB09FF}" dt="2022-08-08T20:24:20.876" v="1166" actId="13926"/>
          <ac:spMkLst>
            <pc:docMk/>
            <pc:sldMk cId="755781469" sldId="366"/>
            <ac:spMk id="41" creationId="{40A7E5FA-07A8-6CC9-C190-47CCF4AAAF99}"/>
          </ac:spMkLst>
        </pc:spChg>
        <pc:spChg chg="mod">
          <ac:chgData name="Caitlin Harrison" userId="2dc1ef4b-b7dd-400d-aaea-9bab0edc85ed" providerId="ADAL" clId="{BBAEDC53-95E5-4BB8-AD63-65F7A4AB09FF}" dt="2022-08-08T20:24:23.355" v="1167" actId="13926"/>
          <ac:spMkLst>
            <pc:docMk/>
            <pc:sldMk cId="755781469" sldId="366"/>
            <ac:spMk id="42" creationId="{35F2755D-304F-D9A5-C73A-63FAA75EE173}"/>
          </ac:spMkLst>
        </pc:spChg>
        <pc:spChg chg="add del">
          <ac:chgData name="Caitlin Harrison" userId="2dc1ef4b-b7dd-400d-aaea-9bab0edc85ed" providerId="ADAL" clId="{BBAEDC53-95E5-4BB8-AD63-65F7A4AB09FF}" dt="2022-08-08T20:24:13.607" v="1164" actId="478"/>
          <ac:spMkLst>
            <pc:docMk/>
            <pc:sldMk cId="755781469" sldId="366"/>
            <ac:spMk id="43" creationId="{860FA051-14C1-2069-F55A-0C78B9D103B2}"/>
          </ac:spMkLst>
        </pc:spChg>
        <pc:spChg chg="add del mod">
          <ac:chgData name="Caitlin Harrison" userId="2dc1ef4b-b7dd-400d-aaea-9bab0edc85ed" providerId="ADAL" clId="{BBAEDC53-95E5-4BB8-AD63-65F7A4AB09FF}" dt="2022-08-08T20:24:05.160" v="1160" actId="478"/>
          <ac:spMkLst>
            <pc:docMk/>
            <pc:sldMk cId="755781469" sldId="366"/>
            <ac:spMk id="44" creationId="{0532376A-026D-3CC7-02B1-CFE21EC99305}"/>
          </ac:spMkLst>
        </pc:spChg>
        <pc:spChg chg="add del mod">
          <ac:chgData name="Caitlin Harrison" userId="2dc1ef4b-b7dd-400d-aaea-9bab0edc85ed" providerId="ADAL" clId="{BBAEDC53-95E5-4BB8-AD63-65F7A4AB09FF}" dt="2022-08-08T20:24:05.160" v="1160" actId="478"/>
          <ac:spMkLst>
            <pc:docMk/>
            <pc:sldMk cId="755781469" sldId="366"/>
            <ac:spMk id="45" creationId="{490A9A5F-334A-04CE-D7C2-787FC759486D}"/>
          </ac:spMkLst>
        </pc:spChg>
        <pc:spChg chg="add mod">
          <ac:chgData name="Caitlin Harrison" userId="2dc1ef4b-b7dd-400d-aaea-9bab0edc85ed" providerId="ADAL" clId="{BBAEDC53-95E5-4BB8-AD63-65F7A4AB09FF}" dt="2022-08-08T20:46:17.773" v="1483" actId="1035"/>
          <ac:spMkLst>
            <pc:docMk/>
            <pc:sldMk cId="755781469" sldId="366"/>
            <ac:spMk id="46" creationId="{5E6A8C70-717A-D890-758C-02CEB7D7777E}"/>
          </ac:spMkLst>
        </pc:spChg>
        <pc:spChg chg="add mod">
          <ac:chgData name="Caitlin Harrison" userId="2dc1ef4b-b7dd-400d-aaea-9bab0edc85ed" providerId="ADAL" clId="{BBAEDC53-95E5-4BB8-AD63-65F7A4AB09FF}" dt="2022-08-17T02:42:03.144" v="7383" actId="20577"/>
          <ac:spMkLst>
            <pc:docMk/>
            <pc:sldMk cId="755781469" sldId="366"/>
            <ac:spMk id="47" creationId="{72506908-584D-81F4-2DAC-F6F3A1641BCB}"/>
          </ac:spMkLst>
        </pc:spChg>
        <pc:spChg chg="add mod">
          <ac:chgData name="Caitlin Harrison" userId="2dc1ef4b-b7dd-400d-aaea-9bab0edc85ed" providerId="ADAL" clId="{BBAEDC53-95E5-4BB8-AD63-65F7A4AB09FF}" dt="2022-08-11T13:42:43.596" v="1900" actId="113"/>
          <ac:spMkLst>
            <pc:docMk/>
            <pc:sldMk cId="755781469" sldId="366"/>
            <ac:spMk id="48" creationId="{F4C759B4-10C6-B244-0395-93631B1EA64A}"/>
          </ac:spMkLst>
        </pc:spChg>
        <pc:spChg chg="add mod">
          <ac:chgData name="Caitlin Harrison" userId="2dc1ef4b-b7dd-400d-aaea-9bab0edc85ed" providerId="ADAL" clId="{BBAEDC53-95E5-4BB8-AD63-65F7A4AB09FF}" dt="2022-08-11T13:40:59.950" v="1893" actId="113"/>
          <ac:spMkLst>
            <pc:docMk/>
            <pc:sldMk cId="755781469" sldId="366"/>
            <ac:spMk id="49" creationId="{6230B592-B27F-86AD-CDC7-506280561E78}"/>
          </ac:spMkLst>
        </pc:spChg>
        <pc:spChg chg="add mod">
          <ac:chgData name="Caitlin Harrison" userId="2dc1ef4b-b7dd-400d-aaea-9bab0edc85ed" providerId="ADAL" clId="{BBAEDC53-95E5-4BB8-AD63-65F7A4AB09FF}" dt="2022-08-11T13:40:56.347" v="1892" actId="113"/>
          <ac:spMkLst>
            <pc:docMk/>
            <pc:sldMk cId="755781469" sldId="366"/>
            <ac:spMk id="50" creationId="{94A64837-6F24-99AD-2256-4F4C34522779}"/>
          </ac:spMkLst>
        </pc:spChg>
        <pc:spChg chg="add mod">
          <ac:chgData name="Caitlin Harrison" userId="2dc1ef4b-b7dd-400d-aaea-9bab0edc85ed" providerId="ADAL" clId="{BBAEDC53-95E5-4BB8-AD63-65F7A4AB09FF}" dt="2022-08-08T20:29:21.461" v="1364" actId="403"/>
          <ac:spMkLst>
            <pc:docMk/>
            <pc:sldMk cId="755781469" sldId="366"/>
            <ac:spMk id="51" creationId="{B89C5A0F-5341-A7C9-7268-7515FC225382}"/>
          </ac:spMkLst>
        </pc:spChg>
        <pc:spChg chg="add mod">
          <ac:chgData name="Caitlin Harrison" userId="2dc1ef4b-b7dd-400d-aaea-9bab0edc85ed" providerId="ADAL" clId="{BBAEDC53-95E5-4BB8-AD63-65F7A4AB09FF}" dt="2022-08-08T20:29:16.797" v="1363" actId="20577"/>
          <ac:spMkLst>
            <pc:docMk/>
            <pc:sldMk cId="755781469" sldId="366"/>
            <ac:spMk id="52" creationId="{646A5A6D-11A1-F1B0-0946-3322EFFB7E14}"/>
          </ac:spMkLst>
        </pc:spChg>
        <pc:spChg chg="add mod">
          <ac:chgData name="Caitlin Harrison" userId="2dc1ef4b-b7dd-400d-aaea-9bab0edc85ed" providerId="ADAL" clId="{BBAEDC53-95E5-4BB8-AD63-65F7A4AB09FF}" dt="2022-08-08T20:30:22.280" v="1373" actId="1076"/>
          <ac:spMkLst>
            <pc:docMk/>
            <pc:sldMk cId="755781469" sldId="366"/>
            <ac:spMk id="53" creationId="{F23F4732-B2A8-C787-EA3E-D919DFE6AA6F}"/>
          </ac:spMkLst>
        </pc:spChg>
        <pc:spChg chg="add mod">
          <ac:chgData name="Caitlin Harrison" userId="2dc1ef4b-b7dd-400d-aaea-9bab0edc85ed" providerId="ADAL" clId="{BBAEDC53-95E5-4BB8-AD63-65F7A4AB09FF}" dt="2022-08-08T20:30:31.392" v="1384" actId="20577"/>
          <ac:spMkLst>
            <pc:docMk/>
            <pc:sldMk cId="755781469" sldId="366"/>
            <ac:spMk id="54" creationId="{D1209D43-8EA8-46A3-DE2C-C3AA7EC3C91E}"/>
          </ac:spMkLst>
        </pc:spChg>
        <pc:spChg chg="add mod">
          <ac:chgData name="Caitlin Harrison" userId="2dc1ef4b-b7dd-400d-aaea-9bab0edc85ed" providerId="ADAL" clId="{BBAEDC53-95E5-4BB8-AD63-65F7A4AB09FF}" dt="2022-08-08T20:31:32.424" v="1392" actId="1076"/>
          <ac:spMkLst>
            <pc:docMk/>
            <pc:sldMk cId="755781469" sldId="366"/>
            <ac:spMk id="55" creationId="{B8EBC666-F962-B0D5-A297-93F01C0A57EE}"/>
          </ac:spMkLst>
        </pc:spChg>
        <pc:spChg chg="add mod">
          <ac:chgData name="Caitlin Harrison" userId="2dc1ef4b-b7dd-400d-aaea-9bab0edc85ed" providerId="ADAL" clId="{BBAEDC53-95E5-4BB8-AD63-65F7A4AB09FF}" dt="2022-08-08T20:31:40.639" v="1403" actId="20577"/>
          <ac:spMkLst>
            <pc:docMk/>
            <pc:sldMk cId="755781469" sldId="366"/>
            <ac:spMk id="56" creationId="{B0CD272C-8D2D-5A48-CCE7-FA9049AD1C4C}"/>
          </ac:spMkLst>
        </pc:spChg>
        <pc:grpChg chg="mod">
          <ac:chgData name="Caitlin Harrison" userId="2dc1ef4b-b7dd-400d-aaea-9bab0edc85ed" providerId="ADAL" clId="{BBAEDC53-95E5-4BB8-AD63-65F7A4AB09FF}" dt="2022-08-08T20:24:17.193" v="1165" actId="164"/>
          <ac:grpSpMkLst>
            <pc:docMk/>
            <pc:sldMk cId="755781469" sldId="366"/>
            <ac:grpSpMk id="8" creationId="{696E7194-7FB9-CCFC-A120-80D3BC665A5A}"/>
          </ac:grpSpMkLst>
        </pc:grpChg>
        <pc:grpChg chg="add mod">
          <ac:chgData name="Caitlin Harrison" userId="2dc1ef4b-b7dd-400d-aaea-9bab0edc85ed" providerId="ADAL" clId="{BBAEDC53-95E5-4BB8-AD63-65F7A4AB09FF}" dt="2022-08-08T20:24:17.193" v="1165" actId="164"/>
          <ac:grpSpMkLst>
            <pc:docMk/>
            <pc:sldMk cId="755781469" sldId="366"/>
            <ac:grpSpMk id="9" creationId="{B1B49C2B-EA9C-A2C5-51CC-AC1AEA30C5F3}"/>
          </ac:grpSpMkLst>
        </pc:grpChg>
        <pc:picChg chg="add del mod modCrop">
          <ac:chgData name="Caitlin Harrison" userId="2dc1ef4b-b7dd-400d-aaea-9bab0edc85ed" providerId="ADAL" clId="{BBAEDC53-95E5-4BB8-AD63-65F7A4AB09FF}" dt="2022-08-17T02:43:29.357" v="7392" actId="478"/>
          <ac:picMkLst>
            <pc:docMk/>
            <pc:sldMk cId="755781469" sldId="366"/>
            <ac:picMk id="17" creationId="{CF7F9F76-6BD6-3022-AB2A-9720DA98F926}"/>
          </ac:picMkLst>
        </pc:picChg>
        <pc:picChg chg="add del mod">
          <ac:chgData name="Caitlin Harrison" userId="2dc1ef4b-b7dd-400d-aaea-9bab0edc85ed" providerId="ADAL" clId="{BBAEDC53-95E5-4BB8-AD63-65F7A4AB09FF}" dt="2022-08-08T20:26:04.988" v="1281" actId="478"/>
          <ac:picMkLst>
            <pc:docMk/>
            <pc:sldMk cId="755781469" sldId="366"/>
            <ac:picMk id="17" creationId="{FC693719-6295-53A4-ADD6-5FB65C6EDB1E}"/>
          </ac:picMkLst>
        </pc:picChg>
        <pc:picChg chg="add del mod modCrop">
          <ac:chgData name="Caitlin Harrison" userId="2dc1ef4b-b7dd-400d-aaea-9bab0edc85ed" providerId="ADAL" clId="{BBAEDC53-95E5-4BB8-AD63-65F7A4AB09FF}" dt="2022-08-08T20:27:13.603" v="1286" actId="478"/>
          <ac:picMkLst>
            <pc:docMk/>
            <pc:sldMk cId="755781469" sldId="366"/>
            <ac:picMk id="30" creationId="{D12CD794-C3E5-9F17-61D4-8CB11E0F49CD}"/>
          </ac:picMkLst>
        </pc:picChg>
      </pc:sldChg>
      <pc:sldChg chg="addSp modSp new mod">
        <pc:chgData name="Caitlin Harrison" userId="2dc1ef4b-b7dd-400d-aaea-9bab0edc85ed" providerId="ADAL" clId="{BBAEDC53-95E5-4BB8-AD63-65F7A4AB09FF}" dt="2022-08-08T20:45:05.527" v="1462" actId="1076"/>
        <pc:sldMkLst>
          <pc:docMk/>
          <pc:sldMk cId="1947999718" sldId="367"/>
        </pc:sldMkLst>
        <pc:picChg chg="add mod">
          <ac:chgData name="Caitlin Harrison" userId="2dc1ef4b-b7dd-400d-aaea-9bab0edc85ed" providerId="ADAL" clId="{BBAEDC53-95E5-4BB8-AD63-65F7A4AB09FF}" dt="2022-08-08T20:45:05.527" v="1462" actId="1076"/>
          <ac:picMkLst>
            <pc:docMk/>
            <pc:sldMk cId="1947999718" sldId="367"/>
            <ac:picMk id="2" creationId="{24C12919-6051-E798-3908-CF2A4A45EF44}"/>
          </ac:picMkLst>
        </pc:picChg>
      </pc:sldChg>
      <pc:sldChg chg="addSp delSp modSp new mod setBg delAnim modAnim">
        <pc:chgData name="Caitlin Harrison" userId="2dc1ef4b-b7dd-400d-aaea-9bab0edc85ed" providerId="ADAL" clId="{BBAEDC53-95E5-4BB8-AD63-65F7A4AB09FF}" dt="2022-08-17T03:09:00.734" v="7699"/>
        <pc:sldMkLst>
          <pc:docMk/>
          <pc:sldMk cId="1985274743" sldId="368"/>
        </pc:sldMkLst>
        <pc:spChg chg="add mod">
          <ac:chgData name="Caitlin Harrison" userId="2dc1ef4b-b7dd-400d-aaea-9bab0edc85ed" providerId="ADAL" clId="{BBAEDC53-95E5-4BB8-AD63-65F7A4AB09FF}" dt="2022-08-17T03:04:21.510" v="7651" actId="255"/>
          <ac:spMkLst>
            <pc:docMk/>
            <pc:sldMk cId="1985274743" sldId="368"/>
            <ac:spMk id="2" creationId="{CF299F3F-5CDC-731A-6AE0-4096BD7FC54E}"/>
          </ac:spMkLst>
        </pc:spChg>
        <pc:spChg chg="add mod">
          <ac:chgData name="Caitlin Harrison" userId="2dc1ef4b-b7dd-400d-aaea-9bab0edc85ed" providerId="ADAL" clId="{BBAEDC53-95E5-4BB8-AD63-65F7A4AB09FF}" dt="2022-08-16T21:11:06.504" v="5665" actId="1076"/>
          <ac:spMkLst>
            <pc:docMk/>
            <pc:sldMk cId="1985274743" sldId="368"/>
            <ac:spMk id="4" creationId="{018E3BD6-911C-6385-EDC1-E4104F06721C}"/>
          </ac:spMkLst>
        </pc:spChg>
        <pc:spChg chg="add mod">
          <ac:chgData name="Caitlin Harrison" userId="2dc1ef4b-b7dd-400d-aaea-9bab0edc85ed" providerId="ADAL" clId="{BBAEDC53-95E5-4BB8-AD63-65F7A4AB09FF}" dt="2022-08-17T03:04:30.340" v="7653" actId="1076"/>
          <ac:spMkLst>
            <pc:docMk/>
            <pc:sldMk cId="1985274743" sldId="368"/>
            <ac:spMk id="5" creationId="{C424C018-64BA-05C9-9FD5-5B2EE37B4DA6}"/>
          </ac:spMkLst>
        </pc:spChg>
        <pc:spChg chg="add mod">
          <ac:chgData name="Caitlin Harrison" userId="2dc1ef4b-b7dd-400d-aaea-9bab0edc85ed" providerId="ADAL" clId="{BBAEDC53-95E5-4BB8-AD63-65F7A4AB09FF}" dt="2022-08-17T03:04:00.715" v="7630" actId="1076"/>
          <ac:spMkLst>
            <pc:docMk/>
            <pc:sldMk cId="1985274743" sldId="368"/>
            <ac:spMk id="7" creationId="{4620211C-5B85-B92A-5B35-8A9E78DB9B52}"/>
          </ac:spMkLst>
        </pc:spChg>
        <pc:spChg chg="add mod">
          <ac:chgData name="Caitlin Harrison" userId="2dc1ef4b-b7dd-400d-aaea-9bab0edc85ed" providerId="ADAL" clId="{BBAEDC53-95E5-4BB8-AD63-65F7A4AB09FF}" dt="2022-08-17T03:04:45.110" v="7681" actId="207"/>
          <ac:spMkLst>
            <pc:docMk/>
            <pc:sldMk cId="1985274743" sldId="368"/>
            <ac:spMk id="8" creationId="{BAE9ED47-7888-0AF2-15D7-089D5FA7688E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8" creationId="{F3060C83-F051-4F0E-ABAD-AA0DFC48B218}"/>
          </ac:spMkLst>
        </pc:spChg>
        <pc:spChg chg="add del mod">
          <ac:chgData name="Caitlin Harrison" userId="2dc1ef4b-b7dd-400d-aaea-9bab0edc85ed" providerId="ADAL" clId="{BBAEDC53-95E5-4BB8-AD63-65F7A4AB09FF}" dt="2022-08-17T03:06:56.660" v="7689" actId="478"/>
          <ac:spMkLst>
            <pc:docMk/>
            <pc:sldMk cId="1985274743" sldId="368"/>
            <ac:spMk id="9" creationId="{0D919B18-CD67-14AA-BBB4-84659D957CB9}"/>
          </ac:spMkLst>
        </pc:spChg>
        <pc:spChg chg="add del mod">
          <ac:chgData name="Caitlin Harrison" userId="2dc1ef4b-b7dd-400d-aaea-9bab0edc85ed" providerId="ADAL" clId="{BBAEDC53-95E5-4BB8-AD63-65F7A4AB09FF}" dt="2022-08-17T03:06:58.910" v="7690" actId="478"/>
          <ac:spMkLst>
            <pc:docMk/>
            <pc:sldMk cId="1985274743" sldId="368"/>
            <ac:spMk id="10" creationId="{3284853D-CC82-9289-8945-9DC1A421102A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10" creationId="{83C98ABE-055B-441F-B07E-44F97F083C39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12" creationId="{29FDB030-9B49-4CED-8CCD-4D99382388AC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14" creationId="{3783CA14-24A1-485C-8B30-D6A5D87987AD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16" creationId="{9A97C86A-04D6-40F7-AE84-31AB43E6A846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18" creationId="{FF9F2414-84E8-453E-B1F3-389FDE8192D9}"/>
          </ac:spMkLst>
        </pc:spChg>
        <pc:spChg chg="add del">
          <ac:chgData name="Caitlin Harrison" userId="2dc1ef4b-b7dd-400d-aaea-9bab0edc85ed" providerId="ADAL" clId="{BBAEDC53-95E5-4BB8-AD63-65F7A4AB09FF}" dt="2022-08-08T20:55:22.606" v="1510" actId="26606"/>
          <ac:spMkLst>
            <pc:docMk/>
            <pc:sldMk cId="1985274743" sldId="368"/>
            <ac:spMk id="20" creationId="{3ECA69A1-7536-43AC-85EF-C7106179F5ED}"/>
          </ac:spMkLst>
        </pc:spChg>
        <pc:picChg chg="add mod ord">
          <ac:chgData name="Caitlin Harrison" userId="2dc1ef4b-b7dd-400d-aaea-9bab0edc85ed" providerId="ADAL" clId="{BBAEDC53-95E5-4BB8-AD63-65F7A4AB09FF}" dt="2022-08-16T21:15:12.175" v="5714" actId="1076"/>
          <ac:picMkLst>
            <pc:docMk/>
            <pc:sldMk cId="1985274743" sldId="368"/>
            <ac:picMk id="3" creationId="{6E10E8A9-E34F-4E58-2FA7-D7145FFF0FD0}"/>
          </ac:picMkLst>
        </pc:picChg>
        <pc:cxnChg chg="add mod">
          <ac:chgData name="Caitlin Harrison" userId="2dc1ef4b-b7dd-400d-aaea-9bab0edc85ed" providerId="ADAL" clId="{BBAEDC53-95E5-4BB8-AD63-65F7A4AB09FF}" dt="2022-08-16T21:13:55.145" v="5700" actId="1037"/>
          <ac:cxnSpMkLst>
            <pc:docMk/>
            <pc:sldMk cId="1985274743" sldId="368"/>
            <ac:cxnSpMk id="6" creationId="{2322AF3E-6BD9-97DB-D333-AA195CFCB797}"/>
          </ac:cxnSpMkLst>
        </pc:cxnChg>
      </pc:sldChg>
      <pc:sldChg chg="addSp modSp add mod">
        <pc:chgData name="Caitlin Harrison" userId="2dc1ef4b-b7dd-400d-aaea-9bab0edc85ed" providerId="ADAL" clId="{BBAEDC53-95E5-4BB8-AD63-65F7A4AB09FF}" dt="2022-08-08T20:58:52.352" v="1592" actId="20577"/>
        <pc:sldMkLst>
          <pc:docMk/>
          <pc:sldMk cId="4104334270" sldId="369"/>
        </pc:sldMkLst>
        <pc:spChg chg="add mod">
          <ac:chgData name="Caitlin Harrison" userId="2dc1ef4b-b7dd-400d-aaea-9bab0edc85ed" providerId="ADAL" clId="{BBAEDC53-95E5-4BB8-AD63-65F7A4AB09FF}" dt="2022-08-08T20:58:52.352" v="1592" actId="20577"/>
          <ac:spMkLst>
            <pc:docMk/>
            <pc:sldMk cId="4104334270" sldId="369"/>
            <ac:spMk id="4" creationId="{7290AD76-1822-A67B-771D-79AB46C12D82}"/>
          </ac:spMkLst>
        </pc:spChg>
        <pc:picChg chg="mod">
          <ac:chgData name="Caitlin Harrison" userId="2dc1ef4b-b7dd-400d-aaea-9bab0edc85ed" providerId="ADAL" clId="{BBAEDC53-95E5-4BB8-AD63-65F7A4AB09FF}" dt="2022-08-08T20:55:34.360" v="1512" actId="1076"/>
          <ac:picMkLst>
            <pc:docMk/>
            <pc:sldMk cId="4104334270" sldId="369"/>
            <ac:picMk id="3" creationId="{6E10E8A9-E34F-4E58-2FA7-D7145FFF0FD0}"/>
          </ac:picMkLst>
        </pc:picChg>
      </pc:sldChg>
      <pc:sldChg chg="addSp modSp add mod ord modAnim delCm modCm">
        <pc:chgData name="Caitlin Harrison" userId="2dc1ef4b-b7dd-400d-aaea-9bab0edc85ed" providerId="ADAL" clId="{BBAEDC53-95E5-4BB8-AD63-65F7A4AB09FF}" dt="2022-08-16T21:11:56.774" v="5670" actId="404"/>
        <pc:sldMkLst>
          <pc:docMk/>
          <pc:sldMk cId="3140339447" sldId="370"/>
        </pc:sldMkLst>
        <pc:spChg chg="mod">
          <ac:chgData name="Caitlin Harrison" userId="2dc1ef4b-b7dd-400d-aaea-9bab0edc85ed" providerId="ADAL" clId="{BBAEDC53-95E5-4BB8-AD63-65F7A4AB09FF}" dt="2022-08-16T21:11:56.774" v="5670" actId="404"/>
          <ac:spMkLst>
            <pc:docMk/>
            <pc:sldMk cId="3140339447" sldId="370"/>
            <ac:spMk id="2" creationId="{B57138FF-CF2D-DD82-FE95-AED0CC7251A3}"/>
          </ac:spMkLst>
        </pc:spChg>
        <pc:spChg chg="mod">
          <ac:chgData name="Caitlin Harrison" userId="2dc1ef4b-b7dd-400d-aaea-9bab0edc85ed" providerId="ADAL" clId="{BBAEDC53-95E5-4BB8-AD63-65F7A4AB09FF}" dt="2022-08-08T20:58:47.872" v="1586" actId="20577"/>
          <ac:spMkLst>
            <pc:docMk/>
            <pc:sldMk cId="3140339447" sldId="370"/>
            <ac:spMk id="4" creationId="{7290AD76-1822-A67B-771D-79AB46C12D82}"/>
          </ac:spMkLst>
        </pc:spChg>
        <pc:spChg chg="mod">
          <ac:chgData name="Caitlin Harrison" userId="2dc1ef4b-b7dd-400d-aaea-9bab0edc85ed" providerId="ADAL" clId="{BBAEDC53-95E5-4BB8-AD63-65F7A4AB09FF}" dt="2022-08-08T21:08:04.526" v="1814" actId="20577"/>
          <ac:spMkLst>
            <pc:docMk/>
            <pc:sldMk cId="3140339447" sldId="370"/>
            <ac:spMk id="7" creationId="{0CD792B8-8844-F46E-8BB3-106EA2A0989A}"/>
          </ac:spMkLst>
        </pc:spChg>
        <pc:spChg chg="mod">
          <ac:chgData name="Caitlin Harrison" userId="2dc1ef4b-b7dd-400d-aaea-9bab0edc85ed" providerId="ADAL" clId="{BBAEDC53-95E5-4BB8-AD63-65F7A4AB09FF}" dt="2022-08-08T21:06:03.471" v="1807" actId="20577"/>
          <ac:spMkLst>
            <pc:docMk/>
            <pc:sldMk cId="3140339447" sldId="370"/>
            <ac:spMk id="8" creationId="{C2C6C933-D105-5F76-1C53-002C01AC9424}"/>
          </ac:spMkLst>
        </pc:spChg>
        <pc:spChg chg="mod">
          <ac:chgData name="Caitlin Harrison" userId="2dc1ef4b-b7dd-400d-aaea-9bab0edc85ed" providerId="ADAL" clId="{BBAEDC53-95E5-4BB8-AD63-65F7A4AB09FF}" dt="2022-08-08T21:02:14.648" v="1752" actId="20577"/>
          <ac:spMkLst>
            <pc:docMk/>
            <pc:sldMk cId="3140339447" sldId="370"/>
            <ac:spMk id="10" creationId="{8DAE48C1-E581-C942-DA07-09788D2B409A}"/>
          </ac:spMkLst>
        </pc:spChg>
        <pc:spChg chg="mod">
          <ac:chgData name="Caitlin Harrison" userId="2dc1ef4b-b7dd-400d-aaea-9bab0edc85ed" providerId="ADAL" clId="{BBAEDC53-95E5-4BB8-AD63-65F7A4AB09FF}" dt="2022-08-08T20:59:40.353" v="1631" actId="1036"/>
          <ac:spMkLst>
            <pc:docMk/>
            <pc:sldMk cId="3140339447" sldId="370"/>
            <ac:spMk id="12" creationId="{C6EF8988-CBE0-3820-B64F-083390EFD2C9}"/>
          </ac:spMkLst>
        </pc:spChg>
        <pc:spChg chg="mod">
          <ac:chgData name="Caitlin Harrison" userId="2dc1ef4b-b7dd-400d-aaea-9bab0edc85ed" providerId="ADAL" clId="{BBAEDC53-95E5-4BB8-AD63-65F7A4AB09FF}" dt="2022-08-08T21:04:10.323" v="1782" actId="13926"/>
          <ac:spMkLst>
            <pc:docMk/>
            <pc:sldMk cId="3140339447" sldId="370"/>
            <ac:spMk id="13" creationId="{39EB0C80-0D76-8EEC-A53A-1F461CB325AB}"/>
          </ac:spMkLst>
        </pc:spChg>
        <pc:spChg chg="mod">
          <ac:chgData name="Caitlin Harrison" userId="2dc1ef4b-b7dd-400d-aaea-9bab0edc85ed" providerId="ADAL" clId="{BBAEDC53-95E5-4BB8-AD63-65F7A4AB09FF}" dt="2022-08-08T20:59:46.488" v="1643" actId="1035"/>
          <ac:spMkLst>
            <pc:docMk/>
            <pc:sldMk cId="3140339447" sldId="370"/>
            <ac:spMk id="14" creationId="{F8C3DBC9-904A-810C-EEA4-2FD7E810F388}"/>
          </ac:spMkLst>
        </pc:spChg>
        <pc:spChg chg="mod">
          <ac:chgData name="Caitlin Harrison" userId="2dc1ef4b-b7dd-400d-aaea-9bab0edc85ed" providerId="ADAL" clId="{BBAEDC53-95E5-4BB8-AD63-65F7A4AB09FF}" dt="2022-08-08T20:59:57.146" v="1657" actId="1035"/>
          <ac:spMkLst>
            <pc:docMk/>
            <pc:sldMk cId="3140339447" sldId="370"/>
            <ac:spMk id="15" creationId="{DF2F4A0D-00B9-E2C1-95E6-A43E18763B46}"/>
          </ac:spMkLst>
        </pc:spChg>
        <pc:spChg chg="mod">
          <ac:chgData name="Caitlin Harrison" userId="2dc1ef4b-b7dd-400d-aaea-9bab0edc85ed" providerId="ADAL" clId="{BBAEDC53-95E5-4BB8-AD63-65F7A4AB09FF}" dt="2022-08-08T21:03:35.547" v="1775" actId="13926"/>
          <ac:spMkLst>
            <pc:docMk/>
            <pc:sldMk cId="3140339447" sldId="370"/>
            <ac:spMk id="16" creationId="{611619E7-124E-29BF-0E8F-145583260AFB}"/>
          </ac:spMkLst>
        </pc:spChg>
        <pc:spChg chg="mod">
          <ac:chgData name="Caitlin Harrison" userId="2dc1ef4b-b7dd-400d-aaea-9bab0edc85ed" providerId="ADAL" clId="{BBAEDC53-95E5-4BB8-AD63-65F7A4AB09FF}" dt="2022-08-08T21:00:02.604" v="1670" actId="1035"/>
          <ac:spMkLst>
            <pc:docMk/>
            <pc:sldMk cId="3140339447" sldId="370"/>
            <ac:spMk id="17" creationId="{D1FCAA13-DB9A-0E6F-4662-DFA818FB8707}"/>
          </ac:spMkLst>
        </pc:spChg>
        <pc:spChg chg="mod">
          <ac:chgData name="Caitlin Harrison" userId="2dc1ef4b-b7dd-400d-aaea-9bab0edc85ed" providerId="ADAL" clId="{BBAEDC53-95E5-4BB8-AD63-65F7A4AB09FF}" dt="2022-08-08T20:59:32.346" v="1619" actId="1035"/>
          <ac:spMkLst>
            <pc:docMk/>
            <pc:sldMk cId="3140339447" sldId="370"/>
            <ac:spMk id="19" creationId="{EA201FBE-5DD9-99D5-0A26-E70E28797728}"/>
          </ac:spMkLst>
        </pc:spChg>
        <pc:spChg chg="mod">
          <ac:chgData name="Caitlin Harrison" userId="2dc1ef4b-b7dd-400d-aaea-9bab0edc85ed" providerId="ADAL" clId="{BBAEDC53-95E5-4BB8-AD63-65F7A4AB09FF}" dt="2022-08-08T21:03:01.177" v="1767" actId="1076"/>
          <ac:spMkLst>
            <pc:docMk/>
            <pc:sldMk cId="3140339447" sldId="370"/>
            <ac:spMk id="20" creationId="{FA58D35E-FAD3-0B31-4C06-40383CF29DCF}"/>
          </ac:spMkLst>
        </pc:spChg>
        <pc:spChg chg="mod">
          <ac:chgData name="Caitlin Harrison" userId="2dc1ef4b-b7dd-400d-aaea-9bab0edc85ed" providerId="ADAL" clId="{BBAEDC53-95E5-4BB8-AD63-65F7A4AB09FF}" dt="2022-08-08T21:01:43.156" v="1748" actId="13926"/>
          <ac:spMkLst>
            <pc:docMk/>
            <pc:sldMk cId="3140339447" sldId="370"/>
            <ac:spMk id="22" creationId="{1F0FE5F0-9BDE-604D-EDE7-036EF69B0304}"/>
          </ac:spMkLst>
        </pc:spChg>
        <pc:spChg chg="mod">
          <ac:chgData name="Caitlin Harrison" userId="2dc1ef4b-b7dd-400d-aaea-9bab0edc85ed" providerId="ADAL" clId="{BBAEDC53-95E5-4BB8-AD63-65F7A4AB09FF}" dt="2022-08-08T21:07:28.199" v="1810" actId="20577"/>
          <ac:spMkLst>
            <pc:docMk/>
            <pc:sldMk cId="3140339447" sldId="370"/>
            <ac:spMk id="23" creationId="{95FA47B7-4BD6-CE74-54EC-F972B73230D4}"/>
          </ac:spMkLst>
        </pc:spChg>
        <pc:spChg chg="mod">
          <ac:chgData name="Caitlin Harrison" userId="2dc1ef4b-b7dd-400d-aaea-9bab0edc85ed" providerId="ADAL" clId="{BBAEDC53-95E5-4BB8-AD63-65F7A4AB09FF}" dt="2022-08-08T20:59:26.734" v="1610" actId="1035"/>
          <ac:spMkLst>
            <pc:docMk/>
            <pc:sldMk cId="3140339447" sldId="370"/>
            <ac:spMk id="24" creationId="{26FB56D3-101F-9A89-C71E-914B33EFCF9C}"/>
          </ac:spMkLst>
        </pc:spChg>
        <pc:spChg chg="mod">
          <ac:chgData name="Caitlin Harrison" userId="2dc1ef4b-b7dd-400d-aaea-9bab0edc85ed" providerId="ADAL" clId="{BBAEDC53-95E5-4BB8-AD63-65F7A4AB09FF}" dt="2022-08-08T21:03:06.023" v="1768" actId="1076"/>
          <ac:spMkLst>
            <pc:docMk/>
            <pc:sldMk cId="3140339447" sldId="370"/>
            <ac:spMk id="25" creationId="{2206E948-34D2-28D0-9936-6C835AA23646}"/>
          </ac:spMkLst>
        </pc:spChg>
        <pc:spChg chg="mod">
          <ac:chgData name="Caitlin Harrison" userId="2dc1ef4b-b7dd-400d-aaea-9bab0edc85ed" providerId="ADAL" clId="{BBAEDC53-95E5-4BB8-AD63-65F7A4AB09FF}" dt="2022-08-08T21:05:07.547" v="1793" actId="1036"/>
          <ac:spMkLst>
            <pc:docMk/>
            <pc:sldMk cId="3140339447" sldId="370"/>
            <ac:spMk id="27" creationId="{0516FEE9-1080-FC78-FC8A-EBF771A955E5}"/>
          </ac:spMkLst>
        </pc:spChg>
        <pc:spChg chg="mod">
          <ac:chgData name="Caitlin Harrison" userId="2dc1ef4b-b7dd-400d-aaea-9bab0edc85ed" providerId="ADAL" clId="{BBAEDC53-95E5-4BB8-AD63-65F7A4AB09FF}" dt="2022-08-08T21:01:39.112" v="1747" actId="13926"/>
          <ac:spMkLst>
            <pc:docMk/>
            <pc:sldMk cId="3140339447" sldId="370"/>
            <ac:spMk id="28" creationId="{E847EB66-9D1C-029E-2892-DDAFAAC0A592}"/>
          </ac:spMkLst>
        </pc:spChg>
        <pc:spChg chg="mod">
          <ac:chgData name="Caitlin Harrison" userId="2dc1ef4b-b7dd-400d-aaea-9bab0edc85ed" providerId="ADAL" clId="{BBAEDC53-95E5-4BB8-AD63-65F7A4AB09FF}" dt="2022-08-08T20:58:06.108" v="1577"/>
          <ac:spMkLst>
            <pc:docMk/>
            <pc:sldMk cId="3140339447" sldId="370"/>
            <ac:spMk id="29" creationId="{BBA22366-A8ED-1C0C-38A7-30C98F740823}"/>
          </ac:spMkLst>
        </pc:spChg>
        <pc:spChg chg="mod">
          <ac:chgData name="Caitlin Harrison" userId="2dc1ef4b-b7dd-400d-aaea-9bab0edc85ed" providerId="ADAL" clId="{BBAEDC53-95E5-4BB8-AD63-65F7A4AB09FF}" dt="2022-08-08T20:58:06.108" v="1577"/>
          <ac:spMkLst>
            <pc:docMk/>
            <pc:sldMk cId="3140339447" sldId="370"/>
            <ac:spMk id="30" creationId="{398422DA-9BA0-24C2-093B-A2B8D1EAB0C8}"/>
          </ac:spMkLst>
        </pc:spChg>
        <pc:spChg chg="mod">
          <ac:chgData name="Caitlin Harrison" userId="2dc1ef4b-b7dd-400d-aaea-9bab0edc85ed" providerId="ADAL" clId="{BBAEDC53-95E5-4BB8-AD63-65F7A4AB09FF}" dt="2022-08-08T21:04:22.839" v="1791" actId="13926"/>
          <ac:spMkLst>
            <pc:docMk/>
            <pc:sldMk cId="3140339447" sldId="370"/>
            <ac:spMk id="31" creationId="{23E5C969-B93E-3630-690C-027A7C08E7B5}"/>
          </ac:spMkLst>
        </pc:spChg>
        <pc:spChg chg="mod">
          <ac:chgData name="Caitlin Harrison" userId="2dc1ef4b-b7dd-400d-aaea-9bab0edc85ed" providerId="ADAL" clId="{BBAEDC53-95E5-4BB8-AD63-65F7A4AB09FF}" dt="2022-08-08T21:02:54.084" v="1766" actId="20577"/>
          <ac:spMkLst>
            <pc:docMk/>
            <pc:sldMk cId="3140339447" sldId="370"/>
            <ac:spMk id="32" creationId="{98FBDD6D-B920-EC5C-7362-211B6ED8F6B5}"/>
          </ac:spMkLst>
        </pc:spChg>
        <pc:spChg chg="mod">
          <ac:chgData name="Caitlin Harrison" userId="2dc1ef4b-b7dd-400d-aaea-9bab0edc85ed" providerId="ADAL" clId="{BBAEDC53-95E5-4BB8-AD63-65F7A4AB09FF}" dt="2022-08-08T21:02:48.110" v="1761" actId="20577"/>
          <ac:spMkLst>
            <pc:docMk/>
            <pc:sldMk cId="3140339447" sldId="370"/>
            <ac:spMk id="33" creationId="{64584898-7CE5-43EF-0120-F95C26DD6BA1}"/>
          </ac:spMkLst>
        </pc:spChg>
        <pc:spChg chg="mod">
          <ac:chgData name="Caitlin Harrison" userId="2dc1ef4b-b7dd-400d-aaea-9bab0edc85ed" providerId="ADAL" clId="{BBAEDC53-95E5-4BB8-AD63-65F7A4AB09FF}" dt="2022-08-08T20:58:59.179" v="1596" actId="1035"/>
          <ac:spMkLst>
            <pc:docMk/>
            <pc:sldMk cId="3140339447" sldId="370"/>
            <ac:spMk id="34" creationId="{45F94861-B267-4EFD-D306-49C842005C17}"/>
          </ac:spMkLst>
        </pc:spChg>
        <pc:spChg chg="mod">
          <ac:chgData name="Caitlin Harrison" userId="2dc1ef4b-b7dd-400d-aaea-9bab0edc85ed" providerId="ADAL" clId="{BBAEDC53-95E5-4BB8-AD63-65F7A4AB09FF}" dt="2022-08-08T21:01:15.652" v="1741" actId="13926"/>
          <ac:spMkLst>
            <pc:docMk/>
            <pc:sldMk cId="3140339447" sldId="370"/>
            <ac:spMk id="35" creationId="{5AA352E4-C31B-307C-1ACF-32D633C0C32F}"/>
          </ac:spMkLst>
        </pc:spChg>
        <pc:spChg chg="mod">
          <ac:chgData name="Caitlin Harrison" userId="2dc1ef4b-b7dd-400d-aaea-9bab0edc85ed" providerId="ADAL" clId="{BBAEDC53-95E5-4BB8-AD63-65F7A4AB09FF}" dt="2022-08-08T21:01:22.587" v="1744" actId="13926"/>
          <ac:spMkLst>
            <pc:docMk/>
            <pc:sldMk cId="3140339447" sldId="370"/>
            <ac:spMk id="36" creationId="{96D098D5-B123-943C-9D51-B2B01C0781B4}"/>
          </ac:spMkLst>
        </pc:spChg>
        <pc:spChg chg="mod">
          <ac:chgData name="Caitlin Harrison" userId="2dc1ef4b-b7dd-400d-aaea-9bab0edc85ed" providerId="ADAL" clId="{BBAEDC53-95E5-4BB8-AD63-65F7A4AB09FF}" dt="2022-08-08T21:01:27.646" v="1746" actId="13926"/>
          <ac:spMkLst>
            <pc:docMk/>
            <pc:sldMk cId="3140339447" sldId="370"/>
            <ac:spMk id="37" creationId="{899C885E-CD95-536C-9929-A9D033393EE9}"/>
          </ac:spMkLst>
        </pc:spChg>
        <pc:grpChg chg="add mod">
          <ac:chgData name="Caitlin Harrison" userId="2dc1ef4b-b7dd-400d-aaea-9bab0edc85ed" providerId="ADAL" clId="{BBAEDC53-95E5-4BB8-AD63-65F7A4AB09FF}" dt="2022-08-08T20:58:26.774" v="1581" actId="14100"/>
          <ac:grpSpMkLst>
            <pc:docMk/>
            <pc:sldMk cId="3140339447" sldId="370"/>
            <ac:grpSpMk id="5" creationId="{E6CC3577-A067-6F02-E51B-D6A5442F125B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6" creationId="{39733A7F-66D1-15C8-04DB-EF9BE4B7760D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9" creationId="{DE2197C6-FF53-6932-CCDE-4D0324CA841F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11" creationId="{D98DFFB2-04E2-4231-9215-B336825B8078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18" creationId="{DFE7DD0A-A7DB-3436-5D09-F3A260FE2282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21" creationId="{E369211B-7F0F-0D5B-34FE-5B924982D323}"/>
          </ac:grpSpMkLst>
        </pc:grpChg>
        <pc:grpChg chg="mod">
          <ac:chgData name="Caitlin Harrison" userId="2dc1ef4b-b7dd-400d-aaea-9bab0edc85ed" providerId="ADAL" clId="{BBAEDC53-95E5-4BB8-AD63-65F7A4AB09FF}" dt="2022-08-08T20:58:06.108" v="1577"/>
          <ac:grpSpMkLst>
            <pc:docMk/>
            <pc:sldMk cId="3140339447" sldId="370"/>
            <ac:grpSpMk id="26" creationId="{F473995D-0C8E-90CA-E0B9-BB4802F34154}"/>
          </ac:grpSpMkLst>
        </pc:grpChg>
      </pc:sldChg>
      <pc:sldChg chg="modSp mod ord modAnim">
        <pc:chgData name="Caitlin Harrison" userId="2dc1ef4b-b7dd-400d-aaea-9bab0edc85ed" providerId="ADAL" clId="{BBAEDC53-95E5-4BB8-AD63-65F7A4AB09FF}" dt="2022-08-17T02:50:29.160" v="7458"/>
        <pc:sldMkLst>
          <pc:docMk/>
          <pc:sldMk cId="438804946" sldId="371"/>
        </pc:sldMkLst>
        <pc:spChg chg="mod">
          <ac:chgData name="Caitlin Harrison" userId="2dc1ef4b-b7dd-400d-aaea-9bab0edc85ed" providerId="ADAL" clId="{BBAEDC53-95E5-4BB8-AD63-65F7A4AB09FF}" dt="2022-08-17T02:50:07.319" v="7456" actId="20577"/>
          <ac:spMkLst>
            <pc:docMk/>
            <pc:sldMk cId="438804946" sldId="371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6T16:36:06.694" v="4267" actId="20577"/>
          <ac:spMkLst>
            <pc:docMk/>
            <pc:sldMk cId="438804946" sldId="371"/>
            <ac:spMk id="4" creationId="{4608EAB2-B33A-4ECA-84B5-07F684111B31}"/>
          </ac:spMkLst>
        </pc:spChg>
        <pc:spChg chg="mod">
          <ac:chgData name="Caitlin Harrison" userId="2dc1ef4b-b7dd-400d-aaea-9bab0edc85ed" providerId="ADAL" clId="{BBAEDC53-95E5-4BB8-AD63-65F7A4AB09FF}" dt="2022-08-17T02:48:25.325" v="7418" actId="207"/>
          <ac:spMkLst>
            <pc:docMk/>
            <pc:sldMk cId="438804946" sldId="371"/>
            <ac:spMk id="5" creationId="{3C5FB102-AC92-1F18-4EC7-A2F4CD88416E}"/>
          </ac:spMkLst>
        </pc:spChg>
      </pc:sldChg>
      <pc:sldChg chg="addSp delSp modSp new del mod">
        <pc:chgData name="Caitlin Harrison" userId="2dc1ef4b-b7dd-400d-aaea-9bab0edc85ed" providerId="ADAL" clId="{BBAEDC53-95E5-4BB8-AD63-65F7A4AB09FF}" dt="2022-08-08T20:58:38.823" v="1582" actId="47"/>
        <pc:sldMkLst>
          <pc:docMk/>
          <pc:sldMk cId="4147509643" sldId="371"/>
        </pc:sldMkLst>
        <pc:spChg chg="mod topLvl">
          <ac:chgData name="Caitlin Harrison" userId="2dc1ef4b-b7dd-400d-aaea-9bab0edc85ed" providerId="ADAL" clId="{BBAEDC53-95E5-4BB8-AD63-65F7A4AB09FF}" dt="2022-08-08T20:58:02.005" v="1576" actId="164"/>
          <ac:spMkLst>
            <pc:docMk/>
            <pc:sldMk cId="4147509643" sldId="371"/>
            <ac:spMk id="4" creationId="{AC2ACEAC-FDC4-4D9B-0B46-EDAC938ACB95}"/>
          </ac:spMkLst>
        </pc:spChg>
        <pc:spChg chg="mod topLvl">
          <ac:chgData name="Caitlin Harrison" userId="2dc1ef4b-b7dd-400d-aaea-9bab0edc85ed" providerId="ADAL" clId="{BBAEDC53-95E5-4BB8-AD63-65F7A4AB09FF}" dt="2022-08-08T20:58:02.005" v="1576" actId="164"/>
          <ac:spMkLst>
            <pc:docMk/>
            <pc:sldMk cId="4147509643" sldId="371"/>
            <ac:spMk id="5" creationId="{F0103B4F-B939-087B-3519-E2BE1639A1C1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7" creationId="{70BC6A1E-01F5-7E6C-C4B8-4E6581CDBF1A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9" creationId="{C0AAA358-B7AA-4F8A-3457-FB1FA26CD9AB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0" creationId="{D39FBE72-E544-0502-1D6A-32091CE3B891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1" creationId="{12DDD4C8-8B11-D7C0-DF55-D6687DB3B8E0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2" creationId="{2D113068-E744-54D6-419B-0F18B454C3C5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3" creationId="{DB2DC9DB-A1FE-7E35-90A5-98C6C95F4475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4" creationId="{5D16E950-E9F4-C628-B4EF-08BA6520EB6C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6" creationId="{C789E851-4B18-2876-05B1-4F48CEEE7561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7" creationId="{B62C6C76-7CFE-4456-8F96-D956D8EB5404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19" creationId="{B8731F65-465D-4BC3-60A5-48AD0540B7C3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0" creationId="{225C0328-5235-D583-B186-D8E6B22CF6B8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1" creationId="{11B52A47-C4C5-AB7C-83AC-8D40DD0ED23F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2" creationId="{9571E6C4-03D0-CBFF-3176-45844DC60EA2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4" creationId="{906B9B9F-A0C7-6A23-9DA9-21B402965639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5" creationId="{3963755E-A6A3-1996-BAAF-7B6B917019A1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6" creationId="{A0BFE606-AF82-9283-B662-7673A92990EF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7" creationId="{6117FF0C-7B56-EC21-91E2-6CC942F6996D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8" creationId="{C1654C2A-7022-848C-ADCD-37D560CA35DC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29" creationId="{D5894904-C61F-6ACB-8A4E-8044807FCDEF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30" creationId="{BD3B3A90-7E3E-3BB0-F1CD-8FA08698D498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31" creationId="{2E185ECF-5AD4-3199-A45B-387ABE4A1A2D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33" creationId="{012E3BEB-CE56-DE49-944F-9E80EE351C03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34" creationId="{1B319F59-CEA6-A6FA-E0D0-F6129F533B9B}"/>
          </ac:spMkLst>
        </pc:spChg>
        <pc:spChg chg="mod">
          <ac:chgData name="Caitlin Harrison" userId="2dc1ef4b-b7dd-400d-aaea-9bab0edc85ed" providerId="ADAL" clId="{BBAEDC53-95E5-4BB8-AD63-65F7A4AB09FF}" dt="2022-08-08T20:57:34.097" v="1572" actId="165"/>
          <ac:spMkLst>
            <pc:docMk/>
            <pc:sldMk cId="4147509643" sldId="371"/>
            <ac:spMk id="35" creationId="{803DF312-C2A5-3DE5-8DF9-53C29BC22A75}"/>
          </ac:spMkLst>
        </pc:spChg>
        <pc:grpChg chg="add del 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2" creationId="{EC45011D-9CC7-1438-5993-36ED9D3DD5D1}"/>
          </ac:grpSpMkLst>
        </pc:grpChg>
        <pc:grpChg chg="add del mod topLvl">
          <ac:chgData name="Caitlin Harrison" userId="2dc1ef4b-b7dd-400d-aaea-9bab0edc85ed" providerId="ADAL" clId="{BBAEDC53-95E5-4BB8-AD63-65F7A4AB09FF}" dt="2022-08-08T20:58:02.005" v="1576" actId="164"/>
          <ac:grpSpMkLst>
            <pc:docMk/>
            <pc:sldMk cId="4147509643" sldId="371"/>
            <ac:grpSpMk id="3" creationId="{0C06C4C8-D9D6-4E17-F315-387D13846AFB}"/>
          </ac:grpSpMkLst>
        </pc:grpChg>
        <pc:grpChg chg="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6" creationId="{E409348D-C73F-A019-B543-4C31C6B53E60}"/>
          </ac:grpSpMkLst>
        </pc:grpChg>
        <pc:grpChg chg="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8" creationId="{B3DED2A3-687E-A1E0-F8A4-DB13497CC00B}"/>
          </ac:grpSpMkLst>
        </pc:grpChg>
        <pc:grpChg chg="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15" creationId="{7663D934-E86A-FF49-2C2F-58EC325954DA}"/>
          </ac:grpSpMkLst>
        </pc:grpChg>
        <pc:grpChg chg="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18" creationId="{3B614D2A-9E1A-B464-1BAC-7B47A01D3011}"/>
          </ac:grpSpMkLst>
        </pc:grpChg>
        <pc:grpChg chg="mod">
          <ac:chgData name="Caitlin Harrison" userId="2dc1ef4b-b7dd-400d-aaea-9bab0edc85ed" providerId="ADAL" clId="{BBAEDC53-95E5-4BB8-AD63-65F7A4AB09FF}" dt="2022-08-08T20:57:34.097" v="1572" actId="165"/>
          <ac:grpSpMkLst>
            <pc:docMk/>
            <pc:sldMk cId="4147509643" sldId="371"/>
            <ac:grpSpMk id="23" creationId="{E1E1BB6E-7C33-CAAD-9B0C-E6014B15BCB5}"/>
          </ac:grpSpMkLst>
        </pc:grpChg>
        <pc:grpChg chg="add mod">
          <ac:chgData name="Caitlin Harrison" userId="2dc1ef4b-b7dd-400d-aaea-9bab0edc85ed" providerId="ADAL" clId="{BBAEDC53-95E5-4BB8-AD63-65F7A4AB09FF}" dt="2022-08-08T20:58:02.005" v="1576" actId="164"/>
          <ac:grpSpMkLst>
            <pc:docMk/>
            <pc:sldMk cId="4147509643" sldId="371"/>
            <ac:grpSpMk id="36" creationId="{D32DD4AB-BEBB-E51D-AF76-E35DE1873A4E}"/>
          </ac:grpSpMkLst>
        </pc:grpChg>
        <pc:picChg chg="del mod">
          <ac:chgData name="Caitlin Harrison" userId="2dc1ef4b-b7dd-400d-aaea-9bab0edc85ed" providerId="ADAL" clId="{BBAEDC53-95E5-4BB8-AD63-65F7A4AB09FF}" dt="2022-08-08T20:57:49.446" v="1575" actId="478"/>
          <ac:picMkLst>
            <pc:docMk/>
            <pc:sldMk cId="4147509643" sldId="371"/>
            <ac:picMk id="32" creationId="{E2D3980B-027C-0F2A-58F4-16CF6D926CAD}"/>
          </ac:picMkLst>
        </pc:picChg>
      </pc:sldChg>
      <pc:sldChg chg="addSp delSp modSp mod ord delCm">
        <pc:chgData name="Caitlin Harrison" userId="2dc1ef4b-b7dd-400d-aaea-9bab0edc85ed" providerId="ADAL" clId="{BBAEDC53-95E5-4BB8-AD63-65F7A4AB09FF}" dt="2022-08-17T02:50:29.160" v="7458"/>
        <pc:sldMkLst>
          <pc:docMk/>
          <pc:sldMk cId="2521071747" sldId="373"/>
        </pc:sldMkLst>
        <pc:spChg chg="mod">
          <ac:chgData name="Caitlin Harrison" userId="2dc1ef4b-b7dd-400d-aaea-9bab0edc85ed" providerId="ADAL" clId="{BBAEDC53-95E5-4BB8-AD63-65F7A4AB09FF}" dt="2022-08-17T02:49:07.429" v="7420" actId="1076"/>
          <ac:spMkLst>
            <pc:docMk/>
            <pc:sldMk cId="2521071747" sldId="373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7T02:49:10.530" v="7421" actId="14100"/>
          <ac:spMkLst>
            <pc:docMk/>
            <pc:sldMk cId="2521071747" sldId="373"/>
            <ac:spMk id="3" creationId="{C042950C-7775-4061-A4B9-64E03F98A5AA}"/>
          </ac:spMkLst>
        </pc:spChg>
        <pc:spChg chg="mod">
          <ac:chgData name="Caitlin Harrison" userId="2dc1ef4b-b7dd-400d-aaea-9bab0edc85ed" providerId="ADAL" clId="{BBAEDC53-95E5-4BB8-AD63-65F7A4AB09FF}" dt="2022-08-12T21:05:02.979" v="3507" actId="1036"/>
          <ac:spMkLst>
            <pc:docMk/>
            <pc:sldMk cId="2521071747" sldId="373"/>
            <ac:spMk id="4" creationId="{4608EAB2-B33A-4ECA-84B5-07F684111B31}"/>
          </ac:spMkLst>
        </pc:spChg>
        <pc:spChg chg="add mod">
          <ac:chgData name="Caitlin Harrison" userId="2dc1ef4b-b7dd-400d-aaea-9bab0edc85ed" providerId="ADAL" clId="{BBAEDC53-95E5-4BB8-AD63-65F7A4AB09FF}" dt="2022-08-12T21:03:01.277" v="3466" actId="20577"/>
          <ac:spMkLst>
            <pc:docMk/>
            <pc:sldMk cId="2521071747" sldId="373"/>
            <ac:spMk id="5" creationId="{2775E699-3D29-B6A1-FB24-AE78C9A6458C}"/>
          </ac:spMkLst>
        </pc:spChg>
        <pc:spChg chg="add del mod">
          <ac:chgData name="Caitlin Harrison" userId="2dc1ef4b-b7dd-400d-aaea-9bab0edc85ed" providerId="ADAL" clId="{BBAEDC53-95E5-4BB8-AD63-65F7A4AB09FF}" dt="2022-08-12T21:05:10.180" v="3508" actId="478"/>
          <ac:spMkLst>
            <pc:docMk/>
            <pc:sldMk cId="2521071747" sldId="373"/>
            <ac:spMk id="7" creationId="{25933FA4-2B87-E57A-1F76-4FADFEFDDC43}"/>
          </ac:spMkLst>
        </pc:spChg>
        <pc:spChg chg="add del mod">
          <ac:chgData name="Caitlin Harrison" userId="2dc1ef4b-b7dd-400d-aaea-9bab0edc85ed" providerId="ADAL" clId="{BBAEDC53-95E5-4BB8-AD63-65F7A4AB09FF}" dt="2022-08-12T21:08:41.706" v="3835" actId="478"/>
          <ac:spMkLst>
            <pc:docMk/>
            <pc:sldMk cId="2521071747" sldId="373"/>
            <ac:spMk id="9" creationId="{03F87C4A-DC80-2A4E-76D3-DE8C73904367}"/>
          </ac:spMkLst>
        </pc:spChg>
        <pc:spChg chg="add del">
          <ac:chgData name="Caitlin Harrison" userId="2dc1ef4b-b7dd-400d-aaea-9bab0edc85ed" providerId="ADAL" clId="{BBAEDC53-95E5-4BB8-AD63-65F7A4AB09FF}" dt="2022-08-12T21:12:53.469" v="3904" actId="478"/>
          <ac:spMkLst>
            <pc:docMk/>
            <pc:sldMk cId="2521071747" sldId="373"/>
            <ac:spMk id="10" creationId="{24560B71-B000-4A47-10AD-DCA1B80FA5B9}"/>
          </ac:spMkLst>
        </pc:spChg>
        <pc:graphicFrameChg chg="add mod modGraphic">
          <ac:chgData name="Caitlin Harrison" userId="2dc1ef4b-b7dd-400d-aaea-9bab0edc85ed" providerId="ADAL" clId="{BBAEDC53-95E5-4BB8-AD63-65F7A4AB09FF}" dt="2022-08-12T21:12:57.977" v="3906" actId="1076"/>
          <ac:graphicFrameMkLst>
            <pc:docMk/>
            <pc:sldMk cId="2521071747" sldId="373"/>
            <ac:graphicFrameMk id="8" creationId="{09645B86-3F3F-0305-6153-F6D3AD999E93}"/>
          </ac:graphicFrameMkLst>
        </pc:graphicFrameChg>
        <pc:picChg chg="add del mod">
          <ac:chgData name="Caitlin Harrison" userId="2dc1ef4b-b7dd-400d-aaea-9bab0edc85ed" providerId="ADAL" clId="{BBAEDC53-95E5-4BB8-AD63-65F7A4AB09FF}" dt="2022-08-12T21:13:52.582" v="3922" actId="208"/>
          <ac:picMkLst>
            <pc:docMk/>
            <pc:sldMk cId="2521071747" sldId="373"/>
            <ac:picMk id="12" creationId="{2A004411-9749-0D94-32D8-C3F2BA8D71C4}"/>
          </ac:picMkLst>
        </pc:picChg>
        <pc:picChg chg="add mod">
          <ac:chgData name="Caitlin Harrison" userId="2dc1ef4b-b7dd-400d-aaea-9bab0edc85ed" providerId="ADAL" clId="{BBAEDC53-95E5-4BB8-AD63-65F7A4AB09FF}" dt="2022-08-12T21:13:59.235" v="3924" actId="1076"/>
          <ac:picMkLst>
            <pc:docMk/>
            <pc:sldMk cId="2521071747" sldId="373"/>
            <ac:picMk id="13" creationId="{5C3F56CF-D9E9-C796-8539-91F54C8DED85}"/>
          </ac:picMkLst>
        </pc:picChg>
        <pc:picChg chg="add mod">
          <ac:chgData name="Caitlin Harrison" userId="2dc1ef4b-b7dd-400d-aaea-9bab0edc85ed" providerId="ADAL" clId="{BBAEDC53-95E5-4BB8-AD63-65F7A4AB09FF}" dt="2022-08-12T21:14:02.902" v="3926" actId="1076"/>
          <ac:picMkLst>
            <pc:docMk/>
            <pc:sldMk cId="2521071747" sldId="373"/>
            <ac:picMk id="14" creationId="{9E1A7E2C-8416-9B07-7BBF-C1F14787ACC7}"/>
          </ac:picMkLst>
        </pc:picChg>
        <pc:picChg chg="add mod">
          <ac:chgData name="Caitlin Harrison" userId="2dc1ef4b-b7dd-400d-aaea-9bab0edc85ed" providerId="ADAL" clId="{BBAEDC53-95E5-4BB8-AD63-65F7A4AB09FF}" dt="2022-08-12T21:14:07.880" v="3928" actId="1076"/>
          <ac:picMkLst>
            <pc:docMk/>
            <pc:sldMk cId="2521071747" sldId="373"/>
            <ac:picMk id="15" creationId="{03FD5555-8D2B-486A-A871-FAD0DF886EC1}"/>
          </ac:picMkLst>
        </pc:picChg>
        <pc:picChg chg="add mod">
          <ac:chgData name="Caitlin Harrison" userId="2dc1ef4b-b7dd-400d-aaea-9bab0edc85ed" providerId="ADAL" clId="{BBAEDC53-95E5-4BB8-AD63-65F7A4AB09FF}" dt="2022-08-12T21:14:28.244" v="3931" actId="207"/>
          <ac:picMkLst>
            <pc:docMk/>
            <pc:sldMk cId="2521071747" sldId="373"/>
            <ac:picMk id="17" creationId="{36A5CFE4-E427-7CB7-AD9F-521A8C5D78DD}"/>
          </ac:picMkLst>
        </pc:picChg>
        <pc:picChg chg="add mod">
          <ac:chgData name="Caitlin Harrison" userId="2dc1ef4b-b7dd-400d-aaea-9bab0edc85ed" providerId="ADAL" clId="{BBAEDC53-95E5-4BB8-AD63-65F7A4AB09FF}" dt="2022-08-12T21:14:35.629" v="3933" actId="1076"/>
          <ac:picMkLst>
            <pc:docMk/>
            <pc:sldMk cId="2521071747" sldId="373"/>
            <ac:picMk id="18" creationId="{B78E1748-A88B-EFE1-288E-84F134387658}"/>
          </ac:picMkLst>
        </pc:picChg>
      </pc:sldChg>
      <pc:sldChg chg="modSp mod ord">
        <pc:chgData name="Caitlin Harrison" userId="2dc1ef4b-b7dd-400d-aaea-9bab0edc85ed" providerId="ADAL" clId="{BBAEDC53-95E5-4BB8-AD63-65F7A4AB09FF}" dt="2022-08-17T02:50:29.160" v="7458"/>
        <pc:sldMkLst>
          <pc:docMk/>
          <pc:sldMk cId="2370501160" sldId="376"/>
        </pc:sldMkLst>
        <pc:spChg chg="mod">
          <ac:chgData name="Caitlin Harrison" userId="2dc1ef4b-b7dd-400d-aaea-9bab0edc85ed" providerId="ADAL" clId="{BBAEDC53-95E5-4BB8-AD63-65F7A4AB09FF}" dt="2022-08-11T13:43:32.640" v="1916" actId="20577"/>
          <ac:spMkLst>
            <pc:docMk/>
            <pc:sldMk cId="2370501160" sldId="376"/>
            <ac:spMk id="47" creationId="{72506908-584D-81F4-2DAC-F6F3A1641BCB}"/>
          </ac:spMkLst>
        </pc:spChg>
      </pc:sldChg>
      <pc:sldChg chg="ord">
        <pc:chgData name="Caitlin Harrison" userId="2dc1ef4b-b7dd-400d-aaea-9bab0edc85ed" providerId="ADAL" clId="{BBAEDC53-95E5-4BB8-AD63-65F7A4AB09FF}" dt="2022-08-17T02:50:29.160" v="7458"/>
        <pc:sldMkLst>
          <pc:docMk/>
          <pc:sldMk cId="2891637041" sldId="379"/>
        </pc:sldMkLst>
      </pc:sldChg>
      <pc:sldChg chg="addCm delCm">
        <pc:chgData name="Caitlin Harrison" userId="2dc1ef4b-b7dd-400d-aaea-9bab0edc85ed" providerId="ADAL" clId="{BBAEDC53-95E5-4BB8-AD63-65F7A4AB09FF}" dt="2022-08-16T13:52:58.252" v="4044"/>
        <pc:sldMkLst>
          <pc:docMk/>
          <pc:sldMk cId="568280750" sldId="380"/>
        </pc:sldMkLst>
      </pc:sldChg>
      <pc:sldChg chg="modSp mod">
        <pc:chgData name="Caitlin Harrison" userId="2dc1ef4b-b7dd-400d-aaea-9bab0edc85ed" providerId="ADAL" clId="{BBAEDC53-95E5-4BB8-AD63-65F7A4AB09FF}" dt="2022-08-12T21:18:05.302" v="3947" actId="14100"/>
        <pc:sldMkLst>
          <pc:docMk/>
          <pc:sldMk cId="1197557099" sldId="382"/>
        </pc:sldMkLst>
        <pc:spChg chg="mod">
          <ac:chgData name="Caitlin Harrison" userId="2dc1ef4b-b7dd-400d-aaea-9bab0edc85ed" providerId="ADAL" clId="{BBAEDC53-95E5-4BB8-AD63-65F7A4AB09FF}" dt="2022-08-12T21:18:05.302" v="3947" actId="14100"/>
          <ac:spMkLst>
            <pc:docMk/>
            <pc:sldMk cId="1197557099" sldId="382"/>
            <ac:spMk id="5" creationId="{0F3C9DB0-1CDE-10EA-F2E6-918FF3D32C9D}"/>
          </ac:spMkLst>
        </pc:spChg>
      </pc:sldChg>
      <pc:sldChg chg="modSp mod modCm">
        <pc:chgData name="Caitlin Harrison" userId="2dc1ef4b-b7dd-400d-aaea-9bab0edc85ed" providerId="ADAL" clId="{BBAEDC53-95E5-4BB8-AD63-65F7A4AB09FF}" dt="2022-08-16T21:13:01.009" v="5688" actId="20577"/>
        <pc:sldMkLst>
          <pc:docMk/>
          <pc:sldMk cId="863359049" sldId="383"/>
        </pc:sldMkLst>
        <pc:spChg chg="mod">
          <ac:chgData name="Caitlin Harrison" userId="2dc1ef4b-b7dd-400d-aaea-9bab0edc85ed" providerId="ADAL" clId="{BBAEDC53-95E5-4BB8-AD63-65F7A4AB09FF}" dt="2022-08-16T21:13:01.009" v="5688" actId="20577"/>
          <ac:spMkLst>
            <pc:docMk/>
            <pc:sldMk cId="863359049" sldId="383"/>
            <ac:spMk id="2" creationId="{B57138FF-CF2D-DD82-FE95-AED0CC7251A3}"/>
          </ac:spMkLst>
        </pc:spChg>
      </pc:sldChg>
      <pc:sldChg chg="addCm delCm modCm">
        <pc:chgData name="Caitlin Harrison" userId="2dc1ef4b-b7dd-400d-aaea-9bab0edc85ed" providerId="ADAL" clId="{BBAEDC53-95E5-4BB8-AD63-65F7A4AB09FF}" dt="2022-08-16T13:53:09.814" v="4045"/>
        <pc:sldMkLst>
          <pc:docMk/>
          <pc:sldMk cId="2945329253" sldId="384"/>
        </pc:sldMkLst>
      </pc:sldChg>
      <pc:sldChg chg="addSp delSp modSp mod ord modCm">
        <pc:chgData name="Caitlin Harrison" userId="2dc1ef4b-b7dd-400d-aaea-9bab0edc85ed" providerId="ADAL" clId="{BBAEDC53-95E5-4BB8-AD63-65F7A4AB09FF}" dt="2022-08-16T21:55:00.001" v="7188" actId="13926"/>
        <pc:sldMkLst>
          <pc:docMk/>
          <pc:sldMk cId="3215010047" sldId="386"/>
        </pc:sldMkLst>
        <pc:spChg chg="mod">
          <ac:chgData name="Caitlin Harrison" userId="2dc1ef4b-b7dd-400d-aaea-9bab0edc85ed" providerId="ADAL" clId="{BBAEDC53-95E5-4BB8-AD63-65F7A4AB09FF}" dt="2022-08-16T21:55:00.001" v="7188" actId="13926"/>
          <ac:spMkLst>
            <pc:docMk/>
            <pc:sldMk cId="3215010047" sldId="386"/>
            <ac:spMk id="2" creationId="{A42D36F9-D253-45B2-8699-307E327E6CB0}"/>
          </ac:spMkLst>
        </pc:spChg>
        <pc:spChg chg="add del mod">
          <ac:chgData name="Caitlin Harrison" userId="2dc1ef4b-b7dd-400d-aaea-9bab0edc85ed" providerId="ADAL" clId="{BBAEDC53-95E5-4BB8-AD63-65F7A4AB09FF}" dt="2022-08-16T21:53:19.866" v="7119" actId="478"/>
          <ac:spMkLst>
            <pc:docMk/>
            <pc:sldMk cId="3215010047" sldId="386"/>
            <ac:spMk id="4" creationId="{8B83A970-9D02-6CA3-F8D0-D704F0832E53}"/>
          </ac:spMkLst>
        </pc:spChg>
        <pc:graphicFrameChg chg="add mod modGraphic">
          <ac:chgData name="Caitlin Harrison" userId="2dc1ef4b-b7dd-400d-aaea-9bab0edc85ed" providerId="ADAL" clId="{BBAEDC53-95E5-4BB8-AD63-65F7A4AB09FF}" dt="2022-08-16T21:54:52.619" v="7187" actId="20578"/>
          <ac:graphicFrameMkLst>
            <pc:docMk/>
            <pc:sldMk cId="3215010047" sldId="386"/>
            <ac:graphicFrameMk id="7" creationId="{D00B3E56-8915-4DB6-75CA-7727DF920D69}"/>
          </ac:graphicFrameMkLst>
        </pc:graphicFrameChg>
        <pc:picChg chg="add del mod">
          <ac:chgData name="Caitlin Harrison" userId="2dc1ef4b-b7dd-400d-aaea-9bab0edc85ed" providerId="ADAL" clId="{BBAEDC53-95E5-4BB8-AD63-65F7A4AB09FF}" dt="2022-08-16T21:41:35.036" v="6599"/>
          <ac:picMkLst>
            <pc:docMk/>
            <pc:sldMk cId="3215010047" sldId="386"/>
            <ac:picMk id="5" creationId="{A979EE76-6989-BFBC-37C7-779089A2C631}"/>
          </ac:picMkLst>
        </pc:picChg>
        <pc:picChg chg="add del mod">
          <ac:chgData name="Caitlin Harrison" userId="2dc1ef4b-b7dd-400d-aaea-9bab0edc85ed" providerId="ADAL" clId="{BBAEDC53-95E5-4BB8-AD63-65F7A4AB09FF}" dt="2022-08-16T21:41:34.293" v="6597"/>
          <ac:picMkLst>
            <pc:docMk/>
            <pc:sldMk cId="3215010047" sldId="386"/>
            <ac:picMk id="6" creationId="{A584DD04-CBF0-D391-3CDF-EB004D952CA2}"/>
          </ac:picMkLst>
        </pc:picChg>
      </pc:sldChg>
      <pc:sldChg chg="del ord">
        <pc:chgData name="Caitlin Harrison" userId="2dc1ef4b-b7dd-400d-aaea-9bab0edc85ed" providerId="ADAL" clId="{BBAEDC53-95E5-4BB8-AD63-65F7A4AB09FF}" dt="2022-08-16T13:58:12.785" v="4048" actId="47"/>
        <pc:sldMkLst>
          <pc:docMk/>
          <pc:sldMk cId="1706100547" sldId="387"/>
        </pc:sldMkLst>
      </pc:sldChg>
      <pc:sldChg chg="modSp mod delCm modCm">
        <pc:chgData name="Caitlin Harrison" userId="2dc1ef4b-b7dd-400d-aaea-9bab0edc85ed" providerId="ADAL" clId="{BBAEDC53-95E5-4BB8-AD63-65F7A4AB09FF}" dt="2022-08-16T16:57:04.738" v="5334" actId="115"/>
        <pc:sldMkLst>
          <pc:docMk/>
          <pc:sldMk cId="4230824481" sldId="388"/>
        </pc:sldMkLst>
        <pc:spChg chg="mod">
          <ac:chgData name="Caitlin Harrison" userId="2dc1ef4b-b7dd-400d-aaea-9bab0edc85ed" providerId="ADAL" clId="{BBAEDC53-95E5-4BB8-AD63-65F7A4AB09FF}" dt="2022-08-16T16:56:43.605" v="5330" actId="404"/>
          <ac:spMkLst>
            <pc:docMk/>
            <pc:sldMk cId="4230824481" sldId="388"/>
            <ac:spMk id="5" creationId="{95F0B0A9-CA93-57EF-7BFA-637548A645BE}"/>
          </ac:spMkLst>
        </pc:spChg>
        <pc:spChg chg="mod">
          <ac:chgData name="Caitlin Harrison" userId="2dc1ef4b-b7dd-400d-aaea-9bab0edc85ed" providerId="ADAL" clId="{BBAEDC53-95E5-4BB8-AD63-65F7A4AB09FF}" dt="2022-08-16T16:57:02.256" v="5333" actId="115"/>
          <ac:spMkLst>
            <pc:docMk/>
            <pc:sldMk cId="4230824481" sldId="388"/>
            <ac:spMk id="8" creationId="{324D35E0-F733-DDF8-D0D6-B531A7D9261C}"/>
          </ac:spMkLst>
        </pc:spChg>
        <pc:spChg chg="mod">
          <ac:chgData name="Caitlin Harrison" userId="2dc1ef4b-b7dd-400d-aaea-9bab0edc85ed" providerId="ADAL" clId="{BBAEDC53-95E5-4BB8-AD63-65F7A4AB09FF}" dt="2022-08-16T16:57:04.738" v="5334" actId="115"/>
          <ac:spMkLst>
            <pc:docMk/>
            <pc:sldMk cId="4230824481" sldId="388"/>
            <ac:spMk id="10" creationId="{6701BC54-6923-54D1-4DED-FC3E60101951}"/>
          </ac:spMkLst>
        </pc:spChg>
      </pc:sldChg>
      <pc:sldChg chg="modSp mod">
        <pc:chgData name="Caitlin Harrison" userId="2dc1ef4b-b7dd-400d-aaea-9bab0edc85ed" providerId="ADAL" clId="{BBAEDC53-95E5-4BB8-AD63-65F7A4AB09FF}" dt="2022-08-16T17:13:46.719" v="5368" actId="115"/>
        <pc:sldMkLst>
          <pc:docMk/>
          <pc:sldMk cId="166246960" sldId="389"/>
        </pc:sldMkLst>
        <pc:spChg chg="mod">
          <ac:chgData name="Caitlin Harrison" userId="2dc1ef4b-b7dd-400d-aaea-9bab0edc85ed" providerId="ADAL" clId="{BBAEDC53-95E5-4BB8-AD63-65F7A4AB09FF}" dt="2022-08-16T17:13:46.719" v="5368" actId="115"/>
          <ac:spMkLst>
            <pc:docMk/>
            <pc:sldMk cId="166246960" sldId="389"/>
            <ac:spMk id="6" creationId="{D7F2B072-54D3-445B-1245-572D349167CA}"/>
          </ac:spMkLst>
        </pc:spChg>
      </pc:sldChg>
      <pc:sldChg chg="modSp mod modCm">
        <pc:chgData name="Caitlin Harrison" userId="2dc1ef4b-b7dd-400d-aaea-9bab0edc85ed" providerId="ADAL" clId="{BBAEDC53-95E5-4BB8-AD63-65F7A4AB09FF}" dt="2022-08-16T21:27:20.900" v="5769" actId="13926"/>
        <pc:sldMkLst>
          <pc:docMk/>
          <pc:sldMk cId="437186547" sldId="391"/>
        </pc:sldMkLst>
        <pc:spChg chg="mod">
          <ac:chgData name="Caitlin Harrison" userId="2dc1ef4b-b7dd-400d-aaea-9bab0edc85ed" providerId="ADAL" clId="{BBAEDC53-95E5-4BB8-AD63-65F7A4AB09FF}" dt="2022-08-16T21:27:20.900" v="5769" actId="13926"/>
          <ac:spMkLst>
            <pc:docMk/>
            <pc:sldMk cId="437186547" sldId="391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6T20:45:57.047" v="5378" actId="1076"/>
          <ac:spMkLst>
            <pc:docMk/>
            <pc:sldMk cId="437186547" sldId="391"/>
            <ac:spMk id="6" creationId="{BA89A1C0-2C34-0640-083D-0388C4AB5AEF}"/>
          </ac:spMkLst>
        </pc:spChg>
        <pc:spChg chg="mod">
          <ac:chgData name="Caitlin Harrison" userId="2dc1ef4b-b7dd-400d-aaea-9bab0edc85ed" providerId="ADAL" clId="{BBAEDC53-95E5-4BB8-AD63-65F7A4AB09FF}" dt="2022-08-16T16:50:34.543" v="4600" actId="1076"/>
          <ac:spMkLst>
            <pc:docMk/>
            <pc:sldMk cId="437186547" sldId="391"/>
            <ac:spMk id="8" creationId="{E9E3F5FD-8571-0096-86EE-18E2D141530B}"/>
          </ac:spMkLst>
        </pc:spChg>
        <pc:spChg chg="mod">
          <ac:chgData name="Caitlin Harrison" userId="2dc1ef4b-b7dd-400d-aaea-9bab0edc85ed" providerId="ADAL" clId="{BBAEDC53-95E5-4BB8-AD63-65F7A4AB09FF}" dt="2022-08-16T20:46:00.278" v="5379" actId="1076"/>
          <ac:spMkLst>
            <pc:docMk/>
            <pc:sldMk cId="437186547" sldId="391"/>
            <ac:spMk id="11" creationId="{7988E50A-4AB1-76BD-A608-89FB4CC8F50D}"/>
          </ac:spMkLst>
        </pc:spChg>
      </pc:sldChg>
      <pc:sldChg chg="modSp mod delCm modCm">
        <pc:chgData name="Caitlin Harrison" userId="2dc1ef4b-b7dd-400d-aaea-9bab0edc85ed" providerId="ADAL" clId="{BBAEDC53-95E5-4BB8-AD63-65F7A4AB09FF}" dt="2022-08-16T16:58:17.511" v="5360" actId="1036"/>
        <pc:sldMkLst>
          <pc:docMk/>
          <pc:sldMk cId="2763184310" sldId="392"/>
        </pc:sldMkLst>
        <pc:spChg chg="mod">
          <ac:chgData name="Caitlin Harrison" userId="2dc1ef4b-b7dd-400d-aaea-9bab0edc85ed" providerId="ADAL" clId="{BBAEDC53-95E5-4BB8-AD63-65F7A4AB09FF}" dt="2022-08-16T16:58:03.365" v="5355" actId="1036"/>
          <ac:spMkLst>
            <pc:docMk/>
            <pc:sldMk cId="2763184310" sldId="392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6T16:58:03.365" v="5355" actId="1036"/>
          <ac:spMkLst>
            <pc:docMk/>
            <pc:sldMk cId="2763184310" sldId="392"/>
            <ac:spMk id="3" creationId="{C042950C-7775-4061-A4B9-64E03F98A5AA}"/>
          </ac:spMkLst>
        </pc:spChg>
        <pc:spChg chg="mod">
          <ac:chgData name="Caitlin Harrison" userId="2dc1ef4b-b7dd-400d-aaea-9bab0edc85ed" providerId="ADAL" clId="{BBAEDC53-95E5-4BB8-AD63-65F7A4AB09FF}" dt="2022-08-16T16:58:17.511" v="5360" actId="1036"/>
          <ac:spMkLst>
            <pc:docMk/>
            <pc:sldMk cId="2763184310" sldId="392"/>
            <ac:spMk id="5" creationId="{95F0B0A9-CA93-57EF-7BFA-637548A645BE}"/>
          </ac:spMkLst>
        </pc:spChg>
      </pc:sldChg>
      <pc:sldChg chg="addSp delSp modSp add mod ord addCm delCm modCm">
        <pc:chgData name="Caitlin Harrison" userId="2dc1ef4b-b7dd-400d-aaea-9bab0edc85ed" providerId="ADAL" clId="{BBAEDC53-95E5-4BB8-AD63-65F7A4AB09FF}" dt="2022-08-16T16:58:38.736" v="5363" actId="113"/>
        <pc:sldMkLst>
          <pc:docMk/>
          <pc:sldMk cId="854741755" sldId="394"/>
        </pc:sldMkLst>
        <pc:spChg chg="mod">
          <ac:chgData name="Caitlin Harrison" userId="2dc1ef4b-b7dd-400d-aaea-9bab0edc85ed" providerId="ADAL" clId="{BBAEDC53-95E5-4BB8-AD63-65F7A4AB09FF}" dt="2022-08-12T20:57:51.985" v="3156" actId="13926"/>
          <ac:spMkLst>
            <pc:docMk/>
            <pc:sldMk cId="854741755" sldId="394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2T20:42:16.262" v="2704" actId="14100"/>
          <ac:spMkLst>
            <pc:docMk/>
            <pc:sldMk cId="854741755" sldId="394"/>
            <ac:spMk id="3" creationId="{C042950C-7775-4061-A4B9-64E03F98A5AA}"/>
          </ac:spMkLst>
        </pc:spChg>
        <pc:spChg chg="add mod">
          <ac:chgData name="Caitlin Harrison" userId="2dc1ef4b-b7dd-400d-aaea-9bab0edc85ed" providerId="ADAL" clId="{BBAEDC53-95E5-4BB8-AD63-65F7A4AB09FF}" dt="2022-08-16T16:58:38.736" v="5363" actId="113"/>
          <ac:spMkLst>
            <pc:docMk/>
            <pc:sldMk cId="854741755" sldId="394"/>
            <ac:spMk id="5" creationId="{5241DD5F-C13D-7459-3947-103E006B97EE}"/>
          </ac:spMkLst>
        </pc:spChg>
        <pc:spChg chg="add del mod">
          <ac:chgData name="Caitlin Harrison" userId="2dc1ef4b-b7dd-400d-aaea-9bab0edc85ed" providerId="ADAL" clId="{BBAEDC53-95E5-4BB8-AD63-65F7A4AB09FF}" dt="2022-08-12T20:44:50.248" v="2973" actId="478"/>
          <ac:spMkLst>
            <pc:docMk/>
            <pc:sldMk cId="854741755" sldId="394"/>
            <ac:spMk id="7" creationId="{53F441E0-9C89-0B46-1BC7-90DDBE731DEF}"/>
          </ac:spMkLst>
        </pc:spChg>
      </pc:sldChg>
      <pc:sldChg chg="add del">
        <pc:chgData name="Caitlin Harrison" userId="2dc1ef4b-b7dd-400d-aaea-9bab0edc85ed" providerId="ADAL" clId="{BBAEDC53-95E5-4BB8-AD63-65F7A4AB09FF}" dt="2022-08-12T21:15:24.904" v="3935" actId="47"/>
        <pc:sldMkLst>
          <pc:docMk/>
          <pc:sldMk cId="3095521484" sldId="395"/>
        </pc:sldMkLst>
      </pc:sldChg>
      <pc:sldChg chg="addSp delSp modSp add mod modAnim">
        <pc:chgData name="Caitlin Harrison" userId="2dc1ef4b-b7dd-400d-aaea-9bab0edc85ed" providerId="ADAL" clId="{BBAEDC53-95E5-4BB8-AD63-65F7A4AB09FF}" dt="2022-08-16T16:42:26.713" v="4459" actId="1076"/>
        <pc:sldMkLst>
          <pc:docMk/>
          <pc:sldMk cId="3633489233" sldId="395"/>
        </pc:sldMkLst>
        <pc:spChg chg="del">
          <ac:chgData name="Caitlin Harrison" userId="2dc1ef4b-b7dd-400d-aaea-9bab0edc85ed" providerId="ADAL" clId="{BBAEDC53-95E5-4BB8-AD63-65F7A4AB09FF}" dt="2022-08-16T16:41:08.604" v="4368" actId="478"/>
          <ac:spMkLst>
            <pc:docMk/>
            <pc:sldMk cId="3633489233" sldId="395"/>
            <ac:spMk id="2" creationId="{A42D36F9-D253-45B2-8699-307E327E6CB0}"/>
          </ac:spMkLst>
        </pc:spChg>
        <pc:spChg chg="del">
          <ac:chgData name="Caitlin Harrison" userId="2dc1ef4b-b7dd-400d-aaea-9bab0edc85ed" providerId="ADAL" clId="{BBAEDC53-95E5-4BB8-AD63-65F7A4AB09FF}" dt="2022-08-16T16:41:08.604" v="4368" actId="478"/>
          <ac:spMkLst>
            <pc:docMk/>
            <pc:sldMk cId="3633489233" sldId="395"/>
            <ac:spMk id="3" creationId="{C042950C-7775-4061-A4B9-64E03F98A5AA}"/>
          </ac:spMkLst>
        </pc:spChg>
        <pc:spChg chg="del">
          <ac:chgData name="Caitlin Harrison" userId="2dc1ef4b-b7dd-400d-aaea-9bab0edc85ed" providerId="ADAL" clId="{BBAEDC53-95E5-4BB8-AD63-65F7A4AB09FF}" dt="2022-08-16T16:41:00.768" v="4366" actId="478"/>
          <ac:spMkLst>
            <pc:docMk/>
            <pc:sldMk cId="3633489233" sldId="395"/>
            <ac:spMk id="4" creationId="{4608EAB2-B33A-4ECA-84B5-07F684111B31}"/>
          </ac:spMkLst>
        </pc:spChg>
        <pc:spChg chg="add mod">
          <ac:chgData name="Caitlin Harrison" userId="2dc1ef4b-b7dd-400d-aaea-9bab0edc85ed" providerId="ADAL" clId="{BBAEDC53-95E5-4BB8-AD63-65F7A4AB09FF}" dt="2022-08-16T16:41:08.961" v="4369"/>
          <ac:spMkLst>
            <pc:docMk/>
            <pc:sldMk cId="3633489233" sldId="395"/>
            <ac:spMk id="5" creationId="{2D57443F-151F-A0A3-EE71-36FCDE02C310}"/>
          </ac:spMkLst>
        </pc:spChg>
        <pc:spChg chg="add mod">
          <ac:chgData name="Caitlin Harrison" userId="2dc1ef4b-b7dd-400d-aaea-9bab0edc85ed" providerId="ADAL" clId="{BBAEDC53-95E5-4BB8-AD63-65F7A4AB09FF}" dt="2022-08-16T16:41:08.961" v="4369"/>
          <ac:spMkLst>
            <pc:docMk/>
            <pc:sldMk cId="3633489233" sldId="395"/>
            <ac:spMk id="6" creationId="{1AB08623-5E2F-438F-057A-124F6BE41FD8}"/>
          </ac:spMkLst>
        </pc:spChg>
        <pc:spChg chg="add mod">
          <ac:chgData name="Caitlin Harrison" userId="2dc1ef4b-b7dd-400d-aaea-9bab0edc85ed" providerId="ADAL" clId="{BBAEDC53-95E5-4BB8-AD63-65F7A4AB09FF}" dt="2022-08-16T16:41:20.402" v="4371" actId="571"/>
          <ac:spMkLst>
            <pc:docMk/>
            <pc:sldMk cId="3633489233" sldId="395"/>
            <ac:spMk id="7" creationId="{FCEDF8EE-4EE8-5A15-85A8-F67B8635E017}"/>
          </ac:spMkLst>
        </pc:spChg>
        <pc:spChg chg="add mod">
          <ac:chgData name="Caitlin Harrison" userId="2dc1ef4b-b7dd-400d-aaea-9bab0edc85ed" providerId="ADAL" clId="{BBAEDC53-95E5-4BB8-AD63-65F7A4AB09FF}" dt="2022-08-16T16:41:20.402" v="4371" actId="571"/>
          <ac:spMkLst>
            <pc:docMk/>
            <pc:sldMk cId="3633489233" sldId="395"/>
            <ac:spMk id="8" creationId="{0C1F1637-EBC4-D9F8-2FF1-68393BA5E698}"/>
          </ac:spMkLst>
        </pc:spChg>
        <pc:spChg chg="add mod">
          <ac:chgData name="Caitlin Harrison" userId="2dc1ef4b-b7dd-400d-aaea-9bab0edc85ed" providerId="ADAL" clId="{BBAEDC53-95E5-4BB8-AD63-65F7A4AB09FF}" dt="2022-08-16T16:41:20.402" v="4371" actId="571"/>
          <ac:spMkLst>
            <pc:docMk/>
            <pc:sldMk cId="3633489233" sldId="395"/>
            <ac:spMk id="9" creationId="{438B972B-907C-2149-D302-20DDDA03CAC8}"/>
          </ac:spMkLst>
        </pc:spChg>
        <pc:spChg chg="add mod">
          <ac:chgData name="Caitlin Harrison" userId="2dc1ef4b-b7dd-400d-aaea-9bab0edc85ed" providerId="ADAL" clId="{BBAEDC53-95E5-4BB8-AD63-65F7A4AB09FF}" dt="2022-08-16T16:41:20.402" v="4371" actId="571"/>
          <ac:spMkLst>
            <pc:docMk/>
            <pc:sldMk cId="3633489233" sldId="395"/>
            <ac:spMk id="10" creationId="{B6E9AB2B-4D72-9D51-5DEA-C7E22D41D7CD}"/>
          </ac:spMkLst>
        </pc:spChg>
        <pc:spChg chg="mod">
          <ac:chgData name="Caitlin Harrison" userId="2dc1ef4b-b7dd-400d-aaea-9bab0edc85ed" providerId="ADAL" clId="{BBAEDC53-95E5-4BB8-AD63-65F7A4AB09FF}" dt="2022-08-16T16:42:26.713" v="4459" actId="1076"/>
          <ac:spMkLst>
            <pc:docMk/>
            <pc:sldMk cId="3633489233" sldId="395"/>
            <ac:spMk id="12" creationId="{BE9733D5-4BF5-4958-9C7B-D9CF721F6EEC}"/>
          </ac:spMkLst>
        </pc:spChg>
        <pc:spChg chg="mod">
          <ac:chgData name="Caitlin Harrison" userId="2dc1ef4b-b7dd-400d-aaea-9bab0edc85ed" providerId="ADAL" clId="{BBAEDC53-95E5-4BB8-AD63-65F7A4AB09FF}" dt="2022-08-16T16:42:13.830" v="4456" actId="403"/>
          <ac:spMkLst>
            <pc:docMk/>
            <pc:sldMk cId="3633489233" sldId="395"/>
            <ac:spMk id="13" creationId="{3D848C2A-F600-47D8-AC19-B5C5053B218E}"/>
          </ac:spMkLst>
        </pc:spChg>
        <pc:spChg chg="mod">
          <ac:chgData name="Caitlin Harrison" userId="2dc1ef4b-b7dd-400d-aaea-9bab0edc85ed" providerId="ADAL" clId="{BBAEDC53-95E5-4BB8-AD63-65F7A4AB09FF}" dt="2022-08-16T16:41:55.455" v="4451" actId="14100"/>
          <ac:spMkLst>
            <pc:docMk/>
            <pc:sldMk cId="3633489233" sldId="395"/>
            <ac:spMk id="14" creationId="{75CD8363-A59A-49AA-8C68-BBC7DC20B793}"/>
          </ac:spMkLst>
        </pc:spChg>
        <pc:spChg chg="mod">
          <ac:chgData name="Caitlin Harrison" userId="2dc1ef4b-b7dd-400d-aaea-9bab0edc85ed" providerId="ADAL" clId="{BBAEDC53-95E5-4BB8-AD63-65F7A4AB09FF}" dt="2022-08-16T16:42:19.514" v="4457" actId="403"/>
          <ac:spMkLst>
            <pc:docMk/>
            <pc:sldMk cId="3633489233" sldId="395"/>
            <ac:spMk id="15" creationId="{AE5C5659-42A2-4AF7-8C98-68B11724DEA8}"/>
          </ac:spMkLst>
        </pc:spChg>
        <pc:spChg chg="mod">
          <ac:chgData name="Caitlin Harrison" userId="2dc1ef4b-b7dd-400d-aaea-9bab0edc85ed" providerId="ADAL" clId="{BBAEDC53-95E5-4BB8-AD63-65F7A4AB09FF}" dt="2022-08-16T16:42:06.184" v="4454" actId="1076"/>
          <ac:spMkLst>
            <pc:docMk/>
            <pc:sldMk cId="3633489233" sldId="395"/>
            <ac:spMk id="16" creationId="{ECFC27EE-0F5A-40A3-971F-0D3784F957D3}"/>
          </ac:spMkLst>
        </pc:spChg>
      </pc:sldChg>
      <pc:sldChg chg="addSp delSp modSp add mod delAnim modAnim">
        <pc:chgData name="Caitlin Harrison" userId="2dc1ef4b-b7dd-400d-aaea-9bab0edc85ed" providerId="ADAL" clId="{BBAEDC53-95E5-4BB8-AD63-65F7A4AB09FF}" dt="2022-08-16T16:57:40.286" v="5339"/>
        <pc:sldMkLst>
          <pc:docMk/>
          <pc:sldMk cId="2513816543" sldId="396"/>
        </pc:sldMkLst>
        <pc:spChg chg="mod">
          <ac:chgData name="Caitlin Harrison" userId="2dc1ef4b-b7dd-400d-aaea-9bab0edc85ed" providerId="ADAL" clId="{BBAEDC53-95E5-4BB8-AD63-65F7A4AB09FF}" dt="2022-08-16T16:50:20.516" v="4599" actId="5793"/>
          <ac:spMkLst>
            <pc:docMk/>
            <pc:sldMk cId="2513816543" sldId="396"/>
            <ac:spMk id="4" creationId="{4608EAB2-B33A-4ECA-84B5-07F684111B31}"/>
          </ac:spMkLst>
        </pc:spChg>
        <pc:spChg chg="add mod">
          <ac:chgData name="Caitlin Harrison" userId="2dc1ef4b-b7dd-400d-aaea-9bab0edc85ed" providerId="ADAL" clId="{BBAEDC53-95E5-4BB8-AD63-65F7A4AB09FF}" dt="2022-08-16T16:56:01.622" v="5322" actId="20577"/>
          <ac:spMkLst>
            <pc:docMk/>
            <pc:sldMk cId="2513816543" sldId="396"/>
            <ac:spMk id="5" creationId="{163ED564-1437-9E62-F050-19C7D74C236D}"/>
          </ac:spMkLst>
        </pc:spChg>
        <pc:spChg chg="add del mod">
          <ac:chgData name="Caitlin Harrison" userId="2dc1ef4b-b7dd-400d-aaea-9bab0edc85ed" providerId="ADAL" clId="{BBAEDC53-95E5-4BB8-AD63-65F7A4AB09FF}" dt="2022-08-16T16:57:26.121" v="5336" actId="478"/>
          <ac:spMkLst>
            <pc:docMk/>
            <pc:sldMk cId="2513816543" sldId="396"/>
            <ac:spMk id="6" creationId="{AAD873C4-DA45-3FD7-28A6-1F70B12F1F59}"/>
          </ac:spMkLst>
        </pc:spChg>
      </pc:sldChg>
      <pc:sldChg chg="new del">
        <pc:chgData name="Caitlin Harrison" userId="2dc1ef4b-b7dd-400d-aaea-9bab0edc85ed" providerId="ADAL" clId="{BBAEDC53-95E5-4BB8-AD63-65F7A4AB09FF}" dt="2022-08-16T21:18:30.185" v="5768" actId="47"/>
        <pc:sldMkLst>
          <pc:docMk/>
          <pc:sldMk cId="3279333317" sldId="397"/>
        </pc:sldMkLst>
      </pc:sldChg>
      <pc:sldChg chg="modSp add mod ord">
        <pc:chgData name="Caitlin Harrison" userId="2dc1ef4b-b7dd-400d-aaea-9bab0edc85ed" providerId="ADAL" clId="{BBAEDC53-95E5-4BB8-AD63-65F7A4AB09FF}" dt="2022-08-16T21:42:45.687" v="6638" actId="20577"/>
        <pc:sldMkLst>
          <pc:docMk/>
          <pc:sldMk cId="3445724114" sldId="397"/>
        </pc:sldMkLst>
        <pc:spChg chg="mod">
          <ac:chgData name="Caitlin Harrison" userId="2dc1ef4b-b7dd-400d-aaea-9bab0edc85ed" providerId="ADAL" clId="{BBAEDC53-95E5-4BB8-AD63-65F7A4AB09FF}" dt="2022-08-16T21:38:41.890" v="6511" actId="13926"/>
          <ac:spMkLst>
            <pc:docMk/>
            <pc:sldMk cId="3445724114" sldId="397"/>
            <ac:spMk id="2" creationId="{A42D36F9-D253-45B2-8699-307E327E6CB0}"/>
          </ac:spMkLst>
        </pc:spChg>
        <pc:spChg chg="mod">
          <ac:chgData name="Caitlin Harrison" userId="2dc1ef4b-b7dd-400d-aaea-9bab0edc85ed" providerId="ADAL" clId="{BBAEDC53-95E5-4BB8-AD63-65F7A4AB09FF}" dt="2022-08-16T21:42:45.687" v="6638" actId="20577"/>
          <ac:spMkLst>
            <pc:docMk/>
            <pc:sldMk cId="3445724114" sldId="397"/>
            <ac:spMk id="4" creationId="{8B83A970-9D02-6CA3-F8D0-D704F0832E53}"/>
          </ac:spMkLst>
        </pc:spChg>
      </pc:sldChg>
      <pc:sldChg chg="addSp delSp modSp add mod">
        <pc:chgData name="Caitlin Harrison" userId="2dc1ef4b-b7dd-400d-aaea-9bab0edc85ed" providerId="ADAL" clId="{BBAEDC53-95E5-4BB8-AD63-65F7A4AB09FF}" dt="2022-08-17T02:46:00.948" v="7417" actId="478"/>
        <pc:sldMkLst>
          <pc:docMk/>
          <pc:sldMk cId="2214536543" sldId="398"/>
        </pc:sldMkLst>
        <pc:spChg chg="add del mod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16" creationId="{22B94578-1748-5015-EF12-38107570D2A6}"/>
          </ac:spMkLst>
        </pc:spChg>
        <pc:spChg chg="add del mod">
          <ac:chgData name="Caitlin Harrison" userId="2dc1ef4b-b7dd-400d-aaea-9bab0edc85ed" providerId="ADAL" clId="{BBAEDC53-95E5-4BB8-AD63-65F7A4AB09FF}" dt="2022-08-17T02:43:54.036" v="7397" actId="478"/>
          <ac:spMkLst>
            <pc:docMk/>
            <pc:sldMk cId="2214536543" sldId="398"/>
            <ac:spMk id="27" creationId="{C155753B-0897-C68F-41F3-EAC76A0BC8B7}"/>
          </ac:spMkLst>
        </pc:spChg>
        <pc:spChg chg="add del mod">
          <ac:chgData name="Caitlin Harrison" userId="2dc1ef4b-b7dd-400d-aaea-9bab0edc85ed" providerId="ADAL" clId="{BBAEDC53-95E5-4BB8-AD63-65F7A4AB09FF}" dt="2022-08-17T02:43:51.689" v="7396" actId="478"/>
          <ac:spMkLst>
            <pc:docMk/>
            <pc:sldMk cId="2214536543" sldId="398"/>
            <ac:spMk id="34" creationId="{4E2214F3-F3B5-39FF-5255-E5D5BC67BE14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46" creationId="{5E6A8C70-717A-D890-758C-02CEB7D7777E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47" creationId="{72506908-584D-81F4-2DAC-F6F3A1641BCB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48" creationId="{F4C759B4-10C6-B244-0395-93631B1EA64A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49" creationId="{6230B592-B27F-86AD-CDC7-506280561E78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0" creationId="{94A64837-6F24-99AD-2256-4F4C34522779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1" creationId="{B89C5A0F-5341-A7C9-7268-7515FC225382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2" creationId="{646A5A6D-11A1-F1B0-0946-3322EFFB7E14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3" creationId="{F23F4732-B2A8-C787-EA3E-D919DFE6AA6F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4" creationId="{D1209D43-8EA8-46A3-DE2C-C3AA7EC3C91E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5" creationId="{B8EBC666-F962-B0D5-A297-93F01C0A57EE}"/>
          </ac:spMkLst>
        </pc:spChg>
        <pc:spChg chg="del">
          <ac:chgData name="Caitlin Harrison" userId="2dc1ef4b-b7dd-400d-aaea-9bab0edc85ed" providerId="ADAL" clId="{BBAEDC53-95E5-4BB8-AD63-65F7A4AB09FF}" dt="2022-08-17T02:42:50.137" v="7388" actId="478"/>
          <ac:spMkLst>
            <pc:docMk/>
            <pc:sldMk cId="2214536543" sldId="398"/>
            <ac:spMk id="56" creationId="{B0CD272C-8D2D-5A48-CCE7-FA9049AD1C4C}"/>
          </ac:spMkLst>
        </pc:spChg>
        <pc:grpChg chg="del">
          <ac:chgData name="Caitlin Harrison" userId="2dc1ef4b-b7dd-400d-aaea-9bab0edc85ed" providerId="ADAL" clId="{BBAEDC53-95E5-4BB8-AD63-65F7A4AB09FF}" dt="2022-08-17T02:42:50.137" v="7388" actId="478"/>
          <ac:grpSpMkLst>
            <pc:docMk/>
            <pc:sldMk cId="2214536543" sldId="398"/>
            <ac:grpSpMk id="9" creationId="{B1B49C2B-EA9C-A2C5-51CC-AC1AEA30C5F3}"/>
          </ac:grpSpMkLst>
        </pc:grpChg>
        <pc:picChg chg="del mod">
          <ac:chgData name="Caitlin Harrison" userId="2dc1ef4b-b7dd-400d-aaea-9bab0edc85ed" providerId="ADAL" clId="{BBAEDC53-95E5-4BB8-AD63-65F7A4AB09FF}" dt="2022-08-17T02:42:50.137" v="7388" actId="478"/>
          <ac:picMkLst>
            <pc:docMk/>
            <pc:sldMk cId="2214536543" sldId="398"/>
            <ac:picMk id="17" creationId="{CF7F9F76-6BD6-3022-AB2A-9720DA98F926}"/>
          </ac:picMkLst>
        </pc:picChg>
        <pc:picChg chg="add mod">
          <ac:chgData name="Caitlin Harrison" userId="2dc1ef4b-b7dd-400d-aaea-9bab0edc85ed" providerId="ADAL" clId="{BBAEDC53-95E5-4BB8-AD63-65F7A4AB09FF}" dt="2022-08-17T02:45:45.471" v="7414" actId="1076"/>
          <ac:picMkLst>
            <pc:docMk/>
            <pc:sldMk cId="2214536543" sldId="398"/>
            <ac:picMk id="30" creationId="{16D388AC-089A-6E9C-FBE6-8D1D07396F88}"/>
          </ac:picMkLst>
        </pc:picChg>
        <pc:picChg chg="add del mod">
          <ac:chgData name="Caitlin Harrison" userId="2dc1ef4b-b7dd-400d-aaea-9bab0edc85ed" providerId="ADAL" clId="{BBAEDC53-95E5-4BB8-AD63-65F7A4AB09FF}" dt="2022-08-17T02:46:00.948" v="7417" actId="478"/>
          <ac:picMkLst>
            <pc:docMk/>
            <pc:sldMk cId="2214536543" sldId="398"/>
            <ac:picMk id="40" creationId="{D95B5FC9-29A6-C64F-68C8-6DF853968B98}"/>
          </ac:picMkLst>
        </pc:picChg>
      </pc:sldChg>
      <pc:sldChg chg="new del">
        <pc:chgData name="Caitlin Harrison" userId="2dc1ef4b-b7dd-400d-aaea-9bab0edc85ed" providerId="ADAL" clId="{BBAEDC53-95E5-4BB8-AD63-65F7A4AB09FF}" dt="2022-08-17T02:39:28.746" v="7376" actId="47"/>
        <pc:sldMkLst>
          <pc:docMk/>
          <pc:sldMk cId="3318915758" sldId="398"/>
        </pc:sldMkLst>
      </pc:sldChg>
      <pc:sldMasterChg chg="modSp modSldLayout">
        <pc:chgData name="Caitlin Harrison" userId="2dc1ef4b-b7dd-400d-aaea-9bab0edc85ed" providerId="ADAL" clId="{BBAEDC53-95E5-4BB8-AD63-65F7A4AB09FF}" dt="2022-08-08T19:35:31.928" v="34"/>
        <pc:sldMasterMkLst>
          <pc:docMk/>
          <pc:sldMasterMk cId="3081410077" sldId="2147483648"/>
        </pc:sldMasterMkLst>
        <pc:spChg chg="mod">
          <ac:chgData name="Caitlin Harrison" userId="2dc1ef4b-b7dd-400d-aaea-9bab0edc85ed" providerId="ADAL" clId="{BBAEDC53-95E5-4BB8-AD63-65F7A4AB09FF}" dt="2022-08-08T19:35:31.928" v="34"/>
          <ac:spMkLst>
            <pc:docMk/>
            <pc:sldMasterMk cId="3081410077" sldId="2147483648"/>
            <ac:spMk id="2" creationId="{933F9F62-7CF7-0010-B055-460D54E65F69}"/>
          </ac:spMkLst>
        </pc:spChg>
        <pc:spChg chg="mod">
          <ac:chgData name="Caitlin Harrison" userId="2dc1ef4b-b7dd-400d-aaea-9bab0edc85ed" providerId="ADAL" clId="{BBAEDC53-95E5-4BB8-AD63-65F7A4AB09FF}" dt="2022-08-08T19:35:31.928" v="34"/>
          <ac:spMkLst>
            <pc:docMk/>
            <pc:sldMasterMk cId="3081410077" sldId="2147483648"/>
            <ac:spMk id="3" creationId="{137501A5-68A7-D16F-A3C2-C800A15F0DC4}"/>
          </ac:spMkLst>
        </pc:spChg>
        <pc:spChg chg="mod">
          <ac:chgData name="Caitlin Harrison" userId="2dc1ef4b-b7dd-400d-aaea-9bab0edc85ed" providerId="ADAL" clId="{BBAEDC53-95E5-4BB8-AD63-65F7A4AB09FF}" dt="2022-08-08T19:35:31.928" v="34"/>
          <ac:spMkLst>
            <pc:docMk/>
            <pc:sldMasterMk cId="3081410077" sldId="2147483648"/>
            <ac:spMk id="4" creationId="{4AE95A3F-0E0E-5F09-37EE-6E0696711388}"/>
          </ac:spMkLst>
        </pc:spChg>
        <pc:spChg chg="mod">
          <ac:chgData name="Caitlin Harrison" userId="2dc1ef4b-b7dd-400d-aaea-9bab0edc85ed" providerId="ADAL" clId="{BBAEDC53-95E5-4BB8-AD63-65F7A4AB09FF}" dt="2022-08-08T19:35:31.928" v="34"/>
          <ac:spMkLst>
            <pc:docMk/>
            <pc:sldMasterMk cId="3081410077" sldId="2147483648"/>
            <ac:spMk id="5" creationId="{BA9B6F61-7878-0408-DE50-8DBA593D3EBB}"/>
          </ac:spMkLst>
        </pc:spChg>
        <pc:spChg chg="mod">
          <ac:chgData name="Caitlin Harrison" userId="2dc1ef4b-b7dd-400d-aaea-9bab0edc85ed" providerId="ADAL" clId="{BBAEDC53-95E5-4BB8-AD63-65F7A4AB09FF}" dt="2022-08-08T19:35:31.928" v="34"/>
          <ac:spMkLst>
            <pc:docMk/>
            <pc:sldMasterMk cId="3081410077" sldId="2147483648"/>
            <ac:spMk id="6" creationId="{16F74CA6-DAAE-AA29-6F01-FAAFCE5181C6}"/>
          </ac:spMkLst>
        </pc:sp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1139181242" sldId="2147483649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139181242" sldId="2147483649"/>
              <ac:spMk id="2" creationId="{C1D9042D-4FDF-CDD7-17EE-422B0D14FAC9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139181242" sldId="2147483649"/>
              <ac:spMk id="3" creationId="{D43F5898-5A44-DA8F-E34E-7E22BB0E92C2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3781197786" sldId="2147483651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3781197786" sldId="2147483651"/>
              <ac:spMk id="2" creationId="{DF38A24C-5B33-5C9D-3A6F-FF9215EC9250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3781197786" sldId="2147483651"/>
              <ac:spMk id="3" creationId="{B7538FD5-6A4B-32EF-7189-8DE7A92BA7A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847764790" sldId="2147483652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847764790" sldId="2147483652"/>
              <ac:spMk id="3" creationId="{AD6D15FF-BAB9-BC50-3A9B-7607711C211F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847764790" sldId="2147483652"/>
              <ac:spMk id="4" creationId="{2C179989-3F8F-CED4-7D75-1FAD72A1605D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1613989547" sldId="2147483653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613989547" sldId="2147483653"/>
              <ac:spMk id="2" creationId="{58C98AC4-D616-D435-7E6A-63755E2CC66B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613989547" sldId="2147483653"/>
              <ac:spMk id="3" creationId="{0BDC39C1-78B7-C6A8-7DA7-8E1E133D6BF8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613989547" sldId="2147483653"/>
              <ac:spMk id="4" creationId="{1A8FE26D-C9E1-592D-88E1-D52241D8E59C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613989547" sldId="2147483653"/>
              <ac:spMk id="5" creationId="{65668E59-6B20-ED99-88DD-D843A063085E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613989547" sldId="2147483653"/>
              <ac:spMk id="6" creationId="{8DA03D5F-A383-D8FE-77BE-68665940FC4B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1079671676" sldId="2147483656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079671676" sldId="2147483656"/>
              <ac:spMk id="2" creationId="{81852FE7-C5C4-01A6-6596-BCF1F9F00629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079671676" sldId="2147483656"/>
              <ac:spMk id="3" creationId="{5177EA22-B72F-3459-9BC7-7C1527388B60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079671676" sldId="2147483656"/>
              <ac:spMk id="4" creationId="{A8E40EF0-B20D-3E6E-E491-815700D1421A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5099245" sldId="2147483657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5099245" sldId="2147483657"/>
              <ac:spMk id="2" creationId="{527EA9F4-650F-2C6B-1660-2E45012E9103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5099245" sldId="2147483657"/>
              <ac:spMk id="3" creationId="{332B7CE6-2D11-F0F3-7AEF-B253C9B1CE5B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5099245" sldId="2147483657"/>
              <ac:spMk id="4" creationId="{9B37B464-65E4-317A-9330-9D3EFE3D92AC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1.928" v="34"/>
          <pc:sldLayoutMkLst>
            <pc:docMk/>
            <pc:sldMasterMk cId="3081410077" sldId="2147483648"/>
            <pc:sldLayoutMk cId="1384207068" sldId="2147483659"/>
          </pc:sldLayoutMkLst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384207068" sldId="2147483659"/>
              <ac:spMk id="2" creationId="{C87FB509-A532-6BE2-2A8B-ED2FA7583A62}"/>
            </ac:spMkLst>
          </pc:spChg>
          <pc:spChg chg="mod">
            <ac:chgData name="Caitlin Harrison" userId="2dc1ef4b-b7dd-400d-aaea-9bab0edc85ed" providerId="ADAL" clId="{BBAEDC53-95E5-4BB8-AD63-65F7A4AB09FF}" dt="2022-08-08T19:35:31.928" v="34"/>
            <ac:spMkLst>
              <pc:docMk/>
              <pc:sldMasterMk cId="3081410077" sldId="2147483648"/>
              <pc:sldLayoutMk cId="1384207068" sldId="2147483659"/>
              <ac:spMk id="3" creationId="{E4E90B58-EBCE-B7A4-4EF6-0FB0C8664158}"/>
            </ac:spMkLst>
          </pc:spChg>
        </pc:sldLayoutChg>
      </pc:sldMasterChg>
      <pc:sldMasterChg chg="modSp modSldLayout">
        <pc:chgData name="Caitlin Harrison" userId="2dc1ef4b-b7dd-400d-aaea-9bab0edc85ed" providerId="ADAL" clId="{BBAEDC53-95E5-4BB8-AD63-65F7A4AB09FF}" dt="2022-08-08T19:35:36.459" v="35"/>
        <pc:sldMasterMkLst>
          <pc:docMk/>
          <pc:sldMasterMk cId="3629932552" sldId="2147483660"/>
        </pc:sldMasterMkLst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asterMk cId="3629932552" sldId="2147483660"/>
            <ac:spMk id="2" creationId="{00000000-0000-0000-0000-00000000000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asterMk cId="3629932552" sldId="2147483660"/>
            <ac:spMk id="3" creationId="{00000000-0000-0000-0000-00000000000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asterMk cId="3629932552" sldId="2147483660"/>
            <ac:spMk id="4" creationId="{00000000-0000-0000-0000-00000000000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asterMk cId="3629932552" sldId="2147483660"/>
            <ac:spMk id="5" creationId="{00000000-0000-0000-0000-000000000000}"/>
          </ac:spMkLst>
        </pc:spChg>
        <pc:spChg chg="mod">
          <ac:chgData name="Caitlin Harrison" userId="2dc1ef4b-b7dd-400d-aaea-9bab0edc85ed" providerId="ADAL" clId="{BBAEDC53-95E5-4BB8-AD63-65F7A4AB09FF}" dt="2022-08-08T19:35:36.459" v="35"/>
          <ac:spMkLst>
            <pc:docMk/>
            <pc:sldMasterMk cId="3629932552" sldId="2147483660"/>
            <ac:spMk id="6" creationId="{00000000-0000-0000-0000-000000000000}"/>
          </ac:spMkLst>
        </pc:sp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2853675560" sldId="2147483661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853675560" sldId="2147483661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853675560" sldId="2147483661"/>
              <ac:spMk id="3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1550957248" sldId="2147483663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550957248" sldId="2147483663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550957248" sldId="2147483663"/>
              <ac:spMk id="3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154914403" sldId="2147483664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54914403" sldId="2147483664"/>
              <ac:spMk id="3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54914403" sldId="2147483664"/>
              <ac:spMk id="4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2727949660" sldId="2147483665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727949660" sldId="2147483665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727949660" sldId="2147483665"/>
              <ac:spMk id="3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727949660" sldId="2147483665"/>
              <ac:spMk id="4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727949660" sldId="2147483665"/>
              <ac:spMk id="5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2727949660" sldId="2147483665"/>
              <ac:spMk id="6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1826465063" sldId="2147483668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826465063" sldId="2147483668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826465063" sldId="2147483668"/>
              <ac:spMk id="3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1826465063" sldId="2147483668"/>
              <ac:spMk id="4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4247484512" sldId="2147483669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4247484512" sldId="2147483669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4247484512" sldId="2147483669"/>
              <ac:spMk id="3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4247484512" sldId="2147483669"/>
              <ac:spMk id="4" creationId="{00000000-0000-0000-0000-000000000000}"/>
            </ac:spMkLst>
          </pc:spChg>
        </pc:sldLayoutChg>
        <pc:sldLayoutChg chg="modSp">
          <pc:chgData name="Caitlin Harrison" userId="2dc1ef4b-b7dd-400d-aaea-9bab0edc85ed" providerId="ADAL" clId="{BBAEDC53-95E5-4BB8-AD63-65F7A4AB09FF}" dt="2022-08-08T19:35:36.459" v="35"/>
          <pc:sldLayoutMkLst>
            <pc:docMk/>
            <pc:sldMasterMk cId="3629932552" sldId="2147483660"/>
            <pc:sldLayoutMk cId="515355416" sldId="2147483671"/>
          </pc:sldLayoutMkLst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515355416" sldId="2147483671"/>
              <ac:spMk id="2" creationId="{00000000-0000-0000-0000-000000000000}"/>
            </ac:spMkLst>
          </pc:spChg>
          <pc:spChg chg="mod">
            <ac:chgData name="Caitlin Harrison" userId="2dc1ef4b-b7dd-400d-aaea-9bab0edc85ed" providerId="ADAL" clId="{BBAEDC53-95E5-4BB8-AD63-65F7A4AB09FF}" dt="2022-08-08T19:35:36.459" v="35"/>
            <ac:spMkLst>
              <pc:docMk/>
              <pc:sldMasterMk cId="3629932552" sldId="2147483660"/>
              <pc:sldLayoutMk cId="515355416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Emily Norton" userId="1ea444dc-c998-462f-b277-50a49bf8daaf" providerId="ADAL" clId="{8AFFAAAA-FA9E-44A0-AFDE-B05BA73D64D5}"/>
    <pc:docChg chg="">
      <pc:chgData name="Emily Norton" userId="1ea444dc-c998-462f-b277-50a49bf8daaf" providerId="ADAL" clId="{8AFFAAAA-FA9E-44A0-AFDE-B05BA73D64D5}" dt="2022-08-12T19:57:33.104" v="17"/>
      <pc:docMkLst>
        <pc:docMk/>
      </pc:docMkLst>
      <pc:sldChg chg="addCm">
        <pc:chgData name="Emily Norton" userId="1ea444dc-c998-462f-b277-50a49bf8daaf" providerId="ADAL" clId="{8AFFAAAA-FA9E-44A0-AFDE-B05BA73D64D5}" dt="2022-08-12T17:46:30.891" v="0"/>
        <pc:sldMkLst>
          <pc:docMk/>
          <pc:sldMk cId="2576647708" sldId="331"/>
        </pc:sldMkLst>
      </pc:sldChg>
      <pc:sldChg chg="addCm">
        <pc:chgData name="Emily Norton" userId="1ea444dc-c998-462f-b277-50a49bf8daaf" providerId="ADAL" clId="{8AFFAAAA-FA9E-44A0-AFDE-B05BA73D64D5}" dt="2022-08-12T19:41:49.348" v="2"/>
        <pc:sldMkLst>
          <pc:docMk/>
          <pc:sldMk cId="1281670597" sldId="332"/>
        </pc:sldMkLst>
      </pc:sldChg>
      <pc:sldChg chg="addCm modCm">
        <pc:chgData name="Emily Norton" userId="1ea444dc-c998-462f-b277-50a49bf8daaf" providerId="ADAL" clId="{8AFFAAAA-FA9E-44A0-AFDE-B05BA73D64D5}" dt="2022-08-12T19:45:18.066" v="7"/>
        <pc:sldMkLst>
          <pc:docMk/>
          <pc:sldMk cId="1426203257" sldId="338"/>
        </pc:sldMkLst>
      </pc:sldChg>
      <pc:sldChg chg="addCm delCm modCm">
        <pc:chgData name="Emily Norton" userId="1ea444dc-c998-462f-b277-50a49bf8daaf" providerId="ADAL" clId="{8AFFAAAA-FA9E-44A0-AFDE-B05BA73D64D5}" dt="2022-08-12T19:44:29.919" v="5"/>
        <pc:sldMkLst>
          <pc:docMk/>
          <pc:sldMk cId="3140339447" sldId="370"/>
        </pc:sldMkLst>
      </pc:sldChg>
      <pc:sldChg chg="modCm">
        <pc:chgData name="Emily Norton" userId="1ea444dc-c998-462f-b277-50a49bf8daaf" providerId="ADAL" clId="{8AFFAAAA-FA9E-44A0-AFDE-B05BA73D64D5}" dt="2022-08-12T19:41:01.414" v="1"/>
        <pc:sldMkLst>
          <pc:docMk/>
          <pc:sldMk cId="2521071747" sldId="373"/>
        </pc:sldMkLst>
      </pc:sldChg>
      <pc:sldChg chg="modCm">
        <pc:chgData name="Emily Norton" userId="1ea444dc-c998-462f-b277-50a49bf8daaf" providerId="ADAL" clId="{8AFFAAAA-FA9E-44A0-AFDE-B05BA73D64D5}" dt="2022-08-12T19:48:44.035" v="10"/>
        <pc:sldMkLst>
          <pc:docMk/>
          <pc:sldMk cId="568280750" sldId="380"/>
        </pc:sldMkLst>
      </pc:sldChg>
      <pc:sldChg chg="modCm">
        <pc:chgData name="Emily Norton" userId="1ea444dc-c998-462f-b277-50a49bf8daaf" providerId="ADAL" clId="{8AFFAAAA-FA9E-44A0-AFDE-B05BA73D64D5}" dt="2022-08-12T19:46:50.860" v="8"/>
        <pc:sldMkLst>
          <pc:docMk/>
          <pc:sldMk cId="863359049" sldId="383"/>
        </pc:sldMkLst>
      </pc:sldChg>
      <pc:sldChg chg="modCm">
        <pc:chgData name="Emily Norton" userId="1ea444dc-c998-462f-b277-50a49bf8daaf" providerId="ADAL" clId="{8AFFAAAA-FA9E-44A0-AFDE-B05BA73D64D5}" dt="2022-08-12T19:51:11.209" v="11"/>
        <pc:sldMkLst>
          <pc:docMk/>
          <pc:sldMk cId="2945329253" sldId="384"/>
        </pc:sldMkLst>
      </pc:sldChg>
      <pc:sldChg chg="modCm">
        <pc:chgData name="Emily Norton" userId="1ea444dc-c998-462f-b277-50a49bf8daaf" providerId="ADAL" clId="{8AFFAAAA-FA9E-44A0-AFDE-B05BA73D64D5}" dt="2022-08-12T19:52:47.952" v="12"/>
        <pc:sldMkLst>
          <pc:docMk/>
          <pc:sldMk cId="3215010047" sldId="386"/>
        </pc:sldMkLst>
      </pc:sldChg>
      <pc:sldChg chg="modCm">
        <pc:chgData name="Emily Norton" userId="1ea444dc-c998-462f-b277-50a49bf8daaf" providerId="ADAL" clId="{8AFFAAAA-FA9E-44A0-AFDE-B05BA73D64D5}" dt="2022-08-12T19:54:59.848" v="14"/>
        <pc:sldMkLst>
          <pc:docMk/>
          <pc:sldMk cId="1706100547" sldId="387"/>
        </pc:sldMkLst>
      </pc:sldChg>
      <pc:sldChg chg="addCm">
        <pc:chgData name="Emily Norton" userId="1ea444dc-c998-462f-b277-50a49bf8daaf" providerId="ADAL" clId="{8AFFAAAA-FA9E-44A0-AFDE-B05BA73D64D5}" dt="2022-08-12T19:55:54.026" v="15"/>
        <pc:sldMkLst>
          <pc:docMk/>
          <pc:sldMk cId="4230824481" sldId="388"/>
        </pc:sldMkLst>
      </pc:sldChg>
      <pc:sldChg chg="modCm">
        <pc:chgData name="Emily Norton" userId="1ea444dc-c998-462f-b277-50a49bf8daaf" providerId="ADAL" clId="{8AFFAAAA-FA9E-44A0-AFDE-B05BA73D64D5}" dt="2022-08-12T19:57:33.104" v="17"/>
        <pc:sldMkLst>
          <pc:docMk/>
          <pc:sldMk cId="437186547" sldId="391"/>
        </pc:sldMkLst>
      </pc:sldChg>
      <pc:sldChg chg="modCm">
        <pc:chgData name="Emily Norton" userId="1ea444dc-c998-462f-b277-50a49bf8daaf" providerId="ADAL" clId="{8AFFAAAA-FA9E-44A0-AFDE-B05BA73D64D5}" dt="2022-08-12T19:57:09.110" v="16"/>
        <pc:sldMkLst>
          <pc:docMk/>
          <pc:sldMk cId="2763184310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F11E-545F-4775-8063-7BE00958741F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82EC-BA82-4040-894B-400CE5881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5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30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4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64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84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5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3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1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F67FF-F859-4DEB-A589-302E10C0D5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2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5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8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E8FFC-1232-4472-A41D-2F6678DD215D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164-A9B4-4D78-8D77-3D594FF10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rsconnect.org/resettlement-services/match-grant/case-file-forms/" TargetMode="Externa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2512CE-1342-45EB-862F-670FFF10EF84}"/>
              </a:ext>
            </a:extLst>
          </p:cNvPr>
          <p:cNvSpPr txBox="1"/>
          <p:nvPr/>
        </p:nvSpPr>
        <p:spPr>
          <a:xfrm>
            <a:off x="1257532" y="706509"/>
            <a:ext cx="964064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Developing Client Budgets (Enrollment, 180 &amp; 240)  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3BF2D-BB51-4E6B-936D-51539BF2F3AC}"/>
              </a:ext>
            </a:extLst>
          </p:cNvPr>
          <p:cNvSpPr/>
          <p:nvPr/>
        </p:nvSpPr>
        <p:spPr>
          <a:xfrm>
            <a:off x="3326267" y="2425614"/>
            <a:ext cx="5503178" cy="55303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 Grant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C75AB-5264-4460-AEB5-51D4B99A41C1}"/>
              </a:ext>
            </a:extLst>
          </p:cNvPr>
          <p:cNvSpPr/>
          <p:nvPr/>
        </p:nvSpPr>
        <p:spPr>
          <a:xfrm>
            <a:off x="2415195" y="2094556"/>
            <a:ext cx="7361613" cy="27786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AAD64D-C38E-4F3A-8882-C9E44707EE92}"/>
              </a:ext>
            </a:extLst>
          </p:cNvPr>
          <p:cNvSpPr/>
          <p:nvPr/>
        </p:nvSpPr>
        <p:spPr>
          <a:xfrm>
            <a:off x="3307051" y="3225468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B5C836B-ABA7-4DEE-A51A-0C63E122D677}"/>
              </a:ext>
            </a:extLst>
          </p:cNvPr>
          <p:cNvSpPr/>
          <p:nvPr/>
        </p:nvSpPr>
        <p:spPr>
          <a:xfrm>
            <a:off x="5228076" y="3262023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987B09-760D-4515-99F9-79A9D421D587}"/>
              </a:ext>
            </a:extLst>
          </p:cNvPr>
          <p:cNvSpPr/>
          <p:nvPr/>
        </p:nvSpPr>
        <p:spPr>
          <a:xfrm>
            <a:off x="7129883" y="3255485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phic 15" descr="Stars">
            <a:extLst>
              <a:ext uri="{FF2B5EF4-FFF2-40B4-BE49-F238E27FC236}">
                <a16:creationId xmlns:a16="http://schemas.microsoft.com/office/drawing/2014/main" id="{BE928A71-9A85-4656-843C-514170BF3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108" y="3057497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E742A8E-AC0A-48F7-B2B0-933EBF4B53DC}"/>
              </a:ext>
            </a:extLst>
          </p:cNvPr>
          <p:cNvGrpSpPr/>
          <p:nvPr/>
        </p:nvGrpSpPr>
        <p:grpSpPr>
          <a:xfrm>
            <a:off x="3187860" y="2564575"/>
            <a:ext cx="1933383" cy="1856802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C05EB1-E0B3-4D3C-A36C-89B0170651B1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48B34BA7-1CA9-44AA-8565-BA3EB8A5C37E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42A156-5CE6-49E8-84FB-B8EC144D76B4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6BE91E-E54E-42A8-B729-D295D385C0D2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555D81-23FD-4E28-A0E6-E2C93A847D0D}"/>
              </a:ext>
            </a:extLst>
          </p:cNvPr>
          <p:cNvSpPr txBox="1"/>
          <p:nvPr/>
        </p:nvSpPr>
        <p:spPr>
          <a:xfrm rot="20686718">
            <a:off x="3379612" y="3016054"/>
            <a:ext cx="16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17, 2022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22F4D2-745B-4FDB-8501-1FC88BFA5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" y="5246555"/>
            <a:ext cx="3152593" cy="114177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42137908-CA2C-435A-A145-D2EA814DA5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96542" y="2117646"/>
            <a:ext cx="829902" cy="1334174"/>
          </a:xfrm>
          <a:prstGeom prst="rect">
            <a:avLst/>
          </a:prstGeom>
        </p:spPr>
      </p:pic>
      <p:pic>
        <p:nvPicPr>
          <p:cNvPr id="30" name="Picture 28">
            <a:extLst>
              <a:ext uri="{FF2B5EF4-FFF2-40B4-BE49-F238E27FC236}">
                <a16:creationId xmlns:a16="http://schemas.microsoft.com/office/drawing/2014/main" id="{5D11969D-690A-4E11-9402-2DA6342D61F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58" t="958" r="2927" b="627"/>
          <a:stretch>
            <a:fillRect/>
          </a:stretch>
        </p:blipFill>
        <p:spPr>
          <a:xfrm>
            <a:off x="9382495" y="3762545"/>
            <a:ext cx="925725" cy="2848792"/>
          </a:xfrm>
          <a:prstGeom prst="rect">
            <a:avLst/>
          </a:prstGeom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9E30B2EF-1FD1-4FD3-8E16-36DBAB2473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36260" y="2273214"/>
            <a:ext cx="2319062" cy="270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58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61A1598-7685-8178-F75C-D3938C8453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0" b="3339"/>
          <a:stretch/>
        </p:blipFill>
        <p:spPr>
          <a:xfrm>
            <a:off x="4426178" y="0"/>
            <a:ext cx="7765822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B4B64-1AC1-BF9C-A9AA-A2A8BB2F15D9}"/>
              </a:ext>
            </a:extLst>
          </p:cNvPr>
          <p:cNvSpPr txBox="1"/>
          <p:nvPr/>
        </p:nvSpPr>
        <p:spPr>
          <a:xfrm>
            <a:off x="10877013" y="1028699"/>
            <a:ext cx="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440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E5D69-8571-BB3D-6A8F-1025AE312F15}"/>
              </a:ext>
            </a:extLst>
          </p:cNvPr>
          <p:cNvSpPr txBox="1"/>
          <p:nvPr/>
        </p:nvSpPr>
        <p:spPr>
          <a:xfrm>
            <a:off x="10095963" y="1197976"/>
            <a:ext cx="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400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92A10-45B4-2F81-8F53-02A5B59E5D41}"/>
              </a:ext>
            </a:extLst>
          </p:cNvPr>
          <p:cNvSpPr txBox="1"/>
          <p:nvPr/>
        </p:nvSpPr>
        <p:spPr>
          <a:xfrm>
            <a:off x="10095213" y="1469022"/>
            <a:ext cx="695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40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DA82A2-BAF5-D909-26BC-A1AB8A7E14E0}"/>
              </a:ext>
            </a:extLst>
          </p:cNvPr>
          <p:cNvSpPr/>
          <p:nvPr/>
        </p:nvSpPr>
        <p:spPr>
          <a:xfrm>
            <a:off x="11087100" y="486607"/>
            <a:ext cx="695325" cy="3385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95E751-C92A-DE7E-A95D-5C34CE7C79BB}"/>
              </a:ext>
            </a:extLst>
          </p:cNvPr>
          <p:cNvSpPr/>
          <p:nvPr/>
        </p:nvSpPr>
        <p:spPr>
          <a:xfrm>
            <a:off x="6019800" y="298280"/>
            <a:ext cx="581025" cy="5078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9C72C7E-E465-AEC5-3587-441845ACF2AB}"/>
              </a:ext>
            </a:extLst>
          </p:cNvPr>
          <p:cNvSpPr/>
          <p:nvPr/>
        </p:nvSpPr>
        <p:spPr>
          <a:xfrm>
            <a:off x="228941" y="317330"/>
            <a:ext cx="3448051" cy="946452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Allowance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28811-EC11-247F-0DDD-1E9525C9F7CD}"/>
              </a:ext>
            </a:extLst>
          </p:cNvPr>
          <p:cNvSpPr txBox="1"/>
          <p:nvPr/>
        </p:nvSpPr>
        <p:spPr>
          <a:xfrm>
            <a:off x="228941" y="1367253"/>
            <a:ext cx="4029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Minimum required amount: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$50/week per adult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$10/week per minor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monthly budgets, can use estimate of 4 weeks/month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payments, must calculate weekly, not monthly</a:t>
            </a:r>
          </a:p>
          <a:p>
            <a:pPr fontAlgn="base"/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D546EE1-7957-EF3C-ABC7-6D227F133064}"/>
              </a:ext>
            </a:extLst>
          </p:cNvPr>
          <p:cNvGrpSpPr/>
          <p:nvPr/>
        </p:nvGrpSpPr>
        <p:grpSpPr>
          <a:xfrm>
            <a:off x="4426178" y="0"/>
            <a:ext cx="7765822" cy="6858001"/>
            <a:chOff x="4302354" y="-1"/>
            <a:chExt cx="7765822" cy="6858001"/>
          </a:xfrm>
        </p:grpSpPr>
        <p:pic>
          <p:nvPicPr>
            <p:cNvPr id="5" name="Picture 4" descr="Graphical user interface&#10;&#10;Description automatically generated with medium confidence">
              <a:extLst>
                <a:ext uri="{FF2B5EF4-FFF2-40B4-BE49-F238E27FC236}">
                  <a16:creationId xmlns:a16="http://schemas.microsoft.com/office/drawing/2014/main" id="{561A1598-7685-8178-F75C-D3938C845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20" b="3339"/>
            <a:stretch/>
          </p:blipFill>
          <p:spPr>
            <a:xfrm>
              <a:off x="4302354" y="-1"/>
              <a:ext cx="7765822" cy="685800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4B4B64-1AC1-BF9C-A9AA-A2A8BB2F15D9}"/>
                </a:ext>
              </a:extLst>
            </p:cNvPr>
            <p:cNvSpPr txBox="1"/>
            <p:nvPr/>
          </p:nvSpPr>
          <p:spPr>
            <a:xfrm>
              <a:off x="10753725" y="1028699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440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5E5D69-8571-BB3D-6A8F-1025AE312F15}"/>
                </a:ext>
              </a:extLst>
            </p:cNvPr>
            <p:cNvSpPr txBox="1"/>
            <p:nvPr/>
          </p:nvSpPr>
          <p:spPr>
            <a:xfrm>
              <a:off x="9972675" y="1197976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400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692A10-45B4-2F81-8F53-02A5B59E5D41}"/>
                </a:ext>
              </a:extLst>
            </p:cNvPr>
            <p:cNvSpPr txBox="1"/>
            <p:nvPr/>
          </p:nvSpPr>
          <p:spPr>
            <a:xfrm>
              <a:off x="9972674" y="1469022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40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37B20D2-1515-F7AB-94E1-625F823F2970}"/>
              </a:ext>
            </a:extLst>
          </p:cNvPr>
          <p:cNvSpPr/>
          <p:nvPr/>
        </p:nvSpPr>
        <p:spPr>
          <a:xfrm>
            <a:off x="228600" y="320040"/>
            <a:ext cx="3382489" cy="946452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 &amp; Utilities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91DAB-529D-D653-7411-74B85A1F652C}"/>
              </a:ext>
            </a:extLst>
          </p:cNvPr>
          <p:cNvSpPr txBox="1"/>
          <p:nvPr/>
        </p:nvSpPr>
        <p:spPr>
          <a:xfrm>
            <a:off x="6410325" y="1028699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1,450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C7DEE-4CDD-4476-BC23-234EB8AE7260}"/>
              </a:ext>
            </a:extLst>
          </p:cNvPr>
          <p:cNvSpPr txBox="1"/>
          <p:nvPr/>
        </p:nvSpPr>
        <p:spPr>
          <a:xfrm>
            <a:off x="10741253" y="1895474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1,450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6B4165-EDF8-85FD-03CA-5EF35EA95778}"/>
              </a:ext>
            </a:extLst>
          </p:cNvPr>
          <p:cNvSpPr txBox="1"/>
          <p:nvPr/>
        </p:nvSpPr>
        <p:spPr>
          <a:xfrm>
            <a:off x="6381750" y="1464675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AB75B-FD53-A22B-E687-7D8EB1C2FCD1}"/>
              </a:ext>
            </a:extLst>
          </p:cNvPr>
          <p:cNvSpPr txBox="1"/>
          <p:nvPr/>
        </p:nvSpPr>
        <p:spPr>
          <a:xfrm>
            <a:off x="6381750" y="1895474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3089D2-EAC5-3F60-3C9B-FF61C6846027}"/>
              </a:ext>
            </a:extLst>
          </p:cNvPr>
          <p:cNvSpPr txBox="1"/>
          <p:nvPr/>
        </p:nvSpPr>
        <p:spPr>
          <a:xfrm>
            <a:off x="6372224" y="1675728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2B6B75-F9CD-1901-919D-E52868DAE7FF}"/>
              </a:ext>
            </a:extLst>
          </p:cNvPr>
          <p:cNvSpPr txBox="1"/>
          <p:nvPr/>
        </p:nvSpPr>
        <p:spPr>
          <a:xfrm>
            <a:off x="10667999" y="2332953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AA704A-FD5E-4EC2-76B7-2DCE99D49778}"/>
              </a:ext>
            </a:extLst>
          </p:cNvPr>
          <p:cNvSpPr txBox="1"/>
          <p:nvPr/>
        </p:nvSpPr>
        <p:spPr>
          <a:xfrm>
            <a:off x="10677524" y="2988756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190D85-65B4-45F8-7DBC-2AA4A79AA259}"/>
              </a:ext>
            </a:extLst>
          </p:cNvPr>
          <p:cNvSpPr txBox="1"/>
          <p:nvPr/>
        </p:nvSpPr>
        <p:spPr>
          <a:xfrm>
            <a:off x="6372224" y="2156996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E7423-3CF6-9B00-FEE6-F58DCE8FEFB7}"/>
              </a:ext>
            </a:extLst>
          </p:cNvPr>
          <p:cNvSpPr txBox="1"/>
          <p:nvPr/>
        </p:nvSpPr>
        <p:spPr>
          <a:xfrm>
            <a:off x="228600" y="1371600"/>
            <a:ext cx="3983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Rent expenses should be backed up by lease or letter</a:t>
            </a:r>
          </a:p>
          <a:p>
            <a:pPr rtl="0" fontAlgn="base"/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monthly utilities expenses based on bills or similar previous cases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LIHEAP if enrolled</a:t>
            </a: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Paying clients’ phone bills is an allowable MG expense, but not required as part of utilities </a:t>
            </a:r>
          </a:p>
        </p:txBody>
      </p:sp>
    </p:spTree>
    <p:extLst>
      <p:ext uri="{BB962C8B-B14F-4D97-AF65-F5344CB8AC3E}">
        <p14:creationId xmlns:p14="http://schemas.microsoft.com/office/powerpoint/2010/main" val="12886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950196-7E92-9801-CB55-6AF5983D93E4}"/>
              </a:ext>
            </a:extLst>
          </p:cNvPr>
          <p:cNvGrpSpPr/>
          <p:nvPr/>
        </p:nvGrpSpPr>
        <p:grpSpPr>
          <a:xfrm>
            <a:off x="4426178" y="0"/>
            <a:ext cx="7765822" cy="6858001"/>
            <a:chOff x="4302354" y="-1"/>
            <a:chExt cx="7765822" cy="685800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D546EE1-7957-EF3C-ABC7-6D227F133064}"/>
                </a:ext>
              </a:extLst>
            </p:cNvPr>
            <p:cNvGrpSpPr/>
            <p:nvPr/>
          </p:nvGrpSpPr>
          <p:grpSpPr>
            <a:xfrm>
              <a:off x="4302354" y="-1"/>
              <a:ext cx="7765822" cy="6858001"/>
              <a:chOff x="4302354" y="-1"/>
              <a:chExt cx="7765822" cy="6858001"/>
            </a:xfrm>
          </p:grpSpPr>
          <p:pic>
            <p:nvPicPr>
              <p:cNvPr id="5" name="Picture 4" descr="Graphical user interface&#10;&#10;Description automatically generated with medium confidence">
                <a:extLst>
                  <a:ext uri="{FF2B5EF4-FFF2-40B4-BE49-F238E27FC236}">
                    <a16:creationId xmlns:a16="http://schemas.microsoft.com/office/drawing/2014/main" id="{561A1598-7685-8178-F75C-D3938C8453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520" b="3339"/>
              <a:stretch/>
            </p:blipFill>
            <p:spPr>
              <a:xfrm>
                <a:off x="4302354" y="-1"/>
                <a:ext cx="7765822" cy="685800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4B4B64-1AC1-BF9C-A9AA-A2A8BB2F15D9}"/>
                  </a:ext>
                </a:extLst>
              </p:cNvPr>
              <p:cNvSpPr txBox="1"/>
              <p:nvPr/>
            </p:nvSpPr>
            <p:spPr>
              <a:xfrm>
                <a:off x="10753725" y="1028699"/>
                <a:ext cx="69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440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5E5D69-8571-BB3D-6A8F-1025AE312F15}"/>
                  </a:ext>
                </a:extLst>
              </p:cNvPr>
              <p:cNvSpPr txBox="1"/>
              <p:nvPr/>
            </p:nvSpPr>
            <p:spPr>
              <a:xfrm>
                <a:off x="9972675" y="1197976"/>
                <a:ext cx="69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400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692A10-45B4-2F81-8F53-02A5B59E5D41}"/>
                  </a:ext>
                </a:extLst>
              </p:cNvPr>
              <p:cNvSpPr txBox="1"/>
              <p:nvPr/>
            </p:nvSpPr>
            <p:spPr>
              <a:xfrm>
                <a:off x="9972674" y="1469022"/>
                <a:ext cx="6953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40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791DAB-529D-D653-7411-74B85A1F652C}"/>
                </a:ext>
              </a:extLst>
            </p:cNvPr>
            <p:cNvSpPr txBox="1"/>
            <p:nvPr/>
          </p:nvSpPr>
          <p:spPr>
            <a:xfrm>
              <a:off x="6410325" y="1028699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1,450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7C7DEE-4CDD-4476-BC23-234EB8AE7260}"/>
                </a:ext>
              </a:extLst>
            </p:cNvPr>
            <p:cNvSpPr txBox="1"/>
            <p:nvPr/>
          </p:nvSpPr>
          <p:spPr>
            <a:xfrm>
              <a:off x="10741253" y="1895474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1,450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6B4165-EDF8-85FD-03CA-5EF35EA95778}"/>
                </a:ext>
              </a:extLst>
            </p:cNvPr>
            <p:cNvSpPr txBox="1"/>
            <p:nvPr/>
          </p:nvSpPr>
          <p:spPr>
            <a:xfrm>
              <a:off x="6381750" y="1464675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8AB75B-FD53-A22B-E687-7D8EB1C2FCD1}"/>
                </a:ext>
              </a:extLst>
            </p:cNvPr>
            <p:cNvSpPr txBox="1"/>
            <p:nvPr/>
          </p:nvSpPr>
          <p:spPr>
            <a:xfrm>
              <a:off x="6381750" y="1895474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3089D2-EAC5-3F60-3C9B-FF61C6846027}"/>
                </a:ext>
              </a:extLst>
            </p:cNvPr>
            <p:cNvSpPr txBox="1"/>
            <p:nvPr/>
          </p:nvSpPr>
          <p:spPr>
            <a:xfrm>
              <a:off x="6372224" y="1694778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100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2B6B75-F9CD-1901-919D-E52868DAE7FF}"/>
                </a:ext>
              </a:extLst>
            </p:cNvPr>
            <p:cNvSpPr txBox="1"/>
            <p:nvPr/>
          </p:nvSpPr>
          <p:spPr>
            <a:xfrm>
              <a:off x="10667999" y="2332953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100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AA704A-FD5E-4EC2-76B7-2DCE99D49778}"/>
                </a:ext>
              </a:extLst>
            </p:cNvPr>
            <p:cNvSpPr txBox="1"/>
            <p:nvPr/>
          </p:nvSpPr>
          <p:spPr>
            <a:xfrm>
              <a:off x="10677524" y="2988756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190D85-65B4-45F8-7DBC-2AA4A79AA259}"/>
                </a:ext>
              </a:extLst>
            </p:cNvPr>
            <p:cNvSpPr txBox="1"/>
            <p:nvPr/>
          </p:nvSpPr>
          <p:spPr>
            <a:xfrm>
              <a:off x="6410325" y="2144626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50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B86732-244D-2C41-657B-1B8EE50FEECB}"/>
              </a:ext>
            </a:extLst>
          </p:cNvPr>
          <p:cNvSpPr/>
          <p:nvPr/>
        </p:nvSpPr>
        <p:spPr>
          <a:xfrm>
            <a:off x="228600" y="320040"/>
            <a:ext cx="3743326" cy="758977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 &amp;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64B78-B231-537E-997E-1316CB161B6E}"/>
              </a:ext>
            </a:extLst>
          </p:cNvPr>
          <p:cNvSpPr txBox="1"/>
          <p:nvPr/>
        </p:nvSpPr>
        <p:spPr>
          <a:xfrm>
            <a:off x="10677524" y="2114214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2240B-0D71-9397-8E77-C69230E5EAD4}"/>
              </a:ext>
            </a:extLst>
          </p:cNvPr>
          <p:cNvSpPr txBox="1"/>
          <p:nvPr/>
        </p:nvSpPr>
        <p:spPr>
          <a:xfrm>
            <a:off x="6372224" y="2362198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45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E506F-09E5-7075-9C24-D2EFF4F940E9}"/>
              </a:ext>
            </a:extLst>
          </p:cNvPr>
          <p:cNvSpPr txBox="1"/>
          <p:nvPr/>
        </p:nvSpPr>
        <p:spPr>
          <a:xfrm>
            <a:off x="6362699" y="2603998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575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9AB7C6-FDA5-5204-BCD6-07D37652B06B}"/>
              </a:ext>
            </a:extLst>
          </p:cNvPr>
          <p:cNvSpPr txBox="1"/>
          <p:nvPr/>
        </p:nvSpPr>
        <p:spPr>
          <a:xfrm>
            <a:off x="10677524" y="2590128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575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7C6F7-4EED-C358-ACE4-A0F3D34D77A2}"/>
              </a:ext>
            </a:extLst>
          </p:cNvPr>
          <p:cNvSpPr txBox="1"/>
          <p:nvPr/>
        </p:nvSpPr>
        <p:spPr>
          <a:xfrm>
            <a:off x="228600" y="1203652"/>
            <a:ext cx="4010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Agency is required to provide (or ensure that clients receive) food and transportation until case is self-sufficient</a:t>
            </a:r>
          </a:p>
          <a:p>
            <a:pPr rtl="0" fontAlgn="base"/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income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monthly SNAP/WIC benefits utilized</a:t>
            </a:r>
          </a:p>
          <a:p>
            <a:pPr fontAlgn="base"/>
            <a:endParaRPr lang="en-US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expenses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monthly amount of SNAP/WIC benefits spent + any out-of-pocket food expenses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3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DAF1DC-558D-CE62-C1B3-C2AE9FDB8E33}"/>
              </a:ext>
            </a:extLst>
          </p:cNvPr>
          <p:cNvGrpSpPr/>
          <p:nvPr/>
        </p:nvGrpSpPr>
        <p:grpSpPr>
          <a:xfrm>
            <a:off x="4426178" y="0"/>
            <a:ext cx="7765822" cy="6858001"/>
            <a:chOff x="4302354" y="-1"/>
            <a:chExt cx="7765822" cy="68580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8950196-7E92-9801-CB55-6AF5983D93E4}"/>
                </a:ext>
              </a:extLst>
            </p:cNvPr>
            <p:cNvGrpSpPr/>
            <p:nvPr/>
          </p:nvGrpSpPr>
          <p:grpSpPr>
            <a:xfrm>
              <a:off x="4302354" y="-1"/>
              <a:ext cx="7765822" cy="6858001"/>
              <a:chOff x="4302354" y="-1"/>
              <a:chExt cx="7765822" cy="685800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D546EE1-7957-EF3C-ABC7-6D227F133064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pic>
              <p:nvPicPr>
                <p:cNvPr id="5" name="Picture 4" descr="Graphical user interfac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61A1598-7685-8178-F75C-D3938C8453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0520" b="3339"/>
                <a:stretch/>
              </p:blipFill>
              <p:spPr>
                <a:xfrm>
                  <a:off x="4302354" y="-1"/>
                  <a:ext cx="7765822" cy="6858001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24B4B64-1AC1-BF9C-A9AA-A2A8BB2F15D9}"/>
                    </a:ext>
                  </a:extLst>
                </p:cNvPr>
                <p:cNvSpPr txBox="1"/>
                <p:nvPr/>
              </p:nvSpPr>
              <p:spPr>
                <a:xfrm>
                  <a:off x="10753725" y="1028699"/>
                  <a:ext cx="6953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440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75E5D69-8571-BB3D-6A8F-1025AE312F15}"/>
                    </a:ext>
                  </a:extLst>
                </p:cNvPr>
                <p:cNvSpPr txBox="1"/>
                <p:nvPr/>
              </p:nvSpPr>
              <p:spPr>
                <a:xfrm>
                  <a:off x="9972675" y="1197976"/>
                  <a:ext cx="6953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400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5692A10-45B4-2F81-8F53-02A5B59E5D41}"/>
                    </a:ext>
                  </a:extLst>
                </p:cNvPr>
                <p:cNvSpPr txBox="1"/>
                <p:nvPr/>
              </p:nvSpPr>
              <p:spPr>
                <a:xfrm>
                  <a:off x="9972674" y="1469022"/>
                  <a:ext cx="6953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40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791DAB-529D-D653-7411-74B85A1F652C}"/>
                  </a:ext>
                </a:extLst>
              </p:cNvPr>
              <p:cNvSpPr txBox="1"/>
              <p:nvPr/>
            </p:nvSpPr>
            <p:spPr>
              <a:xfrm>
                <a:off x="6410325" y="1028699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1,450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7C7DEE-4CDD-4476-BC23-234EB8AE7260}"/>
                  </a:ext>
                </a:extLst>
              </p:cNvPr>
              <p:cNvSpPr txBox="1"/>
              <p:nvPr/>
            </p:nvSpPr>
            <p:spPr>
              <a:xfrm>
                <a:off x="10741253" y="1895474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1,450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6B4165-EDF8-85FD-03CA-5EF35EA95778}"/>
                  </a:ext>
                </a:extLst>
              </p:cNvPr>
              <p:cNvSpPr txBox="1"/>
              <p:nvPr/>
            </p:nvSpPr>
            <p:spPr>
              <a:xfrm>
                <a:off x="6381750" y="1464675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8AB75B-FD53-A22B-E687-7D8EB1C2FCD1}"/>
                  </a:ext>
                </a:extLst>
              </p:cNvPr>
              <p:cNvSpPr txBox="1"/>
              <p:nvPr/>
            </p:nvSpPr>
            <p:spPr>
              <a:xfrm>
                <a:off x="6381750" y="1895474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3089D2-EAC5-3F60-3C9B-FF61C6846027}"/>
                  </a:ext>
                </a:extLst>
              </p:cNvPr>
              <p:cNvSpPr txBox="1"/>
              <p:nvPr/>
            </p:nvSpPr>
            <p:spPr>
              <a:xfrm>
                <a:off x="6372224" y="1694778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100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2B6B75-F9CD-1901-919D-E52868DAE7FF}"/>
                  </a:ext>
                </a:extLst>
              </p:cNvPr>
              <p:cNvSpPr txBox="1"/>
              <p:nvPr/>
            </p:nvSpPr>
            <p:spPr>
              <a:xfrm>
                <a:off x="10677524" y="2342478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100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AA704A-FD5E-4EC2-76B7-2DCE99D49778}"/>
                  </a:ext>
                </a:extLst>
              </p:cNvPr>
              <p:cNvSpPr txBox="1"/>
              <p:nvPr/>
            </p:nvSpPr>
            <p:spPr>
              <a:xfrm>
                <a:off x="10677524" y="2988756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190D85-65B4-45F8-7DBC-2AA4A79AA259}"/>
                  </a:ext>
                </a:extLst>
              </p:cNvPr>
              <p:cNvSpPr txBox="1"/>
              <p:nvPr/>
            </p:nvSpPr>
            <p:spPr>
              <a:xfrm>
                <a:off x="6410325" y="2144626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50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3C64B78-B231-537E-997E-1316CB161B6E}"/>
                </a:ext>
              </a:extLst>
            </p:cNvPr>
            <p:cNvSpPr txBox="1"/>
            <p:nvPr/>
          </p:nvSpPr>
          <p:spPr>
            <a:xfrm>
              <a:off x="10696574" y="2133264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45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12240B-0D71-9397-8E77-C69230E5EAD4}"/>
                </a:ext>
              </a:extLst>
            </p:cNvPr>
            <p:cNvSpPr txBox="1"/>
            <p:nvPr/>
          </p:nvSpPr>
          <p:spPr>
            <a:xfrm>
              <a:off x="6391274" y="2362198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45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23E506F-09E5-7075-9C24-D2EFF4F940E9}"/>
                </a:ext>
              </a:extLst>
            </p:cNvPr>
            <p:cNvSpPr txBox="1"/>
            <p:nvPr/>
          </p:nvSpPr>
          <p:spPr>
            <a:xfrm>
              <a:off x="6381749" y="2584948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575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9AB7C6-FDA5-5204-BCD6-07D37652B06B}"/>
                </a:ext>
              </a:extLst>
            </p:cNvPr>
            <p:cNvSpPr txBox="1"/>
            <p:nvPr/>
          </p:nvSpPr>
          <p:spPr>
            <a:xfrm>
              <a:off x="10687049" y="2580603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575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95BD2C-2E3B-6D8B-A48E-773EA30C1D7E}"/>
              </a:ext>
            </a:extLst>
          </p:cNvPr>
          <p:cNvSpPr/>
          <p:nvPr/>
        </p:nvSpPr>
        <p:spPr>
          <a:xfrm>
            <a:off x="228600" y="439000"/>
            <a:ext cx="1671221" cy="758977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ADEFD5-AED0-C083-6A83-2DAD260D23DB}"/>
              </a:ext>
            </a:extLst>
          </p:cNvPr>
          <p:cNvSpPr txBox="1"/>
          <p:nvPr/>
        </p:nvSpPr>
        <p:spPr>
          <a:xfrm>
            <a:off x="6372224" y="2802520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1797D1-523D-D9A7-2F52-F1F79540DE22}"/>
              </a:ext>
            </a:extLst>
          </p:cNvPr>
          <p:cNvSpPr txBox="1"/>
          <p:nvPr/>
        </p:nvSpPr>
        <p:spPr>
          <a:xfrm>
            <a:off x="10677524" y="2777366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891F0D-017E-66C6-9BEB-6CD8EC5D91F9}"/>
              </a:ext>
            </a:extLst>
          </p:cNvPr>
          <p:cNvSpPr txBox="1"/>
          <p:nvPr/>
        </p:nvSpPr>
        <p:spPr>
          <a:xfrm>
            <a:off x="228600" y="1367254"/>
            <a:ext cx="4013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consistent, ongoing health expenses</a:t>
            </a:r>
          </a:p>
          <a:p>
            <a:pPr rtl="0" fontAlgn="base"/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 expenses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monthly amount of Medicaid/RMA benefits spent + any out-of-pocket health expenses</a:t>
            </a:r>
          </a:p>
          <a:p>
            <a:pPr rtl="0" fontAlgn="base"/>
            <a:endParaRPr lang="en-US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Medicaid/RMA </a:t>
            </a: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monthly benefits utilized</a:t>
            </a:r>
          </a:p>
        </p:txBody>
      </p:sp>
    </p:spTree>
    <p:extLst>
      <p:ext uri="{BB962C8B-B14F-4D97-AF65-F5344CB8AC3E}">
        <p14:creationId xmlns:p14="http://schemas.microsoft.com/office/powerpoint/2010/main" val="20137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B8D1DA1-679F-848D-1FF9-D4FB9ADB0F4B}"/>
              </a:ext>
            </a:extLst>
          </p:cNvPr>
          <p:cNvGrpSpPr/>
          <p:nvPr/>
        </p:nvGrpSpPr>
        <p:grpSpPr>
          <a:xfrm>
            <a:off x="4426178" y="-1"/>
            <a:ext cx="7765822" cy="6858001"/>
            <a:chOff x="4302354" y="-1"/>
            <a:chExt cx="7765822" cy="68580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DAF1DC-558D-CE62-C1B3-C2AE9FDB8E33}"/>
                </a:ext>
              </a:extLst>
            </p:cNvPr>
            <p:cNvGrpSpPr/>
            <p:nvPr/>
          </p:nvGrpSpPr>
          <p:grpSpPr>
            <a:xfrm>
              <a:off x="4302354" y="-1"/>
              <a:ext cx="7765822" cy="6858001"/>
              <a:chOff x="4302354" y="-1"/>
              <a:chExt cx="7765822" cy="685800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8950196-7E92-9801-CB55-6AF5983D93E4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AD546EE1-7957-EF3C-ABC7-6D227F133064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pic>
                <p:nvPicPr>
                  <p:cNvPr id="5" name="Picture 4" descr="Graphical user interface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561A1598-7685-8178-F75C-D3938C8453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0520" b="3339"/>
                  <a:stretch/>
                </p:blipFill>
                <p:spPr>
                  <a:xfrm>
                    <a:off x="4302354" y="-1"/>
                    <a:ext cx="7765822" cy="6858001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124B4B64-1AC1-BF9C-A9AA-A2A8BB2F15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3725" y="1028699"/>
                    <a:ext cx="6953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440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775E5D69-8571-BB3D-6A8F-1025AE312F15}"/>
                      </a:ext>
                    </a:extLst>
                  </p:cNvPr>
                  <p:cNvSpPr txBox="1"/>
                  <p:nvPr/>
                </p:nvSpPr>
                <p:spPr>
                  <a:xfrm>
                    <a:off x="9972675" y="1197976"/>
                    <a:ext cx="6953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400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5692A10-45B4-2F81-8F53-02A5B59E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9972674" y="1469022"/>
                    <a:ext cx="69532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40</a:t>
                    </a: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791DAB-529D-D653-7411-74B85A1F652C}"/>
                    </a:ext>
                  </a:extLst>
                </p:cNvPr>
                <p:cNvSpPr txBox="1"/>
                <p:nvPr/>
              </p:nvSpPr>
              <p:spPr>
                <a:xfrm>
                  <a:off x="6410325" y="102869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1,450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77C7DEE-4CDD-4476-BC23-234EB8AE7260}"/>
                    </a:ext>
                  </a:extLst>
                </p:cNvPr>
                <p:cNvSpPr txBox="1"/>
                <p:nvPr/>
              </p:nvSpPr>
              <p:spPr>
                <a:xfrm>
                  <a:off x="10741253" y="1895474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1,450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B6B4165-EDF8-85FD-03CA-5EF35EA95778}"/>
                    </a:ext>
                  </a:extLst>
                </p:cNvPr>
                <p:cNvSpPr txBox="1"/>
                <p:nvPr/>
              </p:nvSpPr>
              <p:spPr>
                <a:xfrm>
                  <a:off x="6381750" y="1464675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38AB75B-FD53-A22B-E687-7D8EB1C2FCD1}"/>
                    </a:ext>
                  </a:extLst>
                </p:cNvPr>
                <p:cNvSpPr txBox="1"/>
                <p:nvPr/>
              </p:nvSpPr>
              <p:spPr>
                <a:xfrm>
                  <a:off x="6381750" y="1895474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A3089D2-EAC5-3F60-3C9B-FF61C6846027}"/>
                    </a:ext>
                  </a:extLst>
                </p:cNvPr>
                <p:cNvSpPr txBox="1"/>
                <p:nvPr/>
              </p:nvSpPr>
              <p:spPr>
                <a:xfrm>
                  <a:off x="6372224" y="1694778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100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B2B6B75-F9CD-1901-919D-E52868DAE7FF}"/>
                    </a:ext>
                  </a:extLst>
                </p:cNvPr>
                <p:cNvSpPr txBox="1"/>
                <p:nvPr/>
              </p:nvSpPr>
              <p:spPr>
                <a:xfrm>
                  <a:off x="10677524" y="2342478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100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8AA704A-FD5E-4EC2-76B7-2DCE99D49778}"/>
                    </a:ext>
                  </a:extLst>
                </p:cNvPr>
                <p:cNvSpPr txBox="1"/>
                <p:nvPr/>
              </p:nvSpPr>
              <p:spPr>
                <a:xfrm>
                  <a:off x="10677524" y="298875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9190D85-65B4-45F8-7DBC-2AA4A79AA259}"/>
                    </a:ext>
                  </a:extLst>
                </p:cNvPr>
                <p:cNvSpPr txBox="1"/>
                <p:nvPr/>
              </p:nvSpPr>
              <p:spPr>
                <a:xfrm>
                  <a:off x="6410325" y="214462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50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C64B78-B231-537E-997E-1316CB161B6E}"/>
                  </a:ext>
                </a:extLst>
              </p:cNvPr>
              <p:cNvSpPr txBox="1"/>
              <p:nvPr/>
            </p:nvSpPr>
            <p:spPr>
              <a:xfrm>
                <a:off x="10696574" y="2133264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45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12240B-0D71-9397-8E77-C69230E5EAD4}"/>
                  </a:ext>
                </a:extLst>
              </p:cNvPr>
              <p:cNvSpPr txBox="1"/>
              <p:nvPr/>
            </p:nvSpPr>
            <p:spPr>
              <a:xfrm>
                <a:off x="6391274" y="2362198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45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3E506F-09E5-7075-9C24-D2EFF4F940E9}"/>
                  </a:ext>
                </a:extLst>
              </p:cNvPr>
              <p:cNvSpPr txBox="1"/>
              <p:nvPr/>
            </p:nvSpPr>
            <p:spPr>
              <a:xfrm>
                <a:off x="6381749" y="2584948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575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B9AB7C6-FDA5-5204-BCD6-07D37652B06B}"/>
                  </a:ext>
                </a:extLst>
              </p:cNvPr>
              <p:cNvSpPr txBox="1"/>
              <p:nvPr/>
            </p:nvSpPr>
            <p:spPr>
              <a:xfrm>
                <a:off x="10687049" y="2580603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575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1ADEFD5-AED0-C083-6A83-2DAD260D23DB}"/>
                </a:ext>
              </a:extLst>
            </p:cNvPr>
            <p:cNvSpPr txBox="1"/>
            <p:nvPr/>
          </p:nvSpPr>
          <p:spPr>
            <a:xfrm>
              <a:off x="6372224" y="2802520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25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1797D1-523D-D9A7-2F52-F1F79540DE22}"/>
                </a:ext>
              </a:extLst>
            </p:cNvPr>
            <p:cNvSpPr txBox="1"/>
            <p:nvPr/>
          </p:nvSpPr>
          <p:spPr>
            <a:xfrm>
              <a:off x="10677524" y="2777366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25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7BBD5E-D405-EE51-6E9A-EC9459FB361A}"/>
              </a:ext>
            </a:extLst>
          </p:cNvPr>
          <p:cNvSpPr/>
          <p:nvPr/>
        </p:nvSpPr>
        <p:spPr>
          <a:xfrm>
            <a:off x="228600" y="320040"/>
            <a:ext cx="3465945" cy="758977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Expenses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4CE959-F510-CCE2-2727-1D142BF82E96}"/>
              </a:ext>
            </a:extLst>
          </p:cNvPr>
          <p:cNvSpPr txBox="1"/>
          <p:nvPr/>
        </p:nvSpPr>
        <p:spPr>
          <a:xfrm>
            <a:off x="6381749" y="3024517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2B74E1-C016-2229-C976-31CA5FF62727}"/>
              </a:ext>
            </a:extLst>
          </p:cNvPr>
          <p:cNvSpPr txBox="1"/>
          <p:nvPr/>
        </p:nvSpPr>
        <p:spPr>
          <a:xfrm>
            <a:off x="6362699" y="3923485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C4910C-F727-4046-758C-7F7B5204606C}"/>
              </a:ext>
            </a:extLst>
          </p:cNvPr>
          <p:cNvSpPr txBox="1"/>
          <p:nvPr/>
        </p:nvSpPr>
        <p:spPr>
          <a:xfrm>
            <a:off x="6381749" y="3280930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50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35888-5323-BE52-E9CC-25A660115AAC}"/>
              </a:ext>
            </a:extLst>
          </p:cNvPr>
          <p:cNvSpPr txBox="1"/>
          <p:nvPr/>
        </p:nvSpPr>
        <p:spPr>
          <a:xfrm>
            <a:off x="6381749" y="3469940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F27892-9D68-CC7E-C386-3B54EFB7D4BA}"/>
              </a:ext>
            </a:extLst>
          </p:cNvPr>
          <p:cNvSpPr txBox="1"/>
          <p:nvPr/>
        </p:nvSpPr>
        <p:spPr>
          <a:xfrm>
            <a:off x="6383567" y="4116889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BC6788-D65E-D982-0347-355CA8ECE5D3}"/>
              </a:ext>
            </a:extLst>
          </p:cNvPr>
          <p:cNvSpPr txBox="1"/>
          <p:nvPr/>
        </p:nvSpPr>
        <p:spPr>
          <a:xfrm>
            <a:off x="6372224" y="3686846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BFFB6-DE93-BFC4-EE72-27BE3E6466D6}"/>
              </a:ext>
            </a:extLst>
          </p:cNvPr>
          <p:cNvSpPr txBox="1"/>
          <p:nvPr/>
        </p:nvSpPr>
        <p:spPr>
          <a:xfrm>
            <a:off x="228600" y="1197976"/>
            <a:ext cx="39831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 other expenses at enrollment or for near future:</a:t>
            </a:r>
          </a:p>
          <a:p>
            <a:pPr rtl="0" fontAlgn="base"/>
            <a:endParaRPr lang="en-US" sz="60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Child/elder care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Laundry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Expenses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37599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1E4933-E4D0-C755-9CD2-4A216587C3AA}"/>
              </a:ext>
            </a:extLst>
          </p:cNvPr>
          <p:cNvGrpSpPr/>
          <p:nvPr/>
        </p:nvGrpSpPr>
        <p:grpSpPr>
          <a:xfrm>
            <a:off x="4426178" y="-1"/>
            <a:ext cx="7765822" cy="6858001"/>
            <a:chOff x="4302354" y="-1"/>
            <a:chExt cx="7765822" cy="68580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8D1DA1-679F-848D-1FF9-D4FB9ADB0F4B}"/>
                </a:ext>
              </a:extLst>
            </p:cNvPr>
            <p:cNvGrpSpPr/>
            <p:nvPr/>
          </p:nvGrpSpPr>
          <p:grpSpPr>
            <a:xfrm>
              <a:off x="4302354" y="-1"/>
              <a:ext cx="7765822" cy="6858001"/>
              <a:chOff x="4302354" y="-1"/>
              <a:chExt cx="7765822" cy="685800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6DAF1DC-558D-CE62-C1B3-C2AE9FDB8E33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950196-7E92-9801-CB55-6AF5983D93E4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AD546EE1-7957-EF3C-ABC7-6D227F133064}"/>
                      </a:ext>
                    </a:extLst>
                  </p:cNvPr>
                  <p:cNvGrpSpPr/>
                  <p:nvPr/>
                </p:nvGrpSpPr>
                <p:grpSpPr>
                  <a:xfrm>
                    <a:off x="4302354" y="-1"/>
                    <a:ext cx="7765822" cy="6858001"/>
                    <a:chOff x="4302354" y="-1"/>
                    <a:chExt cx="7765822" cy="6858001"/>
                  </a:xfrm>
                </p:grpSpPr>
                <p:pic>
                  <p:nvPicPr>
                    <p:cNvPr id="5" name="Picture 4" descr="Graphical user interface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561A1598-7685-8178-F75C-D3938C84533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0520" b="3339"/>
                    <a:stretch/>
                  </p:blipFill>
                  <p:spPr>
                    <a:xfrm>
                      <a:off x="4302354" y="-1"/>
                      <a:ext cx="7765822" cy="68580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124B4B64-1AC1-BF9C-A9AA-A2A8BB2F15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53725" y="1028699"/>
                      <a:ext cx="69532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440</a:t>
                      </a:r>
                    </a:p>
                  </p:txBody>
                </p: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775E5D69-8571-BB3D-6A8F-1025AE312F1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72675" y="1197976"/>
                      <a:ext cx="69532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400</a:t>
                      </a:r>
                    </a:p>
                  </p:txBody>
                </p: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D5692A10-45B4-2F81-8F53-02A5B59E5D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72674" y="1469022"/>
                      <a:ext cx="69532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40</a:t>
                      </a:r>
                    </a:p>
                  </p:txBody>
                </p: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1791DAB-529D-D653-7411-74B85A1F652C}"/>
                      </a:ext>
                    </a:extLst>
                  </p:cNvPr>
                  <p:cNvSpPr txBox="1"/>
                  <p:nvPr/>
                </p:nvSpPr>
                <p:spPr>
                  <a:xfrm>
                    <a:off x="6410325" y="1028699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1,450</a:t>
                    </a:r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77C7DEE-4CDD-4476-BC23-234EB8AE7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41253" y="1895474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1,450</a:t>
                    </a:r>
                  </a:p>
                </p:txBody>
              </p: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8B6B4165-EDF8-85FD-03CA-5EF35EA95778}"/>
                      </a:ext>
                    </a:extLst>
                  </p:cNvPr>
                  <p:cNvSpPr txBox="1"/>
                  <p:nvPr/>
                </p:nvSpPr>
                <p:spPr>
                  <a:xfrm>
                    <a:off x="6381750" y="1464675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38AB75B-FD53-A22B-E687-7D8EB1C2FCD1}"/>
                      </a:ext>
                    </a:extLst>
                  </p:cNvPr>
                  <p:cNvSpPr txBox="1"/>
                  <p:nvPr/>
                </p:nvSpPr>
                <p:spPr>
                  <a:xfrm>
                    <a:off x="6381750" y="1895474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CA3089D2-EAC5-3F60-3C9B-FF61C6846027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224" y="1694778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7B2B6B75-F9CD-1901-919D-E52868DAE7FF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7524" y="2342478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8AA704A-FD5E-4EC2-76B7-2DCE99D49778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7524" y="2988756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9190D85-65B4-45F8-7DBC-2AA4A79AA259}"/>
                      </a:ext>
                    </a:extLst>
                  </p:cNvPr>
                  <p:cNvSpPr txBox="1"/>
                  <p:nvPr/>
                </p:nvSpPr>
                <p:spPr>
                  <a:xfrm>
                    <a:off x="6410325" y="2144626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50</a:t>
                    </a:r>
                  </a:p>
                </p:txBody>
              </p:sp>
            </p:grp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3C64B78-B231-537E-997E-1316CB161B6E}"/>
                    </a:ext>
                  </a:extLst>
                </p:cNvPr>
                <p:cNvSpPr txBox="1"/>
                <p:nvPr/>
              </p:nvSpPr>
              <p:spPr>
                <a:xfrm>
                  <a:off x="10696574" y="2133264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45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112240B-0D71-9397-8E77-C69230E5EAD4}"/>
                    </a:ext>
                  </a:extLst>
                </p:cNvPr>
                <p:cNvSpPr txBox="1"/>
                <p:nvPr/>
              </p:nvSpPr>
              <p:spPr>
                <a:xfrm>
                  <a:off x="6391274" y="2362198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45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23E506F-09E5-7075-9C24-D2EFF4F940E9}"/>
                    </a:ext>
                  </a:extLst>
                </p:cNvPr>
                <p:cNvSpPr txBox="1"/>
                <p:nvPr/>
              </p:nvSpPr>
              <p:spPr>
                <a:xfrm>
                  <a:off x="6381749" y="2584948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575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9AB7C6-FDA5-5204-BCD6-07D37652B06B}"/>
                    </a:ext>
                  </a:extLst>
                </p:cNvPr>
                <p:cNvSpPr txBox="1"/>
                <p:nvPr/>
              </p:nvSpPr>
              <p:spPr>
                <a:xfrm>
                  <a:off x="10687049" y="2580603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575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1ADEFD5-AED0-C083-6A83-2DAD260D23DB}"/>
                  </a:ext>
                </a:extLst>
              </p:cNvPr>
              <p:cNvSpPr txBox="1"/>
              <p:nvPr/>
            </p:nvSpPr>
            <p:spPr>
              <a:xfrm>
                <a:off x="6372224" y="2802520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1797D1-523D-D9A7-2F52-F1F79540DE22}"/>
                  </a:ext>
                </a:extLst>
              </p:cNvPr>
              <p:cNvSpPr txBox="1"/>
              <p:nvPr/>
            </p:nvSpPr>
            <p:spPr>
              <a:xfrm>
                <a:off x="10677524" y="2777366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25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4CE959-F510-CCE2-2727-1D142BF82E96}"/>
                </a:ext>
              </a:extLst>
            </p:cNvPr>
            <p:cNvSpPr txBox="1"/>
            <p:nvPr/>
          </p:nvSpPr>
          <p:spPr>
            <a:xfrm>
              <a:off x="6381749" y="3020931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2B74E1-C016-2229-C976-31CA5FF62727}"/>
                </a:ext>
              </a:extLst>
            </p:cNvPr>
            <p:cNvSpPr txBox="1"/>
            <p:nvPr/>
          </p:nvSpPr>
          <p:spPr>
            <a:xfrm>
              <a:off x="6362699" y="3894910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125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3C4910C-F727-4046-758C-7F7B5204606C}"/>
                </a:ext>
              </a:extLst>
            </p:cNvPr>
            <p:cNvSpPr txBox="1"/>
            <p:nvPr/>
          </p:nvSpPr>
          <p:spPr>
            <a:xfrm>
              <a:off x="6381749" y="3242830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50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4435888-5323-BE52-E9CC-25A660115AAC}"/>
                </a:ext>
              </a:extLst>
            </p:cNvPr>
            <p:cNvSpPr txBox="1"/>
            <p:nvPr/>
          </p:nvSpPr>
          <p:spPr>
            <a:xfrm>
              <a:off x="6381749" y="3469659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F27892-9D68-CC7E-C386-3B54EFB7D4BA}"/>
                </a:ext>
              </a:extLst>
            </p:cNvPr>
            <p:cNvSpPr txBox="1"/>
            <p:nvPr/>
          </p:nvSpPr>
          <p:spPr>
            <a:xfrm>
              <a:off x="6383567" y="4116889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BC6788-D65E-D982-0347-355CA8ECE5D3}"/>
                </a:ext>
              </a:extLst>
            </p:cNvPr>
            <p:cNvSpPr txBox="1"/>
            <p:nvPr/>
          </p:nvSpPr>
          <p:spPr>
            <a:xfrm>
              <a:off x="6372224" y="3686846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0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3B4F55B-F032-29D7-1A8D-2C8CE72B79E2}"/>
              </a:ext>
            </a:extLst>
          </p:cNvPr>
          <p:cNvSpPr/>
          <p:nvPr/>
        </p:nvSpPr>
        <p:spPr>
          <a:xfrm>
            <a:off x="228600" y="438999"/>
            <a:ext cx="3246693" cy="928254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 from </a:t>
            </a:r>
          </a:p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Relative/Friend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83220B-CAD0-A779-DE50-E91E968E107D}"/>
              </a:ext>
            </a:extLst>
          </p:cNvPr>
          <p:cNvSpPr txBox="1"/>
          <p:nvPr/>
        </p:nvSpPr>
        <p:spPr>
          <a:xfrm>
            <a:off x="10696574" y="3218783"/>
            <a:ext cx="1495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200 (PA’s aunt)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F2EDB8-DB8B-76AF-2456-0F09142E0FD6}"/>
              </a:ext>
            </a:extLst>
          </p:cNvPr>
          <p:cNvSpPr txBox="1"/>
          <p:nvPr/>
        </p:nvSpPr>
        <p:spPr>
          <a:xfrm>
            <a:off x="228600" y="1595718"/>
            <a:ext cx="402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</a:t>
            </a: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assistance</a:t>
            </a:r>
          </a:p>
          <a:p>
            <a:pPr rtl="0" fontAlgn="base"/>
            <a:endParaRPr lang="en-U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 the source of funds</a:t>
            </a:r>
          </a:p>
        </p:txBody>
      </p:sp>
    </p:spTree>
    <p:extLst>
      <p:ext uri="{BB962C8B-B14F-4D97-AF65-F5344CB8AC3E}">
        <p14:creationId xmlns:p14="http://schemas.microsoft.com/office/powerpoint/2010/main" val="33816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6E7194-7FB9-CCFC-A120-80D3BC665A5A}"/>
              </a:ext>
            </a:extLst>
          </p:cNvPr>
          <p:cNvGrpSpPr/>
          <p:nvPr/>
        </p:nvGrpSpPr>
        <p:grpSpPr>
          <a:xfrm>
            <a:off x="4403021" y="-1"/>
            <a:ext cx="7889646" cy="6858001"/>
            <a:chOff x="4302354" y="-1"/>
            <a:chExt cx="7889646" cy="685800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1E4933-E4D0-C755-9CD2-4A216587C3AA}"/>
                </a:ext>
              </a:extLst>
            </p:cNvPr>
            <p:cNvGrpSpPr/>
            <p:nvPr/>
          </p:nvGrpSpPr>
          <p:grpSpPr>
            <a:xfrm>
              <a:off x="4302354" y="-1"/>
              <a:ext cx="7765822" cy="6858001"/>
              <a:chOff x="4302354" y="-1"/>
              <a:chExt cx="7765822" cy="685800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B8D1DA1-679F-848D-1FF9-D4FB9ADB0F4B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6DAF1DC-558D-CE62-C1B3-C2AE9FDB8E33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grpSp>
                <p:nvGrpSpPr>
                  <p:cNvPr id="2" name="Group 1">
                    <a:extLst>
                      <a:ext uri="{FF2B5EF4-FFF2-40B4-BE49-F238E27FC236}">
                        <a16:creationId xmlns:a16="http://schemas.microsoft.com/office/drawing/2014/main" id="{18950196-7E92-9801-CB55-6AF5983D93E4}"/>
                      </a:ext>
                    </a:extLst>
                  </p:cNvPr>
                  <p:cNvGrpSpPr/>
                  <p:nvPr/>
                </p:nvGrpSpPr>
                <p:grpSpPr>
                  <a:xfrm>
                    <a:off x="4302354" y="-1"/>
                    <a:ext cx="7765822" cy="6858001"/>
                    <a:chOff x="4302354" y="-1"/>
                    <a:chExt cx="7765822" cy="6858001"/>
                  </a:xfrm>
                </p:grpSpPr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AD546EE1-7957-EF3C-ABC7-6D227F1330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2354" y="-1"/>
                      <a:ext cx="7765822" cy="6858001"/>
                      <a:chOff x="4302354" y="-1"/>
                      <a:chExt cx="7765822" cy="6858001"/>
                    </a:xfrm>
                  </p:grpSpPr>
                  <p:pic>
                    <p:nvPicPr>
                      <p:cNvPr id="5" name="Picture 4" descr="Graphical user interfac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561A1598-7685-8178-F75C-D3938C8453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520" b="3339"/>
                      <a:stretch/>
                    </p:blipFill>
                    <p:spPr>
                      <a:xfrm>
                        <a:off x="4302354" y="-1"/>
                        <a:ext cx="7765822" cy="685800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124B4B64-1AC1-BF9C-A9AA-A2A8BB2F15D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753725" y="1028699"/>
                        <a:ext cx="695325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440</a:t>
                        </a:r>
                      </a:p>
                    </p:txBody>
                  </p:sp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775E5D69-8571-BB3D-6A8F-1025AE312F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72675" y="1197976"/>
                        <a:ext cx="695325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400</a:t>
                        </a:r>
                      </a:p>
                    </p:txBody>
                  </p:sp>
                  <p:sp>
                    <p:nvSpPr>
                      <p:cNvPr id="12" name="TextBox 11">
                        <a:extLst>
                          <a:ext uri="{FF2B5EF4-FFF2-40B4-BE49-F238E27FC236}">
                            <a16:creationId xmlns:a16="http://schemas.microsoft.com/office/drawing/2014/main" id="{D5692A10-45B4-2F81-8F53-02A5B59E5D4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972674" y="1469022"/>
                        <a:ext cx="695325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40</a:t>
                        </a:r>
                      </a:p>
                    </p:txBody>
                  </p:sp>
                </p:grp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21791DAB-529D-D653-7411-74B85A1F6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0325" y="1028699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1,450</a:t>
                      </a:r>
                    </a:p>
                  </p:txBody>
                </p: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77C7DEE-4CDD-4476-BC23-234EB8AE72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41253" y="1895474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1,450</a:t>
                      </a:r>
                    </a:p>
                  </p:txBody>
                </p: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8B6B4165-EDF8-85FD-03CA-5EF35EA95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1750" y="1464675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38AB75B-FD53-A22B-E687-7D8EB1C2FC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1750" y="1895474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CA3089D2-EAC5-3F60-3C9B-FF61C68460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72224" y="169477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100</a:t>
                      </a:r>
                    </a:p>
                  </p:txBody>
                </p: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7B2B6B75-F9CD-1901-919D-E52868DAE7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77524" y="234247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100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88AA704A-FD5E-4EC2-76B7-2DCE99D49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77524" y="2988756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0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9190D85-65B4-45F8-7DBC-2AA4A79AA2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0325" y="2144626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50</a:t>
                      </a:r>
                    </a:p>
                  </p:txBody>
                </p:sp>
              </p:grp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C3C64B78-B231-537E-997E-1316CB161B6E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6574" y="2133264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112240B-0D71-9397-8E77-C69230E5EAD4}"/>
                      </a:ext>
                    </a:extLst>
                  </p:cNvPr>
                  <p:cNvSpPr txBox="1"/>
                  <p:nvPr/>
                </p:nvSpPr>
                <p:spPr>
                  <a:xfrm>
                    <a:off x="6391274" y="2362198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45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223E506F-09E5-7075-9C24-D2EFF4F940E9}"/>
                      </a:ext>
                    </a:extLst>
                  </p:cNvPr>
                  <p:cNvSpPr txBox="1"/>
                  <p:nvPr/>
                </p:nvSpPr>
                <p:spPr>
                  <a:xfrm>
                    <a:off x="6381749" y="2584948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575</a:t>
                    </a:r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B9AB7C6-FDA5-5204-BCD6-07D37652B06B}"/>
                      </a:ext>
                    </a:extLst>
                  </p:cNvPr>
                  <p:cNvSpPr txBox="1"/>
                  <p:nvPr/>
                </p:nvSpPr>
                <p:spPr>
                  <a:xfrm>
                    <a:off x="10687049" y="2580603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575</a:t>
                    </a: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1ADEFD5-AED0-C083-6A83-2DAD260D23DB}"/>
                    </a:ext>
                  </a:extLst>
                </p:cNvPr>
                <p:cNvSpPr txBox="1"/>
                <p:nvPr/>
              </p:nvSpPr>
              <p:spPr>
                <a:xfrm>
                  <a:off x="6372224" y="280252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25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31797D1-523D-D9A7-2F52-F1F79540DE22}"/>
                    </a:ext>
                  </a:extLst>
                </p:cNvPr>
                <p:cNvSpPr txBox="1"/>
                <p:nvPr/>
              </p:nvSpPr>
              <p:spPr>
                <a:xfrm>
                  <a:off x="10677524" y="277736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25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4CE959-F510-CCE2-2727-1D142BF82E96}"/>
                  </a:ext>
                </a:extLst>
              </p:cNvPr>
              <p:cNvSpPr txBox="1"/>
              <p:nvPr/>
            </p:nvSpPr>
            <p:spPr>
              <a:xfrm>
                <a:off x="6381749" y="3020931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2B74E1-C016-2229-C976-31CA5FF62727}"/>
                  </a:ext>
                </a:extLst>
              </p:cNvPr>
              <p:cNvSpPr txBox="1"/>
              <p:nvPr/>
            </p:nvSpPr>
            <p:spPr>
              <a:xfrm>
                <a:off x="6362699" y="3894910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125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C4910C-F727-4046-758C-7F7B5204606C}"/>
                  </a:ext>
                </a:extLst>
              </p:cNvPr>
              <p:cNvSpPr txBox="1"/>
              <p:nvPr/>
            </p:nvSpPr>
            <p:spPr>
              <a:xfrm>
                <a:off x="6381749" y="3242830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50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35888-5323-BE52-E9CC-25A660115AAC}"/>
                  </a:ext>
                </a:extLst>
              </p:cNvPr>
              <p:cNvSpPr txBox="1"/>
              <p:nvPr/>
            </p:nvSpPr>
            <p:spPr>
              <a:xfrm>
                <a:off x="6381749" y="3469659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F27892-9D68-CC7E-C386-3B54EFB7D4BA}"/>
                  </a:ext>
                </a:extLst>
              </p:cNvPr>
              <p:cNvSpPr txBox="1"/>
              <p:nvPr/>
            </p:nvSpPr>
            <p:spPr>
              <a:xfrm>
                <a:off x="6383567" y="4116889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BC6788-D65E-D982-0347-355CA8ECE5D3}"/>
                  </a:ext>
                </a:extLst>
              </p:cNvPr>
              <p:cNvSpPr txBox="1"/>
              <p:nvPr/>
            </p:nvSpPr>
            <p:spPr>
              <a:xfrm>
                <a:off x="6372224" y="3686846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0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83220B-CAD0-A779-DE50-E91E968E107D}"/>
                </a:ext>
              </a:extLst>
            </p:cNvPr>
            <p:cNvSpPr txBox="1"/>
            <p:nvPr/>
          </p:nvSpPr>
          <p:spPr>
            <a:xfrm>
              <a:off x="10696574" y="3218783"/>
              <a:ext cx="14954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200 (PA’s aunt)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85DFC94-201F-8552-6AE6-19BDF7799C42}"/>
              </a:ext>
            </a:extLst>
          </p:cNvPr>
          <p:cNvSpPr/>
          <p:nvPr/>
        </p:nvSpPr>
        <p:spPr>
          <a:xfrm>
            <a:off x="228600" y="320040"/>
            <a:ext cx="3768954" cy="928254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</a:t>
            </a:r>
          </a:p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 &amp; Expenses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C6B954-BD68-85E9-103A-2315894C4BD2}"/>
              </a:ext>
            </a:extLst>
          </p:cNvPr>
          <p:cNvSpPr txBox="1"/>
          <p:nvPr/>
        </p:nvSpPr>
        <p:spPr>
          <a:xfrm>
            <a:off x="222502" y="1367253"/>
            <a:ext cx="39153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up totals for income and expenses</a:t>
            </a:r>
          </a:p>
          <a:p>
            <a:pPr rtl="0" fontAlgn="base"/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 budget template automatically calculates totals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budget should show that client’s income (including MG assistance) is enough to cover expenses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A7E5FA-07A8-6CC9-C190-47CCF4AAAF99}"/>
              </a:ext>
            </a:extLst>
          </p:cNvPr>
          <p:cNvSpPr txBox="1"/>
          <p:nvPr/>
        </p:nvSpPr>
        <p:spPr>
          <a:xfrm>
            <a:off x="6410325" y="4594842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2420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F2755D-304F-D9A5-C73A-63FAA75EE173}"/>
              </a:ext>
            </a:extLst>
          </p:cNvPr>
          <p:cNvSpPr txBox="1"/>
          <p:nvPr/>
        </p:nvSpPr>
        <p:spPr>
          <a:xfrm>
            <a:off x="10677524" y="4576507"/>
            <a:ext cx="87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2835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60FA051-14C1-2069-F55A-0C78B9D103B2}"/>
              </a:ext>
            </a:extLst>
          </p:cNvPr>
          <p:cNvSpPr/>
          <p:nvPr/>
        </p:nvSpPr>
        <p:spPr>
          <a:xfrm>
            <a:off x="7807187" y="942222"/>
            <a:ext cx="4384813" cy="1763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1B49C2B-EA9C-A2C5-51CC-AC1AEA30C5F3}"/>
              </a:ext>
            </a:extLst>
          </p:cNvPr>
          <p:cNvGrpSpPr/>
          <p:nvPr/>
        </p:nvGrpSpPr>
        <p:grpSpPr>
          <a:xfrm>
            <a:off x="4396153" y="-1"/>
            <a:ext cx="7889646" cy="6858001"/>
            <a:chOff x="4302354" y="-1"/>
            <a:chExt cx="7889646" cy="68580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6E7194-7FB9-CCFC-A120-80D3BC665A5A}"/>
                </a:ext>
              </a:extLst>
            </p:cNvPr>
            <p:cNvGrpSpPr/>
            <p:nvPr/>
          </p:nvGrpSpPr>
          <p:grpSpPr>
            <a:xfrm>
              <a:off x="4302354" y="-1"/>
              <a:ext cx="7889646" cy="6858001"/>
              <a:chOff x="4302354" y="-1"/>
              <a:chExt cx="7889646" cy="68580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1E4933-E4D0-C755-9CD2-4A216587C3AA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BB8D1DA1-679F-848D-1FF9-D4FB9ADB0F4B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A6DAF1DC-558D-CE62-C1B3-C2AE9FDB8E33}"/>
                      </a:ext>
                    </a:extLst>
                  </p:cNvPr>
                  <p:cNvGrpSpPr/>
                  <p:nvPr/>
                </p:nvGrpSpPr>
                <p:grpSpPr>
                  <a:xfrm>
                    <a:off x="4302354" y="-1"/>
                    <a:ext cx="7765822" cy="6858001"/>
                    <a:chOff x="4302354" y="-1"/>
                    <a:chExt cx="7765822" cy="6858001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18950196-7E92-9801-CB55-6AF5983D9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2354" y="-1"/>
                      <a:ext cx="7765822" cy="6858001"/>
                      <a:chOff x="4302354" y="-1"/>
                      <a:chExt cx="7765822" cy="6858001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AD546EE1-7957-EF3C-ABC7-6D227F1330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02354" y="-1"/>
                        <a:ext cx="7765822" cy="6858001"/>
                        <a:chOff x="4302354" y="-1"/>
                        <a:chExt cx="7765822" cy="6858001"/>
                      </a:xfrm>
                    </p:grpSpPr>
                    <p:pic>
                      <p:nvPicPr>
                        <p:cNvPr id="5" name="Picture 4" descr="Graphical user interface&#10;&#10;Description automatically generated with medium confidence">
                          <a:extLst>
                            <a:ext uri="{FF2B5EF4-FFF2-40B4-BE49-F238E27FC236}">
                              <a16:creationId xmlns:a16="http://schemas.microsoft.com/office/drawing/2014/main" id="{561A1598-7685-8178-F75C-D3938C84533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0520" b="3339"/>
                        <a:stretch/>
                      </p:blipFill>
                      <p:spPr>
                        <a:xfrm>
                          <a:off x="4302354" y="-1"/>
                          <a:ext cx="7765822" cy="685800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" name="TextBox 5">
                          <a:extLst>
                            <a:ext uri="{FF2B5EF4-FFF2-40B4-BE49-F238E27FC236}">
                              <a16:creationId xmlns:a16="http://schemas.microsoft.com/office/drawing/2014/main" id="{124B4B64-1AC1-BF9C-A9AA-A2A8BB2F15D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0753725" y="1028699"/>
                          <a:ext cx="695325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b="1">
                              <a:solidFill>
                                <a:srgbClr val="00765A"/>
                              </a:solidFill>
                            </a:rPr>
                            <a:t>440</a:t>
                          </a:r>
                        </a:p>
                      </p:txBody>
                    </p:sp>
                    <p:sp>
                      <p:nvSpPr>
                        <p:cNvPr id="11" name="TextBox 10">
                          <a:extLst>
                            <a:ext uri="{FF2B5EF4-FFF2-40B4-BE49-F238E27FC236}">
                              <a16:creationId xmlns:a16="http://schemas.microsoft.com/office/drawing/2014/main" id="{775E5D69-8571-BB3D-6A8F-1025AE312F1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72675" y="1197976"/>
                          <a:ext cx="695325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b="1">
                              <a:solidFill>
                                <a:srgbClr val="00765A"/>
                              </a:solidFill>
                            </a:rPr>
                            <a:t>400</a:t>
                          </a:r>
                        </a:p>
                      </p:txBody>
                    </p:sp>
                    <p:sp>
                      <p:nvSpPr>
                        <p:cNvPr id="12" name="TextBox 11">
                          <a:extLst>
                            <a:ext uri="{FF2B5EF4-FFF2-40B4-BE49-F238E27FC236}">
                              <a16:creationId xmlns:a16="http://schemas.microsoft.com/office/drawing/2014/main" id="{D5692A10-45B4-2F81-8F53-02A5B59E5D4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972674" y="1469022"/>
                          <a:ext cx="695325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600" b="1">
                              <a:solidFill>
                                <a:srgbClr val="00765A"/>
                              </a:solidFill>
                            </a:rPr>
                            <a:t>40</a:t>
                          </a:r>
                        </a:p>
                      </p:txBody>
                    </p:sp>
                  </p:grpSp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21791DAB-529D-D653-7411-74B85A1F65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1028699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1,450</a:t>
                        </a:r>
                      </a:p>
                    </p:txBody>
                  </p:sp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577C7DEE-4CDD-4476-BC23-234EB8AE72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741253" y="1895474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1,450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B6B4165-EDF8-85FD-03CA-5EF35EA95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464675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D38AB75B-FD53-A22B-E687-7D8EB1C2FC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895474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CA3089D2-EAC5-3F60-3C9B-FF61C68460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72224" y="1694778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7B2B6B75-F9CD-1901-919D-E52868DAE7F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77524" y="2342478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88AA704A-FD5E-4EC2-76B7-2DCE99D49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77524" y="298875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79190D85-65B4-45F8-7DBC-2AA4A79AA2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214462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50</a:t>
                        </a:r>
                      </a:p>
                    </p:txBody>
                  </p:sp>
                </p:grp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3C64B78-B231-537E-997E-1316CB161B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96574" y="2133264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0112240B-0D71-9397-8E77-C69230E5EA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1274" y="236219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223E506F-09E5-7075-9C24-D2EFF4F940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1749" y="258494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6B9AB7C6-FDA5-5204-BCD6-07D37652B0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87049" y="2580603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1ADEFD5-AED0-C083-6A83-2DAD260D23D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224" y="2802520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31797D1-523D-D9A7-2F52-F1F79540DE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7524" y="2777366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F4CE959-F510-CCE2-2727-1D142BF82E96}"/>
                    </a:ext>
                  </a:extLst>
                </p:cNvPr>
                <p:cNvSpPr txBox="1"/>
                <p:nvPr/>
              </p:nvSpPr>
              <p:spPr>
                <a:xfrm>
                  <a:off x="6381749" y="3020931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2B74E1-C016-2229-C976-31CA5FF62727}"/>
                    </a:ext>
                  </a:extLst>
                </p:cNvPr>
                <p:cNvSpPr txBox="1"/>
                <p:nvPr/>
              </p:nvSpPr>
              <p:spPr>
                <a:xfrm>
                  <a:off x="6362699" y="389491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125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3C4910C-F727-4046-758C-7F7B5204606C}"/>
                    </a:ext>
                  </a:extLst>
                </p:cNvPr>
                <p:cNvSpPr txBox="1"/>
                <p:nvPr/>
              </p:nvSpPr>
              <p:spPr>
                <a:xfrm>
                  <a:off x="6381749" y="324283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50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435888-5323-BE52-E9CC-25A660115AAC}"/>
                    </a:ext>
                  </a:extLst>
                </p:cNvPr>
                <p:cNvSpPr txBox="1"/>
                <p:nvPr/>
              </p:nvSpPr>
              <p:spPr>
                <a:xfrm>
                  <a:off x="6381749" y="346965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F27892-9D68-CC7E-C386-3B54EFB7D4BA}"/>
                    </a:ext>
                  </a:extLst>
                </p:cNvPr>
                <p:cNvSpPr txBox="1"/>
                <p:nvPr/>
              </p:nvSpPr>
              <p:spPr>
                <a:xfrm>
                  <a:off x="6383567" y="411688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BBC6788-D65E-D982-0347-355CA8ECE5D3}"/>
                    </a:ext>
                  </a:extLst>
                </p:cNvPr>
                <p:cNvSpPr txBox="1"/>
                <p:nvPr/>
              </p:nvSpPr>
              <p:spPr>
                <a:xfrm>
                  <a:off x="6372224" y="368684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83220B-CAD0-A779-DE50-E91E968E107D}"/>
                  </a:ext>
                </a:extLst>
              </p:cNvPr>
              <p:cNvSpPr txBox="1"/>
              <p:nvPr/>
            </p:nvSpPr>
            <p:spPr>
              <a:xfrm>
                <a:off x="10696574" y="3218783"/>
                <a:ext cx="14954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200 (PA’s aunt)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A7E5FA-07A8-6CC9-C190-47CCF4AAAF99}"/>
                </a:ext>
              </a:extLst>
            </p:cNvPr>
            <p:cNvSpPr txBox="1"/>
            <p:nvPr/>
          </p:nvSpPr>
          <p:spPr>
            <a:xfrm>
              <a:off x="6410325" y="4594842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2420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F2755D-304F-D9A5-C73A-63FAA75EE173}"/>
                </a:ext>
              </a:extLst>
            </p:cNvPr>
            <p:cNvSpPr txBox="1"/>
            <p:nvPr/>
          </p:nvSpPr>
          <p:spPr>
            <a:xfrm>
              <a:off x="10677524" y="4576507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</a:rPr>
                <a:t>2835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E6A8C70-717A-D890-758C-02CEB7D7777E}"/>
              </a:ext>
            </a:extLst>
          </p:cNvPr>
          <p:cNvSpPr/>
          <p:nvPr/>
        </p:nvSpPr>
        <p:spPr>
          <a:xfrm>
            <a:off x="228600" y="320040"/>
            <a:ext cx="2188298" cy="802273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Signatures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506908-584D-81F4-2DAC-F6F3A1641BCB}"/>
              </a:ext>
            </a:extLst>
          </p:cNvPr>
          <p:cNvSpPr txBox="1"/>
          <p:nvPr/>
        </p:nvSpPr>
        <p:spPr>
          <a:xfrm>
            <a:off x="228600" y="1367253"/>
            <a:ext cx="4029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signature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adult clients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signatures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Interpreter signature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C759B4-10C6-B244-0395-93631B1EA64A}"/>
              </a:ext>
            </a:extLst>
          </p:cNvPr>
          <p:cNvSpPr txBox="1"/>
          <p:nvPr/>
        </p:nvSpPr>
        <p:spPr>
          <a:xfrm>
            <a:off x="5907155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Layla Hasan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30B592-B27F-86AD-CDC7-506280561E78}"/>
              </a:ext>
            </a:extLst>
          </p:cNvPr>
          <p:cNvSpPr txBox="1"/>
          <p:nvPr/>
        </p:nvSpPr>
        <p:spPr>
          <a:xfrm>
            <a:off x="5880237" y="6039537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Ahmad Noor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A64837-6F24-99AD-2256-4F4C34522779}"/>
              </a:ext>
            </a:extLst>
          </p:cNvPr>
          <p:cNvSpPr txBox="1"/>
          <p:nvPr/>
        </p:nvSpPr>
        <p:spPr>
          <a:xfrm>
            <a:off x="5907155" y="6266182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Fatima Noor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C5A0F-5341-A7C9-7268-7515FC225382}"/>
              </a:ext>
            </a:extLst>
          </p:cNvPr>
          <p:cNvSpPr txBox="1"/>
          <p:nvPr/>
        </p:nvSpPr>
        <p:spPr>
          <a:xfrm>
            <a:off x="8424861" y="5798508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Brush Script MT" panose="03060802040406070304" pitchFamily="66" charset="0"/>
              </a:rPr>
              <a:t>Lsyla</a:t>
            </a:r>
            <a:r>
              <a:rPr lang="en-US" b="1">
                <a:latin typeface="Brush Script MT" panose="03060802040406070304" pitchFamily="66" charset="0"/>
              </a:rPr>
              <a:t> Hassan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6A5A6D-11A1-F1B0-0946-3322EFFB7E14}"/>
              </a:ext>
            </a:extLst>
          </p:cNvPr>
          <p:cNvSpPr txBox="1"/>
          <p:nvPr/>
        </p:nvSpPr>
        <p:spPr>
          <a:xfrm>
            <a:off x="10667999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rush Script MT" panose="03060802040406070304" pitchFamily="66" charset="0"/>
              </a:rPr>
              <a:t>6/10/2022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3F4732-B2A8-C787-EA3E-D919DFE6AA6F}"/>
              </a:ext>
            </a:extLst>
          </p:cNvPr>
          <p:cNvSpPr txBox="1"/>
          <p:nvPr/>
        </p:nvSpPr>
        <p:spPr>
          <a:xfrm>
            <a:off x="8424860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Ahmad Noor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209D43-8EA8-46A3-DE2C-C3AA7EC3C91E}"/>
              </a:ext>
            </a:extLst>
          </p:cNvPr>
          <p:cNvSpPr txBox="1"/>
          <p:nvPr/>
        </p:nvSpPr>
        <p:spPr>
          <a:xfrm>
            <a:off x="10667999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6/10/2022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EBC666-F962-B0D5-A297-93F01C0A57EE}"/>
              </a:ext>
            </a:extLst>
          </p:cNvPr>
          <p:cNvSpPr txBox="1"/>
          <p:nvPr/>
        </p:nvSpPr>
        <p:spPr>
          <a:xfrm>
            <a:off x="8424861" y="6276461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Fatima Noor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CD272C-8D2D-5A48-CCE7-FA9049AD1C4C}"/>
              </a:ext>
            </a:extLst>
          </p:cNvPr>
          <p:cNvSpPr txBox="1"/>
          <p:nvPr/>
        </p:nvSpPr>
        <p:spPr>
          <a:xfrm>
            <a:off x="10667998" y="6262695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6/10/2022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F8BAB89-3FC2-F2B7-4E2B-7373C8F022A1}"/>
              </a:ext>
            </a:extLst>
          </p:cNvPr>
          <p:cNvSpPr/>
          <p:nvPr/>
        </p:nvSpPr>
        <p:spPr>
          <a:xfrm>
            <a:off x="6086657" y="6674813"/>
            <a:ext cx="4384813" cy="176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16D388AC-089A-6E9C-FBE6-8D1D07396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"/>
          <a:stretch/>
        </p:blipFill>
        <p:spPr>
          <a:xfrm>
            <a:off x="884439" y="1430523"/>
            <a:ext cx="10763587" cy="26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649327" y="846715"/>
            <a:ext cx="1146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Budgets: 180, 240, and Adjustment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663583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649326" y="2516761"/>
            <a:ext cx="10855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180 and 240 budgets must contain a self-sufficiency determination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have proof of employment (pay stubs) to verify any employment income on budgets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creating an adjustment budget, case notes should indicate reason</a:t>
            </a:r>
          </a:p>
          <a:p>
            <a:pPr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A68DDA-51E2-4BD9-A822-E7C1DFE1BAC1}"/>
              </a:ext>
            </a:extLst>
          </p:cNvPr>
          <p:cNvSpPr txBox="1"/>
          <p:nvPr/>
        </p:nvSpPr>
        <p:spPr>
          <a:xfrm>
            <a:off x="633229" y="968695"/>
            <a:ext cx="666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Zoom Features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50446B-A743-4C20-9E9C-5E82EB263774}"/>
              </a:ext>
            </a:extLst>
          </p:cNvPr>
          <p:cNvSpPr/>
          <p:nvPr/>
        </p:nvSpPr>
        <p:spPr>
          <a:xfrm>
            <a:off x="639559" y="2206949"/>
            <a:ext cx="10942842" cy="537173"/>
          </a:xfrm>
          <a:prstGeom prst="roundRect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474D73-94F3-4C13-B6B4-BFD5BEDB9FA1}"/>
              </a:ext>
            </a:extLst>
          </p:cNvPr>
          <p:cNvSpPr/>
          <p:nvPr/>
        </p:nvSpPr>
        <p:spPr>
          <a:xfrm>
            <a:off x="633229" y="3043656"/>
            <a:ext cx="10949173" cy="332358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720BA-B21D-4DA2-A2AA-A89F58EBC414}"/>
              </a:ext>
            </a:extLst>
          </p:cNvPr>
          <p:cNvSpPr txBox="1"/>
          <p:nvPr/>
        </p:nvSpPr>
        <p:spPr>
          <a:xfrm>
            <a:off x="1019876" y="3429000"/>
            <a:ext cx="6904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 with presenters and attendees by:</a:t>
            </a:r>
          </a:p>
          <a:p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Typing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Asking questions in the Q&amp;A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Raising your hand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975A4F-2062-4626-BB88-A3AD7D38D795}"/>
              </a:ext>
            </a:extLst>
          </p:cNvPr>
          <p:cNvGrpSpPr/>
          <p:nvPr/>
        </p:nvGrpSpPr>
        <p:grpSpPr>
          <a:xfrm>
            <a:off x="9352812" y="4705452"/>
            <a:ext cx="2085090" cy="2002501"/>
            <a:chOff x="4997227" y="1643928"/>
            <a:chExt cx="2610486" cy="25070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E1F698-709B-4F34-A235-2E5579DE10B9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3441223A-8DFF-40BE-983F-0CD24BD03E2C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6361BC-B985-46A7-965C-9955FFE6A6B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9912B24-FB96-4EFD-8C9B-10C093D4A11A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5F75A25-2FF4-4C33-95D8-D05E8BCE7225}"/>
              </a:ext>
            </a:extLst>
          </p:cNvPr>
          <p:cNvSpPr txBox="1"/>
          <p:nvPr/>
        </p:nvSpPr>
        <p:spPr>
          <a:xfrm rot="20686718">
            <a:off x="9530505" y="5018142"/>
            <a:ext cx="1729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Zoom toolbar is at the bottom of your screen!</a:t>
            </a:r>
          </a:p>
        </p:txBody>
      </p:sp>
    </p:spTree>
    <p:extLst>
      <p:ext uri="{BB962C8B-B14F-4D97-AF65-F5344CB8AC3E}">
        <p14:creationId xmlns:p14="http://schemas.microsoft.com/office/powerpoint/2010/main" val="459970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0E8A9-E34F-4E58-2FA7-D7145FFF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5229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8E3BD6-911C-6385-EDC1-E4104F06721C}"/>
              </a:ext>
            </a:extLst>
          </p:cNvPr>
          <p:cNvSpPr txBox="1"/>
          <p:nvPr/>
        </p:nvSpPr>
        <p:spPr>
          <a:xfrm>
            <a:off x="7408234" y="1028604"/>
            <a:ext cx="457465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ongoing MG assistance on budget, but </a:t>
            </a:r>
            <a:r>
              <a:rPr lang="en-US" sz="24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include it in the income calculation when determining self-sufficiency 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65A"/>
              </a:solidFill>
              <a:highlight>
                <a:srgbClr val="00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USCCB budget template (Excel) does not include core maintenance assistance or cash allowance in the auto-calculations of total income</a:t>
            </a: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22AF3E-6BD9-97DB-D333-AA195CFCB797}"/>
              </a:ext>
            </a:extLst>
          </p:cNvPr>
          <p:cNvCxnSpPr/>
          <p:nvPr/>
        </p:nvCxnSpPr>
        <p:spPr>
          <a:xfrm>
            <a:off x="3508741" y="2551814"/>
            <a:ext cx="394467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620211C-5B85-B92A-5B35-8A9E78DB9B52}"/>
              </a:ext>
            </a:extLst>
          </p:cNvPr>
          <p:cNvSpPr/>
          <p:nvPr/>
        </p:nvSpPr>
        <p:spPr>
          <a:xfrm>
            <a:off x="3191847" y="2445489"/>
            <a:ext cx="3253563" cy="2218978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65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99F3F-5CDC-731A-6AE0-4096BD7FC54E}"/>
              </a:ext>
            </a:extLst>
          </p:cNvPr>
          <p:cNvSpPr txBox="1"/>
          <p:nvPr/>
        </p:nvSpPr>
        <p:spPr>
          <a:xfrm>
            <a:off x="3778115" y="2443343"/>
            <a:ext cx="1924042" cy="3539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    </a:t>
            </a:r>
          </a:p>
          <a:p>
            <a:endParaRPr lang="en-US" sz="700" dirty="0"/>
          </a:p>
          <a:p>
            <a:endParaRPr lang="en-US" sz="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4C018-64BA-05C9-9FD5-5B2EE37B4DA6}"/>
              </a:ext>
            </a:extLst>
          </p:cNvPr>
          <p:cNvSpPr txBox="1"/>
          <p:nvPr/>
        </p:nvSpPr>
        <p:spPr>
          <a:xfrm>
            <a:off x="3778115" y="4582124"/>
            <a:ext cx="1924042" cy="353943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    </a:t>
            </a:r>
          </a:p>
          <a:p>
            <a:endParaRPr lang="en-US" sz="700" dirty="0"/>
          </a:p>
          <a:p>
            <a:endParaRPr lang="en-US" sz="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9ED47-7888-0AF2-15D7-089D5FA7688E}"/>
              </a:ext>
            </a:extLst>
          </p:cNvPr>
          <p:cNvSpPr txBox="1"/>
          <p:nvPr/>
        </p:nvSpPr>
        <p:spPr>
          <a:xfrm>
            <a:off x="3778115" y="4926657"/>
            <a:ext cx="1272462" cy="353943"/>
          </a:xfrm>
          <a:prstGeom prst="rect">
            <a:avLst/>
          </a:prstGeom>
          <a:solidFill>
            <a:srgbClr val="FFFF00">
              <a:alpha val="6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    </a:t>
            </a:r>
          </a:p>
          <a:p>
            <a:endParaRPr lang="en-US" sz="700" dirty="0"/>
          </a:p>
          <a:p>
            <a:endParaRPr lang="en-US" sz="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52EF15-3653-4DFC-9966-3937DCEDA4BA}"/>
              </a:ext>
            </a:extLst>
          </p:cNvPr>
          <p:cNvSpPr txBox="1"/>
          <p:nvPr/>
        </p:nvSpPr>
        <p:spPr>
          <a:xfrm>
            <a:off x="6096000" y="439162"/>
            <a:ext cx="10205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11/19/2022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0E8A9-E34F-4E58-2FA7-D7145FFF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04" y="0"/>
            <a:ext cx="715229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0AD76-1822-A67B-771D-79AB46C12D82}"/>
              </a:ext>
            </a:extLst>
          </p:cNvPr>
          <p:cNvSpPr/>
          <p:nvPr/>
        </p:nvSpPr>
        <p:spPr>
          <a:xfrm>
            <a:off x="228600" y="320040"/>
            <a:ext cx="4682300" cy="622069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180/240 Budget: Unemployed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73995D-0C8E-90CA-E0B9-BB4802F34154}"/>
              </a:ext>
            </a:extLst>
          </p:cNvPr>
          <p:cNvGrpSpPr/>
          <p:nvPr/>
        </p:nvGrpSpPr>
        <p:grpSpPr>
          <a:xfrm>
            <a:off x="10329987" y="1045493"/>
            <a:ext cx="1378620" cy="743033"/>
            <a:chOff x="9972674" y="1064543"/>
            <a:chExt cx="1490663" cy="7430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A352E4-C31B-307C-1ACF-32D633C0C32F}"/>
                </a:ext>
              </a:extLst>
            </p:cNvPr>
            <p:cNvSpPr txBox="1"/>
            <p:nvPr/>
          </p:nvSpPr>
          <p:spPr>
            <a:xfrm>
              <a:off x="10768012" y="1064543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D098D5-B123-943C-9D51-B2B01C0781B4}"/>
                </a:ext>
              </a:extLst>
            </p:cNvPr>
            <p:cNvSpPr txBox="1"/>
            <p:nvPr/>
          </p:nvSpPr>
          <p:spPr>
            <a:xfrm>
              <a:off x="9972675" y="1197976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9C885E-CD95-536C-9929-A9D033393EE9}"/>
                </a:ext>
              </a:extLst>
            </p:cNvPr>
            <p:cNvSpPr txBox="1"/>
            <p:nvPr/>
          </p:nvSpPr>
          <p:spPr>
            <a:xfrm>
              <a:off x="9972674" y="1469022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16FEE9-1080-FC78-FC8A-EBF771A955E5}"/>
              </a:ext>
            </a:extLst>
          </p:cNvPr>
          <p:cNvSpPr txBox="1"/>
          <p:nvPr/>
        </p:nvSpPr>
        <p:spPr>
          <a:xfrm>
            <a:off x="7035396" y="102869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1,450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47EB66-9D1C-029E-2892-DDAFAAC0A592}"/>
              </a:ext>
            </a:extLst>
          </p:cNvPr>
          <p:cNvSpPr txBox="1"/>
          <p:nvPr/>
        </p:nvSpPr>
        <p:spPr>
          <a:xfrm>
            <a:off x="11040798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1,450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A22366-A8ED-1C0C-38A7-30C98F740823}"/>
              </a:ext>
            </a:extLst>
          </p:cNvPr>
          <p:cNvSpPr txBox="1"/>
          <p:nvPr/>
        </p:nvSpPr>
        <p:spPr>
          <a:xfrm>
            <a:off x="7008969" y="144562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422DA-9BA0-24C2-093B-A2B8D1EAB0C8}"/>
              </a:ext>
            </a:extLst>
          </p:cNvPr>
          <p:cNvSpPr txBox="1"/>
          <p:nvPr/>
        </p:nvSpPr>
        <p:spPr>
          <a:xfrm>
            <a:off x="7008969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E5C969-B93E-3630-690C-027A7C08E7B5}"/>
              </a:ext>
            </a:extLst>
          </p:cNvPr>
          <p:cNvSpPr txBox="1"/>
          <p:nvPr/>
        </p:nvSpPr>
        <p:spPr>
          <a:xfrm>
            <a:off x="7000159" y="16757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BDD6D-B920-EC5C-7362-211B6ED8F6B5}"/>
              </a:ext>
            </a:extLst>
          </p:cNvPr>
          <p:cNvSpPr txBox="1"/>
          <p:nvPr/>
        </p:nvSpPr>
        <p:spPr>
          <a:xfrm>
            <a:off x="10981859" y="23234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584898-7CE5-43EF-0120-F95C26DD6BA1}"/>
              </a:ext>
            </a:extLst>
          </p:cNvPr>
          <p:cNvSpPr txBox="1"/>
          <p:nvPr/>
        </p:nvSpPr>
        <p:spPr>
          <a:xfrm>
            <a:off x="11040798" y="369352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F94861-B267-4EFD-D306-49C842005C17}"/>
              </a:ext>
            </a:extLst>
          </p:cNvPr>
          <p:cNvSpPr txBox="1"/>
          <p:nvPr/>
        </p:nvSpPr>
        <p:spPr>
          <a:xfrm>
            <a:off x="7035396" y="2087476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FE5F0-9BDE-604D-EDE7-036EF69B0304}"/>
              </a:ext>
            </a:extLst>
          </p:cNvPr>
          <p:cNvSpPr txBox="1"/>
          <p:nvPr/>
        </p:nvSpPr>
        <p:spPr>
          <a:xfrm>
            <a:off x="10999477" y="207193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A47B7-4BD6-CE74-54EC-F972B73230D4}"/>
              </a:ext>
            </a:extLst>
          </p:cNvPr>
          <p:cNvSpPr txBox="1"/>
          <p:nvPr/>
        </p:nvSpPr>
        <p:spPr>
          <a:xfrm>
            <a:off x="7026587" y="227655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B56D3-101F-9A89-C71E-914B33EFCF9C}"/>
              </a:ext>
            </a:extLst>
          </p:cNvPr>
          <p:cNvSpPr txBox="1"/>
          <p:nvPr/>
        </p:nvSpPr>
        <p:spPr>
          <a:xfrm>
            <a:off x="7008968" y="249918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6E948-34D2-28D0-9936-6C835AA23646}"/>
              </a:ext>
            </a:extLst>
          </p:cNvPr>
          <p:cNvSpPr txBox="1"/>
          <p:nvPr/>
        </p:nvSpPr>
        <p:spPr>
          <a:xfrm>
            <a:off x="11020193" y="330250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575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01FBE-5DD9-99D5-0A26-E70E28797728}"/>
              </a:ext>
            </a:extLst>
          </p:cNvPr>
          <p:cNvSpPr txBox="1"/>
          <p:nvPr/>
        </p:nvSpPr>
        <p:spPr>
          <a:xfrm>
            <a:off x="7000159" y="2708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8D35E-FAD3-0B31-4C06-40383CF29DCF}"/>
              </a:ext>
            </a:extLst>
          </p:cNvPr>
          <p:cNvSpPr txBox="1"/>
          <p:nvPr/>
        </p:nvSpPr>
        <p:spPr>
          <a:xfrm>
            <a:off x="10999477" y="349204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F8988-CBE0-3820-B64F-083390EFD2C9}"/>
              </a:ext>
            </a:extLst>
          </p:cNvPr>
          <p:cNvSpPr txBox="1"/>
          <p:nvPr/>
        </p:nvSpPr>
        <p:spPr>
          <a:xfrm>
            <a:off x="7008968" y="290663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B0C80-0D76-8EEC-A53A-1F461CB325AB}"/>
              </a:ext>
            </a:extLst>
          </p:cNvPr>
          <p:cNvSpPr txBox="1"/>
          <p:nvPr/>
        </p:nvSpPr>
        <p:spPr>
          <a:xfrm>
            <a:off x="6991349" y="3713935"/>
            <a:ext cx="177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3DBC9-904A-810C-EEA4-2FD7E810F388}"/>
              </a:ext>
            </a:extLst>
          </p:cNvPr>
          <p:cNvSpPr txBox="1"/>
          <p:nvPr/>
        </p:nvSpPr>
        <p:spPr>
          <a:xfrm>
            <a:off x="7008968" y="312043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F4A0D-00B9-E2C1-95E6-A43E18763B46}"/>
              </a:ext>
            </a:extLst>
          </p:cNvPr>
          <p:cNvSpPr txBox="1"/>
          <p:nvPr/>
        </p:nvSpPr>
        <p:spPr>
          <a:xfrm>
            <a:off x="7008968" y="331725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619E7-124E-29BF-0E8F-145583260AFB}"/>
              </a:ext>
            </a:extLst>
          </p:cNvPr>
          <p:cNvSpPr txBox="1"/>
          <p:nvPr/>
        </p:nvSpPr>
        <p:spPr>
          <a:xfrm>
            <a:off x="7010649" y="393591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CAA13-DB9A-0E6F-4662-DFA818FB8707}"/>
              </a:ext>
            </a:extLst>
          </p:cNvPr>
          <p:cNvSpPr txBox="1"/>
          <p:nvPr/>
        </p:nvSpPr>
        <p:spPr>
          <a:xfrm>
            <a:off x="7000159" y="352492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E48C1-E581-C942-DA07-09788D2B409A}"/>
              </a:ext>
            </a:extLst>
          </p:cNvPr>
          <p:cNvSpPr txBox="1"/>
          <p:nvPr/>
        </p:nvSpPr>
        <p:spPr>
          <a:xfrm>
            <a:off x="10979537" y="3916944"/>
            <a:ext cx="16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792B8-8844-F46E-8BB3-106EA2A0989A}"/>
              </a:ext>
            </a:extLst>
          </p:cNvPr>
          <p:cNvSpPr txBox="1"/>
          <p:nvPr/>
        </p:nvSpPr>
        <p:spPr>
          <a:xfrm>
            <a:off x="7035396" y="457579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2495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6C933-D105-5F76-1C53-002C01AC9424}"/>
              </a:ext>
            </a:extLst>
          </p:cNvPr>
          <p:cNvSpPr txBox="1"/>
          <p:nvPr/>
        </p:nvSpPr>
        <p:spPr>
          <a:xfrm>
            <a:off x="10981858" y="4557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900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138FF-CF2D-DD82-FE95-AED0CC7251A3}"/>
              </a:ext>
            </a:extLst>
          </p:cNvPr>
          <p:cNvSpPr txBox="1"/>
          <p:nvPr/>
        </p:nvSpPr>
        <p:spPr>
          <a:xfrm>
            <a:off x="228600" y="1181442"/>
            <a:ext cx="45898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client is not working, 180/240 budget may be similar to enrollment budget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must create new budget!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allowance will end at day 180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items with changes: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Utilities (new costs or LIHEAP)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expenses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 from friend/relative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912E81-9C6F-6E39-A4E7-871BB5187962}"/>
              </a:ext>
            </a:extLst>
          </p:cNvPr>
          <p:cNvSpPr/>
          <p:nvPr/>
        </p:nvSpPr>
        <p:spPr>
          <a:xfrm>
            <a:off x="4910900" y="4889018"/>
            <a:ext cx="2115687" cy="384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5BF4B-38F7-E9C9-FD72-C72CBF707058}"/>
              </a:ext>
            </a:extLst>
          </p:cNvPr>
          <p:cNvSpPr/>
          <p:nvPr/>
        </p:nvSpPr>
        <p:spPr>
          <a:xfrm>
            <a:off x="8469296" y="2426030"/>
            <a:ext cx="3494103" cy="216999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65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DEF9C-831F-EE40-EC33-72AF3B47875F}"/>
              </a:ext>
            </a:extLst>
          </p:cNvPr>
          <p:cNvSpPr txBox="1"/>
          <p:nvPr/>
        </p:nvSpPr>
        <p:spPr>
          <a:xfrm>
            <a:off x="11013291" y="4934803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-1595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309058-2626-B241-A0CC-077657A87C8E}"/>
              </a:ext>
            </a:extLst>
          </p:cNvPr>
          <p:cNvSpPr txBox="1"/>
          <p:nvPr/>
        </p:nvSpPr>
        <p:spPr>
          <a:xfrm>
            <a:off x="11198325" y="466507"/>
            <a:ext cx="10205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11/19/2022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3" grpId="0"/>
      <p:bldP spid="7" grpId="0"/>
      <p:bldP spid="8" grpId="0"/>
      <p:bldP spid="40" grpId="0" animBg="1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589752" y="1597359"/>
            <a:ext cx="4235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Self-Sufficiency Determinations</a:t>
            </a:r>
            <a:endParaRPr lang="en-US" sz="36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589751" y="3611586"/>
            <a:ext cx="4443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determine that a client has achieved economic self-sufficiency the following conditions must be met: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FE820-CEDE-41E3-A008-3D5E65517D92}"/>
              </a:ext>
            </a:extLst>
          </p:cNvPr>
          <p:cNvSpPr/>
          <p:nvPr/>
        </p:nvSpPr>
        <p:spPr>
          <a:xfrm>
            <a:off x="5229766" y="1323039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36CF5A-AFD0-4897-B405-3B5164721B14}"/>
              </a:ext>
            </a:extLst>
          </p:cNvPr>
          <p:cNvSpPr/>
          <p:nvPr/>
        </p:nvSpPr>
        <p:spPr>
          <a:xfrm>
            <a:off x="6096000" y="1124133"/>
            <a:ext cx="5219701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one case member must be</a:t>
            </a:r>
          </a:p>
          <a:p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legally employed.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C5F257-C6F8-4600-B637-AEFF447306D5}"/>
              </a:ext>
            </a:extLst>
          </p:cNvPr>
          <p:cNvSpPr/>
          <p:nvPr/>
        </p:nvSpPr>
        <p:spPr>
          <a:xfrm>
            <a:off x="5229766" y="2504174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11615A-219C-4709-8D1F-AEC7FDEF256C}"/>
              </a:ext>
            </a:extLst>
          </p:cNvPr>
          <p:cNvSpPr/>
          <p:nvPr/>
        </p:nvSpPr>
        <p:spPr>
          <a:xfrm>
            <a:off x="6096000" y="2336797"/>
            <a:ext cx="5219701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Case’s net income meets or exceeds expenses (use budgets!)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57F638-93B8-49BB-9897-6A516F941556}"/>
              </a:ext>
            </a:extLst>
          </p:cNvPr>
          <p:cNvSpPr/>
          <p:nvPr/>
        </p:nvSpPr>
        <p:spPr>
          <a:xfrm>
            <a:off x="5229766" y="3691209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8A4D79-0842-4490-98FE-1204394CE324}"/>
              </a:ext>
            </a:extLst>
          </p:cNvPr>
          <p:cNvSpPr/>
          <p:nvPr/>
        </p:nvSpPr>
        <p:spPr>
          <a:xfrm>
            <a:off x="6066438" y="3486403"/>
            <a:ext cx="5219701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Verifiable proof of employment that confirms that case’s income must be in the file.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09A90A-3C12-4ED5-BB3C-F49FE4B0B720}"/>
              </a:ext>
            </a:extLst>
          </p:cNvPr>
          <p:cNvSpPr/>
          <p:nvPr/>
        </p:nvSpPr>
        <p:spPr>
          <a:xfrm>
            <a:off x="5229766" y="4866443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DFC96FB-100A-43E5-9E0A-809B044E3560}"/>
              </a:ext>
            </a:extLst>
          </p:cNvPr>
          <p:cNvSpPr/>
          <p:nvPr/>
        </p:nvSpPr>
        <p:spPr>
          <a:xfrm>
            <a:off x="6096000" y="4667537"/>
            <a:ext cx="5219701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Case’s income is above the TANF eligibility threshold for your state. </a:t>
            </a:r>
          </a:p>
        </p:txBody>
      </p:sp>
    </p:spTree>
    <p:extLst>
      <p:ext uri="{BB962C8B-B14F-4D97-AF65-F5344CB8AC3E}">
        <p14:creationId xmlns:p14="http://schemas.microsoft.com/office/powerpoint/2010/main" val="1426203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0E8A9-E34F-4E58-2FA7-D7145FFF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04" y="0"/>
            <a:ext cx="7152296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290AD76-1822-A67B-771D-79AB46C12D82}"/>
              </a:ext>
            </a:extLst>
          </p:cNvPr>
          <p:cNvSpPr/>
          <p:nvPr/>
        </p:nvSpPr>
        <p:spPr>
          <a:xfrm>
            <a:off x="228600" y="320040"/>
            <a:ext cx="4682300" cy="622069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180/240 Budget: Unemployed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73995D-0C8E-90CA-E0B9-BB4802F34154}"/>
              </a:ext>
            </a:extLst>
          </p:cNvPr>
          <p:cNvGrpSpPr/>
          <p:nvPr/>
        </p:nvGrpSpPr>
        <p:grpSpPr>
          <a:xfrm>
            <a:off x="10329987" y="1045493"/>
            <a:ext cx="1378620" cy="743033"/>
            <a:chOff x="9972674" y="1064543"/>
            <a:chExt cx="1490663" cy="7430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A352E4-C31B-307C-1ACF-32D633C0C32F}"/>
                </a:ext>
              </a:extLst>
            </p:cNvPr>
            <p:cNvSpPr txBox="1"/>
            <p:nvPr/>
          </p:nvSpPr>
          <p:spPr>
            <a:xfrm>
              <a:off x="10768012" y="1064543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D098D5-B123-943C-9D51-B2B01C0781B4}"/>
                </a:ext>
              </a:extLst>
            </p:cNvPr>
            <p:cNvSpPr txBox="1"/>
            <p:nvPr/>
          </p:nvSpPr>
          <p:spPr>
            <a:xfrm>
              <a:off x="9972675" y="1197976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9C885E-CD95-536C-9929-A9D033393EE9}"/>
                </a:ext>
              </a:extLst>
            </p:cNvPr>
            <p:cNvSpPr txBox="1"/>
            <p:nvPr/>
          </p:nvSpPr>
          <p:spPr>
            <a:xfrm>
              <a:off x="9972674" y="1469022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16FEE9-1080-FC78-FC8A-EBF771A955E5}"/>
              </a:ext>
            </a:extLst>
          </p:cNvPr>
          <p:cNvSpPr txBox="1"/>
          <p:nvPr/>
        </p:nvSpPr>
        <p:spPr>
          <a:xfrm>
            <a:off x="7035396" y="102869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1,450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47EB66-9D1C-029E-2892-DDAFAAC0A592}"/>
              </a:ext>
            </a:extLst>
          </p:cNvPr>
          <p:cNvSpPr txBox="1"/>
          <p:nvPr/>
        </p:nvSpPr>
        <p:spPr>
          <a:xfrm>
            <a:off x="11040798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1,450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A22366-A8ED-1C0C-38A7-30C98F740823}"/>
              </a:ext>
            </a:extLst>
          </p:cNvPr>
          <p:cNvSpPr txBox="1"/>
          <p:nvPr/>
        </p:nvSpPr>
        <p:spPr>
          <a:xfrm>
            <a:off x="7008969" y="144562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422DA-9BA0-24C2-093B-A2B8D1EAB0C8}"/>
              </a:ext>
            </a:extLst>
          </p:cNvPr>
          <p:cNvSpPr txBox="1"/>
          <p:nvPr/>
        </p:nvSpPr>
        <p:spPr>
          <a:xfrm>
            <a:off x="7008969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E5C969-B93E-3630-690C-027A7C08E7B5}"/>
              </a:ext>
            </a:extLst>
          </p:cNvPr>
          <p:cNvSpPr txBox="1"/>
          <p:nvPr/>
        </p:nvSpPr>
        <p:spPr>
          <a:xfrm>
            <a:off x="7000159" y="16757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BDD6D-B920-EC5C-7362-211B6ED8F6B5}"/>
              </a:ext>
            </a:extLst>
          </p:cNvPr>
          <p:cNvSpPr txBox="1"/>
          <p:nvPr/>
        </p:nvSpPr>
        <p:spPr>
          <a:xfrm>
            <a:off x="10981859" y="23234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584898-7CE5-43EF-0120-F95C26DD6BA1}"/>
              </a:ext>
            </a:extLst>
          </p:cNvPr>
          <p:cNvSpPr txBox="1"/>
          <p:nvPr/>
        </p:nvSpPr>
        <p:spPr>
          <a:xfrm>
            <a:off x="11040798" y="369352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F94861-B267-4EFD-D306-49C842005C17}"/>
              </a:ext>
            </a:extLst>
          </p:cNvPr>
          <p:cNvSpPr txBox="1"/>
          <p:nvPr/>
        </p:nvSpPr>
        <p:spPr>
          <a:xfrm>
            <a:off x="7035396" y="2087476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FE5F0-9BDE-604D-EDE7-036EF69B0304}"/>
              </a:ext>
            </a:extLst>
          </p:cNvPr>
          <p:cNvSpPr txBox="1"/>
          <p:nvPr/>
        </p:nvSpPr>
        <p:spPr>
          <a:xfrm>
            <a:off x="10999477" y="207193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A47B7-4BD6-CE74-54EC-F972B73230D4}"/>
              </a:ext>
            </a:extLst>
          </p:cNvPr>
          <p:cNvSpPr txBox="1"/>
          <p:nvPr/>
        </p:nvSpPr>
        <p:spPr>
          <a:xfrm>
            <a:off x="7026587" y="227655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B56D3-101F-9A89-C71E-914B33EFCF9C}"/>
              </a:ext>
            </a:extLst>
          </p:cNvPr>
          <p:cNvSpPr txBox="1"/>
          <p:nvPr/>
        </p:nvSpPr>
        <p:spPr>
          <a:xfrm>
            <a:off x="7008968" y="249918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6E948-34D2-28D0-9936-6C835AA23646}"/>
              </a:ext>
            </a:extLst>
          </p:cNvPr>
          <p:cNvSpPr txBox="1"/>
          <p:nvPr/>
        </p:nvSpPr>
        <p:spPr>
          <a:xfrm>
            <a:off x="11020193" y="330250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575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01FBE-5DD9-99D5-0A26-E70E28797728}"/>
              </a:ext>
            </a:extLst>
          </p:cNvPr>
          <p:cNvSpPr txBox="1"/>
          <p:nvPr/>
        </p:nvSpPr>
        <p:spPr>
          <a:xfrm>
            <a:off x="7000159" y="2708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8D35E-FAD3-0B31-4C06-40383CF29DCF}"/>
              </a:ext>
            </a:extLst>
          </p:cNvPr>
          <p:cNvSpPr txBox="1"/>
          <p:nvPr/>
        </p:nvSpPr>
        <p:spPr>
          <a:xfrm>
            <a:off x="10999477" y="349204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F8988-CBE0-3820-B64F-083390EFD2C9}"/>
              </a:ext>
            </a:extLst>
          </p:cNvPr>
          <p:cNvSpPr txBox="1"/>
          <p:nvPr/>
        </p:nvSpPr>
        <p:spPr>
          <a:xfrm>
            <a:off x="7008968" y="290663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B0C80-0D76-8EEC-A53A-1F461CB325AB}"/>
              </a:ext>
            </a:extLst>
          </p:cNvPr>
          <p:cNvSpPr txBox="1"/>
          <p:nvPr/>
        </p:nvSpPr>
        <p:spPr>
          <a:xfrm>
            <a:off x="6991349" y="3713935"/>
            <a:ext cx="177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3DBC9-904A-810C-EEA4-2FD7E810F388}"/>
              </a:ext>
            </a:extLst>
          </p:cNvPr>
          <p:cNvSpPr txBox="1"/>
          <p:nvPr/>
        </p:nvSpPr>
        <p:spPr>
          <a:xfrm>
            <a:off x="7008968" y="312043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F4A0D-00B9-E2C1-95E6-A43E18763B46}"/>
              </a:ext>
            </a:extLst>
          </p:cNvPr>
          <p:cNvSpPr txBox="1"/>
          <p:nvPr/>
        </p:nvSpPr>
        <p:spPr>
          <a:xfrm>
            <a:off x="7008968" y="331725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619E7-124E-29BF-0E8F-145583260AFB}"/>
              </a:ext>
            </a:extLst>
          </p:cNvPr>
          <p:cNvSpPr txBox="1"/>
          <p:nvPr/>
        </p:nvSpPr>
        <p:spPr>
          <a:xfrm>
            <a:off x="7010649" y="393591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CAA13-DB9A-0E6F-4662-DFA818FB8707}"/>
              </a:ext>
            </a:extLst>
          </p:cNvPr>
          <p:cNvSpPr txBox="1"/>
          <p:nvPr/>
        </p:nvSpPr>
        <p:spPr>
          <a:xfrm>
            <a:off x="7000159" y="352492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AE48C1-E581-C942-DA07-09788D2B409A}"/>
              </a:ext>
            </a:extLst>
          </p:cNvPr>
          <p:cNvSpPr txBox="1"/>
          <p:nvPr/>
        </p:nvSpPr>
        <p:spPr>
          <a:xfrm>
            <a:off x="10979537" y="3916944"/>
            <a:ext cx="16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792B8-8844-F46E-8BB3-106EA2A0989A}"/>
              </a:ext>
            </a:extLst>
          </p:cNvPr>
          <p:cNvSpPr txBox="1"/>
          <p:nvPr/>
        </p:nvSpPr>
        <p:spPr>
          <a:xfrm>
            <a:off x="7035396" y="457579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2495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6C933-D105-5F76-1C53-002C01AC9424}"/>
              </a:ext>
            </a:extLst>
          </p:cNvPr>
          <p:cNvSpPr txBox="1"/>
          <p:nvPr/>
        </p:nvSpPr>
        <p:spPr>
          <a:xfrm>
            <a:off x="10981858" y="4557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900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138FF-CF2D-DD82-FE95-AED0CC7251A3}"/>
              </a:ext>
            </a:extLst>
          </p:cNvPr>
          <p:cNvSpPr txBox="1"/>
          <p:nvPr/>
        </p:nvSpPr>
        <p:spPr>
          <a:xfrm>
            <a:off x="228600" y="1181442"/>
            <a:ext cx="45898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client is not working, 180/240 budget may be similar to enrollment budget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must create new budget!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allowance will end at day 180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items with changes: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Utilities (new costs or LIHEAP)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expenses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Assistance from friend/relative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B912E81-9C6F-6E39-A4E7-871BB5187962}"/>
              </a:ext>
            </a:extLst>
          </p:cNvPr>
          <p:cNvSpPr/>
          <p:nvPr/>
        </p:nvSpPr>
        <p:spPr>
          <a:xfrm>
            <a:off x="4910900" y="4889018"/>
            <a:ext cx="2115687" cy="384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5BF4B-38F7-E9C9-FD72-C72CBF707058}"/>
              </a:ext>
            </a:extLst>
          </p:cNvPr>
          <p:cNvSpPr/>
          <p:nvPr/>
        </p:nvSpPr>
        <p:spPr>
          <a:xfrm>
            <a:off x="8469296" y="2426030"/>
            <a:ext cx="3494103" cy="216999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65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DEF9C-831F-EE40-EC33-72AF3B47875F}"/>
              </a:ext>
            </a:extLst>
          </p:cNvPr>
          <p:cNvSpPr txBox="1"/>
          <p:nvPr/>
        </p:nvSpPr>
        <p:spPr>
          <a:xfrm>
            <a:off x="11013291" y="4934803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-1595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7A065E-4543-A5C2-B0B5-53143AE3815A}"/>
              </a:ext>
            </a:extLst>
          </p:cNvPr>
          <p:cNvSpPr txBox="1"/>
          <p:nvPr/>
        </p:nvSpPr>
        <p:spPr>
          <a:xfrm>
            <a:off x="7770516" y="4881133"/>
            <a:ext cx="4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65A"/>
                </a:solidFill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F16A7-C78C-734E-E2C9-F9D55A80537A}"/>
              </a:ext>
            </a:extLst>
          </p:cNvPr>
          <p:cNvSpPr txBox="1"/>
          <p:nvPr/>
        </p:nvSpPr>
        <p:spPr>
          <a:xfrm>
            <a:off x="11171436" y="445105"/>
            <a:ext cx="10205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11/19/2022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10E8A9-E34F-4E58-2FA7-D7145FFF0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04" y="0"/>
            <a:ext cx="7152296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473995D-0C8E-90CA-E0B9-BB4802F34154}"/>
              </a:ext>
            </a:extLst>
          </p:cNvPr>
          <p:cNvGrpSpPr/>
          <p:nvPr/>
        </p:nvGrpSpPr>
        <p:grpSpPr>
          <a:xfrm>
            <a:off x="10329987" y="1045493"/>
            <a:ext cx="1378620" cy="743033"/>
            <a:chOff x="9972674" y="1064543"/>
            <a:chExt cx="1490663" cy="7430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AA352E4-C31B-307C-1ACF-32D633C0C32F}"/>
                </a:ext>
              </a:extLst>
            </p:cNvPr>
            <p:cNvSpPr txBox="1"/>
            <p:nvPr/>
          </p:nvSpPr>
          <p:spPr>
            <a:xfrm>
              <a:off x="10768012" y="1064543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6D098D5-B123-943C-9D51-B2B01C0781B4}"/>
                </a:ext>
              </a:extLst>
            </p:cNvPr>
            <p:cNvSpPr txBox="1"/>
            <p:nvPr/>
          </p:nvSpPr>
          <p:spPr>
            <a:xfrm>
              <a:off x="9972675" y="1197976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99C885E-CD95-536C-9929-A9D033393EE9}"/>
                </a:ext>
              </a:extLst>
            </p:cNvPr>
            <p:cNvSpPr txBox="1"/>
            <p:nvPr/>
          </p:nvSpPr>
          <p:spPr>
            <a:xfrm>
              <a:off x="9972674" y="1469022"/>
              <a:ext cx="6953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765A"/>
                  </a:solidFill>
                  <a:highlight>
                    <a:srgbClr val="FFFF00"/>
                  </a:highlight>
                </a:rPr>
                <a:t>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16FEE9-1080-FC78-FC8A-EBF771A955E5}"/>
              </a:ext>
            </a:extLst>
          </p:cNvPr>
          <p:cNvSpPr txBox="1"/>
          <p:nvPr/>
        </p:nvSpPr>
        <p:spPr>
          <a:xfrm>
            <a:off x="7035396" y="102869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1,450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47EB66-9D1C-029E-2892-DDAFAAC0A592}"/>
              </a:ext>
            </a:extLst>
          </p:cNvPr>
          <p:cNvSpPr txBox="1"/>
          <p:nvPr/>
        </p:nvSpPr>
        <p:spPr>
          <a:xfrm>
            <a:off x="11040798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A22366-A8ED-1C0C-38A7-30C98F740823}"/>
              </a:ext>
            </a:extLst>
          </p:cNvPr>
          <p:cNvSpPr txBox="1"/>
          <p:nvPr/>
        </p:nvSpPr>
        <p:spPr>
          <a:xfrm>
            <a:off x="7008969" y="144562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8422DA-9BA0-24C2-093B-A2B8D1EAB0C8}"/>
              </a:ext>
            </a:extLst>
          </p:cNvPr>
          <p:cNvSpPr txBox="1"/>
          <p:nvPr/>
        </p:nvSpPr>
        <p:spPr>
          <a:xfrm>
            <a:off x="7008969" y="187642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E5C969-B93E-3630-690C-027A7C08E7B5}"/>
              </a:ext>
            </a:extLst>
          </p:cNvPr>
          <p:cNvSpPr txBox="1"/>
          <p:nvPr/>
        </p:nvSpPr>
        <p:spPr>
          <a:xfrm>
            <a:off x="7000159" y="16757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100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FBDD6D-B920-EC5C-7362-211B6ED8F6B5}"/>
              </a:ext>
            </a:extLst>
          </p:cNvPr>
          <p:cNvSpPr txBox="1"/>
          <p:nvPr/>
        </p:nvSpPr>
        <p:spPr>
          <a:xfrm>
            <a:off x="10981859" y="2323428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584898-7CE5-43EF-0120-F95C26DD6BA1}"/>
              </a:ext>
            </a:extLst>
          </p:cNvPr>
          <p:cNvSpPr txBox="1"/>
          <p:nvPr/>
        </p:nvSpPr>
        <p:spPr>
          <a:xfrm>
            <a:off x="11009835" y="372829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F94861-B267-4EFD-D306-49C842005C17}"/>
              </a:ext>
            </a:extLst>
          </p:cNvPr>
          <p:cNvSpPr txBox="1"/>
          <p:nvPr/>
        </p:nvSpPr>
        <p:spPr>
          <a:xfrm>
            <a:off x="7035396" y="2087476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0FE5F0-9BDE-604D-EDE7-036EF69B0304}"/>
              </a:ext>
            </a:extLst>
          </p:cNvPr>
          <p:cNvSpPr txBox="1"/>
          <p:nvPr/>
        </p:nvSpPr>
        <p:spPr>
          <a:xfrm>
            <a:off x="10999477" y="207193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A47B7-4BD6-CE74-54EC-F972B73230D4}"/>
              </a:ext>
            </a:extLst>
          </p:cNvPr>
          <p:cNvSpPr txBox="1"/>
          <p:nvPr/>
        </p:nvSpPr>
        <p:spPr>
          <a:xfrm>
            <a:off x="7026587" y="227655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45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FB56D3-101F-9A89-C71E-914B33EFCF9C}"/>
              </a:ext>
            </a:extLst>
          </p:cNvPr>
          <p:cNvSpPr txBox="1"/>
          <p:nvPr/>
        </p:nvSpPr>
        <p:spPr>
          <a:xfrm>
            <a:off x="7008968" y="249918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6E948-34D2-28D0-9936-6C835AA23646}"/>
              </a:ext>
            </a:extLst>
          </p:cNvPr>
          <p:cNvSpPr txBox="1"/>
          <p:nvPr/>
        </p:nvSpPr>
        <p:spPr>
          <a:xfrm>
            <a:off x="11020193" y="330250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375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201FBE-5DD9-99D5-0A26-E70E28797728}"/>
              </a:ext>
            </a:extLst>
          </p:cNvPr>
          <p:cNvSpPr txBox="1"/>
          <p:nvPr/>
        </p:nvSpPr>
        <p:spPr>
          <a:xfrm>
            <a:off x="7000159" y="2708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8D35E-FAD3-0B31-4C06-40383CF29DCF}"/>
              </a:ext>
            </a:extLst>
          </p:cNvPr>
          <p:cNvSpPr txBox="1"/>
          <p:nvPr/>
        </p:nvSpPr>
        <p:spPr>
          <a:xfrm>
            <a:off x="10999477" y="349204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F8988-CBE0-3820-B64F-083390EFD2C9}"/>
              </a:ext>
            </a:extLst>
          </p:cNvPr>
          <p:cNvSpPr txBox="1"/>
          <p:nvPr/>
        </p:nvSpPr>
        <p:spPr>
          <a:xfrm>
            <a:off x="7008968" y="290663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EB0C80-0D76-8EEC-A53A-1F461CB325AB}"/>
              </a:ext>
            </a:extLst>
          </p:cNvPr>
          <p:cNvSpPr txBox="1"/>
          <p:nvPr/>
        </p:nvSpPr>
        <p:spPr>
          <a:xfrm>
            <a:off x="7008968" y="3721745"/>
            <a:ext cx="83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</a:rPr>
              <a:t>200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C3DBC9-904A-810C-EEA4-2FD7E810F388}"/>
              </a:ext>
            </a:extLst>
          </p:cNvPr>
          <p:cNvSpPr txBox="1"/>
          <p:nvPr/>
        </p:nvSpPr>
        <p:spPr>
          <a:xfrm>
            <a:off x="7008968" y="3120435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F4A0D-00B9-E2C1-95E6-A43E18763B46}"/>
              </a:ext>
            </a:extLst>
          </p:cNvPr>
          <p:cNvSpPr txBox="1"/>
          <p:nvPr/>
        </p:nvSpPr>
        <p:spPr>
          <a:xfrm>
            <a:off x="7008968" y="3317259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619E7-124E-29BF-0E8F-145583260AFB}"/>
              </a:ext>
            </a:extLst>
          </p:cNvPr>
          <p:cNvSpPr txBox="1"/>
          <p:nvPr/>
        </p:nvSpPr>
        <p:spPr>
          <a:xfrm>
            <a:off x="7010649" y="3935914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CAA13-DB9A-0E6F-4662-DFA818FB8707}"/>
              </a:ext>
            </a:extLst>
          </p:cNvPr>
          <p:cNvSpPr txBox="1"/>
          <p:nvPr/>
        </p:nvSpPr>
        <p:spPr>
          <a:xfrm>
            <a:off x="7000159" y="3524921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D792B8-8844-F46E-8BB3-106EA2A0989A}"/>
              </a:ext>
            </a:extLst>
          </p:cNvPr>
          <p:cNvSpPr txBox="1"/>
          <p:nvPr/>
        </p:nvSpPr>
        <p:spPr>
          <a:xfrm>
            <a:off x="7035396" y="4575792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2695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6C933-D105-5F76-1C53-002C01AC9424}"/>
              </a:ext>
            </a:extLst>
          </p:cNvPr>
          <p:cNvSpPr txBox="1"/>
          <p:nvPr/>
        </p:nvSpPr>
        <p:spPr>
          <a:xfrm>
            <a:off x="10981858" y="4557457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2848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138FF-CF2D-DD82-FE95-AED0CC7251A3}"/>
              </a:ext>
            </a:extLst>
          </p:cNvPr>
          <p:cNvSpPr txBox="1"/>
          <p:nvPr/>
        </p:nvSpPr>
        <p:spPr>
          <a:xfrm>
            <a:off x="223368" y="1045493"/>
            <a:ext cx="48612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Cash allowance will end at day 180 or when case becomes self-sufficient (whichever is sooner)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Agency no longer required to provide core maintenance assistance once case is self-sufficient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income: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based on verifiable proof of employment (pay stub)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</a:t>
            </a:r>
            <a:r>
              <a:rPr lang="en-US" sz="16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income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use accurate calculation of net income, not round number estimate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Income for all adults from all jobs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 amount may decrease once employed</a:t>
            </a:r>
          </a:p>
          <a:p>
            <a:pPr lvl="1" fontAlgn="base"/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Clients may wish to contribute to savings once employed – include savings goal on budget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683F6-1271-CC1A-15E8-1DC2FF146D0A}"/>
              </a:ext>
            </a:extLst>
          </p:cNvPr>
          <p:cNvSpPr txBox="1"/>
          <p:nvPr/>
        </p:nvSpPr>
        <p:spPr>
          <a:xfrm>
            <a:off x="10999477" y="2675798"/>
            <a:ext cx="101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2348</a:t>
            </a:r>
            <a:endParaRPr lang="en-US" sz="2000" b="1">
              <a:solidFill>
                <a:srgbClr val="00765A"/>
              </a:solidFill>
              <a:highlight>
                <a:srgbClr val="FFFF00"/>
              </a:highligh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53D884-9134-A7D7-337E-BDDF174B9FD2}"/>
              </a:ext>
            </a:extLst>
          </p:cNvPr>
          <p:cNvSpPr/>
          <p:nvPr/>
        </p:nvSpPr>
        <p:spPr>
          <a:xfrm>
            <a:off x="4910900" y="4889018"/>
            <a:ext cx="2115687" cy="384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136E6F-EEF5-DEF5-9A8A-743821CC0919}"/>
              </a:ext>
            </a:extLst>
          </p:cNvPr>
          <p:cNvSpPr/>
          <p:nvPr/>
        </p:nvSpPr>
        <p:spPr>
          <a:xfrm>
            <a:off x="228600" y="320040"/>
            <a:ext cx="4260273" cy="622069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180/240 Budget: Employed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06B4A-4AF1-A9C3-5341-3057EABF1E11}"/>
              </a:ext>
            </a:extLst>
          </p:cNvPr>
          <p:cNvSpPr txBox="1"/>
          <p:nvPr/>
        </p:nvSpPr>
        <p:spPr>
          <a:xfrm>
            <a:off x="11171436" y="448041"/>
            <a:ext cx="102056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11/19/2022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5D2275-FA16-E809-3F54-836653BB7910}"/>
              </a:ext>
            </a:extLst>
          </p:cNvPr>
          <p:cNvSpPr/>
          <p:nvPr/>
        </p:nvSpPr>
        <p:spPr>
          <a:xfrm>
            <a:off x="8423570" y="2466469"/>
            <a:ext cx="3601975" cy="2129556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65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26648-5426-877B-E1E0-BF7A00C634E2}"/>
              </a:ext>
            </a:extLst>
          </p:cNvPr>
          <p:cNvSpPr txBox="1"/>
          <p:nvPr/>
        </p:nvSpPr>
        <p:spPr>
          <a:xfrm>
            <a:off x="6991349" y="4881133"/>
            <a:ext cx="40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65A"/>
                </a:solidFill>
                <a:highlight>
                  <a:srgbClr val="FFFF00"/>
                </a:highlight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9B4863-FAF5-34FE-1B13-EAE45514ADE1}"/>
              </a:ext>
            </a:extLst>
          </p:cNvPr>
          <p:cNvSpPr txBox="1"/>
          <p:nvPr/>
        </p:nvSpPr>
        <p:spPr>
          <a:xfrm>
            <a:off x="11009835" y="4914346"/>
            <a:ext cx="81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65A"/>
                </a:solidFill>
                <a:highlight>
                  <a:srgbClr val="FFFF00"/>
                </a:highlight>
              </a:rPr>
              <a:t>153</a:t>
            </a:r>
          </a:p>
        </p:txBody>
      </p:sp>
    </p:spTree>
    <p:extLst>
      <p:ext uri="{BB962C8B-B14F-4D97-AF65-F5344CB8AC3E}">
        <p14:creationId xmlns:p14="http://schemas.microsoft.com/office/powerpoint/2010/main" val="5682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22" grpId="0"/>
      <p:bldP spid="25" grpId="0"/>
      <p:bldP spid="16" grpId="0"/>
      <p:bldP spid="7" grpId="0"/>
      <p:bldP spid="8" grpId="0"/>
      <p:bldP spid="5" grpId="0"/>
      <p:bldP spid="6" grpId="0" animBg="1"/>
      <p:bldP spid="10" grpId="0" animBg="1"/>
      <p:bldP spid="11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7143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692749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731519" y="2447925"/>
            <a:ext cx="111769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Verifiable proof of employment 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a pay stub, a letter from an employer, or another document 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show </a:t>
            </a: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client’s employment, hours worked, wage, and compliance with U.S. Federal Tax Regulations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9C539-4319-6F03-18BF-9A68FC650099}"/>
              </a:ext>
            </a:extLst>
          </p:cNvPr>
          <p:cNvSpPr txBox="1"/>
          <p:nvPr/>
        </p:nvSpPr>
        <p:spPr>
          <a:xfrm>
            <a:off x="731519" y="87143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2FDFC4-CA0E-C5CE-C346-5A98692777B6}"/>
              </a:ext>
            </a:extLst>
          </p:cNvPr>
          <p:cNvSpPr/>
          <p:nvPr/>
        </p:nvSpPr>
        <p:spPr>
          <a:xfrm>
            <a:off x="731519" y="1692749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8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9733D5-4BF5-4958-9C7B-D9CF721F6EEC}"/>
              </a:ext>
            </a:extLst>
          </p:cNvPr>
          <p:cNvSpPr txBox="1"/>
          <p:nvPr/>
        </p:nvSpPr>
        <p:spPr>
          <a:xfrm>
            <a:off x="731520" y="2573943"/>
            <a:ext cx="998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Purposes of proof of employment: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848C2A-F600-47D8-AC19-B5C5053B218E}"/>
              </a:ext>
            </a:extLst>
          </p:cNvPr>
          <p:cNvSpPr/>
          <p:nvPr/>
        </p:nvSpPr>
        <p:spPr>
          <a:xfrm>
            <a:off x="731519" y="3444283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5CD8363-A59A-49AA-8C68-BBC7DC20B793}"/>
              </a:ext>
            </a:extLst>
          </p:cNvPr>
          <p:cNvSpPr/>
          <p:nvPr/>
        </p:nvSpPr>
        <p:spPr>
          <a:xfrm>
            <a:off x="1488593" y="3247978"/>
            <a:ext cx="8931238" cy="94125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Confirms the employment income reported on the budget (and thus, the self-sufficiency determination) is accurate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5C5659-42A2-4AF7-8C98-68B11724DEA8}"/>
              </a:ext>
            </a:extLst>
          </p:cNvPr>
          <p:cNvSpPr/>
          <p:nvPr/>
        </p:nvSpPr>
        <p:spPr>
          <a:xfrm>
            <a:off x="731519" y="4472216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FC27EE-0F5A-40A3-971F-0D3784F957D3}"/>
              </a:ext>
            </a:extLst>
          </p:cNvPr>
          <p:cNvSpPr/>
          <p:nvPr/>
        </p:nvSpPr>
        <p:spPr>
          <a:xfrm>
            <a:off x="1488593" y="4389919"/>
            <a:ext cx="8931238" cy="71323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Confirms tax compliance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7443F-151F-A0A3-EE71-36FCDE02C310}"/>
              </a:ext>
            </a:extLst>
          </p:cNvPr>
          <p:cNvSpPr txBox="1"/>
          <p:nvPr/>
        </p:nvSpPr>
        <p:spPr>
          <a:xfrm>
            <a:off x="731519" y="87143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B08623-5E2F-438F-057A-124F6BE41FD8}"/>
              </a:ext>
            </a:extLst>
          </p:cNvPr>
          <p:cNvSpPr/>
          <p:nvPr/>
        </p:nvSpPr>
        <p:spPr>
          <a:xfrm>
            <a:off x="731519" y="1692749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776796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620128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731519" y="2354820"/>
            <a:ext cx="1146048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 required if client reports employment on budget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Separate pay stub for each client and each job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 in the case file</a:t>
            </a:r>
          </a:p>
          <a:p>
            <a:pPr lvl="1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reflect appropriate timeframe: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 30 days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day 180 and day 240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just the first pay stub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98DF3E42-A3DB-D35F-DE81-0178E2CD7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92" y="1676209"/>
            <a:ext cx="6615801" cy="5181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484338"/>
            <a:ext cx="1146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Pay Stubs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223002"/>
            <a:ext cx="10942842" cy="345485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C9DB0-1CDE-10EA-F2E6-918FF3D32C9D}"/>
              </a:ext>
            </a:extLst>
          </p:cNvPr>
          <p:cNvSpPr txBox="1"/>
          <p:nvPr/>
        </p:nvSpPr>
        <p:spPr>
          <a:xfrm>
            <a:off x="725406" y="1805838"/>
            <a:ext cx="40112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show:</a:t>
            </a:r>
          </a:p>
          <a:p>
            <a:pPr marL="342900" indent="-342900" rtl="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Client’s employment</a:t>
            </a:r>
          </a:p>
          <a:p>
            <a:pPr marL="342900" indent="-342900" rtl="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Hours worked</a:t>
            </a:r>
          </a:p>
          <a:p>
            <a:pPr marL="342900" indent="-342900" rtl="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Wage</a:t>
            </a:r>
          </a:p>
          <a:p>
            <a:pPr marL="342900" indent="-342900" rtl="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with U.S. Federal Tax Regulations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Budgets use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income,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gross income</a:t>
            </a:r>
            <a:endParaRPr lang="en-US" sz="2400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2C3454-E4C2-0A54-7E57-062AC5BCB018}"/>
              </a:ext>
            </a:extLst>
          </p:cNvPr>
          <p:cNvSpPr txBox="1"/>
          <p:nvPr/>
        </p:nvSpPr>
        <p:spPr>
          <a:xfrm>
            <a:off x="5117285" y="1805838"/>
            <a:ext cx="1702965" cy="415498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/>
              <a:t>    </a:t>
            </a:r>
          </a:p>
          <a:p>
            <a:endParaRPr lang="en-US" sz="700"/>
          </a:p>
          <a:p>
            <a:endParaRPr lang="en-US" sz="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088E7-01D5-BDB0-2F21-85BF7F1E6D41}"/>
              </a:ext>
            </a:extLst>
          </p:cNvPr>
          <p:cNvSpPr txBox="1"/>
          <p:nvPr/>
        </p:nvSpPr>
        <p:spPr>
          <a:xfrm>
            <a:off x="5621382" y="5513577"/>
            <a:ext cx="1702965" cy="20005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/>
              <a:t>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4E955-7790-9159-9C65-980EA98172FC}"/>
              </a:ext>
            </a:extLst>
          </p:cNvPr>
          <p:cNvSpPr txBox="1"/>
          <p:nvPr/>
        </p:nvSpPr>
        <p:spPr>
          <a:xfrm>
            <a:off x="5043940" y="5869460"/>
            <a:ext cx="2581653" cy="63094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endParaRPr lang="en-US" sz="700"/>
          </a:p>
          <a:p>
            <a:endParaRPr lang="en-US" sz="700"/>
          </a:p>
          <a:p>
            <a:endParaRPr lang="en-US" sz="700"/>
          </a:p>
          <a:p>
            <a:endParaRPr lang="en-US" sz="700"/>
          </a:p>
          <a:p>
            <a:endParaRPr lang="en-US" sz="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91B3B-7918-712E-72E4-F8A654FB0AC3}"/>
              </a:ext>
            </a:extLst>
          </p:cNvPr>
          <p:cNvSpPr txBox="1"/>
          <p:nvPr/>
        </p:nvSpPr>
        <p:spPr>
          <a:xfrm>
            <a:off x="9649496" y="4910968"/>
            <a:ext cx="1702965" cy="107722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"/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BBAC8-DFDA-D4BB-298B-720B6E9BBB38}"/>
              </a:ext>
            </a:extLst>
          </p:cNvPr>
          <p:cNvSpPr txBox="1"/>
          <p:nvPr/>
        </p:nvSpPr>
        <p:spPr>
          <a:xfrm>
            <a:off x="5043940" y="5713632"/>
            <a:ext cx="2086533" cy="107722"/>
          </a:xfrm>
          <a:prstGeom prst="rect">
            <a:avLst/>
          </a:prstGeom>
          <a:solidFill>
            <a:srgbClr val="FF0000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9755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64362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Employment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86959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731519" y="2221651"/>
            <a:ext cx="1146048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case that does not provide verifiable proof of employment cannot be reported as “self-sufficient”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500" dirty="0"/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63ED564-1437-9E62-F050-19C7D74C236D}"/>
              </a:ext>
            </a:extLst>
          </p:cNvPr>
          <p:cNvSpPr/>
          <p:nvPr/>
        </p:nvSpPr>
        <p:spPr>
          <a:xfrm>
            <a:off x="731519" y="3192968"/>
            <a:ext cx="10942843" cy="341201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is day 180 and I am meeting with a case to complete their budget. The client started working just a few days ago and has not received their first pay stub yet. If I believe their income will exceed expenses, can I count them as self-sufficient?</a:t>
            </a:r>
          </a:p>
          <a:p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Yes. Estimate their net income on the budget. Once they receive pay stubs, update the budget with the true net income. If you later learn that the case is not self-sufficient, contact your MG Field Support Coordinator to update the self-sufficiency outcome on the 180-day report. </a:t>
            </a:r>
          </a:p>
        </p:txBody>
      </p:sp>
    </p:spTree>
    <p:extLst>
      <p:ext uri="{BB962C8B-B14F-4D97-AF65-F5344CB8AC3E}">
        <p14:creationId xmlns:p14="http://schemas.microsoft.com/office/powerpoint/2010/main" val="251381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1249314" y="3625812"/>
            <a:ext cx="4901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Support Coordinator, Match Grant </a:t>
            </a:r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Caitlin Harrison </a:t>
            </a: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our facilitator today!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505E29-2196-4557-B6F8-233F0AEA4E2A}"/>
              </a:ext>
            </a:extLst>
          </p:cNvPr>
          <p:cNvSpPr/>
          <p:nvPr/>
        </p:nvSpPr>
        <p:spPr>
          <a:xfrm>
            <a:off x="6838026" y="1743825"/>
            <a:ext cx="3136063" cy="326698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40E893C-6F55-43CB-8D5A-896E30005D18}"/>
              </a:ext>
            </a:extLst>
          </p:cNvPr>
          <p:cNvSpPr/>
          <p:nvPr/>
        </p:nvSpPr>
        <p:spPr>
          <a:xfrm>
            <a:off x="970222" y="2164339"/>
            <a:ext cx="5190242" cy="1211632"/>
          </a:xfrm>
          <a:prstGeom prst="wedgeRoundRectCallout">
            <a:avLst>
              <a:gd name="adj1" fmla="val 54763"/>
              <a:gd name="adj2" fmla="val 31447"/>
              <a:gd name="adj3" fmla="val 16667"/>
            </a:avLst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5F959-75F7-4940-A5C4-D19C1D599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" b="1555"/>
          <a:stretch/>
        </p:blipFill>
        <p:spPr>
          <a:xfrm>
            <a:off x="6994963" y="2009326"/>
            <a:ext cx="2822184" cy="273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24F57AA-5B78-4281-B087-A28FFCAAA434}"/>
              </a:ext>
            </a:extLst>
          </p:cNvPr>
          <p:cNvGrpSpPr/>
          <p:nvPr/>
        </p:nvGrpSpPr>
        <p:grpSpPr>
          <a:xfrm>
            <a:off x="9306814" y="4507310"/>
            <a:ext cx="1210122" cy="412413"/>
            <a:chOff x="10160829" y="3760030"/>
            <a:chExt cx="1210122" cy="412413"/>
          </a:xfrm>
        </p:grpSpPr>
        <p:sp>
          <p:nvSpPr>
            <p:cNvPr id="14" name="Flowchart: Off-page Connector 13">
              <a:extLst>
                <a:ext uri="{FF2B5EF4-FFF2-40B4-BE49-F238E27FC236}">
                  <a16:creationId xmlns:a16="http://schemas.microsoft.com/office/drawing/2014/main" id="{9CF47B80-0304-4938-BC34-AB321BAA9B03}"/>
                </a:ext>
              </a:extLst>
            </p:cNvPr>
            <p:cNvSpPr/>
            <p:nvPr/>
          </p:nvSpPr>
          <p:spPr>
            <a:xfrm rot="6193513">
              <a:off x="10564546" y="3356313"/>
              <a:ext cx="400579" cy="1208014"/>
            </a:xfrm>
            <a:prstGeom prst="flowChartOffpageConnector">
              <a:avLst/>
            </a:prstGeom>
            <a:solidFill>
              <a:srgbClr val="00A2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5BF21F-DB3F-473E-BF24-601037FBEB58}"/>
                </a:ext>
              </a:extLst>
            </p:cNvPr>
            <p:cNvSpPr txBox="1"/>
            <p:nvPr/>
          </p:nvSpPr>
          <p:spPr>
            <a:xfrm rot="793438">
              <a:off x="10372662" y="3803111"/>
              <a:ext cx="9982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Caitlin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09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974595"/>
            <a:ext cx="112038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Calculating Monthly Net Income from Pay Stubs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665764"/>
            <a:ext cx="10697760" cy="442169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3A970-9D02-6CA3-F8D0-D704F0832E53}"/>
              </a:ext>
            </a:extLst>
          </p:cNvPr>
          <p:cNvSpPr txBox="1"/>
          <p:nvPr/>
        </p:nvSpPr>
        <p:spPr>
          <a:xfrm>
            <a:off x="494097" y="2392537"/>
            <a:ext cx="1120380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 consistent, reasonable method for calculating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monthly net income</a:t>
            </a:r>
          </a:p>
          <a:p>
            <a:pPr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hourly wage x hours worked per month (gross income)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pay stub shows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overtime hours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check if overtime hours are consistent before including on budget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use a complicated formula, explain in case notes or on budgets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2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570334"/>
            <a:ext cx="1146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Calculating Monthly Net Income from Pay Stubs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223002"/>
            <a:ext cx="10942842" cy="345485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D00B3E56-8915-4DB6-75CA-7727DF920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01681"/>
              </p:ext>
            </p:extLst>
          </p:nvPr>
        </p:nvGraphicFramePr>
        <p:xfrm>
          <a:off x="472701" y="1858047"/>
          <a:ext cx="1146048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251">
                  <a:extLst>
                    <a:ext uri="{9D8B030D-6E8A-4147-A177-3AD203B41FA5}">
                      <a16:colId xmlns:a16="http://schemas.microsoft.com/office/drawing/2014/main" val="2710710311"/>
                    </a:ext>
                  </a:extLst>
                </a:gridCol>
                <a:gridCol w="8119229">
                  <a:extLst>
                    <a:ext uri="{9D8B030D-6E8A-4147-A177-3AD203B41FA5}">
                      <a16:colId xmlns:a16="http://schemas.microsoft.com/office/drawing/2014/main" val="412067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 Frequency</a:t>
                      </a:r>
                    </a:p>
                  </a:txBody>
                  <a:tcPr anchor="ctr"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Options for Monthly Net Income Calculation</a:t>
                      </a:r>
                    </a:p>
                  </a:txBody>
                  <a:tcPr>
                    <a:solidFill>
                      <a:srgbClr val="0076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5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Weekly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Weekly net income x 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multiple weekly pay stubs x 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Weekly net income x 52 ÷ 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multiple weekly pay stubs x 52 ÷ 12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52900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Biweekly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CDDCD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Biweekly net income x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multiple biweekly pay stubs x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Biweekly net income x 26 ÷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multiple biweekly pay stubs x 26 ÷ 12</a:t>
                      </a:r>
                    </a:p>
                  </a:txBody>
                  <a:tcPr>
                    <a:solidFill>
                      <a:srgbClr val="CD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Semi-monthly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Semi-monthly net income x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semi-monthly pay stubs x 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20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</a:t>
                      </a:r>
                      <a:endParaRPr lang="en-US" sz="24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solidFill>
                      <a:srgbClr val="CDDCD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Monthly net income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of multiple monthly pay stubs</a:t>
                      </a:r>
                    </a:p>
                  </a:txBody>
                  <a:tcPr>
                    <a:solidFill>
                      <a:srgbClr val="CD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0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010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693249" y="591116"/>
            <a:ext cx="1131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 Pre-Enrollment</a:t>
            </a:r>
            <a:endParaRPr lang="en-US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693249" y="2129998"/>
            <a:ext cx="10896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Self-Sufficiency</a:t>
            </a:r>
          </a:p>
          <a:p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Earning total household income through employment that:</a:t>
            </a:r>
          </a:p>
          <a:p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Exceeds the household’s expenses</a:t>
            </a:r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71600" lvl="2" indent="-457200">
              <a:buAutoNum type="arabicPeriod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Exceeds the TANF eligibility threshold for your state</a:t>
            </a: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b="1" i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 Pre-Enrollment</a:t>
            </a:r>
          </a:p>
          <a:p>
            <a:endParaRPr lang="en-US" sz="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client or someone in their economic family unit </a:t>
            </a: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have a job at MG enrollment, but they </a:t>
            </a: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already be self-sufficient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client or someone in their economic family unit already has a job, complete a budget </a:t>
            </a:r>
            <a:r>
              <a:rPr lang="en-US" sz="24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enrollment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check if income exceeds expenses</a:t>
            </a:r>
            <a:endParaRPr lang="en-US" sz="24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5FB102-AC92-1F18-4EC7-A2F4CD88416E}"/>
              </a:ext>
            </a:extLst>
          </p:cNvPr>
          <p:cNvSpPr/>
          <p:nvPr/>
        </p:nvSpPr>
        <p:spPr>
          <a:xfrm>
            <a:off x="693249" y="1360557"/>
            <a:ext cx="11068116" cy="510773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8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529453"/>
            <a:ext cx="8701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Non-Case Member Income &amp; Expenses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140431"/>
            <a:ext cx="10942842" cy="439217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810826" y="6324961"/>
            <a:ext cx="1057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USCCB guidance document will be released soon!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5E699-3D29-B6A1-FB24-AE78C9A6458C}"/>
              </a:ext>
            </a:extLst>
          </p:cNvPr>
          <p:cNvSpPr txBox="1"/>
          <p:nvPr/>
        </p:nvSpPr>
        <p:spPr>
          <a:xfrm>
            <a:off x="731520" y="1740957"/>
            <a:ext cx="998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Economic family unit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group of related or unrelated persons who share housing and all significant income and expenses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9645B86-3F3F-0305-6153-F6D3AD999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097697"/>
              </p:ext>
            </p:extLst>
          </p:nvPr>
        </p:nvGraphicFramePr>
        <p:xfrm>
          <a:off x="380144" y="2733263"/>
          <a:ext cx="1115773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549">
                  <a:extLst>
                    <a:ext uri="{9D8B030D-6E8A-4147-A177-3AD203B41FA5}">
                      <a16:colId xmlns:a16="http://schemas.microsoft.com/office/drawing/2014/main" val="2710710311"/>
                    </a:ext>
                  </a:extLst>
                </a:gridCol>
                <a:gridCol w="3152531">
                  <a:extLst>
                    <a:ext uri="{9D8B030D-6E8A-4147-A177-3AD203B41FA5}">
                      <a16:colId xmlns:a16="http://schemas.microsoft.com/office/drawing/2014/main" val="4120677218"/>
                    </a:ext>
                  </a:extLst>
                </a:gridCol>
                <a:gridCol w="2842655">
                  <a:extLst>
                    <a:ext uri="{9D8B030D-6E8A-4147-A177-3AD203B41FA5}">
                      <a16:colId xmlns:a16="http://schemas.microsoft.com/office/drawing/2014/main" val="3511579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Scenario</a:t>
                      </a:r>
                    </a:p>
                  </a:txBody>
                  <a:tcPr anchor="ctr"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Include non-case member income &amp; expenses on MG budget?</a:t>
                      </a:r>
                    </a:p>
                  </a:txBody>
                  <a:tcPr>
                    <a:solidFill>
                      <a:srgbClr val="0076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MG can cover all expenses, including from non-case members?</a:t>
                      </a:r>
                    </a:p>
                  </a:txBody>
                  <a:tcPr>
                    <a:solidFill>
                      <a:srgbClr val="0076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5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b="1" dirty="0"/>
                        <a:t>1.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Client(s) live with non-case members outside of their economic family unit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95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2.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Client(s) live with non-case members within their economic family unit who </a:t>
                      </a:r>
                      <a:r>
                        <a:rPr lang="en-US" sz="1800" b="1" i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 not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receiving public cash assistance (TANF, RCA, SSI)</a:t>
                      </a:r>
                    </a:p>
                  </a:txBody>
                  <a:tcPr>
                    <a:solidFill>
                      <a:srgbClr val="CDD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DDC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DD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569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3. 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Clients living with non-case members within their economic family unit who </a:t>
                      </a:r>
                      <a:r>
                        <a:rPr lang="en-US" sz="1800" b="1" i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receiving public cash assistance (TANF, RCA, SSI)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0779"/>
                  </a:ext>
                </a:extLst>
              </a:tr>
            </a:tbl>
          </a:graphicData>
        </a:graphic>
      </p:graphicFrame>
      <p:pic>
        <p:nvPicPr>
          <p:cNvPr id="12" name="Graphic 11" descr="Add with solid fill">
            <a:extLst>
              <a:ext uri="{FF2B5EF4-FFF2-40B4-BE49-F238E27FC236}">
                <a16:creationId xmlns:a16="http://schemas.microsoft.com/office/drawing/2014/main" id="{2A004411-9749-0D94-32D8-C3F2BA8D7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6679904" y="3585035"/>
            <a:ext cx="753401" cy="753401"/>
          </a:xfrm>
          <a:prstGeom prst="rect">
            <a:avLst/>
          </a:prstGeom>
        </p:spPr>
      </p:pic>
      <p:pic>
        <p:nvPicPr>
          <p:cNvPr id="13" name="Graphic 12" descr="Add with solid fill">
            <a:extLst>
              <a:ext uri="{FF2B5EF4-FFF2-40B4-BE49-F238E27FC236}">
                <a16:creationId xmlns:a16="http://schemas.microsoft.com/office/drawing/2014/main" id="{5C3F56CF-D9E9-C796-8539-91F54C8DE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9806056" y="3585036"/>
            <a:ext cx="753401" cy="753401"/>
          </a:xfrm>
          <a:prstGeom prst="rect">
            <a:avLst/>
          </a:prstGeom>
        </p:spPr>
      </p:pic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9E1A7E2C-8416-9B07-7BBF-C1F14787A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6679903" y="5281976"/>
            <a:ext cx="753401" cy="753401"/>
          </a:xfrm>
          <a:prstGeom prst="rect">
            <a:avLst/>
          </a:prstGeom>
        </p:spPr>
      </p:pic>
      <p:pic>
        <p:nvPicPr>
          <p:cNvPr id="15" name="Graphic 14" descr="Add with solid fill">
            <a:extLst>
              <a:ext uri="{FF2B5EF4-FFF2-40B4-BE49-F238E27FC236}">
                <a16:creationId xmlns:a16="http://schemas.microsoft.com/office/drawing/2014/main" id="{03FD5555-8D2B-486A-A871-FAD0DF886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00000">
            <a:off x="9806057" y="5281975"/>
            <a:ext cx="753401" cy="7534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36A5CFE4-E427-7CB7-AD9F-521A8C5D7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98912" y="4283027"/>
            <a:ext cx="914400" cy="914400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B78E1748-A88B-EFE1-288E-84F1343876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5085" y="42627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72506908-584D-81F4-2DAC-F6F3A1641BCB}"/>
              </a:ext>
            </a:extLst>
          </p:cNvPr>
          <p:cNvSpPr txBox="1"/>
          <p:nvPr/>
        </p:nvSpPr>
        <p:spPr>
          <a:xfrm>
            <a:off x="228600" y="1197976"/>
            <a:ext cx="41121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non-case members are within the client’s economic family unit, include expenses and income on budget </a:t>
            </a:r>
            <a:b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(unless they are receiving public cash assistance)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case is already self-sufficient before MG enrollment, case </a:t>
            </a: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enrolled into MG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case is not self-sufficient before MG enrollment, case </a:t>
            </a:r>
            <a:r>
              <a:rPr lang="en-US" sz="2000" b="1" u="sng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enrolled into MG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C759B4-10C6-B244-0395-93631B1EA64A}"/>
              </a:ext>
            </a:extLst>
          </p:cNvPr>
          <p:cNvSpPr txBox="1"/>
          <p:nvPr/>
        </p:nvSpPr>
        <p:spPr>
          <a:xfrm>
            <a:off x="5907155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Layla Hasan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30B592-B27F-86AD-CDC7-506280561E78}"/>
              </a:ext>
            </a:extLst>
          </p:cNvPr>
          <p:cNvSpPr txBox="1"/>
          <p:nvPr/>
        </p:nvSpPr>
        <p:spPr>
          <a:xfrm>
            <a:off x="5880237" y="6039537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Ahmad Noor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A64837-6F24-99AD-2256-4F4C34522779}"/>
              </a:ext>
            </a:extLst>
          </p:cNvPr>
          <p:cNvSpPr txBox="1"/>
          <p:nvPr/>
        </p:nvSpPr>
        <p:spPr>
          <a:xfrm>
            <a:off x="5907155" y="6266182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Fatima Noor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C5A0F-5341-A7C9-7268-7515FC225382}"/>
              </a:ext>
            </a:extLst>
          </p:cNvPr>
          <p:cNvSpPr txBox="1"/>
          <p:nvPr/>
        </p:nvSpPr>
        <p:spPr>
          <a:xfrm>
            <a:off x="8424861" y="5798508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Brush Script MT" panose="03060802040406070304" pitchFamily="66" charset="0"/>
              </a:rPr>
              <a:t>Lsyla</a:t>
            </a:r>
            <a:r>
              <a:rPr lang="en-US" b="1">
                <a:latin typeface="Brush Script MT" panose="03060802040406070304" pitchFamily="66" charset="0"/>
              </a:rPr>
              <a:t> Hassan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6A5A6D-11A1-F1B0-0946-3322EFFB7E14}"/>
              </a:ext>
            </a:extLst>
          </p:cNvPr>
          <p:cNvSpPr txBox="1"/>
          <p:nvPr/>
        </p:nvSpPr>
        <p:spPr>
          <a:xfrm>
            <a:off x="10667999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rush Script MT" panose="03060802040406070304" pitchFamily="66" charset="0"/>
              </a:rPr>
              <a:t>6/10/2022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3F4732-B2A8-C787-EA3E-D919DFE6AA6F}"/>
              </a:ext>
            </a:extLst>
          </p:cNvPr>
          <p:cNvSpPr txBox="1"/>
          <p:nvPr/>
        </p:nvSpPr>
        <p:spPr>
          <a:xfrm>
            <a:off x="8424860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Ahmad Noor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209D43-8EA8-46A3-DE2C-C3AA7EC3C91E}"/>
              </a:ext>
            </a:extLst>
          </p:cNvPr>
          <p:cNvSpPr txBox="1"/>
          <p:nvPr/>
        </p:nvSpPr>
        <p:spPr>
          <a:xfrm>
            <a:off x="10667999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6/10/2022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EBC666-F962-B0D5-A297-93F01C0A57EE}"/>
              </a:ext>
            </a:extLst>
          </p:cNvPr>
          <p:cNvSpPr txBox="1"/>
          <p:nvPr/>
        </p:nvSpPr>
        <p:spPr>
          <a:xfrm>
            <a:off x="8424861" y="6276461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Fatima Noor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CD272C-8D2D-5A48-CCE7-FA9049AD1C4C}"/>
              </a:ext>
            </a:extLst>
          </p:cNvPr>
          <p:cNvSpPr txBox="1"/>
          <p:nvPr/>
        </p:nvSpPr>
        <p:spPr>
          <a:xfrm>
            <a:off x="10667998" y="6262695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6/10/2022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CEE063-F63C-376F-CE54-4C107B0526A8}"/>
              </a:ext>
            </a:extLst>
          </p:cNvPr>
          <p:cNvGrpSpPr/>
          <p:nvPr/>
        </p:nvGrpSpPr>
        <p:grpSpPr>
          <a:xfrm>
            <a:off x="4526192" y="-1"/>
            <a:ext cx="7765822" cy="6858001"/>
            <a:chOff x="4396153" y="-1"/>
            <a:chExt cx="7765822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B49C2B-EA9C-A2C5-51CC-AC1AEA30C5F3}"/>
                </a:ext>
              </a:extLst>
            </p:cNvPr>
            <p:cNvGrpSpPr/>
            <p:nvPr/>
          </p:nvGrpSpPr>
          <p:grpSpPr>
            <a:xfrm>
              <a:off x="4396153" y="-1"/>
              <a:ext cx="7765822" cy="6858001"/>
              <a:chOff x="4302354" y="-1"/>
              <a:chExt cx="7765822" cy="68580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1E4933-E4D0-C755-9CD2-4A216587C3AA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BB8D1DA1-679F-848D-1FF9-D4FB9ADB0F4B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A6DAF1DC-558D-CE62-C1B3-C2AE9FDB8E33}"/>
                      </a:ext>
                    </a:extLst>
                  </p:cNvPr>
                  <p:cNvGrpSpPr/>
                  <p:nvPr/>
                </p:nvGrpSpPr>
                <p:grpSpPr>
                  <a:xfrm>
                    <a:off x="4302354" y="-1"/>
                    <a:ext cx="7765822" cy="6858001"/>
                    <a:chOff x="4302354" y="-1"/>
                    <a:chExt cx="7765822" cy="6858001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18950196-7E92-9801-CB55-6AF5983D9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2354" y="-1"/>
                      <a:ext cx="7765822" cy="6858001"/>
                      <a:chOff x="4302354" y="-1"/>
                      <a:chExt cx="7765822" cy="6858001"/>
                    </a:xfrm>
                  </p:grpSpPr>
                  <p:pic>
                    <p:nvPicPr>
                      <p:cNvPr id="5" name="Picture 4" descr="Graphical user interfac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561A1598-7685-8178-F75C-D3938C8453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520" b="3339"/>
                      <a:stretch/>
                    </p:blipFill>
                    <p:spPr>
                      <a:xfrm>
                        <a:off x="4302354" y="-1"/>
                        <a:ext cx="7765822" cy="685800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21791DAB-529D-D653-7411-74B85A1F65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1028699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1,450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B6B4165-EDF8-85FD-03CA-5EF35EA95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464675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D38AB75B-FD53-A22B-E687-7D8EB1C2FC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895474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CA3089D2-EAC5-3F60-3C9B-FF61C68460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72224" y="1694778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88AA704A-FD5E-4EC2-76B7-2DCE99D49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77524" y="298875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79190D85-65B4-45F8-7DBC-2AA4A79AA2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214462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50</a:t>
                        </a:r>
                      </a:p>
                    </p:txBody>
                  </p:sp>
                </p:grp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0112240B-0D71-9397-8E77-C69230E5EA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1274" y="236219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223E506F-09E5-7075-9C24-D2EFF4F940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1749" y="258494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6B9AB7C6-FDA5-5204-BCD6-07D37652B0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87049" y="2580603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1ADEFD5-AED0-C083-6A83-2DAD260D23D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224" y="2802520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31797D1-523D-D9A7-2F52-F1F79540DE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7524" y="2777366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F4CE959-F510-CCE2-2727-1D142BF82E96}"/>
                    </a:ext>
                  </a:extLst>
                </p:cNvPr>
                <p:cNvSpPr txBox="1"/>
                <p:nvPr/>
              </p:nvSpPr>
              <p:spPr>
                <a:xfrm>
                  <a:off x="6381749" y="3020931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2B74E1-C016-2229-C976-31CA5FF62727}"/>
                    </a:ext>
                  </a:extLst>
                </p:cNvPr>
                <p:cNvSpPr txBox="1"/>
                <p:nvPr/>
              </p:nvSpPr>
              <p:spPr>
                <a:xfrm>
                  <a:off x="6362699" y="389491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125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3C4910C-F727-4046-758C-7F7B5204606C}"/>
                    </a:ext>
                  </a:extLst>
                </p:cNvPr>
                <p:cNvSpPr txBox="1"/>
                <p:nvPr/>
              </p:nvSpPr>
              <p:spPr>
                <a:xfrm>
                  <a:off x="6381749" y="324283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50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435888-5323-BE52-E9CC-25A660115AAC}"/>
                    </a:ext>
                  </a:extLst>
                </p:cNvPr>
                <p:cNvSpPr txBox="1"/>
                <p:nvPr/>
              </p:nvSpPr>
              <p:spPr>
                <a:xfrm>
                  <a:off x="6381749" y="346965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F27892-9D68-CC7E-C386-3B54EFB7D4BA}"/>
                    </a:ext>
                  </a:extLst>
                </p:cNvPr>
                <p:cNvSpPr txBox="1"/>
                <p:nvPr/>
              </p:nvSpPr>
              <p:spPr>
                <a:xfrm>
                  <a:off x="6383567" y="411688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BBC6788-D65E-D982-0347-355CA8ECE5D3}"/>
                    </a:ext>
                  </a:extLst>
                </p:cNvPr>
                <p:cNvSpPr txBox="1"/>
                <p:nvPr/>
              </p:nvSpPr>
              <p:spPr>
                <a:xfrm>
                  <a:off x="6372224" y="368684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A7E5FA-07A8-6CC9-C190-47CCF4AAAF99}"/>
                  </a:ext>
                </a:extLst>
              </p:cNvPr>
              <p:cNvSpPr txBox="1"/>
              <p:nvPr/>
            </p:nvSpPr>
            <p:spPr>
              <a:xfrm>
                <a:off x="6410325" y="4594842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2420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A6EBE1-12CE-9014-8C1D-5D2005A7BB7D}"/>
                </a:ext>
              </a:extLst>
            </p:cNvPr>
            <p:cNvSpPr txBox="1"/>
            <p:nvPr/>
          </p:nvSpPr>
          <p:spPr>
            <a:xfrm>
              <a:off x="6252039" y="251579"/>
              <a:ext cx="2139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C90D030-090F-A5B1-1938-2C654B99F76F}"/>
              </a:ext>
            </a:extLst>
          </p:cNvPr>
          <p:cNvSpPr txBox="1"/>
          <p:nvPr/>
        </p:nvSpPr>
        <p:spPr>
          <a:xfrm>
            <a:off x="10780848" y="3458554"/>
            <a:ext cx="66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2152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520E76-B3EA-48B3-286F-3751C6367583}"/>
              </a:ext>
            </a:extLst>
          </p:cNvPr>
          <p:cNvSpPr txBox="1"/>
          <p:nvPr/>
        </p:nvSpPr>
        <p:spPr>
          <a:xfrm>
            <a:off x="8894723" y="3469659"/>
            <a:ext cx="189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00765A"/>
                </a:solidFill>
                <a:highlight>
                  <a:srgbClr val="FFFF00"/>
                </a:highlight>
              </a:rPr>
              <a:t>Non-MG spouse employment 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61955-9C22-9534-7621-237698614A31}"/>
              </a:ext>
            </a:extLst>
          </p:cNvPr>
          <p:cNvSpPr txBox="1"/>
          <p:nvPr/>
        </p:nvSpPr>
        <p:spPr>
          <a:xfrm>
            <a:off x="204787" y="5829285"/>
            <a:ext cx="411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1600" b="1" u="sng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this case be enrolled into MG?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311B7-54D9-DC29-FC48-B15F6B33CD89}"/>
              </a:ext>
            </a:extLst>
          </p:cNvPr>
          <p:cNvSpPr txBox="1"/>
          <p:nvPr/>
        </p:nvSpPr>
        <p:spPr>
          <a:xfrm>
            <a:off x="10954000" y="4566095"/>
            <a:ext cx="66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2752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15189B-A3DD-82AF-3B3A-AC5E2DE426F1}"/>
              </a:ext>
            </a:extLst>
          </p:cNvPr>
          <p:cNvSpPr/>
          <p:nvPr/>
        </p:nvSpPr>
        <p:spPr>
          <a:xfrm>
            <a:off x="228600" y="390078"/>
            <a:ext cx="3572757" cy="659997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Non-Case Member</a:t>
            </a:r>
          </a:p>
        </p:txBody>
      </p:sp>
    </p:spTree>
    <p:extLst>
      <p:ext uri="{BB962C8B-B14F-4D97-AF65-F5344CB8AC3E}">
        <p14:creationId xmlns:p14="http://schemas.microsoft.com/office/powerpoint/2010/main" val="23705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4C759B4-10C6-B244-0395-93631B1EA64A}"/>
              </a:ext>
            </a:extLst>
          </p:cNvPr>
          <p:cNvSpPr txBox="1"/>
          <p:nvPr/>
        </p:nvSpPr>
        <p:spPr>
          <a:xfrm>
            <a:off x="5907155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Layla Hasan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30B592-B27F-86AD-CDC7-506280561E78}"/>
              </a:ext>
            </a:extLst>
          </p:cNvPr>
          <p:cNvSpPr txBox="1"/>
          <p:nvPr/>
        </p:nvSpPr>
        <p:spPr>
          <a:xfrm>
            <a:off x="5880237" y="6039537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Ahmad Noor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A64837-6F24-99AD-2256-4F4C34522779}"/>
              </a:ext>
            </a:extLst>
          </p:cNvPr>
          <p:cNvSpPr txBox="1"/>
          <p:nvPr/>
        </p:nvSpPr>
        <p:spPr>
          <a:xfrm>
            <a:off x="5907155" y="6266182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Fatima Noor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9C5A0F-5341-A7C9-7268-7515FC225382}"/>
              </a:ext>
            </a:extLst>
          </p:cNvPr>
          <p:cNvSpPr txBox="1"/>
          <p:nvPr/>
        </p:nvSpPr>
        <p:spPr>
          <a:xfrm>
            <a:off x="8424861" y="5798508"/>
            <a:ext cx="189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Brush Script MT" panose="03060802040406070304" pitchFamily="66" charset="0"/>
              </a:rPr>
              <a:t>Lsyla</a:t>
            </a:r>
            <a:r>
              <a:rPr lang="en-US" b="1">
                <a:latin typeface="Brush Script MT" panose="03060802040406070304" pitchFamily="66" charset="0"/>
              </a:rPr>
              <a:t> Hassan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46A5A6D-11A1-F1B0-0946-3322EFFB7E14}"/>
              </a:ext>
            </a:extLst>
          </p:cNvPr>
          <p:cNvSpPr txBox="1"/>
          <p:nvPr/>
        </p:nvSpPr>
        <p:spPr>
          <a:xfrm>
            <a:off x="10667999" y="5798508"/>
            <a:ext cx="1895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Brush Script MT" panose="03060802040406070304" pitchFamily="66" charset="0"/>
              </a:rPr>
              <a:t>6/10/2022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3F4732-B2A8-C787-EA3E-D919DFE6AA6F}"/>
              </a:ext>
            </a:extLst>
          </p:cNvPr>
          <p:cNvSpPr txBox="1"/>
          <p:nvPr/>
        </p:nvSpPr>
        <p:spPr>
          <a:xfrm>
            <a:off x="8424860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Ahmad Noor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209D43-8EA8-46A3-DE2C-C3AA7EC3C91E}"/>
              </a:ext>
            </a:extLst>
          </p:cNvPr>
          <p:cNvSpPr txBox="1"/>
          <p:nvPr/>
        </p:nvSpPr>
        <p:spPr>
          <a:xfrm>
            <a:off x="10667999" y="5937007"/>
            <a:ext cx="131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stanty Cortez" panose="020B0604020202020204" pitchFamily="2" charset="0"/>
              </a:rPr>
              <a:t>6/10/2022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EBC666-F962-B0D5-A297-93F01C0A57EE}"/>
              </a:ext>
            </a:extLst>
          </p:cNvPr>
          <p:cNvSpPr txBox="1"/>
          <p:nvPr/>
        </p:nvSpPr>
        <p:spPr>
          <a:xfrm>
            <a:off x="8424861" y="6276461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Fatima Noor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0CD272C-8D2D-5A48-CCE7-FA9049AD1C4C}"/>
              </a:ext>
            </a:extLst>
          </p:cNvPr>
          <p:cNvSpPr txBox="1"/>
          <p:nvPr/>
        </p:nvSpPr>
        <p:spPr>
          <a:xfrm>
            <a:off x="10667998" y="6262695"/>
            <a:ext cx="189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Viner Hand ITC" panose="03070502030502020203" pitchFamily="66" charset="0"/>
              </a:rPr>
              <a:t>6/10/2022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CEE063-F63C-376F-CE54-4C107B0526A8}"/>
              </a:ext>
            </a:extLst>
          </p:cNvPr>
          <p:cNvGrpSpPr/>
          <p:nvPr/>
        </p:nvGrpSpPr>
        <p:grpSpPr>
          <a:xfrm>
            <a:off x="4526192" y="-1"/>
            <a:ext cx="7765822" cy="6858001"/>
            <a:chOff x="4396153" y="-1"/>
            <a:chExt cx="7765822" cy="68580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1B49C2B-EA9C-A2C5-51CC-AC1AEA30C5F3}"/>
                </a:ext>
              </a:extLst>
            </p:cNvPr>
            <p:cNvGrpSpPr/>
            <p:nvPr/>
          </p:nvGrpSpPr>
          <p:grpSpPr>
            <a:xfrm>
              <a:off x="4396153" y="-1"/>
              <a:ext cx="7765822" cy="6858001"/>
              <a:chOff x="4302354" y="-1"/>
              <a:chExt cx="7765822" cy="685800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11E4933-E4D0-C755-9CD2-4A216587C3AA}"/>
                  </a:ext>
                </a:extLst>
              </p:cNvPr>
              <p:cNvGrpSpPr/>
              <p:nvPr/>
            </p:nvGrpSpPr>
            <p:grpSpPr>
              <a:xfrm>
                <a:off x="4302354" y="-1"/>
                <a:ext cx="7765822" cy="6858001"/>
                <a:chOff x="4302354" y="-1"/>
                <a:chExt cx="7765822" cy="68580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BB8D1DA1-679F-848D-1FF9-D4FB9ADB0F4B}"/>
                    </a:ext>
                  </a:extLst>
                </p:cNvPr>
                <p:cNvGrpSpPr/>
                <p:nvPr/>
              </p:nvGrpSpPr>
              <p:grpSpPr>
                <a:xfrm>
                  <a:off x="4302354" y="-1"/>
                  <a:ext cx="7765822" cy="6858001"/>
                  <a:chOff x="4302354" y="-1"/>
                  <a:chExt cx="7765822" cy="6858001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A6DAF1DC-558D-CE62-C1B3-C2AE9FDB8E33}"/>
                      </a:ext>
                    </a:extLst>
                  </p:cNvPr>
                  <p:cNvGrpSpPr/>
                  <p:nvPr/>
                </p:nvGrpSpPr>
                <p:grpSpPr>
                  <a:xfrm>
                    <a:off x="4302354" y="-1"/>
                    <a:ext cx="7765822" cy="6858001"/>
                    <a:chOff x="4302354" y="-1"/>
                    <a:chExt cx="7765822" cy="6858001"/>
                  </a:xfrm>
                </p:grpSpPr>
                <p:grpSp>
                  <p:nvGrpSpPr>
                    <p:cNvPr id="2" name="Group 1">
                      <a:extLst>
                        <a:ext uri="{FF2B5EF4-FFF2-40B4-BE49-F238E27FC236}">
                          <a16:creationId xmlns:a16="http://schemas.microsoft.com/office/drawing/2014/main" id="{18950196-7E92-9801-CB55-6AF5983D93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2354" y="-1"/>
                      <a:ext cx="7765822" cy="6858001"/>
                      <a:chOff x="4302354" y="-1"/>
                      <a:chExt cx="7765822" cy="6858001"/>
                    </a:xfrm>
                  </p:grpSpPr>
                  <p:pic>
                    <p:nvPicPr>
                      <p:cNvPr id="5" name="Picture 4" descr="Graphical user interface&#10;&#10;Description automatically generated with medium confidence">
                        <a:extLst>
                          <a:ext uri="{FF2B5EF4-FFF2-40B4-BE49-F238E27FC236}">
                            <a16:creationId xmlns:a16="http://schemas.microsoft.com/office/drawing/2014/main" id="{561A1598-7685-8178-F75C-D3938C84533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520" b="3339"/>
                      <a:stretch/>
                    </p:blipFill>
                    <p:spPr>
                      <a:xfrm>
                        <a:off x="4302354" y="-1"/>
                        <a:ext cx="7765822" cy="6858001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" name="TextBox 9">
                        <a:extLst>
                          <a:ext uri="{FF2B5EF4-FFF2-40B4-BE49-F238E27FC236}">
                            <a16:creationId xmlns:a16="http://schemas.microsoft.com/office/drawing/2014/main" id="{21791DAB-529D-D653-7411-74B85A1F65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1028699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1,450</a:t>
                        </a:r>
                      </a:p>
                    </p:txBody>
                  </p: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B6B4165-EDF8-85FD-03CA-5EF35EA95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464675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D38AB75B-FD53-A22B-E687-7D8EB1C2FC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81750" y="1895474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CA3089D2-EAC5-3F60-3C9B-FF61C68460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72224" y="1694778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100</a:t>
                        </a:r>
                      </a:p>
                    </p:txBody>
                  </p: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88AA704A-FD5E-4EC2-76B7-2DCE99D49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677524" y="298875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0</a:t>
                        </a:r>
                      </a:p>
                    </p:txBody>
                  </p:sp>
                  <p:sp>
                    <p:nvSpPr>
                      <p:cNvPr id="22" name="TextBox 21">
                        <a:extLst>
                          <a:ext uri="{FF2B5EF4-FFF2-40B4-BE49-F238E27FC236}">
                            <a16:creationId xmlns:a16="http://schemas.microsoft.com/office/drawing/2014/main" id="{79190D85-65B4-45F8-7DBC-2AA4A79AA2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10325" y="2144626"/>
                        <a:ext cx="876300" cy="3385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600" b="1">
                            <a:solidFill>
                              <a:srgbClr val="00765A"/>
                            </a:solidFill>
                          </a:rPr>
                          <a:t>50</a:t>
                        </a:r>
                      </a:p>
                    </p:txBody>
                  </p:sp>
                </p:grp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0112240B-0D71-9397-8E77-C69230E5EA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91274" y="236219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45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223E506F-09E5-7075-9C24-D2EFF4F940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81749" y="2584948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6B9AB7C6-FDA5-5204-BCD6-07D37652B0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87049" y="2580603"/>
                      <a:ext cx="8763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>
                          <a:solidFill>
                            <a:srgbClr val="00765A"/>
                          </a:solidFill>
                        </a:rPr>
                        <a:t>575</a:t>
                      </a:r>
                    </a:p>
                  </p:txBody>
                </p:sp>
              </p:grp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1ADEFD5-AED0-C083-6A83-2DAD260D23DB}"/>
                      </a:ext>
                    </a:extLst>
                  </p:cNvPr>
                  <p:cNvSpPr txBox="1"/>
                  <p:nvPr/>
                </p:nvSpPr>
                <p:spPr>
                  <a:xfrm>
                    <a:off x="6372224" y="2802520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31797D1-523D-D9A7-2F52-F1F79540DE2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77524" y="2777366"/>
                    <a:ext cx="8763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>
                        <a:solidFill>
                          <a:srgbClr val="00765A"/>
                        </a:solidFill>
                      </a:rPr>
                      <a:t>25</a:t>
                    </a:r>
                  </a:p>
                </p:txBody>
              </p:sp>
            </p:grp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F4CE959-F510-CCE2-2727-1D142BF82E96}"/>
                    </a:ext>
                  </a:extLst>
                </p:cNvPr>
                <p:cNvSpPr txBox="1"/>
                <p:nvPr/>
              </p:nvSpPr>
              <p:spPr>
                <a:xfrm>
                  <a:off x="6381749" y="3020931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92B74E1-C016-2229-C976-31CA5FF62727}"/>
                    </a:ext>
                  </a:extLst>
                </p:cNvPr>
                <p:cNvSpPr txBox="1"/>
                <p:nvPr/>
              </p:nvSpPr>
              <p:spPr>
                <a:xfrm>
                  <a:off x="6362699" y="389491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125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3C4910C-F727-4046-758C-7F7B5204606C}"/>
                    </a:ext>
                  </a:extLst>
                </p:cNvPr>
                <p:cNvSpPr txBox="1"/>
                <p:nvPr/>
              </p:nvSpPr>
              <p:spPr>
                <a:xfrm>
                  <a:off x="6381749" y="3242830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50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4435888-5323-BE52-E9CC-25A660115AAC}"/>
                    </a:ext>
                  </a:extLst>
                </p:cNvPr>
                <p:cNvSpPr txBox="1"/>
                <p:nvPr/>
              </p:nvSpPr>
              <p:spPr>
                <a:xfrm>
                  <a:off x="6381749" y="346965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7F27892-9D68-CC7E-C386-3B54EFB7D4BA}"/>
                    </a:ext>
                  </a:extLst>
                </p:cNvPr>
                <p:cNvSpPr txBox="1"/>
                <p:nvPr/>
              </p:nvSpPr>
              <p:spPr>
                <a:xfrm>
                  <a:off x="6383567" y="4116889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BBC6788-D65E-D982-0347-355CA8ECE5D3}"/>
                    </a:ext>
                  </a:extLst>
                </p:cNvPr>
                <p:cNvSpPr txBox="1"/>
                <p:nvPr/>
              </p:nvSpPr>
              <p:spPr>
                <a:xfrm>
                  <a:off x="6372224" y="3686846"/>
                  <a:ext cx="8763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>
                      <a:solidFill>
                        <a:srgbClr val="00765A"/>
                      </a:solidFill>
                    </a:rPr>
                    <a:t>0</a:t>
                  </a: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0A7E5FA-07A8-6CC9-C190-47CCF4AAAF99}"/>
                  </a:ext>
                </a:extLst>
              </p:cNvPr>
              <p:cNvSpPr txBox="1"/>
              <p:nvPr/>
            </p:nvSpPr>
            <p:spPr>
              <a:xfrm>
                <a:off x="6410325" y="4594842"/>
                <a:ext cx="8763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>
                    <a:solidFill>
                      <a:srgbClr val="00765A"/>
                    </a:solidFill>
                  </a:rPr>
                  <a:t>2420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A6EBE1-12CE-9014-8C1D-5D2005A7BB7D}"/>
                </a:ext>
              </a:extLst>
            </p:cNvPr>
            <p:cNvSpPr txBox="1"/>
            <p:nvPr/>
          </p:nvSpPr>
          <p:spPr>
            <a:xfrm>
              <a:off x="6252039" y="251579"/>
              <a:ext cx="2139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C90D030-090F-A5B1-1938-2C654B99F76F}"/>
              </a:ext>
            </a:extLst>
          </p:cNvPr>
          <p:cNvSpPr txBox="1"/>
          <p:nvPr/>
        </p:nvSpPr>
        <p:spPr>
          <a:xfrm>
            <a:off x="10780848" y="3458554"/>
            <a:ext cx="66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1152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520E76-B3EA-48B3-286F-3751C6367583}"/>
              </a:ext>
            </a:extLst>
          </p:cNvPr>
          <p:cNvSpPr txBox="1"/>
          <p:nvPr/>
        </p:nvSpPr>
        <p:spPr>
          <a:xfrm>
            <a:off x="8894723" y="3469659"/>
            <a:ext cx="189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00765A"/>
                </a:solidFill>
                <a:highlight>
                  <a:srgbClr val="FFFF00"/>
                </a:highlight>
              </a:rPr>
              <a:t>Non-MG spouse employment income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61955-9C22-9534-7621-237698614A31}"/>
              </a:ext>
            </a:extLst>
          </p:cNvPr>
          <p:cNvSpPr txBox="1"/>
          <p:nvPr/>
        </p:nvSpPr>
        <p:spPr>
          <a:xfrm>
            <a:off x="228600" y="1279280"/>
            <a:ext cx="411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1600" b="1" u="sng" dirty="0"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this case? Could they be enrolled into MG?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311B7-54D9-DC29-FC48-B15F6B33CD89}"/>
              </a:ext>
            </a:extLst>
          </p:cNvPr>
          <p:cNvSpPr txBox="1"/>
          <p:nvPr/>
        </p:nvSpPr>
        <p:spPr>
          <a:xfrm>
            <a:off x="10954000" y="4566095"/>
            <a:ext cx="661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765A"/>
                </a:solidFill>
                <a:highlight>
                  <a:srgbClr val="FFFF00"/>
                </a:highlight>
              </a:rPr>
              <a:t>1752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DEF0B4-D166-0E9D-13C9-665FAE60FE4C}"/>
              </a:ext>
            </a:extLst>
          </p:cNvPr>
          <p:cNvSpPr/>
          <p:nvPr/>
        </p:nvSpPr>
        <p:spPr>
          <a:xfrm>
            <a:off x="228600" y="320040"/>
            <a:ext cx="3572757" cy="659997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Non-Case Member</a:t>
            </a:r>
          </a:p>
        </p:txBody>
      </p:sp>
    </p:spTree>
    <p:extLst>
      <p:ext uri="{BB962C8B-B14F-4D97-AF65-F5344CB8AC3E}">
        <p14:creationId xmlns:p14="http://schemas.microsoft.com/office/powerpoint/2010/main" val="289163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628346"/>
            <a:ext cx="1146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Self-Employed/Independent Contractor Clients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02158" y="1406049"/>
            <a:ext cx="10942842" cy="417237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0B0A9-CA93-57EF-7BFA-637548A645BE}"/>
              </a:ext>
            </a:extLst>
          </p:cNvPr>
          <p:cNvSpPr txBox="1"/>
          <p:nvPr/>
        </p:nvSpPr>
        <p:spPr>
          <a:xfrm>
            <a:off x="672797" y="1954659"/>
            <a:ext cx="11001565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clients may choose to work as “independent contractors”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jobs include Uber/Lyft drivers, food delivery drivers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 contractors do not receive typical pay stubs with taxes withheld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Taxes are not paid until the self-employed client files their taxes (1099)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self-employed clients’ budgets, still must use </a:t>
            </a:r>
            <a:r>
              <a:rPr lang="en-US" sz="2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income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Estimate how much the client will owe in annual taxes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Divide that into monthly payments and deduct from monthly gross income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24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542642"/>
            <a:ext cx="1146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Self-Employed/Independent Contractor Clients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258913"/>
            <a:ext cx="10942842" cy="461627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0B0A9-CA93-57EF-7BFA-637548A645BE}"/>
              </a:ext>
            </a:extLst>
          </p:cNvPr>
          <p:cNvSpPr txBox="1"/>
          <p:nvPr/>
        </p:nvSpPr>
        <p:spPr>
          <a:xfrm>
            <a:off x="672797" y="1938711"/>
            <a:ext cx="1100156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Still must collect proof of employment (shows income &amp; tax compliance)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24D35E0-F733-DDF8-D0D6-B531A7D9261C}"/>
              </a:ext>
            </a:extLst>
          </p:cNvPr>
          <p:cNvSpPr/>
          <p:nvPr/>
        </p:nvSpPr>
        <p:spPr>
          <a:xfrm>
            <a:off x="462658" y="3064824"/>
            <a:ext cx="5029958" cy="259959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income 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 statements to verify the client’s monthly income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Portal/app page showing employee earnings or payouts (if available) </a:t>
            </a:r>
          </a:p>
          <a:p>
            <a:pPr algn="ctr"/>
            <a:endParaRPr lang="en-US" sz="2400" b="1" u="sng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01BC54-6923-54D1-4DED-FC3E60101951}"/>
              </a:ext>
            </a:extLst>
          </p:cNvPr>
          <p:cNvSpPr/>
          <p:nvPr/>
        </p:nvSpPr>
        <p:spPr>
          <a:xfrm>
            <a:off x="6644404" y="3064824"/>
            <a:ext cx="5029958" cy="259959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Proof of tax compliance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1099 form (if available during MG period) </a:t>
            </a:r>
          </a:p>
          <a:p>
            <a:pPr algn="ctr"/>
            <a:r>
              <a:rPr lang="en-US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W9 form + signed statement indicating that the client received an explanation of their tax obligations and that they agree to file income taxes</a:t>
            </a:r>
          </a:p>
        </p:txBody>
      </p:sp>
      <p:sp>
        <p:nvSpPr>
          <p:cNvPr id="14" name="Plus Sign 13">
            <a:extLst>
              <a:ext uri="{FF2B5EF4-FFF2-40B4-BE49-F238E27FC236}">
                <a16:creationId xmlns:a16="http://schemas.microsoft.com/office/drawing/2014/main" id="{48840B0B-6235-41EA-A3DF-6BA22E393790}"/>
              </a:ext>
            </a:extLst>
          </p:cNvPr>
          <p:cNvSpPr/>
          <p:nvPr/>
        </p:nvSpPr>
        <p:spPr>
          <a:xfrm>
            <a:off x="5606597" y="3457929"/>
            <a:ext cx="923827" cy="8861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A8F8DC9-5FFB-3AB9-402A-CC3D0EA54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0"/>
            <a:ext cx="584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A52F2-3D33-0F41-4EEC-CE9E33B41DFF}"/>
              </a:ext>
            </a:extLst>
          </p:cNvPr>
          <p:cNvSpPr txBox="1"/>
          <p:nvPr/>
        </p:nvSpPr>
        <p:spPr>
          <a:xfrm>
            <a:off x="3515557" y="1805838"/>
            <a:ext cx="4793942" cy="415498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00"/>
              <a:t>    </a:t>
            </a:r>
          </a:p>
          <a:p>
            <a:endParaRPr lang="en-US" sz="700"/>
          </a:p>
          <a:p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99062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570334"/>
            <a:ext cx="1146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Budgets as a Financial Literacy Tool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329331"/>
            <a:ext cx="10942842" cy="435674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1DD5F-C13D-7459-3947-103E006B97EE}"/>
              </a:ext>
            </a:extLst>
          </p:cNvPr>
          <p:cNvSpPr txBox="1"/>
          <p:nvPr/>
        </p:nvSpPr>
        <p:spPr>
          <a:xfrm>
            <a:off x="731520" y="1913623"/>
            <a:ext cx="1124127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budget creation as part of </a:t>
            </a: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literacy training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income from employment case needs to be self-sufficient 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savings &amp; money for emergencies</a:t>
            </a:r>
          </a:p>
          <a:p>
            <a:pPr lvl="1" fontAlgn="base"/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Ask if client knows: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 own expenses/income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their next rent/utilities payments are due 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submit rent/utilities payments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they will cover payments (if ending MG and not employed)</a:t>
            </a:r>
          </a:p>
          <a:p>
            <a:pPr lvl="1" fontAlgn="base"/>
            <a:endParaRPr lang="en-US" sz="2400" dirty="0">
              <a:solidFill>
                <a:srgbClr val="000000"/>
              </a:solidFill>
              <a:highlight>
                <a:srgbClr val="00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564347" y="2378326"/>
            <a:ext cx="3538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564347" y="3225910"/>
            <a:ext cx="381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 we’ll review: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C84CEE93-4373-D651-A017-05E39CF8D430}"/>
              </a:ext>
            </a:extLst>
          </p:cNvPr>
          <p:cNvSpPr/>
          <p:nvPr/>
        </p:nvSpPr>
        <p:spPr>
          <a:xfrm>
            <a:off x="4903684" y="5314383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Promising Practices &amp; Resources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7FF6733-726E-ED10-4FBA-E7D51810AE12}"/>
              </a:ext>
            </a:extLst>
          </p:cNvPr>
          <p:cNvSpPr/>
          <p:nvPr/>
        </p:nvSpPr>
        <p:spPr>
          <a:xfrm>
            <a:off x="4903684" y="5318161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Budgets as a Financial Literacy Tool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9C7B8C6-06B9-7257-0DB9-0735E3369EFA}"/>
              </a:ext>
            </a:extLst>
          </p:cNvPr>
          <p:cNvSpPr/>
          <p:nvPr/>
        </p:nvSpPr>
        <p:spPr>
          <a:xfrm>
            <a:off x="4140066" y="6032999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765B7ECE-6243-4D1A-A8FB-85309DB6BB0A}"/>
              </a:ext>
            </a:extLst>
          </p:cNvPr>
          <p:cNvSpPr/>
          <p:nvPr/>
        </p:nvSpPr>
        <p:spPr>
          <a:xfrm>
            <a:off x="4892503" y="6032999"/>
            <a:ext cx="7062222" cy="5486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Translations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035D59-A7EC-6B24-4895-F8E87A3108A3}"/>
              </a:ext>
            </a:extLst>
          </p:cNvPr>
          <p:cNvGrpSpPr/>
          <p:nvPr/>
        </p:nvGrpSpPr>
        <p:grpSpPr>
          <a:xfrm>
            <a:off x="4873356" y="257376"/>
            <a:ext cx="7092550" cy="4890809"/>
            <a:chOff x="4864400" y="343068"/>
            <a:chExt cx="7092550" cy="570594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48F5845-FA5C-BC0E-4607-5F6352883CBA}"/>
                </a:ext>
              </a:extLst>
            </p:cNvPr>
            <p:cNvGrpSpPr/>
            <p:nvPr/>
          </p:nvGrpSpPr>
          <p:grpSpPr>
            <a:xfrm>
              <a:off x="4864400" y="343068"/>
              <a:ext cx="7092550" cy="4918406"/>
              <a:chOff x="5239522" y="969792"/>
              <a:chExt cx="7388794" cy="491840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9A8E6C51-14D6-3798-10F7-30F3C9650913}"/>
                  </a:ext>
                </a:extLst>
              </p:cNvPr>
              <p:cNvSpPr/>
              <p:nvPr/>
            </p:nvSpPr>
            <p:spPr>
              <a:xfrm>
                <a:off x="5259467" y="2682387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180, 240, and Adjustment Budgets</a:t>
                </a: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CA1BF37F-D0D5-4CE0-501B-9216995CA6C6}"/>
                  </a:ext>
                </a:extLst>
              </p:cNvPr>
              <p:cNvSpPr/>
              <p:nvPr/>
            </p:nvSpPr>
            <p:spPr>
              <a:xfrm>
                <a:off x="5259467" y="3549985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Self-Sufficiency Determinations </a:t>
                </a: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5B7C067-79E7-2018-F015-101A467B5885}"/>
                  </a:ext>
                </a:extLst>
              </p:cNvPr>
              <p:cNvSpPr/>
              <p:nvPr/>
            </p:nvSpPr>
            <p:spPr>
              <a:xfrm>
                <a:off x="5271117" y="4394981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Proof of Employment</a:t>
                </a: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4FB23D5-3900-BBC9-ABF1-B390805BD505}"/>
                  </a:ext>
                </a:extLst>
              </p:cNvPr>
              <p:cNvSpPr/>
              <p:nvPr/>
            </p:nvSpPr>
            <p:spPr>
              <a:xfrm>
                <a:off x="5271116" y="5248118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Non-Case Member Income &amp; Expenses</a:t>
                </a:r>
                <a:endParaRPr lang="en-US" sz="18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57789E0B-52D1-6D7D-B368-3C9E40963805}"/>
                  </a:ext>
                </a:extLst>
              </p:cNvPr>
              <p:cNvSpPr/>
              <p:nvPr/>
            </p:nvSpPr>
            <p:spPr>
              <a:xfrm>
                <a:off x="5239523" y="969792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Case cannot already be economically self-sufficient</a:t>
                </a:r>
                <a:endParaRPr lang="en-US" sz="11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5E4A6FE7-FC3D-F8A0-DCC4-05757F73BE00}"/>
                  </a:ext>
                </a:extLst>
              </p:cNvPr>
              <p:cNvSpPr/>
              <p:nvPr/>
            </p:nvSpPr>
            <p:spPr>
              <a:xfrm>
                <a:off x="5239523" y="1826090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DAA8D0D1-902B-79BE-07F9-DA3757252957}"/>
                  </a:ext>
                </a:extLst>
              </p:cNvPr>
              <p:cNvSpPr/>
              <p:nvPr/>
            </p:nvSpPr>
            <p:spPr>
              <a:xfrm>
                <a:off x="5239523" y="1826541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ORR Status and Documentation Guide</a:t>
                </a: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EE18501-DB7E-C520-39CD-45403A5283E9}"/>
                  </a:ext>
                </a:extLst>
              </p:cNvPr>
              <p:cNvSpPr/>
              <p:nvPr/>
            </p:nvSpPr>
            <p:spPr>
              <a:xfrm>
                <a:off x="5239522" y="969793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MG Program Operations Manual</a:t>
                </a:r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782B16B7-BE01-B3E7-DB2D-1EDC066A32FB}"/>
                  </a:ext>
                </a:extLst>
              </p:cNvPr>
              <p:cNvSpPr/>
              <p:nvPr/>
            </p:nvSpPr>
            <p:spPr>
              <a:xfrm>
                <a:off x="5239523" y="1826540"/>
                <a:ext cx="7357199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Enrollment Budget</a:t>
                </a:r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E0902901-F181-A4E7-3A84-73947D7B5A43}"/>
                  </a:ext>
                </a:extLst>
              </p:cNvPr>
              <p:cNvSpPr/>
              <p:nvPr/>
            </p:nvSpPr>
            <p:spPr>
              <a:xfrm>
                <a:off x="5239522" y="969792"/>
                <a:ext cx="7357200" cy="640080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Purposes of MG Budgets</a:t>
                </a:r>
              </a:p>
            </p:txBody>
          </p:sp>
        </p:grp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399C924E-FAFC-AB1D-EB0A-5BB28B122499}"/>
                </a:ext>
              </a:extLst>
            </p:cNvPr>
            <p:cNvSpPr/>
            <p:nvPr/>
          </p:nvSpPr>
          <p:spPr>
            <a:xfrm>
              <a:off x="4894727" y="5408932"/>
              <a:ext cx="7062222" cy="64008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Self-Employed Clients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28CC9A61-5D7E-0A3F-755C-1342460C2E85}"/>
              </a:ext>
            </a:extLst>
          </p:cNvPr>
          <p:cNvSpPr/>
          <p:nvPr/>
        </p:nvSpPr>
        <p:spPr>
          <a:xfrm>
            <a:off x="4140066" y="172286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833851B-7703-1CF6-B2BD-11655A773EFC}"/>
              </a:ext>
            </a:extLst>
          </p:cNvPr>
          <p:cNvSpPr/>
          <p:nvPr/>
        </p:nvSpPr>
        <p:spPr>
          <a:xfrm>
            <a:off x="4146156" y="99134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42EB58F-9701-83D0-27F9-DB748473D525}"/>
              </a:ext>
            </a:extLst>
          </p:cNvPr>
          <p:cNvSpPr/>
          <p:nvPr/>
        </p:nvSpPr>
        <p:spPr>
          <a:xfrm>
            <a:off x="4140066" y="2468970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636D697-F6FD-C162-279C-BBA2ED5B9A58}"/>
              </a:ext>
            </a:extLst>
          </p:cNvPr>
          <p:cNvSpPr/>
          <p:nvPr/>
        </p:nvSpPr>
        <p:spPr>
          <a:xfrm>
            <a:off x="4140066" y="3212995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7DE8AB0-679A-ECA2-5A4E-9628AAA16E33}"/>
              </a:ext>
            </a:extLst>
          </p:cNvPr>
          <p:cNvSpPr/>
          <p:nvPr/>
        </p:nvSpPr>
        <p:spPr>
          <a:xfrm>
            <a:off x="4140066" y="3930013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20E2EB-7FE9-A6E0-9B23-7FA0955612B0}"/>
              </a:ext>
            </a:extLst>
          </p:cNvPr>
          <p:cNvSpPr/>
          <p:nvPr/>
        </p:nvSpPr>
        <p:spPr>
          <a:xfrm>
            <a:off x="4140066" y="4599545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9C95AE4-946E-93C0-91F1-536C1516BD99}"/>
              </a:ext>
            </a:extLst>
          </p:cNvPr>
          <p:cNvSpPr/>
          <p:nvPr/>
        </p:nvSpPr>
        <p:spPr>
          <a:xfrm>
            <a:off x="4140066" y="5311944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459C583-111E-4FB9-D3DD-51023C906D5F}"/>
              </a:ext>
            </a:extLst>
          </p:cNvPr>
          <p:cNvSpPr/>
          <p:nvPr/>
        </p:nvSpPr>
        <p:spPr>
          <a:xfrm>
            <a:off x="4146156" y="257376"/>
            <a:ext cx="526643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019E11-181F-7B6C-D428-D7BB0E84AF2D}"/>
              </a:ext>
            </a:extLst>
          </p:cNvPr>
          <p:cNvGrpSpPr/>
          <p:nvPr/>
        </p:nvGrpSpPr>
        <p:grpSpPr>
          <a:xfrm>
            <a:off x="746695" y="4152451"/>
            <a:ext cx="2160929" cy="1991468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8E97C5-4A37-DDCF-8807-1BDBB4931177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25BAC6CA-AEA0-7144-8386-25070CC3D8D5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6BCD4-373F-549E-BEA0-130BDFBA45AF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40D590-7BF1-7709-4BE9-07E083030115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17EA2CC-FD43-BD8B-05CF-B2BB22F58C7C}"/>
              </a:ext>
            </a:extLst>
          </p:cNvPr>
          <p:cNvSpPr txBox="1"/>
          <p:nvPr/>
        </p:nvSpPr>
        <p:spPr>
          <a:xfrm rot="20686718">
            <a:off x="858368" y="4405021"/>
            <a:ext cx="196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and webinar recording will be posted on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3482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748863"/>
            <a:ext cx="1146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Translations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475194"/>
            <a:ext cx="10942842" cy="448780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2B072-54D3-445B-1245-572D349167CA}"/>
              </a:ext>
            </a:extLst>
          </p:cNvPr>
          <p:cNvSpPr txBox="1"/>
          <p:nvPr/>
        </p:nvSpPr>
        <p:spPr>
          <a:xfrm>
            <a:off x="731519" y="2213282"/>
            <a:ext cx="10942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any of the adult case members do not speak English, the budgets must be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interpreted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ensure understanding</a:t>
            </a:r>
          </a:p>
          <a:p>
            <a:pPr rtl="0" fontAlgn="base"/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client speaks one of your agency’s primary caseload languages, the budgets must also be </a:t>
            </a: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translated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into the client’s language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endParaRPr lang="en-US" sz="1200" b="1" u="sng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caseload 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 20% or more of MG clients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46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A397BC-A98E-54A8-FB09-016976EBCD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6"/>
          <a:stretch/>
        </p:blipFill>
        <p:spPr>
          <a:xfrm>
            <a:off x="731520" y="1719743"/>
            <a:ext cx="4953576" cy="4874004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3D94DB6-8C8B-E893-14A9-A816E1CFC1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"/>
          <a:stretch/>
        </p:blipFill>
        <p:spPr>
          <a:xfrm>
            <a:off x="6611277" y="1719743"/>
            <a:ext cx="5063085" cy="4874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F23C2E-2BB9-EFB1-80A5-2AE238B539E2}"/>
              </a:ext>
            </a:extLst>
          </p:cNvPr>
          <p:cNvSpPr txBox="1"/>
          <p:nvPr/>
        </p:nvSpPr>
        <p:spPr>
          <a:xfrm>
            <a:off x="731520" y="264253"/>
            <a:ext cx="1146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Budget Translations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2E2933-192D-629B-680B-E676873A7A8F}"/>
              </a:ext>
            </a:extLst>
          </p:cNvPr>
          <p:cNvSpPr/>
          <p:nvPr/>
        </p:nvSpPr>
        <p:spPr>
          <a:xfrm>
            <a:off x="731520" y="990584"/>
            <a:ext cx="10942842" cy="441052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00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D7BFE-BFB4-405B-9E44-63B1B9EB0355}"/>
              </a:ext>
            </a:extLst>
          </p:cNvPr>
          <p:cNvSpPr txBox="1"/>
          <p:nvPr/>
        </p:nvSpPr>
        <p:spPr>
          <a:xfrm>
            <a:off x="2765570" y="1317357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Questions?</a:t>
            </a:r>
            <a:endParaRPr lang="en-US" sz="48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B7CD940-D83F-4B39-8B6D-EEBF34DB40FF}"/>
              </a:ext>
            </a:extLst>
          </p:cNvPr>
          <p:cNvSpPr/>
          <p:nvPr/>
        </p:nvSpPr>
        <p:spPr>
          <a:xfrm>
            <a:off x="3344410" y="2496935"/>
            <a:ext cx="5503178" cy="55303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5BDEDD-83DC-421D-898C-03530294D5A5}"/>
              </a:ext>
            </a:extLst>
          </p:cNvPr>
          <p:cNvSpPr/>
          <p:nvPr/>
        </p:nvSpPr>
        <p:spPr>
          <a:xfrm>
            <a:off x="2415195" y="2240689"/>
            <a:ext cx="7361613" cy="27786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7E9B28-0CE0-4652-9960-B056F416D3AC}"/>
              </a:ext>
            </a:extLst>
          </p:cNvPr>
          <p:cNvSpPr/>
          <p:nvPr/>
        </p:nvSpPr>
        <p:spPr>
          <a:xfrm>
            <a:off x="3344412" y="3306214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2B45C7-F35C-4F33-ACC5-1F0A242D472A}"/>
              </a:ext>
            </a:extLst>
          </p:cNvPr>
          <p:cNvSpPr/>
          <p:nvPr/>
        </p:nvSpPr>
        <p:spPr>
          <a:xfrm>
            <a:off x="5246219" y="3324273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25031C6-5F00-4563-A04A-807BFE328F84}"/>
              </a:ext>
            </a:extLst>
          </p:cNvPr>
          <p:cNvSpPr/>
          <p:nvPr/>
        </p:nvSpPr>
        <p:spPr>
          <a:xfrm>
            <a:off x="7148026" y="3326806"/>
            <a:ext cx="1705761" cy="13171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phic 16" descr="Stars">
            <a:extLst>
              <a:ext uri="{FF2B5EF4-FFF2-40B4-BE49-F238E27FC236}">
                <a16:creationId xmlns:a16="http://schemas.microsoft.com/office/drawing/2014/main" id="{4EEC1CF6-F167-4A91-B8AF-B510082F3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3251" y="3272147"/>
            <a:ext cx="914400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857ED93-F1E8-4074-AB30-77DE77C446F0}"/>
              </a:ext>
            </a:extLst>
          </p:cNvPr>
          <p:cNvGrpSpPr/>
          <p:nvPr/>
        </p:nvGrpSpPr>
        <p:grpSpPr>
          <a:xfrm>
            <a:off x="1571332" y="3951248"/>
            <a:ext cx="2160929" cy="1991468"/>
            <a:chOff x="4997227" y="1643928"/>
            <a:chExt cx="2610486" cy="2507086"/>
          </a:xfrm>
          <a:solidFill>
            <a:schemeClr val="bg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CE19FC-AC81-41C8-9467-324A72830854}"/>
                </a:ext>
              </a:extLst>
            </p:cNvPr>
            <p:cNvSpPr/>
            <p:nvPr/>
          </p:nvSpPr>
          <p:spPr>
            <a:xfrm rot="20652980">
              <a:off x="5109241" y="1643928"/>
              <a:ext cx="2498472" cy="213157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3D62589F-DD03-4EC2-AA8E-D982305E1B98}"/>
                </a:ext>
              </a:extLst>
            </p:cNvPr>
            <p:cNvSpPr/>
            <p:nvPr/>
          </p:nvSpPr>
          <p:spPr>
            <a:xfrm rot="10043461">
              <a:off x="5394686" y="3743931"/>
              <a:ext cx="427686" cy="274048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88569E-8BA7-47F1-B446-56FB9BB1DC63}"/>
                </a:ext>
              </a:extLst>
            </p:cNvPr>
            <p:cNvSpPr/>
            <p:nvPr/>
          </p:nvSpPr>
          <p:spPr>
            <a:xfrm rot="1199968">
              <a:off x="5233601" y="3873286"/>
              <a:ext cx="584878" cy="2777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94CE7C-7AB0-450C-A390-CFA63125542D}"/>
                </a:ext>
              </a:extLst>
            </p:cNvPr>
            <p:cNvSpPr/>
            <p:nvPr/>
          </p:nvSpPr>
          <p:spPr>
            <a:xfrm rot="20673065">
              <a:off x="4997227" y="1740977"/>
              <a:ext cx="584878" cy="2777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F8CE75C-96B0-4CE9-974F-1B77F3686B94}"/>
              </a:ext>
            </a:extLst>
          </p:cNvPr>
          <p:cNvSpPr txBox="1"/>
          <p:nvPr/>
        </p:nvSpPr>
        <p:spPr>
          <a:xfrm rot="20686718">
            <a:off x="1683005" y="4203818"/>
            <a:ext cx="1964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and webinar recording will be posted on </a:t>
            </a:r>
            <a:r>
              <a:rPr lang="en-U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MRSConnect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22CA8409-8A4B-402E-AD37-3BD0D8FB1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39" y="316617"/>
            <a:ext cx="2075854" cy="752497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41">
            <a:extLst>
              <a:ext uri="{FF2B5EF4-FFF2-40B4-BE49-F238E27FC236}">
                <a16:creationId xmlns:a16="http://schemas.microsoft.com/office/drawing/2014/main" id="{7DA68522-4B41-46BF-A25A-727ABE64C5A4}"/>
              </a:ext>
            </a:extLst>
          </p:cNvPr>
          <p:cNvGrpSpPr/>
          <p:nvPr/>
        </p:nvGrpSpPr>
        <p:grpSpPr>
          <a:xfrm>
            <a:off x="7952757" y="3502783"/>
            <a:ext cx="2459612" cy="2391741"/>
            <a:chOff x="0" y="0"/>
            <a:chExt cx="2838647" cy="2760316"/>
          </a:xfrm>
        </p:grpSpPr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726B61E2-F10B-4003-9B5A-7C93A37E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886809"/>
              <a:ext cx="2838647" cy="1873507"/>
            </a:xfrm>
            <a:prstGeom prst="rect">
              <a:avLst/>
            </a:prstGeom>
          </p:spPr>
        </p:pic>
        <p:pic>
          <p:nvPicPr>
            <p:cNvPr id="24" name="Picture 43">
              <a:extLst>
                <a:ext uri="{FF2B5EF4-FFF2-40B4-BE49-F238E27FC236}">
                  <a16:creationId xmlns:a16="http://schemas.microsoft.com/office/drawing/2014/main" id="{7742B1B0-3818-4462-89A5-E6A1F6292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038934" y="0"/>
              <a:ext cx="1080623" cy="1169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68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E5A02-6628-420E-B275-F067233B51A9}"/>
              </a:ext>
            </a:extLst>
          </p:cNvPr>
          <p:cNvSpPr txBox="1"/>
          <p:nvPr/>
        </p:nvSpPr>
        <p:spPr>
          <a:xfrm>
            <a:off x="798951" y="1951315"/>
            <a:ext cx="3538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</a:t>
            </a:r>
          </a:p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16CAE-AA23-4F34-94D8-8E6862D03529}"/>
              </a:ext>
            </a:extLst>
          </p:cNvPr>
          <p:cNvSpPr txBox="1"/>
          <p:nvPr/>
        </p:nvSpPr>
        <p:spPr>
          <a:xfrm>
            <a:off x="798950" y="3533353"/>
            <a:ext cx="3816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end of this webinar, you will be able to: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C3AFEF8-647E-4DA4-85FF-45CE7F7B7C42}"/>
              </a:ext>
            </a:extLst>
          </p:cNvPr>
          <p:cNvSpPr/>
          <p:nvPr/>
        </p:nvSpPr>
        <p:spPr>
          <a:xfrm>
            <a:off x="4209970" y="3354612"/>
            <a:ext cx="7759424" cy="91440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Explain how to document employment income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D88333-C4AF-45D8-9555-9A9DD57DF486}"/>
              </a:ext>
            </a:extLst>
          </p:cNvPr>
          <p:cNvSpPr/>
          <p:nvPr/>
        </p:nvSpPr>
        <p:spPr>
          <a:xfrm>
            <a:off x="4209970" y="4423827"/>
            <a:ext cx="7759424" cy="91440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how to use the budget development process as a tool for client financial literacy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3E41F4-6C75-A3A2-3A8B-4E8B0BF5E566}"/>
              </a:ext>
            </a:extLst>
          </p:cNvPr>
          <p:cNvSpPr/>
          <p:nvPr/>
        </p:nvSpPr>
        <p:spPr>
          <a:xfrm>
            <a:off x="4209970" y="1223827"/>
            <a:ext cx="7759424" cy="91440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MG Guidelines requirements as they relate to MG client budgets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B36212-2C32-6D7C-DBEB-EBBD11F2BD62}"/>
              </a:ext>
            </a:extLst>
          </p:cNvPr>
          <p:cNvSpPr/>
          <p:nvPr/>
        </p:nvSpPr>
        <p:spPr>
          <a:xfrm>
            <a:off x="4209970" y="2285397"/>
            <a:ext cx="7759424" cy="914400"/>
          </a:xfrm>
          <a:prstGeom prst="roundRect">
            <a:avLst/>
          </a:prstGeom>
          <a:solidFill>
            <a:srgbClr val="00765A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how to utilize MG client budgets to confirm MG program eligibility and make self-sufficiency determinations</a:t>
            </a:r>
          </a:p>
        </p:txBody>
      </p:sp>
    </p:spTree>
    <p:extLst>
      <p:ext uri="{BB962C8B-B14F-4D97-AF65-F5344CB8AC3E}">
        <p14:creationId xmlns:p14="http://schemas.microsoft.com/office/powerpoint/2010/main" val="23916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Budgets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1104014" y="2523047"/>
            <a:ext cx="9983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en-US" sz="28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Purposes of client budgets: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926833-F474-42D5-B842-90683C948B52}"/>
              </a:ext>
            </a:extLst>
          </p:cNvPr>
          <p:cNvSpPr/>
          <p:nvPr/>
        </p:nvSpPr>
        <p:spPr>
          <a:xfrm>
            <a:off x="1212571" y="3364778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FB07B0-FB80-409C-8067-950782A3460C}"/>
              </a:ext>
            </a:extLst>
          </p:cNvPr>
          <p:cNvSpPr/>
          <p:nvPr/>
        </p:nvSpPr>
        <p:spPr>
          <a:xfrm>
            <a:off x="1969644" y="3182046"/>
            <a:ext cx="8931238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case’s income and expenses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3E668E-DCDF-48D7-A83C-6BAD2C3FB1F9}"/>
              </a:ext>
            </a:extLst>
          </p:cNvPr>
          <p:cNvSpPr/>
          <p:nvPr/>
        </p:nvSpPr>
        <p:spPr>
          <a:xfrm>
            <a:off x="1212571" y="4551813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0820E-4688-4848-9EC4-8A2C4224B22A}"/>
              </a:ext>
            </a:extLst>
          </p:cNvPr>
          <p:cNvSpPr/>
          <p:nvPr/>
        </p:nvSpPr>
        <p:spPr>
          <a:xfrm>
            <a:off x="1969644" y="4394710"/>
            <a:ext cx="8931238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 in determining whether a case has achieved economic self-sufficiency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3B6C78-5DA4-4921-AFE1-3D72F261DB73}"/>
              </a:ext>
            </a:extLst>
          </p:cNvPr>
          <p:cNvSpPr/>
          <p:nvPr/>
        </p:nvSpPr>
        <p:spPr>
          <a:xfrm>
            <a:off x="1212571" y="5738848"/>
            <a:ext cx="548640" cy="548640"/>
          </a:xfrm>
          <a:prstGeom prst="ellipse">
            <a:avLst/>
          </a:prstGeom>
          <a:solidFill>
            <a:srgbClr val="00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A09745-0315-4415-B48D-4D31D12561C2}"/>
              </a:ext>
            </a:extLst>
          </p:cNvPr>
          <p:cNvSpPr/>
          <p:nvPr/>
        </p:nvSpPr>
        <p:spPr>
          <a:xfrm>
            <a:off x="1940082" y="5544316"/>
            <a:ext cx="8931238" cy="9464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part of clients’ financial literacy training</a:t>
            </a:r>
          </a:p>
        </p:txBody>
      </p:sp>
    </p:spTree>
    <p:extLst>
      <p:ext uri="{BB962C8B-B14F-4D97-AF65-F5344CB8AC3E}">
        <p14:creationId xmlns:p14="http://schemas.microsoft.com/office/powerpoint/2010/main" val="320452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Budgets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1482026" y="2594965"/>
            <a:ext cx="998397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/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to complete client budgets: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180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Day 240 or case closure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Adjustment budgets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needed, for major changes to the client’s financial situation (moves out of U.S. tie’s home, starts job and becomes self-sufficient, etc.)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when ending cash allowance or core maintenance assistance due to self-sufficiency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 fontAlgn="base"/>
            <a:endParaRPr lang="en-US" sz="9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Left Bracket 4">
            <a:extLst>
              <a:ext uri="{FF2B5EF4-FFF2-40B4-BE49-F238E27FC236}">
                <a16:creationId xmlns:a16="http://schemas.microsoft.com/office/drawing/2014/main" id="{CC07BC3C-A69C-48A1-A9CE-80A9354B476A}"/>
              </a:ext>
            </a:extLst>
          </p:cNvPr>
          <p:cNvSpPr/>
          <p:nvPr/>
        </p:nvSpPr>
        <p:spPr>
          <a:xfrm>
            <a:off x="1615588" y="3205121"/>
            <a:ext cx="273013" cy="1376403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E22B7-715C-4F03-838A-1F651C5986B1}"/>
              </a:ext>
            </a:extLst>
          </p:cNvPr>
          <p:cNvSpPr txBox="1"/>
          <p:nvPr/>
        </p:nvSpPr>
        <p:spPr>
          <a:xfrm>
            <a:off x="195872" y="3507008"/>
            <a:ext cx="149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FC3067C2-9FC0-719D-6972-389650EB5FAA}"/>
              </a:ext>
            </a:extLst>
          </p:cNvPr>
          <p:cNvSpPr/>
          <p:nvPr/>
        </p:nvSpPr>
        <p:spPr>
          <a:xfrm>
            <a:off x="1615588" y="4762257"/>
            <a:ext cx="273013" cy="1162294"/>
          </a:xfrm>
          <a:prstGeom prst="leftBracket">
            <a:avLst/>
          </a:prstGeom>
          <a:ln w="38100">
            <a:solidFill>
              <a:srgbClr val="007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65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A5469-BEE1-701E-FAB5-F2E0AD03A761}"/>
              </a:ext>
            </a:extLst>
          </p:cNvPr>
          <p:cNvSpPr txBox="1"/>
          <p:nvPr/>
        </p:nvSpPr>
        <p:spPr>
          <a:xfrm>
            <a:off x="133562" y="4989461"/>
            <a:ext cx="149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</a:t>
            </a:r>
          </a:p>
        </p:txBody>
      </p:sp>
    </p:spTree>
    <p:extLst>
      <p:ext uri="{BB962C8B-B14F-4D97-AF65-F5344CB8AC3E}">
        <p14:creationId xmlns:p14="http://schemas.microsoft.com/office/powerpoint/2010/main" val="13858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2D36F9-D253-45B2-8699-307E327E6CB0}"/>
              </a:ext>
            </a:extLst>
          </p:cNvPr>
          <p:cNvSpPr txBox="1"/>
          <p:nvPr/>
        </p:nvSpPr>
        <p:spPr>
          <a:xfrm>
            <a:off x="731520" y="850687"/>
            <a:ext cx="8701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 Budgets</a:t>
            </a:r>
            <a:endParaRPr lang="en-US" sz="4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42950C-7775-4061-A4B9-64E03F98A5AA}"/>
              </a:ext>
            </a:extLst>
          </p:cNvPr>
          <p:cNvSpPr/>
          <p:nvPr/>
        </p:nvSpPr>
        <p:spPr>
          <a:xfrm>
            <a:off x="731520" y="1838960"/>
            <a:ext cx="10942842" cy="537173"/>
          </a:xfrm>
          <a:prstGeom prst="roundRect">
            <a:avLst/>
          </a:prstGeom>
          <a:solidFill>
            <a:srgbClr val="00765A"/>
          </a:solidFill>
          <a:ln>
            <a:solidFill>
              <a:srgbClr val="007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8EAB2-B33A-4ECA-84B5-07F684111B31}"/>
              </a:ext>
            </a:extLst>
          </p:cNvPr>
          <p:cNvSpPr txBox="1"/>
          <p:nvPr/>
        </p:nvSpPr>
        <p:spPr>
          <a:xfrm>
            <a:off x="917766" y="2594965"/>
            <a:ext cx="1075659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Budgets must:</a:t>
            </a:r>
          </a:p>
          <a:p>
            <a:endParaRPr lang="en-US" sz="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completed on or shortly after enrollment, day 180, day 240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monthly expenses and income</a:t>
            </a:r>
            <a:endParaRPr lang="en-US" sz="28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completed with all adult clients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signed &amp; dated by all adult clients, staff, and interpreter (if used)</a:t>
            </a:r>
          </a:p>
          <a:p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b="1" dirty="0">
                <a:solidFill>
                  <a:srgbClr val="007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use USCCB template or an agency version with the same info.</a:t>
            </a:r>
          </a:p>
          <a:p>
            <a:endParaRPr lang="en-US" sz="2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4C12919-6051-E798-3908-CF2A4A45E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0" b="3339"/>
          <a:stretch/>
        </p:blipFill>
        <p:spPr>
          <a:xfrm>
            <a:off x="2213089" y="-1"/>
            <a:ext cx="776582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</TotalTime>
  <Words>2357</Words>
  <Application>Microsoft Office PowerPoint</Application>
  <PresentationFormat>Widescreen</PresentationFormat>
  <Paragraphs>666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Brush Script MT</vt:lpstr>
      <vt:lpstr>Calibri</vt:lpstr>
      <vt:lpstr>Calibri Light</vt:lpstr>
      <vt:lpstr>Open Sans</vt:lpstr>
      <vt:lpstr>Rastanty Cortez</vt:lpstr>
      <vt:lpstr>Segoe UI</vt:lpstr>
      <vt:lpstr>Times New Roman</vt:lpstr>
      <vt:lpstr>Viner Hand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Harrison</dc:creator>
  <cp:lastModifiedBy>Caitlin Harrison</cp:lastModifiedBy>
  <cp:revision>1</cp:revision>
  <dcterms:created xsi:type="dcterms:W3CDTF">2022-08-08T19:06:36Z</dcterms:created>
  <dcterms:modified xsi:type="dcterms:W3CDTF">2022-08-17T21:17:23Z</dcterms:modified>
</cp:coreProperties>
</file>