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4"/>
  </p:sldMasterIdLst>
  <p:notesMasterIdLst>
    <p:notesMasterId r:id="rId23"/>
  </p:notesMasterIdLst>
  <p:sldIdLst>
    <p:sldId id="270" r:id="rId5"/>
    <p:sldId id="257" r:id="rId6"/>
    <p:sldId id="273" r:id="rId7"/>
    <p:sldId id="279" r:id="rId8"/>
    <p:sldId id="282" r:id="rId9"/>
    <p:sldId id="283" r:id="rId10"/>
    <p:sldId id="280" r:id="rId11"/>
    <p:sldId id="267" r:id="rId12"/>
    <p:sldId id="285" r:id="rId13"/>
    <p:sldId id="286" r:id="rId14"/>
    <p:sldId id="287" r:id="rId15"/>
    <p:sldId id="288" r:id="rId16"/>
    <p:sldId id="289" r:id="rId17"/>
    <p:sldId id="277" r:id="rId18"/>
    <p:sldId id="276" r:id="rId19"/>
    <p:sldId id="278" r:id="rId20"/>
    <p:sldId id="284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333024-B26E-40DE-E230-75CE8BEC12E1}" name="PC-IRU" initials="PC" userId="S::pc-iru@usccb.org::fe5f6ff5-ca0f-4c98-ba8b-152875a319cc" providerId="AD"/>
  <p188:author id="{0E67BDCD-6F2D-EED9-111E-50C54D6EB1C3}" name="Tameem Al-Talabani" initials="TA" userId="S::taltalabani@usccb.org::4fb61555-e132-4b20-8de7-faafad75e8e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B4192-5E3D-4CD9-8157-3864F4602DED}" v="821" dt="2022-07-25T17:57:09.640"/>
    <p1510:client id="{214055D0-990C-2870-0298-B2144AD40A44}" v="179" dt="2022-08-23T12:25:46.324"/>
    <p1510:client id="{26DEE199-202A-9F1D-B429-85C095EBC6F8}" v="13" dt="2022-08-23T13:55:25.466"/>
    <p1510:client id="{29342E72-19FF-4091-8574-92A6183C64AD}" v="76" dt="2022-07-25T13:22:56.879"/>
    <p1510:client id="{2A0EF47E-F764-FE2F-1E60-A024C84D0D58}" v="124" dt="2022-08-22T18:32:47.572"/>
    <p1510:client id="{33367224-3371-4AE9-CB53-19104976B6B8}" v="1024" dt="2022-08-23T06:03:05.674"/>
    <p1510:client id="{3F0906B9-9546-7780-9E27-5BA96F7A3701}" v="18" dt="2022-08-22T19:18:18.055"/>
    <p1510:client id="{40B86B37-9D88-4CAB-A801-87D0D8DB8A95}" v="309" dt="2022-08-23T09:33:19.042"/>
    <p1510:client id="{41A4E71D-902B-1BFA-3EA6-4AE2F6FB4DA8}" v="686" dt="2022-07-25T17:49:28.094"/>
    <p1510:client id="{43064D78-3243-C715-9726-FC4D31B35AD0}" v="1" dt="2022-08-22T19:04:42.853"/>
    <p1510:client id="{47E53137-3BF1-4ED8-87A9-B3053CE12752}" v="1752" dt="2022-07-25T18:07:52.590"/>
    <p1510:client id="{4DD37853-2BC9-5613-696C-4478BA826CFF}" v="72" dt="2022-08-23T15:37:04.347"/>
    <p1510:client id="{5B95A3B1-E5DD-0A3E-9FB4-72FA9452DB01}" v="2" dt="2022-08-23T12:25:13.398"/>
    <p1510:client id="{6E6FFDFD-7682-C27A-3893-9958E546B099}" v="73" dt="2022-08-18T15:16:07.843"/>
    <p1510:client id="{750E4AD0-8F3A-2A1A-05CF-0C9E0DCAC13B}" v="766" dt="2022-08-23T11:35:29.635"/>
    <p1510:client id="{9C4D6526-CB06-334C-3B0B-1688323064F4}" v="216" dt="2022-08-22T16:46:54.754"/>
    <p1510:client id="{BF687EB4-47E7-C9AD-48A1-EB3E83E6B06C}" v="1" dt="2022-08-25T15:04:57.036"/>
    <p1510:client id="{C51EF9F8-34EA-6202-1B22-DB64DAA1EE57}" v="317" dt="2022-08-23T14:54:59.898"/>
    <p1510:client id="{DD5E8120-19EC-41BD-803E-208C3698F1B7}" v="1790" dt="2022-07-25T18:04:14.194"/>
    <p1510:client id="{E4D339C5-829F-37FE-FCA7-3D376A756360}" v="841" dt="2022-08-22T15:32:11.798"/>
    <p1510:client id="{EFDBDD9D-F9A3-468C-907E-0D0289A2F4C0}" v="37" dt="2022-08-19T18:11:12.018"/>
    <p1510:client id="{FB071CE4-4B1E-2CDC-1911-37EDB988A7D9}" v="77" dt="2022-08-25T13:12:30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eem Al-Talabani" userId="S::taltalabani@usccb.org::4fb61555-e132-4b20-8de7-faafad75e8e1" providerId="AD" clId="Web-{41A4E71D-902B-1BFA-3EA6-4AE2F6FB4DA8}"/>
    <pc:docChg chg="addSld modSld sldOrd">
      <pc:chgData name="Tameem Al-Talabani" userId="S::taltalabani@usccb.org::4fb61555-e132-4b20-8de7-faafad75e8e1" providerId="AD" clId="Web-{41A4E71D-902B-1BFA-3EA6-4AE2F6FB4DA8}" dt="2022-07-25T17:49:28.094" v="710"/>
      <pc:docMkLst>
        <pc:docMk/>
      </pc:docMkLst>
      <pc:sldChg chg="addSp delSp modSp addAnim delAnim modAnim">
        <pc:chgData name="Tameem Al-Talabani" userId="S::taltalabani@usccb.org::4fb61555-e132-4b20-8de7-faafad75e8e1" providerId="AD" clId="Web-{41A4E71D-902B-1BFA-3EA6-4AE2F6FB4DA8}" dt="2022-07-25T17:49:20.610" v="708"/>
        <pc:sldMkLst>
          <pc:docMk/>
          <pc:sldMk cId="1852274567" sldId="267"/>
        </pc:sldMkLst>
        <pc:spChg chg="mod">
          <ac:chgData name="Tameem Al-Talabani" userId="S::taltalabani@usccb.org::4fb61555-e132-4b20-8de7-faafad75e8e1" providerId="AD" clId="Web-{41A4E71D-902B-1BFA-3EA6-4AE2F6FB4DA8}" dt="2022-07-25T12:36:41.858" v="10" actId="1076"/>
          <ac:spMkLst>
            <pc:docMk/>
            <pc:sldMk cId="1852274567" sldId="267"/>
            <ac:spMk id="2" creationId="{379D4950-2D6E-4CEA-8CF1-8C3767FFDEBC}"/>
          </ac:spMkLst>
        </pc:spChg>
        <pc:spChg chg="add del mod">
          <ac:chgData name="Tameem Al-Talabani" userId="S::taltalabani@usccb.org::4fb61555-e132-4b20-8de7-faafad75e8e1" providerId="AD" clId="Web-{41A4E71D-902B-1BFA-3EA6-4AE2F6FB4DA8}" dt="2022-07-25T12:17:21.848" v="3"/>
          <ac:spMkLst>
            <pc:docMk/>
            <pc:sldMk cId="1852274567" sldId="267"/>
            <ac:spMk id="9" creationId="{6777DB6E-3042-6BC9-131B-E60CF1B891CB}"/>
          </ac:spMkLst>
        </pc:spChg>
        <pc:spChg chg="add mod">
          <ac:chgData name="Tameem Al-Talabani" userId="S::taltalabani@usccb.org::4fb61555-e132-4b20-8de7-faafad75e8e1" providerId="AD" clId="Web-{41A4E71D-902B-1BFA-3EA6-4AE2F6FB4DA8}" dt="2022-07-25T12:46:44.927" v="118" actId="1076"/>
          <ac:spMkLst>
            <pc:docMk/>
            <pc:sldMk cId="1852274567" sldId="267"/>
            <ac:spMk id="36" creationId="{8B7B43DE-64B0-EC9A-8A54-1246A5113793}"/>
          </ac:spMkLst>
        </pc:spChg>
        <pc:spChg chg="add mod">
          <ac:chgData name="Tameem Al-Talabani" userId="S::taltalabani@usccb.org::4fb61555-e132-4b20-8de7-faafad75e8e1" providerId="AD" clId="Web-{41A4E71D-902B-1BFA-3EA6-4AE2F6FB4DA8}" dt="2022-07-25T12:41:50.260" v="97" actId="14100"/>
          <ac:spMkLst>
            <pc:docMk/>
            <pc:sldMk cId="1852274567" sldId="267"/>
            <ac:spMk id="43" creationId="{E7FDC7A4-B62A-7D0F-BC78-A13392712E6A}"/>
          </ac:spMkLst>
        </pc:spChg>
        <pc:graphicFrameChg chg="mod modGraphic">
          <ac:chgData name="Tameem Al-Talabani" userId="S::taltalabani@usccb.org::4fb61555-e132-4b20-8de7-faafad75e8e1" providerId="AD" clId="Web-{41A4E71D-902B-1BFA-3EA6-4AE2F6FB4DA8}" dt="2022-07-25T13:17:42.556" v="327" actId="20577"/>
          <ac:graphicFrameMkLst>
            <pc:docMk/>
            <pc:sldMk cId="1852274567" sldId="267"/>
            <ac:graphicFrameMk id="4" creationId="{D893375B-FF0F-466A-BB00-6F4CCFFBB2E7}"/>
          </ac:graphicFrameMkLst>
        </pc:graphicFrameChg>
      </pc:sldChg>
      <pc:sldChg chg="modSp">
        <pc:chgData name="Tameem Al-Talabani" userId="S::taltalabani@usccb.org::4fb61555-e132-4b20-8de7-faafad75e8e1" providerId="AD" clId="Web-{41A4E71D-902B-1BFA-3EA6-4AE2F6FB4DA8}" dt="2022-07-25T16:09:01.070" v="616" actId="1076"/>
        <pc:sldMkLst>
          <pc:docMk/>
          <pc:sldMk cId="2625239551" sldId="275"/>
        </pc:sldMkLst>
        <pc:spChg chg="mod">
          <ac:chgData name="Tameem Al-Talabani" userId="S::taltalabani@usccb.org::4fb61555-e132-4b20-8de7-faafad75e8e1" providerId="AD" clId="Web-{41A4E71D-902B-1BFA-3EA6-4AE2F6FB4DA8}" dt="2022-07-25T16:09:01.070" v="616" actId="1076"/>
          <ac:spMkLst>
            <pc:docMk/>
            <pc:sldMk cId="2625239551" sldId="275"/>
            <ac:spMk id="1276" creationId="{22B38F45-99C2-F75A-BFF0-1689391E6A6C}"/>
          </ac:spMkLst>
        </pc:spChg>
        <pc:spChg chg="mod">
          <ac:chgData name="Tameem Al-Talabani" userId="S::taltalabani@usccb.org::4fb61555-e132-4b20-8de7-faafad75e8e1" providerId="AD" clId="Web-{41A4E71D-902B-1BFA-3EA6-4AE2F6FB4DA8}" dt="2022-07-25T15:53:10.989" v="600" actId="1076"/>
          <ac:spMkLst>
            <pc:docMk/>
            <pc:sldMk cId="2625239551" sldId="275"/>
            <ac:spMk id="2345" creationId="{67D9A3D2-9DAE-53B7-CE15-1DF245CAC8BA}"/>
          </ac:spMkLst>
        </pc:spChg>
        <pc:graphicFrameChg chg="modGraphic">
          <ac:chgData name="Tameem Al-Talabani" userId="S::taltalabani@usccb.org::4fb61555-e132-4b20-8de7-faafad75e8e1" providerId="AD" clId="Web-{41A4E71D-902B-1BFA-3EA6-4AE2F6FB4DA8}" dt="2022-07-25T15:53:06.317" v="599" actId="20577"/>
          <ac:graphicFrameMkLst>
            <pc:docMk/>
            <pc:sldMk cId="2625239551" sldId="275"/>
            <ac:graphicFrameMk id="4" creationId="{3D01CD8A-4011-C30B-704F-6C1DF13D7B63}"/>
          </ac:graphicFrameMkLst>
        </pc:graphicFrameChg>
      </pc:sldChg>
      <pc:sldChg chg="addSp delSp modSp ord">
        <pc:chgData name="Tameem Al-Talabani" userId="S::taltalabani@usccb.org::4fb61555-e132-4b20-8de7-faafad75e8e1" providerId="AD" clId="Web-{41A4E71D-902B-1BFA-3EA6-4AE2F6FB4DA8}" dt="2022-07-25T16:41:27.049" v="705"/>
        <pc:sldMkLst>
          <pc:docMk/>
          <pc:sldMk cId="87567502" sldId="276"/>
        </pc:sldMkLst>
        <pc:spChg chg="mod">
          <ac:chgData name="Tameem Al-Talabani" userId="S::taltalabani@usccb.org::4fb61555-e132-4b20-8de7-faafad75e8e1" providerId="AD" clId="Web-{41A4E71D-902B-1BFA-3EA6-4AE2F6FB4DA8}" dt="2022-07-25T16:09:51.369" v="631" actId="20577"/>
          <ac:spMkLst>
            <pc:docMk/>
            <pc:sldMk cId="87567502" sldId="276"/>
            <ac:spMk id="2" creationId="{75E92E1E-B99E-97D7-1D16-1E328754E3C2}"/>
          </ac:spMkLst>
        </pc:spChg>
        <pc:spChg chg="del mod">
          <ac:chgData name="Tameem Al-Talabani" userId="S::taltalabani@usccb.org::4fb61555-e132-4b20-8de7-faafad75e8e1" providerId="AD" clId="Web-{41A4E71D-902B-1BFA-3EA6-4AE2F6FB4DA8}" dt="2022-07-25T16:09:18.883" v="617"/>
          <ac:spMkLst>
            <pc:docMk/>
            <pc:sldMk cId="87567502" sldId="276"/>
            <ac:spMk id="3" creationId="{FA6DDC05-171D-F84D-B0A0-0FD59F97AEBC}"/>
          </ac:spMkLst>
        </pc:spChg>
        <pc:spChg chg="add del mod">
          <ac:chgData name="Tameem Al-Talabani" userId="S::taltalabani@usccb.org::4fb61555-e132-4b20-8de7-faafad75e8e1" providerId="AD" clId="Web-{41A4E71D-902B-1BFA-3EA6-4AE2F6FB4DA8}" dt="2022-07-25T16:09:31.259" v="618"/>
          <ac:spMkLst>
            <pc:docMk/>
            <pc:sldMk cId="87567502" sldId="276"/>
            <ac:spMk id="5" creationId="{DD13BB38-CD59-C15F-E406-0E5F13BF0427}"/>
          </ac:spMkLst>
        </pc:spChg>
        <pc:spChg chg="add mod">
          <ac:chgData name="Tameem Al-Talabani" userId="S::taltalabani@usccb.org::4fb61555-e132-4b20-8de7-faafad75e8e1" providerId="AD" clId="Web-{41A4E71D-902B-1BFA-3EA6-4AE2F6FB4DA8}" dt="2022-07-25T16:19:04.529" v="704" actId="20577"/>
          <ac:spMkLst>
            <pc:docMk/>
            <pc:sldMk cId="87567502" sldId="276"/>
            <ac:spMk id="7" creationId="{24B86283-F699-8AAA-FE6E-99A10507D9A2}"/>
          </ac:spMkLst>
        </pc:spChg>
      </pc:sldChg>
      <pc:sldChg chg="addSp delSp modSp new addAnim delAnim modAnim">
        <pc:chgData name="Tameem Al-Talabani" userId="S::taltalabani@usccb.org::4fb61555-e132-4b20-8de7-faafad75e8e1" providerId="AD" clId="Web-{41A4E71D-902B-1BFA-3EA6-4AE2F6FB4DA8}" dt="2022-07-25T17:49:28.094" v="710"/>
        <pc:sldMkLst>
          <pc:docMk/>
          <pc:sldMk cId="893064254" sldId="277"/>
        </pc:sldMkLst>
        <pc:spChg chg="mod">
          <ac:chgData name="Tameem Al-Talabani" userId="S::taltalabani@usccb.org::4fb61555-e132-4b20-8de7-faafad75e8e1" providerId="AD" clId="Web-{41A4E71D-902B-1BFA-3EA6-4AE2F6FB4DA8}" dt="2022-07-25T14:15:41.557" v="593" actId="1076"/>
          <ac:spMkLst>
            <pc:docMk/>
            <pc:sldMk cId="893064254" sldId="277"/>
            <ac:spMk id="2" creationId="{D005BBDA-329F-C920-53F6-AB7C191C2490}"/>
          </ac:spMkLst>
        </pc:spChg>
        <pc:spChg chg="del mod">
          <ac:chgData name="Tameem Al-Talabani" userId="S::taltalabani@usccb.org::4fb61555-e132-4b20-8de7-faafad75e8e1" providerId="AD" clId="Web-{41A4E71D-902B-1BFA-3EA6-4AE2F6FB4DA8}" dt="2022-07-25T12:46:27.317" v="115"/>
          <ac:spMkLst>
            <pc:docMk/>
            <pc:sldMk cId="893064254" sldId="277"/>
            <ac:spMk id="3" creationId="{16086987-47A5-1A20-47AC-17B1832C6E56}"/>
          </ac:spMkLst>
        </pc:spChg>
        <pc:spChg chg="add mod">
          <ac:chgData name="Tameem Al-Talabani" userId="S::taltalabani@usccb.org::4fb61555-e132-4b20-8de7-faafad75e8e1" providerId="AD" clId="Web-{41A4E71D-902B-1BFA-3EA6-4AE2F6FB4DA8}" dt="2022-07-25T14:16:08.636" v="596" actId="20577"/>
          <ac:spMkLst>
            <pc:docMk/>
            <pc:sldMk cId="893064254" sldId="277"/>
            <ac:spMk id="5" creationId="{A90F9F9A-96E0-A3B4-3920-B424C90DB6F9}"/>
          </ac:spMkLst>
        </pc:spChg>
      </pc:sldChg>
      <pc:sldChg chg="modSp add ord replId">
        <pc:chgData name="Tameem Al-Talabani" userId="S::taltalabani@usccb.org::4fb61555-e132-4b20-8de7-faafad75e8e1" providerId="AD" clId="Web-{41A4E71D-902B-1BFA-3EA6-4AE2F6FB4DA8}" dt="2022-07-25T16:06:08.908" v="605" actId="20577"/>
        <pc:sldMkLst>
          <pc:docMk/>
          <pc:sldMk cId="692194650" sldId="278"/>
        </pc:sldMkLst>
        <pc:spChg chg="mod">
          <ac:chgData name="Tameem Al-Talabani" userId="S::taltalabani@usccb.org::4fb61555-e132-4b20-8de7-faafad75e8e1" providerId="AD" clId="Web-{41A4E71D-902B-1BFA-3EA6-4AE2F6FB4DA8}" dt="2022-07-25T16:06:08.908" v="605" actId="20577"/>
          <ac:spMkLst>
            <pc:docMk/>
            <pc:sldMk cId="692194650" sldId="278"/>
            <ac:spMk id="3" creationId="{8A6373C8-AFC2-4E41-9892-7A85B89DD244}"/>
          </ac:spMkLst>
        </pc:spChg>
      </pc:sldChg>
    </pc:docChg>
  </pc:docChgLst>
  <pc:docChgLst>
    <pc:chgData name="Rachel Pollock" userId="S::rpollock@usccb.org::5d79080d-b86f-4241-8f75-89e865fa7d91" providerId="AD" clId="Web-{50C78748-41FB-4A2D-B7A9-B45996F91EB7}"/>
    <pc:docChg chg="addSld modSld">
      <pc:chgData name="Rachel Pollock" userId="S::rpollock@usccb.org::5d79080d-b86f-4241-8f75-89e865fa7d91" providerId="AD" clId="Web-{50C78748-41FB-4A2D-B7A9-B45996F91EB7}" dt="2022-07-21T15:58:49.317" v="157" actId="20577"/>
      <pc:docMkLst>
        <pc:docMk/>
      </pc:docMkLst>
      <pc:sldChg chg="modSp">
        <pc:chgData name="Rachel Pollock" userId="S::rpollock@usccb.org::5d79080d-b86f-4241-8f75-89e865fa7d91" providerId="AD" clId="Web-{50C78748-41FB-4A2D-B7A9-B45996F91EB7}" dt="2022-07-21T15:58:49.317" v="157" actId="20577"/>
        <pc:sldMkLst>
          <pc:docMk/>
          <pc:sldMk cId="1427279542" sldId="265"/>
        </pc:sldMkLst>
        <pc:spChg chg="mod">
          <ac:chgData name="Rachel Pollock" userId="S::rpollock@usccb.org::5d79080d-b86f-4241-8f75-89e865fa7d91" providerId="AD" clId="Web-{50C78748-41FB-4A2D-B7A9-B45996F91EB7}" dt="2022-07-21T15:58:49.317" v="157" actId="20577"/>
          <ac:spMkLst>
            <pc:docMk/>
            <pc:sldMk cId="1427279542" sldId="265"/>
            <ac:spMk id="3" creationId="{F727C2EA-8DBB-4847-AA26-345BA4E06C0A}"/>
          </ac:spMkLst>
        </pc:spChg>
      </pc:sldChg>
      <pc:sldChg chg="modSp add replId">
        <pc:chgData name="Rachel Pollock" userId="S::rpollock@usccb.org::5d79080d-b86f-4241-8f75-89e865fa7d91" providerId="AD" clId="Web-{50C78748-41FB-4A2D-B7A9-B45996F91EB7}" dt="2022-07-21T15:58:11.675" v="137" actId="20577"/>
        <pc:sldMkLst>
          <pc:docMk/>
          <pc:sldMk cId="798257032" sldId="274"/>
        </pc:sldMkLst>
        <pc:spChg chg="mod">
          <ac:chgData name="Rachel Pollock" userId="S::rpollock@usccb.org::5d79080d-b86f-4241-8f75-89e865fa7d91" providerId="AD" clId="Web-{50C78748-41FB-4A2D-B7A9-B45996F91EB7}" dt="2022-07-21T15:58:11.675" v="137" actId="20577"/>
          <ac:spMkLst>
            <pc:docMk/>
            <pc:sldMk cId="798257032" sldId="274"/>
            <ac:spMk id="3" creationId="{120DECC0-0B32-45E6-A182-F08A0667ECD9}"/>
          </ac:spMkLst>
        </pc:spChg>
      </pc:sldChg>
    </pc:docChg>
  </pc:docChgLst>
  <pc:docChgLst>
    <pc:chgData name="Rachel Pollock" userId="S::rpollock@usccb.org::5d79080d-b86f-4241-8f75-89e865fa7d91" providerId="AD" clId="Web-{6ADE3DD4-3114-4932-965B-A68C9C6F1F16}"/>
    <pc:docChg chg="modSld">
      <pc:chgData name="Rachel Pollock" userId="S::rpollock@usccb.org::5d79080d-b86f-4241-8f75-89e865fa7d91" providerId="AD" clId="Web-{6ADE3DD4-3114-4932-965B-A68C9C6F1F16}" dt="2022-07-20T19:43:03.278" v="60" actId="20577"/>
      <pc:docMkLst>
        <pc:docMk/>
      </pc:docMkLst>
      <pc:sldChg chg="modSp">
        <pc:chgData name="Rachel Pollock" userId="S::rpollock@usccb.org::5d79080d-b86f-4241-8f75-89e865fa7d91" providerId="AD" clId="Web-{6ADE3DD4-3114-4932-965B-A68C9C6F1F16}" dt="2022-07-20T19:43:03.278" v="60" actId="20577"/>
        <pc:sldMkLst>
          <pc:docMk/>
          <pc:sldMk cId="4003371371" sldId="270"/>
        </pc:sldMkLst>
        <pc:spChg chg="mod">
          <ac:chgData name="Rachel Pollock" userId="S::rpollock@usccb.org::5d79080d-b86f-4241-8f75-89e865fa7d91" providerId="AD" clId="Web-{6ADE3DD4-3114-4932-965B-A68C9C6F1F16}" dt="2022-07-20T19:43:03.278" v="60" actId="20577"/>
          <ac:spMkLst>
            <pc:docMk/>
            <pc:sldMk cId="4003371371" sldId="270"/>
            <ac:spMk id="6" creationId="{A7882CA6-BDFF-4D49-B3C4-BB8EABBF425B}"/>
          </ac:spMkLst>
        </pc:spChg>
      </pc:sldChg>
    </pc:docChg>
  </pc:docChgLst>
  <pc:docChgLst>
    <pc:chgData name="PC-IRU" userId="S::pc-iru@usccb.org::fe5f6ff5-ca0f-4c98-ba8b-152875a319cc" providerId="AD" clId="Web-{750E4AD0-8F3A-2A1A-05CF-0C9E0DCAC13B}"/>
    <pc:docChg chg="modSld">
      <pc:chgData name="PC-IRU" userId="S::pc-iru@usccb.org::fe5f6ff5-ca0f-4c98-ba8b-152875a319cc" providerId="AD" clId="Web-{750E4AD0-8F3A-2A1A-05CF-0C9E0DCAC13B}" dt="2022-08-23T11:35:29.635" v="767"/>
      <pc:docMkLst>
        <pc:docMk/>
      </pc:docMkLst>
      <pc:sldChg chg="delCm">
        <pc:chgData name="PC-IRU" userId="S::pc-iru@usccb.org::fe5f6ff5-ca0f-4c98-ba8b-152875a319cc" providerId="AD" clId="Web-{750E4AD0-8F3A-2A1A-05CF-0C9E0DCAC13B}" dt="2022-08-23T11:35:29.635" v="767"/>
        <pc:sldMkLst>
          <pc:docMk/>
          <pc:sldMk cId="1852274567" sldId="267"/>
        </pc:sldMkLst>
      </pc:sldChg>
      <pc:sldChg chg="modSp">
        <pc:chgData name="PC-IRU" userId="S::pc-iru@usccb.org::fe5f6ff5-ca0f-4c98-ba8b-152875a319cc" providerId="AD" clId="Web-{750E4AD0-8F3A-2A1A-05CF-0C9E0DCAC13B}" dt="2022-08-23T11:22:57.806" v="329" actId="20577"/>
        <pc:sldMkLst>
          <pc:docMk/>
          <pc:sldMk cId="482362596" sldId="285"/>
        </pc:sldMkLst>
        <pc:spChg chg="mod">
          <ac:chgData name="PC-IRU" userId="S::pc-iru@usccb.org::fe5f6ff5-ca0f-4c98-ba8b-152875a319cc" providerId="AD" clId="Web-{750E4AD0-8F3A-2A1A-05CF-0C9E0DCAC13B}" dt="2022-08-23T11:22:57.806" v="329" actId="20577"/>
          <ac:spMkLst>
            <pc:docMk/>
            <pc:sldMk cId="482362596" sldId="285"/>
            <ac:spMk id="3" creationId="{2B820BA3-2256-63E7-6C98-BBD3055D7DC1}"/>
          </ac:spMkLst>
        </pc:spChg>
      </pc:sldChg>
      <pc:sldChg chg="modSp">
        <pc:chgData name="PC-IRU" userId="S::pc-iru@usccb.org::fe5f6ff5-ca0f-4c98-ba8b-152875a319cc" providerId="AD" clId="Web-{750E4AD0-8F3A-2A1A-05CF-0C9E0DCAC13B}" dt="2022-08-23T11:28:57.186" v="574" actId="20577"/>
        <pc:sldMkLst>
          <pc:docMk/>
          <pc:sldMk cId="4182133566" sldId="286"/>
        </pc:sldMkLst>
        <pc:spChg chg="mod">
          <ac:chgData name="PC-IRU" userId="S::pc-iru@usccb.org::fe5f6ff5-ca0f-4c98-ba8b-152875a319cc" providerId="AD" clId="Web-{750E4AD0-8F3A-2A1A-05CF-0C9E0DCAC13B}" dt="2022-08-23T11:28:57.186" v="574" actId="20577"/>
          <ac:spMkLst>
            <pc:docMk/>
            <pc:sldMk cId="4182133566" sldId="286"/>
            <ac:spMk id="3" creationId="{015BBA25-F176-1D3C-7161-BE58E23AC8B4}"/>
          </ac:spMkLst>
        </pc:spChg>
      </pc:sldChg>
      <pc:sldChg chg="modSp">
        <pc:chgData name="PC-IRU" userId="S::pc-iru@usccb.org::fe5f6ff5-ca0f-4c98-ba8b-152875a319cc" providerId="AD" clId="Web-{750E4AD0-8F3A-2A1A-05CF-0C9E0DCAC13B}" dt="2022-08-23T11:33:37.690" v="715" actId="20577"/>
        <pc:sldMkLst>
          <pc:docMk/>
          <pc:sldMk cId="2212819541" sldId="287"/>
        </pc:sldMkLst>
        <pc:spChg chg="mod">
          <ac:chgData name="PC-IRU" userId="S::pc-iru@usccb.org::fe5f6ff5-ca0f-4c98-ba8b-152875a319cc" providerId="AD" clId="Web-{750E4AD0-8F3A-2A1A-05CF-0C9E0DCAC13B}" dt="2022-08-23T11:33:37.690" v="715" actId="20577"/>
          <ac:spMkLst>
            <pc:docMk/>
            <pc:sldMk cId="2212819541" sldId="287"/>
            <ac:spMk id="3" creationId="{51792EC2-10BC-34AE-5944-084BBBD75671}"/>
          </ac:spMkLst>
        </pc:spChg>
      </pc:sldChg>
      <pc:sldChg chg="modSp">
        <pc:chgData name="PC-IRU" userId="S::pc-iru@usccb.org::fe5f6ff5-ca0f-4c98-ba8b-152875a319cc" providerId="AD" clId="Web-{750E4AD0-8F3A-2A1A-05CF-0C9E0DCAC13B}" dt="2022-08-23T11:35:09.071" v="766" actId="14100"/>
        <pc:sldMkLst>
          <pc:docMk/>
          <pc:sldMk cId="1123400792" sldId="288"/>
        </pc:sldMkLst>
        <pc:spChg chg="mod">
          <ac:chgData name="PC-IRU" userId="S::pc-iru@usccb.org::fe5f6ff5-ca0f-4c98-ba8b-152875a319cc" providerId="AD" clId="Web-{750E4AD0-8F3A-2A1A-05CF-0C9E0DCAC13B}" dt="2022-08-23T11:35:09.071" v="766" actId="14100"/>
          <ac:spMkLst>
            <pc:docMk/>
            <pc:sldMk cId="1123400792" sldId="288"/>
            <ac:spMk id="3" creationId="{444BC4C6-60C4-2A0C-2DD8-7556A52CCF02}"/>
          </ac:spMkLst>
        </pc:spChg>
      </pc:sldChg>
    </pc:docChg>
  </pc:docChgLst>
  <pc:docChgLst>
    <pc:chgData name="Tameem Al-Talabani" userId="S::taltalabani@usccb.org::4fb61555-e132-4b20-8de7-faafad75e8e1" providerId="AD" clId="Web-{2A0EF47E-F764-FE2F-1E60-A024C84D0D58}"/>
    <pc:docChg chg="modSld">
      <pc:chgData name="Tameem Al-Talabani" userId="S::taltalabani@usccb.org::4fb61555-e132-4b20-8de7-faafad75e8e1" providerId="AD" clId="Web-{2A0EF47E-F764-FE2F-1E60-A024C84D0D58}" dt="2022-08-22T18:32:47.572" v="123" actId="20577"/>
      <pc:docMkLst>
        <pc:docMk/>
      </pc:docMkLst>
      <pc:sldChg chg="modSp">
        <pc:chgData name="Tameem Al-Talabani" userId="S::taltalabani@usccb.org::4fb61555-e132-4b20-8de7-faafad75e8e1" providerId="AD" clId="Web-{2A0EF47E-F764-FE2F-1E60-A024C84D0D58}" dt="2022-08-22T18:32:47.572" v="123" actId="20577"/>
        <pc:sldMkLst>
          <pc:docMk/>
          <pc:sldMk cId="87567502" sldId="276"/>
        </pc:sldMkLst>
        <pc:spChg chg="mod">
          <ac:chgData name="Tameem Al-Talabani" userId="S::taltalabani@usccb.org::4fb61555-e132-4b20-8de7-faafad75e8e1" providerId="AD" clId="Web-{2A0EF47E-F764-FE2F-1E60-A024C84D0D58}" dt="2022-08-22T18:32:47.572" v="123" actId="20577"/>
          <ac:spMkLst>
            <pc:docMk/>
            <pc:sldMk cId="87567502" sldId="276"/>
            <ac:spMk id="7" creationId="{24B86283-F699-8AAA-FE6E-99A10507D9A2}"/>
          </ac:spMkLst>
        </pc:spChg>
      </pc:sldChg>
      <pc:sldChg chg="modSp">
        <pc:chgData name="Tameem Al-Talabani" userId="S::taltalabani@usccb.org::4fb61555-e132-4b20-8de7-faafad75e8e1" providerId="AD" clId="Web-{2A0EF47E-F764-FE2F-1E60-A024C84D0D58}" dt="2022-08-22T18:25:14.293" v="108" actId="20577"/>
        <pc:sldMkLst>
          <pc:docMk/>
          <pc:sldMk cId="692194650" sldId="278"/>
        </pc:sldMkLst>
        <pc:spChg chg="mod">
          <ac:chgData name="Tameem Al-Talabani" userId="S::taltalabani@usccb.org::4fb61555-e132-4b20-8de7-faafad75e8e1" providerId="AD" clId="Web-{2A0EF47E-F764-FE2F-1E60-A024C84D0D58}" dt="2022-08-22T18:25:14.293" v="108" actId="20577"/>
          <ac:spMkLst>
            <pc:docMk/>
            <pc:sldMk cId="692194650" sldId="278"/>
            <ac:spMk id="3" creationId="{8A6373C8-AFC2-4E41-9892-7A85B89DD244}"/>
          </ac:spMkLst>
        </pc:spChg>
      </pc:sldChg>
      <pc:sldChg chg="modSp">
        <pc:chgData name="Tameem Al-Talabani" userId="S::taltalabani@usccb.org::4fb61555-e132-4b20-8de7-faafad75e8e1" providerId="AD" clId="Web-{2A0EF47E-F764-FE2F-1E60-A024C84D0D58}" dt="2022-08-22T18:21:04.661" v="41" actId="20577"/>
        <pc:sldMkLst>
          <pc:docMk/>
          <pc:sldMk cId="2419337795" sldId="284"/>
        </pc:sldMkLst>
        <pc:spChg chg="mod">
          <ac:chgData name="Tameem Al-Talabani" userId="S::taltalabani@usccb.org::4fb61555-e132-4b20-8de7-faafad75e8e1" providerId="AD" clId="Web-{2A0EF47E-F764-FE2F-1E60-A024C84D0D58}" dt="2022-08-22T18:21:04.661" v="41" actId="20577"/>
          <ac:spMkLst>
            <pc:docMk/>
            <pc:sldMk cId="2419337795" sldId="284"/>
            <ac:spMk id="3" creationId="{8A6373C8-AFC2-4E41-9892-7A85B89DD244}"/>
          </ac:spMkLst>
        </pc:spChg>
      </pc:sldChg>
    </pc:docChg>
  </pc:docChgLst>
  <pc:docChgLst>
    <pc:chgData name="PC-IRU" userId="S::pc-iru@usccb.org::fe5f6ff5-ca0f-4c98-ba8b-152875a319cc" providerId="AD" clId="Web-{43064D78-3243-C715-9726-FC4D31B35AD0}"/>
    <pc:docChg chg="modSld">
      <pc:chgData name="PC-IRU" userId="S::pc-iru@usccb.org::fe5f6ff5-ca0f-4c98-ba8b-152875a319cc" providerId="AD" clId="Web-{43064D78-3243-C715-9726-FC4D31B35AD0}" dt="2022-08-22T19:04:42.853" v="0" actId="20577"/>
      <pc:docMkLst>
        <pc:docMk/>
      </pc:docMkLst>
      <pc:sldChg chg="modSp">
        <pc:chgData name="PC-IRU" userId="S::pc-iru@usccb.org::fe5f6ff5-ca0f-4c98-ba8b-152875a319cc" providerId="AD" clId="Web-{43064D78-3243-C715-9726-FC4D31B35AD0}" dt="2022-08-22T19:04:42.853" v="0" actId="20577"/>
        <pc:sldMkLst>
          <pc:docMk/>
          <pc:sldMk cId="1852274567" sldId="267"/>
        </pc:sldMkLst>
        <pc:spChg chg="mod">
          <ac:chgData name="PC-IRU" userId="S::pc-iru@usccb.org::fe5f6ff5-ca0f-4c98-ba8b-152875a319cc" providerId="AD" clId="Web-{43064D78-3243-C715-9726-FC4D31B35AD0}" dt="2022-08-22T19:04:42.853" v="0" actId="20577"/>
          <ac:spMkLst>
            <pc:docMk/>
            <pc:sldMk cId="1852274567" sldId="267"/>
            <ac:spMk id="2" creationId="{379D4950-2D6E-4CEA-8CF1-8C3767FFDEBC}"/>
          </ac:spMkLst>
        </pc:spChg>
      </pc:sldChg>
    </pc:docChg>
  </pc:docChgLst>
  <pc:docChgLst>
    <pc:chgData name="Emily Norton" userId="1ea444dc-c998-462f-b277-50a49bf8daaf" providerId="ADAL" clId="{47E53137-3BF1-4ED8-87A9-B3053CE12752}"/>
    <pc:docChg chg="undo custSel addSld delSld modSld sldOrd">
      <pc:chgData name="Emily Norton" userId="1ea444dc-c998-462f-b277-50a49bf8daaf" providerId="ADAL" clId="{47E53137-3BF1-4ED8-87A9-B3053CE12752}" dt="2022-07-25T18:07:52.591" v="2379" actId="113"/>
      <pc:docMkLst>
        <pc:docMk/>
      </pc:docMkLst>
      <pc:sldChg chg="modSp mod">
        <pc:chgData name="Emily Norton" userId="1ea444dc-c998-462f-b277-50a49bf8daaf" providerId="ADAL" clId="{47E53137-3BF1-4ED8-87A9-B3053CE12752}" dt="2022-07-25T18:07:50.339" v="2378" actId="113"/>
        <pc:sldMkLst>
          <pc:docMk/>
          <pc:sldMk cId="1815007442" sldId="260"/>
        </pc:sldMkLst>
        <pc:spChg chg="mod">
          <ac:chgData name="Emily Norton" userId="1ea444dc-c998-462f-b277-50a49bf8daaf" providerId="ADAL" clId="{47E53137-3BF1-4ED8-87A9-B3053CE12752}" dt="2022-07-25T18:07:50.339" v="2378" actId="113"/>
          <ac:spMkLst>
            <pc:docMk/>
            <pc:sldMk cId="1815007442" sldId="260"/>
            <ac:spMk id="2" creationId="{B165CC39-36A1-49A3-BC9E-3169D03F20A7}"/>
          </ac:spMkLst>
        </pc:spChg>
      </pc:sldChg>
      <pc:sldChg chg="modSp del mod">
        <pc:chgData name="Emily Norton" userId="1ea444dc-c998-462f-b277-50a49bf8daaf" providerId="ADAL" clId="{47E53137-3BF1-4ED8-87A9-B3053CE12752}" dt="2022-07-25T16:32:43.195" v="2371" actId="2696"/>
        <pc:sldMkLst>
          <pc:docMk/>
          <pc:sldMk cId="672318789" sldId="262"/>
        </pc:sldMkLst>
        <pc:spChg chg="mod">
          <ac:chgData name="Emily Norton" userId="1ea444dc-c998-462f-b277-50a49bf8daaf" providerId="ADAL" clId="{47E53137-3BF1-4ED8-87A9-B3053CE12752}" dt="2022-07-25T13:36:54.076" v="1854" actId="13926"/>
          <ac:spMkLst>
            <pc:docMk/>
            <pc:sldMk cId="672318789" sldId="262"/>
            <ac:spMk id="3" creationId="{06F42CB2-F514-4470-8C51-BDB04A09D1BD}"/>
          </ac:spMkLst>
        </pc:spChg>
      </pc:sldChg>
      <pc:sldChg chg="modSp mod">
        <pc:chgData name="Emily Norton" userId="1ea444dc-c998-462f-b277-50a49bf8daaf" providerId="ADAL" clId="{47E53137-3BF1-4ED8-87A9-B3053CE12752}" dt="2022-07-25T18:07:52.591" v="2379" actId="113"/>
        <pc:sldMkLst>
          <pc:docMk/>
          <pc:sldMk cId="1427345001" sldId="263"/>
        </pc:sldMkLst>
        <pc:spChg chg="mod">
          <ac:chgData name="Emily Norton" userId="1ea444dc-c998-462f-b277-50a49bf8daaf" providerId="ADAL" clId="{47E53137-3BF1-4ED8-87A9-B3053CE12752}" dt="2022-07-25T18:07:52.591" v="2379" actId="113"/>
          <ac:spMkLst>
            <pc:docMk/>
            <pc:sldMk cId="1427345001" sldId="263"/>
            <ac:spMk id="2" creationId="{61F5D70E-8BE4-4938-AA7E-D1483D508DC3}"/>
          </ac:spMkLst>
        </pc:spChg>
      </pc:sldChg>
      <pc:sldChg chg="modSp del mod">
        <pc:chgData name="Emily Norton" userId="1ea444dc-c998-462f-b277-50a49bf8daaf" providerId="ADAL" clId="{47E53137-3BF1-4ED8-87A9-B3053CE12752}" dt="2022-07-25T16:28:31.092" v="2239" actId="2696"/>
        <pc:sldMkLst>
          <pc:docMk/>
          <pc:sldMk cId="279517307" sldId="268"/>
        </pc:sldMkLst>
        <pc:spChg chg="mod">
          <ac:chgData name="Emily Norton" userId="1ea444dc-c998-462f-b277-50a49bf8daaf" providerId="ADAL" clId="{47E53137-3BF1-4ED8-87A9-B3053CE12752}" dt="2022-07-25T13:36:58.167" v="1855" actId="13926"/>
          <ac:spMkLst>
            <pc:docMk/>
            <pc:sldMk cId="279517307" sldId="268"/>
            <ac:spMk id="3" creationId="{8A6373C8-AFC2-4E41-9892-7A85B89DD244}"/>
          </ac:spMkLst>
        </pc:spChg>
      </pc:sldChg>
      <pc:sldChg chg="addSp delSp modSp mod ord">
        <pc:chgData name="Emily Norton" userId="1ea444dc-c998-462f-b277-50a49bf8daaf" providerId="ADAL" clId="{47E53137-3BF1-4ED8-87A9-B3053CE12752}" dt="2022-07-25T18:07:43.197" v="2376" actId="113"/>
        <pc:sldMkLst>
          <pc:docMk/>
          <pc:sldMk cId="1624185374" sldId="271"/>
        </pc:sldMkLst>
        <pc:spChg chg="mod">
          <ac:chgData name="Emily Norton" userId="1ea444dc-c998-462f-b277-50a49bf8daaf" providerId="ADAL" clId="{47E53137-3BF1-4ED8-87A9-B3053CE12752}" dt="2022-07-25T18:07:43.197" v="2376" actId="113"/>
          <ac:spMkLst>
            <pc:docMk/>
            <pc:sldMk cId="1624185374" sldId="271"/>
            <ac:spMk id="2" creationId="{94986AD0-E129-CE57-5B13-067AC7EF5556}"/>
          </ac:spMkLst>
        </pc:spChg>
        <pc:spChg chg="del mod">
          <ac:chgData name="Emily Norton" userId="1ea444dc-c998-462f-b277-50a49bf8daaf" providerId="ADAL" clId="{47E53137-3BF1-4ED8-87A9-B3053CE12752}" dt="2022-07-22T13:00:40.784" v="1770" actId="478"/>
          <ac:spMkLst>
            <pc:docMk/>
            <pc:sldMk cId="1624185374" sldId="271"/>
            <ac:spMk id="3" creationId="{6ADB5047-57B2-343C-0C01-5372FF3CAB58}"/>
          </ac:spMkLst>
        </pc:spChg>
        <pc:spChg chg="add mod">
          <ac:chgData name="Emily Norton" userId="1ea444dc-c998-462f-b277-50a49bf8daaf" providerId="ADAL" clId="{47E53137-3BF1-4ED8-87A9-B3053CE12752}" dt="2022-07-25T16:29:16.392" v="2370" actId="1076"/>
          <ac:spMkLst>
            <pc:docMk/>
            <pc:sldMk cId="1624185374" sldId="271"/>
            <ac:spMk id="4" creationId="{E501FF9F-E5AE-3F69-4FFD-7882579CB67F}"/>
          </ac:spMkLst>
        </pc:spChg>
        <pc:spChg chg="add del mod">
          <ac:chgData name="Emily Norton" userId="1ea444dc-c998-462f-b277-50a49bf8daaf" providerId="ADAL" clId="{47E53137-3BF1-4ED8-87A9-B3053CE12752}" dt="2022-07-22T13:00:42.512" v="1771" actId="478"/>
          <ac:spMkLst>
            <pc:docMk/>
            <pc:sldMk cId="1624185374" sldId="271"/>
            <ac:spMk id="6" creationId="{34775146-4EC8-E739-EE92-2C8B19617B4B}"/>
          </ac:spMkLst>
        </pc:spChg>
      </pc:sldChg>
      <pc:sldChg chg="addSp modSp add mod ord">
        <pc:chgData name="Emily Norton" userId="1ea444dc-c998-462f-b277-50a49bf8daaf" providerId="ADAL" clId="{47E53137-3BF1-4ED8-87A9-B3053CE12752}" dt="2022-07-25T18:07:46.266" v="2377" actId="113"/>
        <pc:sldMkLst>
          <pc:docMk/>
          <pc:sldMk cId="564101972" sldId="272"/>
        </pc:sldMkLst>
        <pc:spChg chg="mod">
          <ac:chgData name="Emily Norton" userId="1ea444dc-c998-462f-b277-50a49bf8daaf" providerId="ADAL" clId="{47E53137-3BF1-4ED8-87A9-B3053CE12752}" dt="2022-07-25T18:07:46.266" v="2377" actId="113"/>
          <ac:spMkLst>
            <pc:docMk/>
            <pc:sldMk cId="564101972" sldId="272"/>
            <ac:spMk id="2" creationId="{94986AD0-E129-CE57-5B13-067AC7EF5556}"/>
          </ac:spMkLst>
        </pc:spChg>
        <pc:spChg chg="mod">
          <ac:chgData name="Emily Norton" userId="1ea444dc-c998-462f-b277-50a49bf8daaf" providerId="ADAL" clId="{47E53137-3BF1-4ED8-87A9-B3053CE12752}" dt="2022-07-25T15:57:46.261" v="2233" actId="11"/>
          <ac:spMkLst>
            <pc:docMk/>
            <pc:sldMk cId="564101972" sldId="272"/>
            <ac:spMk id="3" creationId="{6ADB5047-57B2-343C-0C01-5372FF3CAB58}"/>
          </ac:spMkLst>
        </pc:spChg>
        <pc:spChg chg="add mod">
          <ac:chgData name="Emily Norton" userId="1ea444dc-c998-462f-b277-50a49bf8daaf" providerId="ADAL" clId="{47E53137-3BF1-4ED8-87A9-B3053CE12752}" dt="2022-07-25T16:09:33.856" v="2238" actId="20577"/>
          <ac:spMkLst>
            <pc:docMk/>
            <pc:sldMk cId="564101972" sldId="272"/>
            <ac:spMk id="4" creationId="{8D30A672-E041-6445-FF6E-A3FD763C9165}"/>
          </ac:spMkLst>
        </pc:spChg>
      </pc:sldChg>
      <pc:sldChg chg="modSp mod">
        <pc:chgData name="Emily Norton" userId="1ea444dc-c998-462f-b277-50a49bf8daaf" providerId="ADAL" clId="{47E53137-3BF1-4ED8-87A9-B3053CE12752}" dt="2022-07-25T18:07:29.011" v="2372" actId="113"/>
        <pc:sldMkLst>
          <pc:docMk/>
          <pc:sldMk cId="2625239551" sldId="275"/>
        </pc:sldMkLst>
        <pc:spChg chg="mod">
          <ac:chgData name="Emily Norton" userId="1ea444dc-c998-462f-b277-50a49bf8daaf" providerId="ADAL" clId="{47E53137-3BF1-4ED8-87A9-B3053CE12752}" dt="2022-07-25T18:07:29.011" v="2372" actId="113"/>
          <ac:spMkLst>
            <pc:docMk/>
            <pc:sldMk cId="2625239551" sldId="275"/>
            <ac:spMk id="2" creationId="{BD494778-1968-70F0-A335-72054AE33BD9}"/>
          </ac:spMkLst>
        </pc:spChg>
      </pc:sldChg>
      <pc:sldChg chg="modSp mod">
        <pc:chgData name="Emily Norton" userId="1ea444dc-c998-462f-b277-50a49bf8daaf" providerId="ADAL" clId="{47E53137-3BF1-4ED8-87A9-B3053CE12752}" dt="2022-07-25T18:07:35.690" v="2374" actId="113"/>
        <pc:sldMkLst>
          <pc:docMk/>
          <pc:sldMk cId="87567502" sldId="276"/>
        </pc:sldMkLst>
        <pc:spChg chg="mod">
          <ac:chgData name="Emily Norton" userId="1ea444dc-c998-462f-b277-50a49bf8daaf" providerId="ADAL" clId="{47E53137-3BF1-4ED8-87A9-B3053CE12752}" dt="2022-07-25T18:07:35.690" v="2374" actId="113"/>
          <ac:spMkLst>
            <pc:docMk/>
            <pc:sldMk cId="87567502" sldId="276"/>
            <ac:spMk id="2" creationId="{75E92E1E-B99E-97D7-1D16-1E328754E3C2}"/>
          </ac:spMkLst>
        </pc:spChg>
      </pc:sldChg>
      <pc:sldChg chg="modSp mod">
        <pc:chgData name="Emily Norton" userId="1ea444dc-c998-462f-b277-50a49bf8daaf" providerId="ADAL" clId="{47E53137-3BF1-4ED8-87A9-B3053CE12752}" dt="2022-07-25T18:07:31.937" v="2373" actId="113"/>
        <pc:sldMkLst>
          <pc:docMk/>
          <pc:sldMk cId="893064254" sldId="277"/>
        </pc:sldMkLst>
        <pc:spChg chg="mod">
          <ac:chgData name="Emily Norton" userId="1ea444dc-c998-462f-b277-50a49bf8daaf" providerId="ADAL" clId="{47E53137-3BF1-4ED8-87A9-B3053CE12752}" dt="2022-07-25T18:07:31.937" v="2373" actId="113"/>
          <ac:spMkLst>
            <pc:docMk/>
            <pc:sldMk cId="893064254" sldId="277"/>
            <ac:spMk id="2" creationId="{D005BBDA-329F-C920-53F6-AB7C191C2490}"/>
          </ac:spMkLst>
        </pc:spChg>
      </pc:sldChg>
      <pc:sldChg chg="modSp mod">
        <pc:chgData name="Emily Norton" userId="1ea444dc-c998-462f-b277-50a49bf8daaf" providerId="ADAL" clId="{47E53137-3BF1-4ED8-87A9-B3053CE12752}" dt="2022-07-25T18:07:39.143" v="2375" actId="113"/>
        <pc:sldMkLst>
          <pc:docMk/>
          <pc:sldMk cId="692194650" sldId="278"/>
        </pc:sldMkLst>
        <pc:spChg chg="mod">
          <ac:chgData name="Emily Norton" userId="1ea444dc-c998-462f-b277-50a49bf8daaf" providerId="ADAL" clId="{47E53137-3BF1-4ED8-87A9-B3053CE12752}" dt="2022-07-25T18:07:39.143" v="2375" actId="113"/>
          <ac:spMkLst>
            <pc:docMk/>
            <pc:sldMk cId="692194650" sldId="278"/>
            <ac:spMk id="2" creationId="{4920E570-F394-445C-9F32-05A6EDA56404}"/>
          </ac:spMkLst>
        </pc:spChg>
      </pc:sldChg>
    </pc:docChg>
  </pc:docChgLst>
  <pc:docChgLst>
    <pc:chgData name="Rachel Pollock" userId="S::rpollock@usccb.org::5d79080d-b86f-4241-8f75-89e865fa7d91" providerId="AD" clId="Web-{FB071CE4-4B1E-2CDC-1911-37EDB988A7D9}"/>
    <pc:docChg chg="modSld">
      <pc:chgData name="Rachel Pollock" userId="S::rpollock@usccb.org::5d79080d-b86f-4241-8f75-89e865fa7d91" providerId="AD" clId="Web-{FB071CE4-4B1E-2CDC-1911-37EDB988A7D9}" dt="2022-08-25T13:12:30.672" v="76" actId="20577"/>
      <pc:docMkLst>
        <pc:docMk/>
      </pc:docMkLst>
      <pc:sldChg chg="modSp">
        <pc:chgData name="Rachel Pollock" userId="S::rpollock@usccb.org::5d79080d-b86f-4241-8f75-89e865fa7d91" providerId="AD" clId="Web-{FB071CE4-4B1E-2CDC-1911-37EDB988A7D9}" dt="2022-08-25T13:12:30.672" v="76" actId="20577"/>
        <pc:sldMkLst>
          <pc:docMk/>
          <pc:sldMk cId="1201348660" sldId="279"/>
        </pc:sldMkLst>
        <pc:spChg chg="mod">
          <ac:chgData name="Rachel Pollock" userId="S::rpollock@usccb.org::5d79080d-b86f-4241-8f75-89e865fa7d91" providerId="AD" clId="Web-{FB071CE4-4B1E-2CDC-1911-37EDB988A7D9}" dt="2022-08-25T13:12:30.672" v="76" actId="20577"/>
          <ac:spMkLst>
            <pc:docMk/>
            <pc:sldMk cId="1201348660" sldId="279"/>
            <ac:spMk id="3" creationId="{120DECC0-0B32-45E6-A182-F08A0667ECD9}"/>
          </ac:spMkLst>
        </pc:spChg>
      </pc:sldChg>
    </pc:docChg>
  </pc:docChgLst>
  <pc:docChgLst>
    <pc:chgData name="Tameem Al-Talabani" userId="S::taltalabani@usccb.org::4fb61555-e132-4b20-8de7-faafad75e8e1" providerId="AD" clId="Web-{6E6FFDFD-7682-C27A-3893-9958E546B099}"/>
    <pc:docChg chg="mod modSld">
      <pc:chgData name="Tameem Al-Talabani" userId="S::taltalabani@usccb.org::4fb61555-e132-4b20-8de7-faafad75e8e1" providerId="AD" clId="Web-{6E6FFDFD-7682-C27A-3893-9958E546B099}" dt="2022-08-18T15:16:07.843" v="69"/>
      <pc:docMkLst>
        <pc:docMk/>
      </pc:docMkLst>
      <pc:sldChg chg="modSp addCm">
        <pc:chgData name="Tameem Al-Talabani" userId="S::taltalabani@usccb.org::4fb61555-e132-4b20-8de7-faafad75e8e1" providerId="AD" clId="Web-{6E6FFDFD-7682-C27A-3893-9958E546B099}" dt="2022-08-18T15:15:51.733" v="68"/>
        <pc:sldMkLst>
          <pc:docMk/>
          <pc:sldMk cId="2015889184" sldId="257"/>
        </pc:sldMkLst>
        <pc:spChg chg="mod">
          <ac:chgData name="Tameem Al-Talabani" userId="S::taltalabani@usccb.org::4fb61555-e132-4b20-8de7-faafad75e8e1" providerId="AD" clId="Web-{6E6FFDFD-7682-C27A-3893-9958E546B099}" dt="2022-08-18T15:15:22.310" v="65" actId="20577"/>
          <ac:spMkLst>
            <pc:docMk/>
            <pc:sldMk cId="2015889184" sldId="257"/>
            <ac:spMk id="2" creationId="{61D548F6-C1FB-4413-8B2A-25B95DF55192}"/>
          </ac:spMkLst>
        </pc:spChg>
        <pc:spChg chg="mod">
          <ac:chgData name="Tameem Al-Talabani" userId="S::taltalabani@usccb.org::4fb61555-e132-4b20-8de7-faafad75e8e1" providerId="AD" clId="Web-{6E6FFDFD-7682-C27A-3893-9958E546B099}" dt="2022-08-18T15:14:32.964" v="64" actId="20577"/>
          <ac:spMkLst>
            <pc:docMk/>
            <pc:sldMk cId="2015889184" sldId="257"/>
            <ac:spMk id="3" creationId="{120DECC0-0B32-45E6-A182-F08A0667ECD9}"/>
          </ac:spMkLst>
        </pc:spChg>
      </pc:sldChg>
      <pc:sldChg chg="modSp addCm">
        <pc:chgData name="Tameem Al-Talabani" userId="S::taltalabani@usccb.org::4fb61555-e132-4b20-8de7-faafad75e8e1" providerId="AD" clId="Web-{6E6FFDFD-7682-C27A-3893-9958E546B099}" dt="2022-08-18T15:16:07.843" v="69"/>
        <pc:sldMkLst>
          <pc:docMk/>
          <pc:sldMk cId="1852274567" sldId="267"/>
        </pc:sldMkLst>
        <pc:spChg chg="mod">
          <ac:chgData name="Tameem Al-Talabani" userId="S::taltalabani@usccb.org::4fb61555-e132-4b20-8de7-faafad75e8e1" providerId="AD" clId="Web-{6E6FFDFD-7682-C27A-3893-9958E546B099}" dt="2022-08-18T15:13:23.415" v="24" actId="20577"/>
          <ac:spMkLst>
            <pc:docMk/>
            <pc:sldMk cId="1852274567" sldId="267"/>
            <ac:spMk id="2" creationId="{379D4950-2D6E-4CEA-8CF1-8C3767FFDEBC}"/>
          </ac:spMkLst>
        </pc:spChg>
      </pc:sldChg>
      <pc:sldChg chg="modSp">
        <pc:chgData name="Tameem Al-Talabani" userId="S::taltalabani@usccb.org::4fb61555-e132-4b20-8de7-faafad75e8e1" providerId="AD" clId="Web-{6E6FFDFD-7682-C27A-3893-9958E546B099}" dt="2022-08-18T15:06:56.042" v="22" actId="20577"/>
        <pc:sldMkLst>
          <pc:docMk/>
          <pc:sldMk cId="4003371371" sldId="270"/>
        </pc:sldMkLst>
        <pc:spChg chg="mod">
          <ac:chgData name="Tameem Al-Talabani" userId="S::taltalabani@usccb.org::4fb61555-e132-4b20-8de7-faafad75e8e1" providerId="AD" clId="Web-{6E6FFDFD-7682-C27A-3893-9958E546B099}" dt="2022-08-18T15:06:56.042" v="22" actId="20577"/>
          <ac:spMkLst>
            <pc:docMk/>
            <pc:sldMk cId="4003371371" sldId="270"/>
            <ac:spMk id="2" creationId="{DC02F2F9-9B0A-4D5A-B0AC-8E4244A13552}"/>
          </ac:spMkLst>
        </pc:spChg>
        <pc:spChg chg="mod">
          <ac:chgData name="Tameem Al-Talabani" userId="S::taltalabani@usccb.org::4fb61555-e132-4b20-8de7-faafad75e8e1" providerId="AD" clId="Web-{6E6FFDFD-7682-C27A-3893-9958E546B099}" dt="2022-08-18T15:06:32.166" v="12" actId="14100"/>
          <ac:spMkLst>
            <pc:docMk/>
            <pc:sldMk cId="4003371371" sldId="270"/>
            <ac:spMk id="6" creationId="{A7882CA6-BDFF-4D49-B3C4-BB8EABBF425B}"/>
          </ac:spMkLst>
        </pc:spChg>
      </pc:sldChg>
      <pc:sldChg chg="modSp">
        <pc:chgData name="Tameem Al-Talabani" userId="S::taltalabani@usccb.org::4fb61555-e132-4b20-8de7-faafad75e8e1" providerId="AD" clId="Web-{6E6FFDFD-7682-C27A-3893-9958E546B099}" dt="2022-08-18T15:15:32.513" v="66" actId="20577"/>
        <pc:sldMkLst>
          <pc:docMk/>
          <pc:sldMk cId="893064254" sldId="277"/>
        </pc:sldMkLst>
        <pc:spChg chg="mod">
          <ac:chgData name="Tameem Al-Talabani" userId="S::taltalabani@usccb.org::4fb61555-e132-4b20-8de7-faafad75e8e1" providerId="AD" clId="Web-{6E6FFDFD-7682-C27A-3893-9958E546B099}" dt="2022-08-18T15:15:32.513" v="66" actId="20577"/>
          <ac:spMkLst>
            <pc:docMk/>
            <pc:sldMk cId="893064254" sldId="277"/>
            <ac:spMk id="2" creationId="{D005BBDA-329F-C920-53F6-AB7C191C2490}"/>
          </ac:spMkLst>
        </pc:spChg>
      </pc:sldChg>
    </pc:docChg>
  </pc:docChgLst>
  <pc:docChgLst>
    <pc:chgData name="PC-IRU" userId="S::pc-iru@usccb.org::fe5f6ff5-ca0f-4c98-ba8b-152875a319cc" providerId="AD" clId="Web-{40B86B37-9D88-4CAB-A801-87D0D8DB8A95}"/>
    <pc:docChg chg="modSld">
      <pc:chgData name="PC-IRU" userId="S::pc-iru@usccb.org::fe5f6ff5-ca0f-4c98-ba8b-152875a319cc" providerId="AD" clId="Web-{40B86B37-9D88-4CAB-A801-87D0D8DB8A95}" dt="2022-08-23T09:33:19.042" v="306" actId="20577"/>
      <pc:docMkLst>
        <pc:docMk/>
      </pc:docMkLst>
      <pc:sldChg chg="modSp">
        <pc:chgData name="PC-IRU" userId="S::pc-iru@usccb.org::fe5f6ff5-ca0f-4c98-ba8b-152875a319cc" providerId="AD" clId="Web-{40B86B37-9D88-4CAB-A801-87D0D8DB8A95}" dt="2022-08-23T08:06:27.082" v="13"/>
        <pc:sldMkLst>
          <pc:docMk/>
          <pc:sldMk cId="2419337795" sldId="284"/>
        </pc:sldMkLst>
        <pc:spChg chg="mod">
          <ac:chgData name="PC-IRU" userId="S::pc-iru@usccb.org::fe5f6ff5-ca0f-4c98-ba8b-152875a319cc" providerId="AD" clId="Web-{40B86B37-9D88-4CAB-A801-87D0D8DB8A95}" dt="2022-08-23T08:06:27.082" v="13"/>
          <ac:spMkLst>
            <pc:docMk/>
            <pc:sldMk cId="2419337795" sldId="284"/>
            <ac:spMk id="3" creationId="{8A6373C8-AFC2-4E41-9892-7A85B89DD244}"/>
          </ac:spMkLst>
        </pc:spChg>
      </pc:sldChg>
      <pc:sldChg chg="modSp">
        <pc:chgData name="PC-IRU" userId="S::pc-iru@usccb.org::fe5f6ff5-ca0f-4c98-ba8b-152875a319cc" providerId="AD" clId="Web-{40B86B37-9D88-4CAB-A801-87D0D8DB8A95}" dt="2022-08-23T07:24:26.665" v="9" actId="20577"/>
        <pc:sldMkLst>
          <pc:docMk/>
          <pc:sldMk cId="482362596" sldId="285"/>
        </pc:sldMkLst>
        <pc:spChg chg="mod">
          <ac:chgData name="PC-IRU" userId="S::pc-iru@usccb.org::fe5f6ff5-ca0f-4c98-ba8b-152875a319cc" providerId="AD" clId="Web-{40B86B37-9D88-4CAB-A801-87D0D8DB8A95}" dt="2022-08-23T07:24:26.665" v="9" actId="20577"/>
          <ac:spMkLst>
            <pc:docMk/>
            <pc:sldMk cId="482362596" sldId="285"/>
            <ac:spMk id="3" creationId="{2B820BA3-2256-63E7-6C98-BBD3055D7DC1}"/>
          </ac:spMkLst>
        </pc:spChg>
      </pc:sldChg>
      <pc:sldChg chg="modSp">
        <pc:chgData name="PC-IRU" userId="S::pc-iru@usccb.org::fe5f6ff5-ca0f-4c98-ba8b-152875a319cc" providerId="AD" clId="Web-{40B86B37-9D88-4CAB-A801-87D0D8DB8A95}" dt="2022-08-23T07:25:24.685" v="11" actId="20577"/>
        <pc:sldMkLst>
          <pc:docMk/>
          <pc:sldMk cId="4182133566" sldId="286"/>
        </pc:sldMkLst>
        <pc:spChg chg="mod">
          <ac:chgData name="PC-IRU" userId="S::pc-iru@usccb.org::fe5f6ff5-ca0f-4c98-ba8b-152875a319cc" providerId="AD" clId="Web-{40B86B37-9D88-4CAB-A801-87D0D8DB8A95}" dt="2022-08-23T07:25:24.685" v="11" actId="20577"/>
          <ac:spMkLst>
            <pc:docMk/>
            <pc:sldMk cId="4182133566" sldId="286"/>
            <ac:spMk id="3" creationId="{015BBA25-F176-1D3C-7161-BE58E23AC8B4}"/>
          </ac:spMkLst>
        </pc:spChg>
      </pc:sldChg>
      <pc:sldChg chg="modSp">
        <pc:chgData name="PC-IRU" userId="S::pc-iru@usccb.org::fe5f6ff5-ca0f-4c98-ba8b-152875a319cc" providerId="AD" clId="Web-{40B86B37-9D88-4CAB-A801-87D0D8DB8A95}" dt="2022-08-23T09:33:19.042" v="306" actId="20577"/>
        <pc:sldMkLst>
          <pc:docMk/>
          <pc:sldMk cId="1123400792" sldId="288"/>
        </pc:sldMkLst>
        <pc:spChg chg="mod">
          <ac:chgData name="PC-IRU" userId="S::pc-iru@usccb.org::fe5f6ff5-ca0f-4c98-ba8b-152875a319cc" providerId="AD" clId="Web-{40B86B37-9D88-4CAB-A801-87D0D8DB8A95}" dt="2022-08-23T09:33:19.042" v="306" actId="20577"/>
          <ac:spMkLst>
            <pc:docMk/>
            <pc:sldMk cId="1123400792" sldId="288"/>
            <ac:spMk id="3" creationId="{444BC4C6-60C4-2A0C-2DD8-7556A52CCF02}"/>
          </ac:spMkLst>
        </pc:spChg>
      </pc:sldChg>
    </pc:docChg>
  </pc:docChgLst>
  <pc:docChgLst>
    <pc:chgData name="Rachel Pollock" userId="S::rpollock@usccb.org::5d79080d-b86f-4241-8f75-89e865fa7d91" providerId="AD" clId="Web-{4DD37853-2BC9-5613-696C-4478BA826CFF}"/>
    <pc:docChg chg="modSld">
      <pc:chgData name="Rachel Pollock" userId="S::rpollock@usccb.org::5d79080d-b86f-4241-8f75-89e865fa7d91" providerId="AD" clId="Web-{4DD37853-2BC9-5613-696C-4478BA826CFF}" dt="2022-08-23T15:37:04.347" v="70" actId="20577"/>
      <pc:docMkLst>
        <pc:docMk/>
      </pc:docMkLst>
      <pc:sldChg chg="modSp">
        <pc:chgData name="Rachel Pollock" userId="S::rpollock@usccb.org::5d79080d-b86f-4241-8f75-89e865fa7d91" providerId="AD" clId="Web-{4DD37853-2BC9-5613-696C-4478BA826CFF}" dt="2022-08-23T15:05:42.500" v="2" actId="20577"/>
        <pc:sldMkLst>
          <pc:docMk/>
          <pc:sldMk cId="4003371371" sldId="270"/>
        </pc:sldMkLst>
        <pc:spChg chg="mod">
          <ac:chgData name="Rachel Pollock" userId="S::rpollock@usccb.org::5d79080d-b86f-4241-8f75-89e865fa7d91" providerId="AD" clId="Web-{4DD37853-2BC9-5613-696C-4478BA826CFF}" dt="2022-08-23T15:05:42.500" v="2" actId="20577"/>
          <ac:spMkLst>
            <pc:docMk/>
            <pc:sldMk cId="4003371371" sldId="270"/>
            <ac:spMk id="6" creationId="{A7882CA6-BDFF-4D49-B3C4-BB8EABBF425B}"/>
          </ac:spMkLst>
        </pc:spChg>
      </pc:sldChg>
      <pc:sldChg chg="modSp">
        <pc:chgData name="Rachel Pollock" userId="S::rpollock@usccb.org::5d79080d-b86f-4241-8f75-89e865fa7d91" providerId="AD" clId="Web-{4DD37853-2BC9-5613-696C-4478BA826CFF}" dt="2022-08-23T15:37:04.347" v="70" actId="20577"/>
        <pc:sldMkLst>
          <pc:docMk/>
          <pc:sldMk cId="716730565" sldId="282"/>
        </pc:sldMkLst>
        <pc:spChg chg="mod">
          <ac:chgData name="Rachel Pollock" userId="S::rpollock@usccb.org::5d79080d-b86f-4241-8f75-89e865fa7d91" providerId="AD" clId="Web-{4DD37853-2BC9-5613-696C-4478BA826CFF}" dt="2022-08-23T15:37:04.347" v="70" actId="20577"/>
          <ac:spMkLst>
            <pc:docMk/>
            <pc:sldMk cId="716730565" sldId="282"/>
            <ac:spMk id="3" creationId="{120DECC0-0B32-45E6-A182-F08A0667ECD9}"/>
          </ac:spMkLst>
        </pc:spChg>
      </pc:sldChg>
    </pc:docChg>
  </pc:docChgLst>
  <pc:docChgLst>
    <pc:chgData name="Rachel Pollock" userId="S::rpollock@usccb.org::5d79080d-b86f-4241-8f75-89e865fa7d91" providerId="AD" clId="Web-{29342E72-19FF-4091-8574-92A6183C64AD}"/>
    <pc:docChg chg="addSld modSld">
      <pc:chgData name="Rachel Pollock" userId="S::rpollock@usccb.org::5d79080d-b86f-4241-8f75-89e865fa7d91" providerId="AD" clId="Web-{29342E72-19FF-4091-8574-92A6183C64AD}" dt="2022-07-25T13:22:54.066" v="71" actId="20577"/>
      <pc:docMkLst>
        <pc:docMk/>
      </pc:docMkLst>
      <pc:sldChg chg="addSp delSp modSp addAnim delAnim">
        <pc:chgData name="Rachel Pollock" userId="S::rpollock@usccb.org::5d79080d-b86f-4241-8f75-89e865fa7d91" providerId="AD" clId="Web-{29342E72-19FF-4091-8574-92A6183C64AD}" dt="2022-07-25T13:22:42.472" v="70" actId="20577"/>
        <pc:sldMkLst>
          <pc:docMk/>
          <pc:sldMk cId="1852274567" sldId="267"/>
        </pc:sldMkLst>
        <pc:spChg chg="mod">
          <ac:chgData name="Rachel Pollock" userId="S::rpollock@usccb.org::5d79080d-b86f-4241-8f75-89e865fa7d91" providerId="AD" clId="Web-{29342E72-19FF-4091-8574-92A6183C64AD}" dt="2022-07-25T13:21:53.283" v="60" actId="20577"/>
          <ac:spMkLst>
            <pc:docMk/>
            <pc:sldMk cId="1852274567" sldId="267"/>
            <ac:spMk id="2" creationId="{379D4950-2D6E-4CEA-8CF1-8C3767FFDEBC}"/>
          </ac:spMkLst>
        </pc:spChg>
        <pc:spChg chg="mod">
          <ac:chgData name="Rachel Pollock" userId="S::rpollock@usccb.org::5d79080d-b86f-4241-8f75-89e865fa7d91" providerId="AD" clId="Web-{29342E72-19FF-4091-8574-92A6183C64AD}" dt="2022-07-25T13:22:13.002" v="66" actId="20577"/>
          <ac:spMkLst>
            <pc:docMk/>
            <pc:sldMk cId="1852274567" sldId="267"/>
            <ac:spMk id="36" creationId="{8B7B43DE-64B0-EC9A-8A54-1246A5113793}"/>
          </ac:spMkLst>
        </pc:spChg>
        <pc:spChg chg="add del mod">
          <ac:chgData name="Rachel Pollock" userId="S::rpollock@usccb.org::5d79080d-b86f-4241-8f75-89e865fa7d91" providerId="AD" clId="Web-{29342E72-19FF-4091-8574-92A6183C64AD}" dt="2022-07-25T13:22:03.127" v="61" actId="20577"/>
          <ac:spMkLst>
            <pc:docMk/>
            <pc:sldMk cId="1852274567" sldId="267"/>
            <ac:spMk id="43" creationId="{E7FDC7A4-B62A-7D0F-BC78-A13392712E6A}"/>
          </ac:spMkLst>
        </pc:spChg>
        <pc:graphicFrameChg chg="modGraphic">
          <ac:chgData name="Rachel Pollock" userId="S::rpollock@usccb.org::5d79080d-b86f-4241-8f75-89e865fa7d91" providerId="AD" clId="Web-{29342E72-19FF-4091-8574-92A6183C64AD}" dt="2022-07-25T13:22:42.472" v="70" actId="20577"/>
          <ac:graphicFrameMkLst>
            <pc:docMk/>
            <pc:sldMk cId="1852274567" sldId="267"/>
            <ac:graphicFrameMk id="4" creationId="{D893375B-FF0F-466A-BB00-6F4CCFFBB2E7}"/>
          </ac:graphicFrameMkLst>
        </pc:graphicFrameChg>
      </pc:sldChg>
      <pc:sldChg chg="modSp">
        <pc:chgData name="Rachel Pollock" userId="S::rpollock@usccb.org::5d79080d-b86f-4241-8f75-89e865fa7d91" providerId="AD" clId="Web-{29342E72-19FF-4091-8574-92A6183C64AD}" dt="2022-07-25T13:22:54.066" v="71" actId="20577"/>
        <pc:sldMkLst>
          <pc:docMk/>
          <pc:sldMk cId="87567502" sldId="276"/>
        </pc:sldMkLst>
        <pc:spChg chg="mod">
          <ac:chgData name="Rachel Pollock" userId="S::rpollock@usccb.org::5d79080d-b86f-4241-8f75-89e865fa7d91" providerId="AD" clId="Web-{29342E72-19FF-4091-8574-92A6183C64AD}" dt="2022-07-25T13:22:54.066" v="71" actId="20577"/>
          <ac:spMkLst>
            <pc:docMk/>
            <pc:sldMk cId="87567502" sldId="276"/>
            <ac:spMk id="2" creationId="{75E92E1E-B99E-97D7-1D16-1E328754E3C2}"/>
          </ac:spMkLst>
        </pc:spChg>
      </pc:sldChg>
      <pc:sldChg chg="modSp add replId">
        <pc:chgData name="Rachel Pollock" userId="S::rpollock@usccb.org::5d79080d-b86f-4241-8f75-89e865fa7d91" providerId="AD" clId="Web-{29342E72-19FF-4091-8574-92A6183C64AD}" dt="2022-07-25T13:19:51.184" v="3" actId="20577"/>
        <pc:sldMkLst>
          <pc:docMk/>
          <pc:sldMk cId="1201348660" sldId="279"/>
        </pc:sldMkLst>
        <pc:spChg chg="mod">
          <ac:chgData name="Rachel Pollock" userId="S::rpollock@usccb.org::5d79080d-b86f-4241-8f75-89e865fa7d91" providerId="AD" clId="Web-{29342E72-19FF-4091-8574-92A6183C64AD}" dt="2022-07-25T13:19:51.184" v="3" actId="20577"/>
          <ac:spMkLst>
            <pc:docMk/>
            <pc:sldMk cId="1201348660" sldId="279"/>
            <ac:spMk id="3" creationId="{120DECC0-0B32-45E6-A182-F08A0667ECD9}"/>
          </ac:spMkLst>
        </pc:spChg>
      </pc:sldChg>
    </pc:docChg>
  </pc:docChgLst>
  <pc:docChgLst>
    <pc:chgData name="Emily Norton" userId="S::enorton@usccb.org::1ea444dc-c998-462f-b277-50a49bf8daaf" providerId="AD" clId="Web-{BD8A1F22-EF25-72C2-D657-ED2F70DAADD6}"/>
    <pc:docChg chg="addSld modSld">
      <pc:chgData name="Emily Norton" userId="S::enorton@usccb.org::1ea444dc-c998-462f-b277-50a49bf8daaf" providerId="AD" clId="Web-{BD8A1F22-EF25-72C2-D657-ED2F70DAADD6}" dt="2022-07-20T17:18:42.545" v="211" actId="20577"/>
      <pc:docMkLst>
        <pc:docMk/>
      </pc:docMkLst>
      <pc:sldChg chg="addSp delSp modSp new">
        <pc:chgData name="Emily Norton" userId="S::enorton@usccb.org::1ea444dc-c998-462f-b277-50a49bf8daaf" providerId="AD" clId="Web-{BD8A1F22-EF25-72C2-D657-ED2F70DAADD6}" dt="2022-07-20T17:18:42.545" v="211" actId="20577"/>
        <pc:sldMkLst>
          <pc:docMk/>
          <pc:sldMk cId="1624185374" sldId="271"/>
        </pc:sldMkLst>
        <pc:spChg chg="mod">
          <ac:chgData name="Emily Norton" userId="S::enorton@usccb.org::1ea444dc-c998-462f-b277-50a49bf8daaf" providerId="AD" clId="Web-{BD8A1F22-EF25-72C2-D657-ED2F70DAADD6}" dt="2022-07-20T17:12:19.427" v="20" actId="20577"/>
          <ac:spMkLst>
            <pc:docMk/>
            <pc:sldMk cId="1624185374" sldId="271"/>
            <ac:spMk id="2" creationId="{94986AD0-E129-CE57-5B13-067AC7EF5556}"/>
          </ac:spMkLst>
        </pc:spChg>
        <pc:spChg chg="mod">
          <ac:chgData name="Emily Norton" userId="S::enorton@usccb.org::1ea444dc-c998-462f-b277-50a49bf8daaf" providerId="AD" clId="Web-{BD8A1F22-EF25-72C2-D657-ED2F70DAADD6}" dt="2022-07-20T17:18:42.545" v="211" actId="20577"/>
          <ac:spMkLst>
            <pc:docMk/>
            <pc:sldMk cId="1624185374" sldId="271"/>
            <ac:spMk id="3" creationId="{6ADB5047-57B2-343C-0C01-5372FF3CAB58}"/>
          </ac:spMkLst>
        </pc:spChg>
        <pc:picChg chg="add del mod">
          <ac:chgData name="Emily Norton" userId="S::enorton@usccb.org::1ea444dc-c998-462f-b277-50a49bf8daaf" providerId="AD" clId="Web-{BD8A1F22-EF25-72C2-D657-ED2F70DAADD6}" dt="2022-07-20T17:14:07.805" v="80"/>
          <ac:picMkLst>
            <pc:docMk/>
            <pc:sldMk cId="1624185374" sldId="271"/>
            <ac:picMk id="4" creationId="{02BB4213-FCDB-3348-24A6-38D107581A4F}"/>
          </ac:picMkLst>
        </pc:picChg>
      </pc:sldChg>
    </pc:docChg>
  </pc:docChgLst>
  <pc:docChgLst>
    <pc:chgData name="Tameem Al-Talabani" userId="S::taltalabani@usccb.org::4fb61555-e132-4b20-8de7-faafad75e8e1" providerId="AD" clId="Web-{C51EF9F8-34EA-6202-1B22-DB64DAA1EE57}"/>
    <pc:docChg chg="addSld delSld modSld sldOrd">
      <pc:chgData name="Tameem Al-Talabani" userId="S::taltalabani@usccb.org::4fb61555-e132-4b20-8de7-faafad75e8e1" providerId="AD" clId="Web-{C51EF9F8-34EA-6202-1B22-DB64DAA1EE57}" dt="2022-08-23T14:54:59.898" v="305"/>
      <pc:docMkLst>
        <pc:docMk/>
      </pc:docMkLst>
      <pc:sldChg chg="del">
        <pc:chgData name="Tameem Al-Talabani" userId="S::taltalabani@usccb.org::4fb61555-e132-4b20-8de7-faafad75e8e1" providerId="AD" clId="Web-{C51EF9F8-34EA-6202-1B22-DB64DAA1EE57}" dt="2022-08-22T13:03:50.399" v="114"/>
        <pc:sldMkLst>
          <pc:docMk/>
          <pc:sldMk cId="1815007442" sldId="260"/>
        </pc:sldMkLst>
      </pc:sldChg>
      <pc:sldChg chg="del">
        <pc:chgData name="Tameem Al-Talabani" userId="S::taltalabani@usccb.org::4fb61555-e132-4b20-8de7-faafad75e8e1" providerId="AD" clId="Web-{C51EF9F8-34EA-6202-1B22-DB64DAA1EE57}" dt="2022-08-22T13:03:47.586" v="113"/>
        <pc:sldMkLst>
          <pc:docMk/>
          <pc:sldMk cId="1427345001" sldId="263"/>
        </pc:sldMkLst>
      </pc:sldChg>
      <pc:sldChg chg="del">
        <pc:chgData name="Tameem Al-Talabani" userId="S::taltalabani@usccb.org::4fb61555-e132-4b20-8de7-faafad75e8e1" providerId="AD" clId="Web-{C51EF9F8-34EA-6202-1B22-DB64DAA1EE57}" dt="2022-08-22T13:03:07.287" v="111"/>
        <pc:sldMkLst>
          <pc:docMk/>
          <pc:sldMk cId="1624185374" sldId="271"/>
        </pc:sldMkLst>
      </pc:sldChg>
      <pc:sldChg chg="del">
        <pc:chgData name="Tameem Al-Talabani" userId="S::taltalabani@usccb.org::4fb61555-e132-4b20-8de7-faafad75e8e1" providerId="AD" clId="Web-{C51EF9F8-34EA-6202-1B22-DB64DAA1EE57}" dt="2022-08-22T13:03:23.116" v="112"/>
        <pc:sldMkLst>
          <pc:docMk/>
          <pc:sldMk cId="564101972" sldId="272"/>
        </pc:sldMkLst>
      </pc:sldChg>
      <pc:sldChg chg="del">
        <pc:chgData name="Tameem Al-Talabani" userId="S::taltalabani@usccb.org::4fb61555-e132-4b20-8de7-faafad75e8e1" providerId="AD" clId="Web-{C51EF9F8-34EA-6202-1B22-DB64DAA1EE57}" dt="2022-08-22T13:15:45.298" v="115"/>
        <pc:sldMkLst>
          <pc:docMk/>
          <pc:sldMk cId="2625239551" sldId="275"/>
        </pc:sldMkLst>
      </pc:sldChg>
      <pc:sldChg chg="addSp modSp">
        <pc:chgData name="Tameem Al-Talabani" userId="S::taltalabani@usccb.org::4fb61555-e132-4b20-8de7-faafad75e8e1" providerId="AD" clId="Web-{C51EF9F8-34EA-6202-1B22-DB64DAA1EE57}" dt="2022-08-23T14:54:59.898" v="305"/>
        <pc:sldMkLst>
          <pc:docMk/>
          <pc:sldMk cId="87567502" sldId="276"/>
        </pc:sldMkLst>
        <pc:spChg chg="add">
          <ac:chgData name="Tameem Al-Talabani" userId="S::taltalabani@usccb.org::4fb61555-e132-4b20-8de7-faafad75e8e1" providerId="AD" clId="Web-{C51EF9F8-34EA-6202-1B22-DB64DAA1EE57}" dt="2022-08-23T14:54:59.898" v="305"/>
          <ac:spMkLst>
            <pc:docMk/>
            <pc:sldMk cId="87567502" sldId="276"/>
            <ac:spMk id="4" creationId="{8C3FAF31-ADDE-19B4-19FC-7DC4E3C073E4}"/>
          </ac:spMkLst>
        </pc:spChg>
        <pc:spChg chg="mod">
          <ac:chgData name="Tameem Al-Talabani" userId="S::taltalabani@usccb.org::4fb61555-e132-4b20-8de7-faafad75e8e1" providerId="AD" clId="Web-{C51EF9F8-34EA-6202-1B22-DB64DAA1EE57}" dt="2022-08-23T14:41:05.567" v="265" actId="20577"/>
          <ac:spMkLst>
            <pc:docMk/>
            <pc:sldMk cId="87567502" sldId="276"/>
            <ac:spMk id="7" creationId="{24B86283-F699-8AAA-FE6E-99A10507D9A2}"/>
          </ac:spMkLst>
        </pc:spChg>
      </pc:sldChg>
      <pc:sldChg chg="addSp delSp modSp ord">
        <pc:chgData name="Tameem Al-Talabani" userId="S::taltalabani@usccb.org::4fb61555-e132-4b20-8de7-faafad75e8e1" providerId="AD" clId="Web-{C51EF9F8-34EA-6202-1B22-DB64DAA1EE57}" dt="2022-08-23T14:54:42.492" v="304" actId="14100"/>
        <pc:sldMkLst>
          <pc:docMk/>
          <pc:sldMk cId="893064254" sldId="277"/>
        </pc:sldMkLst>
        <pc:spChg chg="mod">
          <ac:chgData name="Tameem Al-Talabani" userId="S::taltalabani@usccb.org::4fb61555-e132-4b20-8de7-faafad75e8e1" providerId="AD" clId="Web-{C51EF9F8-34EA-6202-1B22-DB64DAA1EE57}" dt="2022-08-23T14:52:48.411" v="284" actId="20577"/>
          <ac:spMkLst>
            <pc:docMk/>
            <pc:sldMk cId="893064254" sldId="277"/>
            <ac:spMk id="2" creationId="{D005BBDA-329F-C920-53F6-AB7C191C2490}"/>
          </ac:spMkLst>
        </pc:spChg>
        <pc:spChg chg="add del mod">
          <ac:chgData name="Tameem Al-Talabani" userId="S::taltalabani@usccb.org::4fb61555-e132-4b20-8de7-faafad75e8e1" providerId="AD" clId="Web-{C51EF9F8-34EA-6202-1B22-DB64DAA1EE57}" dt="2022-08-22T13:00:16.293" v="109"/>
          <ac:spMkLst>
            <pc:docMk/>
            <pc:sldMk cId="893064254" sldId="277"/>
            <ac:spMk id="3" creationId="{B66DED9C-A835-3D5D-7043-9BF3ED8D7D28}"/>
          </ac:spMkLst>
        </pc:spChg>
        <pc:spChg chg="mod">
          <ac:chgData name="Tameem Al-Talabani" userId="S::taltalabani@usccb.org::4fb61555-e132-4b20-8de7-faafad75e8e1" providerId="AD" clId="Web-{C51EF9F8-34EA-6202-1B22-DB64DAA1EE57}" dt="2022-08-23T14:52:56.770" v="287" actId="14100"/>
          <ac:spMkLst>
            <pc:docMk/>
            <pc:sldMk cId="893064254" sldId="277"/>
            <ac:spMk id="4" creationId="{62D4E8F2-25D2-09BC-822B-3B652893AA86}"/>
          </ac:spMkLst>
        </pc:spChg>
        <pc:spChg chg="add mod">
          <ac:chgData name="Tameem Al-Talabani" userId="S::taltalabani@usccb.org::4fb61555-e132-4b20-8de7-faafad75e8e1" providerId="AD" clId="Web-{C51EF9F8-34EA-6202-1B22-DB64DAA1EE57}" dt="2022-08-23T14:54:42.492" v="304" actId="14100"/>
          <ac:spMkLst>
            <pc:docMk/>
            <pc:sldMk cId="893064254" sldId="277"/>
            <ac:spMk id="5" creationId="{C9E0DBF7-216D-5CD0-93FB-9BCBAE0934B5}"/>
          </ac:spMkLst>
        </pc:spChg>
      </pc:sldChg>
      <pc:sldChg chg="modSp">
        <pc:chgData name="Tameem Al-Talabani" userId="S::taltalabani@usccb.org::4fb61555-e132-4b20-8de7-faafad75e8e1" providerId="AD" clId="Web-{C51EF9F8-34EA-6202-1B22-DB64DAA1EE57}" dt="2022-08-23T14:46:28.480" v="281" actId="20577"/>
        <pc:sldMkLst>
          <pc:docMk/>
          <pc:sldMk cId="692194650" sldId="278"/>
        </pc:sldMkLst>
        <pc:spChg chg="mod">
          <ac:chgData name="Tameem Al-Talabani" userId="S::taltalabani@usccb.org::4fb61555-e132-4b20-8de7-faafad75e8e1" providerId="AD" clId="Web-{C51EF9F8-34EA-6202-1B22-DB64DAA1EE57}" dt="2022-08-23T14:46:28.480" v="281" actId="20577"/>
          <ac:spMkLst>
            <pc:docMk/>
            <pc:sldMk cId="692194650" sldId="278"/>
            <ac:spMk id="3" creationId="{8A6373C8-AFC2-4E41-9892-7A85B89DD244}"/>
          </ac:spMkLst>
        </pc:spChg>
      </pc:sldChg>
      <pc:sldChg chg="modSp">
        <pc:chgData name="Tameem Al-Talabani" userId="S::taltalabani@usccb.org::4fb61555-e132-4b20-8de7-faafad75e8e1" providerId="AD" clId="Web-{C51EF9F8-34EA-6202-1B22-DB64DAA1EE57}" dt="2022-08-23T14:04:48.394" v="225" actId="20577"/>
        <pc:sldMkLst>
          <pc:docMk/>
          <pc:sldMk cId="2419337795" sldId="284"/>
        </pc:sldMkLst>
        <pc:spChg chg="mod">
          <ac:chgData name="Tameem Al-Talabani" userId="S::taltalabani@usccb.org::4fb61555-e132-4b20-8de7-faafad75e8e1" providerId="AD" clId="Web-{C51EF9F8-34EA-6202-1B22-DB64DAA1EE57}" dt="2022-08-23T14:04:48.394" v="225" actId="20577"/>
          <ac:spMkLst>
            <pc:docMk/>
            <pc:sldMk cId="2419337795" sldId="284"/>
            <ac:spMk id="3" creationId="{8A6373C8-AFC2-4E41-9892-7A85B89DD244}"/>
          </ac:spMkLst>
        </pc:spChg>
      </pc:sldChg>
      <pc:sldChg chg="addSp delSp modSp new">
        <pc:chgData name="Tameem Al-Talabani" userId="S::taltalabani@usccb.org::4fb61555-e132-4b20-8de7-faafad75e8e1" providerId="AD" clId="Web-{C51EF9F8-34EA-6202-1B22-DB64DAA1EE57}" dt="2022-08-23T12:24:41.548" v="220"/>
        <pc:sldMkLst>
          <pc:docMk/>
          <pc:sldMk cId="3908895433" sldId="289"/>
        </pc:sldMkLst>
        <pc:spChg chg="mod">
          <ac:chgData name="Tameem Al-Talabani" userId="S::taltalabani@usccb.org::4fb61555-e132-4b20-8de7-faafad75e8e1" providerId="AD" clId="Web-{C51EF9F8-34EA-6202-1B22-DB64DAA1EE57}" dt="2022-08-23T12:18:20.302" v="138" actId="20577"/>
          <ac:spMkLst>
            <pc:docMk/>
            <pc:sldMk cId="3908895433" sldId="289"/>
            <ac:spMk id="2" creationId="{8CE5E69F-196B-4A4E-64AE-B60878C1571D}"/>
          </ac:spMkLst>
        </pc:spChg>
        <pc:spChg chg="del">
          <ac:chgData name="Tameem Al-Talabani" userId="S::taltalabani@usccb.org::4fb61555-e132-4b20-8de7-faafad75e8e1" providerId="AD" clId="Web-{C51EF9F8-34EA-6202-1B22-DB64DAA1EE57}" dt="2022-08-23T12:18:37.412" v="139"/>
          <ac:spMkLst>
            <pc:docMk/>
            <pc:sldMk cId="3908895433" sldId="289"/>
            <ac:spMk id="3" creationId="{4412EA6D-8502-52FB-105C-3042DAFDB32E}"/>
          </ac:spMkLst>
        </pc:spChg>
        <pc:spChg chg="add mod">
          <ac:chgData name="Tameem Al-Talabani" userId="S::taltalabani@usccb.org::4fb61555-e132-4b20-8de7-faafad75e8e1" providerId="AD" clId="Web-{C51EF9F8-34EA-6202-1B22-DB64DAA1EE57}" dt="2022-08-23T12:24:36.266" v="218"/>
          <ac:spMkLst>
            <pc:docMk/>
            <pc:sldMk cId="3908895433" sldId="289"/>
            <ac:spMk id="4" creationId="{5916B427-0475-230C-EB38-D843B93A8528}"/>
          </ac:spMkLst>
        </pc:spChg>
        <pc:spChg chg="add mod">
          <ac:chgData name="Tameem Al-Talabani" userId="S::taltalabani@usccb.org::4fb61555-e132-4b20-8de7-faafad75e8e1" providerId="AD" clId="Web-{C51EF9F8-34EA-6202-1B22-DB64DAA1EE57}" dt="2022-08-23T12:24:41.548" v="219"/>
          <ac:spMkLst>
            <pc:docMk/>
            <pc:sldMk cId="3908895433" sldId="289"/>
            <ac:spMk id="5" creationId="{A35B7430-AF2F-17C4-324F-66AC3A28944F}"/>
          </ac:spMkLst>
        </pc:spChg>
        <pc:spChg chg="add mod">
          <ac:chgData name="Tameem Al-Talabani" userId="S::taltalabani@usccb.org::4fb61555-e132-4b20-8de7-faafad75e8e1" providerId="AD" clId="Web-{C51EF9F8-34EA-6202-1B22-DB64DAA1EE57}" dt="2022-08-23T12:24:41.548" v="220"/>
          <ac:spMkLst>
            <pc:docMk/>
            <pc:sldMk cId="3908895433" sldId="289"/>
            <ac:spMk id="6" creationId="{4BA72F91-B60A-EC93-FF7E-5C6FC3234385}"/>
          </ac:spMkLst>
        </pc:spChg>
        <pc:spChg chg="add del">
          <ac:chgData name="Tameem Al-Talabani" userId="S::taltalabani@usccb.org::4fb61555-e132-4b20-8de7-faafad75e8e1" providerId="AD" clId="Web-{C51EF9F8-34EA-6202-1B22-DB64DAA1EE57}" dt="2022-08-23T12:22:05.887" v="194"/>
          <ac:spMkLst>
            <pc:docMk/>
            <pc:sldMk cId="3908895433" sldId="289"/>
            <ac:spMk id="8" creationId="{48306218-F768-78CB-D25C-FBA357653F12}"/>
          </ac:spMkLst>
        </pc:spChg>
        <pc:cxnChg chg="add del">
          <ac:chgData name="Tameem Al-Talabani" userId="S::taltalabani@usccb.org::4fb61555-e132-4b20-8de7-faafad75e8e1" providerId="AD" clId="Web-{C51EF9F8-34EA-6202-1B22-DB64DAA1EE57}" dt="2022-08-23T12:20:51.541" v="185"/>
          <ac:cxnSpMkLst>
            <pc:docMk/>
            <pc:sldMk cId="3908895433" sldId="289"/>
            <ac:cxnSpMk id="7" creationId="{B5EBD3BD-B004-D5ED-277D-95B9B3E0DF5F}"/>
          </ac:cxnSpMkLst>
        </pc:cxnChg>
      </pc:sldChg>
    </pc:docChg>
  </pc:docChgLst>
  <pc:docChgLst>
    <pc:chgData name="PC-IRU" userId="S::pc-iru@usccb.org::fe5f6ff5-ca0f-4c98-ba8b-152875a319cc" providerId="AD" clId="Web-{5B95A3B1-E5DD-0A3E-9FB4-72FA9452DB01}"/>
    <pc:docChg chg="mod">
      <pc:chgData name="PC-IRU" userId="S::pc-iru@usccb.org::fe5f6ff5-ca0f-4c98-ba8b-152875a319cc" providerId="AD" clId="Web-{5B95A3B1-E5DD-0A3E-9FB4-72FA9452DB01}" dt="2022-08-23T12:25:13.398" v="1"/>
      <pc:docMkLst>
        <pc:docMk/>
      </pc:docMkLst>
      <pc:sldChg chg="addCm">
        <pc:chgData name="PC-IRU" userId="S::pc-iru@usccb.org::fe5f6ff5-ca0f-4c98-ba8b-152875a319cc" providerId="AD" clId="Web-{5B95A3B1-E5DD-0A3E-9FB4-72FA9452DB01}" dt="2022-08-23T12:25:13.398" v="1"/>
        <pc:sldMkLst>
          <pc:docMk/>
          <pc:sldMk cId="1123400792" sldId="288"/>
        </pc:sldMkLst>
      </pc:sldChg>
    </pc:docChg>
  </pc:docChgLst>
  <pc:docChgLst>
    <pc:chgData name="PC-IRU" userId="S::pc-iru@usccb.org::fe5f6ff5-ca0f-4c98-ba8b-152875a319cc" providerId="AD" clId="Web-{33367224-3371-4AE9-CB53-19104976B6B8}"/>
    <pc:docChg chg="addSld modSld">
      <pc:chgData name="PC-IRU" userId="S::pc-iru@usccb.org::fe5f6ff5-ca0f-4c98-ba8b-152875a319cc" providerId="AD" clId="Web-{33367224-3371-4AE9-CB53-19104976B6B8}" dt="2022-08-23T06:03:05.674" v="1019" actId="20577"/>
      <pc:docMkLst>
        <pc:docMk/>
      </pc:docMkLst>
      <pc:sldChg chg="modSp">
        <pc:chgData name="PC-IRU" userId="S::pc-iru@usccb.org::fe5f6ff5-ca0f-4c98-ba8b-152875a319cc" providerId="AD" clId="Web-{33367224-3371-4AE9-CB53-19104976B6B8}" dt="2022-08-23T05:31:42.773" v="382" actId="20577"/>
        <pc:sldMkLst>
          <pc:docMk/>
          <pc:sldMk cId="482362596" sldId="285"/>
        </pc:sldMkLst>
        <pc:spChg chg="mod">
          <ac:chgData name="PC-IRU" userId="S::pc-iru@usccb.org::fe5f6ff5-ca0f-4c98-ba8b-152875a319cc" providerId="AD" clId="Web-{33367224-3371-4AE9-CB53-19104976B6B8}" dt="2022-08-23T05:08:39.662" v="3" actId="20577"/>
          <ac:spMkLst>
            <pc:docMk/>
            <pc:sldMk cId="482362596" sldId="285"/>
            <ac:spMk id="2" creationId="{73B09998-D85A-487C-BD57-5793350A33CD}"/>
          </ac:spMkLst>
        </pc:spChg>
        <pc:spChg chg="mod">
          <ac:chgData name="PC-IRU" userId="S::pc-iru@usccb.org::fe5f6ff5-ca0f-4c98-ba8b-152875a319cc" providerId="AD" clId="Web-{33367224-3371-4AE9-CB53-19104976B6B8}" dt="2022-08-23T05:31:42.773" v="382" actId="20577"/>
          <ac:spMkLst>
            <pc:docMk/>
            <pc:sldMk cId="482362596" sldId="285"/>
            <ac:spMk id="3" creationId="{2B820BA3-2256-63E7-6C98-BBD3055D7DC1}"/>
          </ac:spMkLst>
        </pc:spChg>
      </pc:sldChg>
      <pc:sldChg chg="modSp new">
        <pc:chgData name="PC-IRU" userId="S::pc-iru@usccb.org::fe5f6ff5-ca0f-4c98-ba8b-152875a319cc" providerId="AD" clId="Web-{33367224-3371-4AE9-CB53-19104976B6B8}" dt="2022-08-23T05:55:48.584" v="826" actId="20577"/>
        <pc:sldMkLst>
          <pc:docMk/>
          <pc:sldMk cId="4182133566" sldId="286"/>
        </pc:sldMkLst>
        <pc:spChg chg="mod">
          <ac:chgData name="PC-IRU" userId="S::pc-iru@usccb.org::fe5f6ff5-ca0f-4c98-ba8b-152875a319cc" providerId="AD" clId="Web-{33367224-3371-4AE9-CB53-19104976B6B8}" dt="2022-08-23T05:53:58.471" v="776" actId="20577"/>
          <ac:spMkLst>
            <pc:docMk/>
            <pc:sldMk cId="4182133566" sldId="286"/>
            <ac:spMk id="2" creationId="{8B8E497F-52B6-B2E6-684E-DE809E74CA96}"/>
          </ac:spMkLst>
        </pc:spChg>
        <pc:spChg chg="mod">
          <ac:chgData name="PC-IRU" userId="S::pc-iru@usccb.org::fe5f6ff5-ca0f-4c98-ba8b-152875a319cc" providerId="AD" clId="Web-{33367224-3371-4AE9-CB53-19104976B6B8}" dt="2022-08-23T05:55:48.584" v="826" actId="20577"/>
          <ac:spMkLst>
            <pc:docMk/>
            <pc:sldMk cId="4182133566" sldId="286"/>
            <ac:spMk id="3" creationId="{015BBA25-F176-1D3C-7161-BE58E23AC8B4}"/>
          </ac:spMkLst>
        </pc:spChg>
      </pc:sldChg>
      <pc:sldChg chg="modSp new">
        <pc:chgData name="PC-IRU" userId="S::pc-iru@usccb.org::fe5f6ff5-ca0f-4c98-ba8b-152875a319cc" providerId="AD" clId="Web-{33367224-3371-4AE9-CB53-19104976B6B8}" dt="2022-08-23T06:02:36.127" v="1003" actId="20577"/>
        <pc:sldMkLst>
          <pc:docMk/>
          <pc:sldMk cId="2212819541" sldId="287"/>
        </pc:sldMkLst>
        <pc:spChg chg="mod">
          <ac:chgData name="PC-IRU" userId="S::pc-iru@usccb.org::fe5f6ff5-ca0f-4c98-ba8b-152875a319cc" providerId="AD" clId="Web-{33367224-3371-4AE9-CB53-19104976B6B8}" dt="2022-08-23T05:58:02.869" v="828" actId="20577"/>
          <ac:spMkLst>
            <pc:docMk/>
            <pc:sldMk cId="2212819541" sldId="287"/>
            <ac:spMk id="2" creationId="{CAEDC22A-27CD-90BF-3CB3-071F63FD20D6}"/>
          </ac:spMkLst>
        </pc:spChg>
        <pc:spChg chg="mod">
          <ac:chgData name="PC-IRU" userId="S::pc-iru@usccb.org::fe5f6ff5-ca0f-4c98-ba8b-152875a319cc" providerId="AD" clId="Web-{33367224-3371-4AE9-CB53-19104976B6B8}" dt="2022-08-23T06:02:36.127" v="1003" actId="20577"/>
          <ac:spMkLst>
            <pc:docMk/>
            <pc:sldMk cId="2212819541" sldId="287"/>
            <ac:spMk id="3" creationId="{51792EC2-10BC-34AE-5944-084BBBD75671}"/>
          </ac:spMkLst>
        </pc:spChg>
      </pc:sldChg>
      <pc:sldChg chg="modSp new">
        <pc:chgData name="PC-IRU" userId="S::pc-iru@usccb.org::fe5f6ff5-ca0f-4c98-ba8b-152875a319cc" providerId="AD" clId="Web-{33367224-3371-4AE9-CB53-19104976B6B8}" dt="2022-08-23T06:03:05.674" v="1019" actId="20577"/>
        <pc:sldMkLst>
          <pc:docMk/>
          <pc:sldMk cId="1123400792" sldId="288"/>
        </pc:sldMkLst>
        <pc:spChg chg="mod">
          <ac:chgData name="PC-IRU" userId="S::pc-iru@usccb.org::fe5f6ff5-ca0f-4c98-ba8b-152875a319cc" providerId="AD" clId="Web-{33367224-3371-4AE9-CB53-19104976B6B8}" dt="2022-08-23T06:03:05.674" v="1019" actId="20577"/>
          <ac:spMkLst>
            <pc:docMk/>
            <pc:sldMk cId="1123400792" sldId="288"/>
            <ac:spMk id="2" creationId="{3EA49930-063B-BFA3-85CD-74BBCE2C6E2F}"/>
          </ac:spMkLst>
        </pc:spChg>
      </pc:sldChg>
    </pc:docChg>
  </pc:docChgLst>
  <pc:docChgLst>
    <pc:chgData name="Rachel Pollock" userId="5d79080d-b86f-4241-8f75-89e865fa7d91" providerId="ADAL" clId="{18FB4192-5E3D-4CD9-8157-3864F4602DED}"/>
    <pc:docChg chg="custSel delSld modSld sldOrd">
      <pc:chgData name="Rachel Pollock" userId="5d79080d-b86f-4241-8f75-89e865fa7d91" providerId="ADAL" clId="{18FB4192-5E3D-4CD9-8157-3864F4602DED}" dt="2022-07-25T17:57:06.482" v="818" actId="20577"/>
      <pc:docMkLst>
        <pc:docMk/>
      </pc:docMkLst>
      <pc:sldChg chg="modSp mod">
        <pc:chgData name="Rachel Pollock" userId="5d79080d-b86f-4241-8f75-89e865fa7d91" providerId="ADAL" clId="{18FB4192-5E3D-4CD9-8157-3864F4602DED}" dt="2022-07-25T17:21:48.401" v="785" actId="20577"/>
        <pc:sldMkLst>
          <pc:docMk/>
          <pc:sldMk cId="2015889184" sldId="257"/>
        </pc:sldMkLst>
        <pc:spChg chg="mod">
          <ac:chgData name="Rachel Pollock" userId="5d79080d-b86f-4241-8f75-89e865fa7d91" providerId="ADAL" clId="{18FB4192-5E3D-4CD9-8157-3864F4602DED}" dt="2022-07-25T17:21:48.401" v="785" actId="20577"/>
          <ac:spMkLst>
            <pc:docMk/>
            <pc:sldMk cId="2015889184" sldId="257"/>
            <ac:spMk id="3" creationId="{120DECC0-0B32-45E6-A182-F08A0667ECD9}"/>
          </ac:spMkLst>
        </pc:spChg>
      </pc:sldChg>
      <pc:sldChg chg="modSp mod">
        <pc:chgData name="Rachel Pollock" userId="5d79080d-b86f-4241-8f75-89e865fa7d91" providerId="ADAL" clId="{18FB4192-5E3D-4CD9-8157-3864F4602DED}" dt="2022-07-25T13:38:29.072" v="193" actId="20577"/>
        <pc:sldMkLst>
          <pc:docMk/>
          <pc:sldMk cId="1427279542" sldId="265"/>
        </pc:sldMkLst>
        <pc:spChg chg="mod">
          <ac:chgData name="Rachel Pollock" userId="5d79080d-b86f-4241-8f75-89e865fa7d91" providerId="ADAL" clId="{18FB4192-5E3D-4CD9-8157-3864F4602DED}" dt="2022-07-25T13:38:29.072" v="193" actId="20577"/>
          <ac:spMkLst>
            <pc:docMk/>
            <pc:sldMk cId="1427279542" sldId="265"/>
            <ac:spMk id="3" creationId="{F727C2EA-8DBB-4847-AA26-345BA4E06C0A}"/>
          </ac:spMkLst>
        </pc:spChg>
      </pc:sldChg>
      <pc:sldChg chg="modSp mod">
        <pc:chgData name="Rachel Pollock" userId="5d79080d-b86f-4241-8f75-89e865fa7d91" providerId="ADAL" clId="{18FB4192-5E3D-4CD9-8157-3864F4602DED}" dt="2022-07-25T15:44:12.623" v="659" actId="113"/>
        <pc:sldMkLst>
          <pc:docMk/>
          <pc:sldMk cId="1852274567" sldId="267"/>
        </pc:sldMkLst>
        <pc:spChg chg="mod">
          <ac:chgData name="Rachel Pollock" userId="5d79080d-b86f-4241-8f75-89e865fa7d91" providerId="ADAL" clId="{18FB4192-5E3D-4CD9-8157-3864F4602DED}" dt="2022-07-25T15:44:12.623" v="659" actId="113"/>
          <ac:spMkLst>
            <pc:docMk/>
            <pc:sldMk cId="1852274567" sldId="267"/>
            <ac:spMk id="2" creationId="{379D4950-2D6E-4CEA-8CF1-8C3767FFDEBC}"/>
          </ac:spMkLst>
        </pc:spChg>
        <pc:spChg chg="mod">
          <ac:chgData name="Rachel Pollock" userId="5d79080d-b86f-4241-8f75-89e865fa7d91" providerId="ADAL" clId="{18FB4192-5E3D-4CD9-8157-3864F4602DED}" dt="2022-07-25T13:30:05.301" v="124" actId="20577"/>
          <ac:spMkLst>
            <pc:docMk/>
            <pc:sldMk cId="1852274567" sldId="267"/>
            <ac:spMk id="36" creationId="{8B7B43DE-64B0-EC9A-8A54-1246A5113793}"/>
          </ac:spMkLst>
        </pc:spChg>
        <pc:spChg chg="mod">
          <ac:chgData name="Rachel Pollock" userId="5d79080d-b86f-4241-8f75-89e865fa7d91" providerId="ADAL" clId="{18FB4192-5E3D-4CD9-8157-3864F4602DED}" dt="2022-07-25T13:29:11.320" v="118" actId="20577"/>
          <ac:spMkLst>
            <pc:docMk/>
            <pc:sldMk cId="1852274567" sldId="267"/>
            <ac:spMk id="43" creationId="{E7FDC7A4-B62A-7D0F-BC78-A13392712E6A}"/>
          </ac:spMkLst>
        </pc:spChg>
        <pc:graphicFrameChg chg="mod modGraphic">
          <ac:chgData name="Rachel Pollock" userId="5d79080d-b86f-4241-8f75-89e865fa7d91" providerId="ADAL" clId="{18FB4192-5E3D-4CD9-8157-3864F4602DED}" dt="2022-07-25T13:28:47.756" v="108" actId="403"/>
          <ac:graphicFrameMkLst>
            <pc:docMk/>
            <pc:sldMk cId="1852274567" sldId="267"/>
            <ac:graphicFrameMk id="4" creationId="{D893375B-FF0F-466A-BB00-6F4CCFFBB2E7}"/>
          </ac:graphicFrameMkLst>
        </pc:graphicFrameChg>
      </pc:sldChg>
      <pc:sldChg chg="modSp mod">
        <pc:chgData name="Rachel Pollock" userId="5d79080d-b86f-4241-8f75-89e865fa7d91" providerId="ADAL" clId="{18FB4192-5E3D-4CD9-8157-3864F4602DED}" dt="2022-07-25T15:43:37.726" v="658" actId="113"/>
        <pc:sldMkLst>
          <pc:docMk/>
          <pc:sldMk cId="63598870" sldId="273"/>
        </pc:sldMkLst>
        <pc:spChg chg="mod">
          <ac:chgData name="Rachel Pollock" userId="5d79080d-b86f-4241-8f75-89e865fa7d91" providerId="ADAL" clId="{18FB4192-5E3D-4CD9-8157-3864F4602DED}" dt="2022-07-25T15:43:37.726" v="658" actId="113"/>
          <ac:spMkLst>
            <pc:docMk/>
            <pc:sldMk cId="63598870" sldId="273"/>
            <ac:spMk id="3" creationId="{120DECC0-0B32-45E6-A182-F08A0667ECD9}"/>
          </ac:spMkLst>
        </pc:spChg>
      </pc:sldChg>
      <pc:sldChg chg="del">
        <pc:chgData name="Rachel Pollock" userId="5d79080d-b86f-4241-8f75-89e865fa7d91" providerId="ADAL" clId="{18FB4192-5E3D-4CD9-8157-3864F4602DED}" dt="2022-07-25T13:26:55.372" v="89" actId="2696"/>
        <pc:sldMkLst>
          <pc:docMk/>
          <pc:sldMk cId="798257032" sldId="274"/>
        </pc:sldMkLst>
      </pc:sldChg>
      <pc:sldChg chg="modSp mod">
        <pc:chgData name="Rachel Pollock" userId="5d79080d-b86f-4241-8f75-89e865fa7d91" providerId="ADAL" clId="{18FB4192-5E3D-4CD9-8157-3864F4602DED}" dt="2022-07-25T15:14:06.221" v="509" actId="1036"/>
        <pc:sldMkLst>
          <pc:docMk/>
          <pc:sldMk cId="2625239551" sldId="275"/>
        </pc:sldMkLst>
        <pc:spChg chg="mod">
          <ac:chgData name="Rachel Pollock" userId="5d79080d-b86f-4241-8f75-89e865fa7d91" providerId="ADAL" clId="{18FB4192-5E3D-4CD9-8157-3864F4602DED}" dt="2022-07-25T15:13:28.031" v="482" actId="1036"/>
          <ac:spMkLst>
            <pc:docMk/>
            <pc:sldMk cId="2625239551" sldId="275"/>
            <ac:spMk id="2" creationId="{BD494778-1968-70F0-A335-72054AE33BD9}"/>
          </ac:spMkLst>
        </pc:spChg>
        <pc:spChg chg="mod">
          <ac:chgData name="Rachel Pollock" userId="5d79080d-b86f-4241-8f75-89e865fa7d91" providerId="ADAL" clId="{18FB4192-5E3D-4CD9-8157-3864F4602DED}" dt="2022-07-25T15:14:01.710" v="499" actId="1036"/>
          <ac:spMkLst>
            <pc:docMk/>
            <pc:sldMk cId="2625239551" sldId="275"/>
            <ac:spMk id="1065" creationId="{9EDC339C-1A0F-A37C-4453-80CB94ABEAA0}"/>
          </ac:spMkLst>
        </pc:spChg>
        <pc:spChg chg="mod">
          <ac:chgData name="Rachel Pollock" userId="5d79080d-b86f-4241-8f75-89e865fa7d91" providerId="ADAL" clId="{18FB4192-5E3D-4CD9-8157-3864F4602DED}" dt="2022-07-25T15:13:39.249" v="485" actId="20577"/>
          <ac:spMkLst>
            <pc:docMk/>
            <pc:sldMk cId="2625239551" sldId="275"/>
            <ac:spMk id="1276" creationId="{22B38F45-99C2-F75A-BFF0-1689391E6A6C}"/>
          </ac:spMkLst>
        </pc:spChg>
        <pc:spChg chg="mod">
          <ac:chgData name="Rachel Pollock" userId="5d79080d-b86f-4241-8f75-89e865fa7d91" providerId="ADAL" clId="{18FB4192-5E3D-4CD9-8157-3864F4602DED}" dt="2022-07-25T15:14:06.221" v="509" actId="1036"/>
          <ac:spMkLst>
            <pc:docMk/>
            <pc:sldMk cId="2625239551" sldId="275"/>
            <ac:spMk id="2345" creationId="{67D9A3D2-9DAE-53B7-CE15-1DF245CAC8BA}"/>
          </ac:spMkLst>
        </pc:spChg>
        <pc:graphicFrameChg chg="mod">
          <ac:chgData name="Rachel Pollock" userId="5d79080d-b86f-4241-8f75-89e865fa7d91" providerId="ADAL" clId="{18FB4192-5E3D-4CD9-8157-3864F4602DED}" dt="2022-07-25T13:33:11.407" v="147" actId="255"/>
          <ac:graphicFrameMkLst>
            <pc:docMk/>
            <pc:sldMk cId="2625239551" sldId="275"/>
            <ac:graphicFrameMk id="4" creationId="{3D01CD8A-4011-C30B-704F-6C1DF13D7B63}"/>
          </ac:graphicFrameMkLst>
        </pc:graphicFrameChg>
      </pc:sldChg>
      <pc:sldChg chg="addSp delSp modSp mod delAnim modAnim">
        <pc:chgData name="Rachel Pollock" userId="5d79080d-b86f-4241-8f75-89e865fa7d91" providerId="ADAL" clId="{18FB4192-5E3D-4CD9-8157-3864F4602DED}" dt="2022-07-25T17:57:06.482" v="818" actId="20577"/>
        <pc:sldMkLst>
          <pc:docMk/>
          <pc:sldMk cId="893064254" sldId="277"/>
        </pc:sldMkLst>
        <pc:spChg chg="add mod">
          <ac:chgData name="Rachel Pollock" userId="5d79080d-b86f-4241-8f75-89e865fa7d91" providerId="ADAL" clId="{18FB4192-5E3D-4CD9-8157-3864F4602DED}" dt="2022-07-25T17:57:06.482" v="818" actId="20577"/>
          <ac:spMkLst>
            <pc:docMk/>
            <pc:sldMk cId="893064254" sldId="277"/>
            <ac:spMk id="4" creationId="{62D4E8F2-25D2-09BC-822B-3B652893AA86}"/>
          </ac:spMkLst>
        </pc:spChg>
        <pc:spChg chg="mod">
          <ac:chgData name="Rachel Pollock" userId="5d79080d-b86f-4241-8f75-89e865fa7d91" providerId="ADAL" clId="{18FB4192-5E3D-4CD9-8157-3864F4602DED}" dt="2022-07-25T15:57:04.554" v="712" actId="20577"/>
          <ac:spMkLst>
            <pc:docMk/>
            <pc:sldMk cId="893064254" sldId="277"/>
            <ac:spMk id="5" creationId="{A90F9F9A-96E0-A3B4-3920-B424C90DB6F9}"/>
          </ac:spMkLst>
        </pc:spChg>
        <pc:spChg chg="add del mod">
          <ac:chgData name="Rachel Pollock" userId="5d79080d-b86f-4241-8f75-89e865fa7d91" providerId="ADAL" clId="{18FB4192-5E3D-4CD9-8157-3864F4602DED}" dt="2022-07-25T15:57:02.821" v="711" actId="478"/>
          <ac:spMkLst>
            <pc:docMk/>
            <pc:sldMk cId="893064254" sldId="277"/>
            <ac:spMk id="6" creationId="{974D5709-97FD-C477-21ED-7AADE8305D72}"/>
          </ac:spMkLst>
        </pc:spChg>
      </pc:sldChg>
      <pc:sldChg chg="modSp mod">
        <pc:chgData name="Rachel Pollock" userId="5d79080d-b86f-4241-8f75-89e865fa7d91" providerId="ADAL" clId="{18FB4192-5E3D-4CD9-8157-3864F4602DED}" dt="2022-07-25T14:11:39.263" v="307" actId="14"/>
        <pc:sldMkLst>
          <pc:docMk/>
          <pc:sldMk cId="692194650" sldId="278"/>
        </pc:sldMkLst>
        <pc:spChg chg="mod">
          <ac:chgData name="Rachel Pollock" userId="5d79080d-b86f-4241-8f75-89e865fa7d91" providerId="ADAL" clId="{18FB4192-5E3D-4CD9-8157-3864F4602DED}" dt="2022-07-25T14:11:39.263" v="307" actId="14"/>
          <ac:spMkLst>
            <pc:docMk/>
            <pc:sldMk cId="692194650" sldId="278"/>
            <ac:spMk id="3" creationId="{8A6373C8-AFC2-4E41-9892-7A85B89DD244}"/>
          </ac:spMkLst>
        </pc:spChg>
      </pc:sldChg>
      <pc:sldChg chg="modSp mod ord">
        <pc:chgData name="Rachel Pollock" userId="5d79080d-b86f-4241-8f75-89e865fa7d91" providerId="ADAL" clId="{18FB4192-5E3D-4CD9-8157-3864F4602DED}" dt="2022-07-25T17:33:14.925" v="786" actId="6549"/>
        <pc:sldMkLst>
          <pc:docMk/>
          <pc:sldMk cId="1201348660" sldId="279"/>
        </pc:sldMkLst>
        <pc:spChg chg="mod">
          <ac:chgData name="Rachel Pollock" userId="5d79080d-b86f-4241-8f75-89e865fa7d91" providerId="ADAL" clId="{18FB4192-5E3D-4CD9-8157-3864F4602DED}" dt="2022-07-25T17:33:14.925" v="786" actId="6549"/>
          <ac:spMkLst>
            <pc:docMk/>
            <pc:sldMk cId="1201348660" sldId="279"/>
            <ac:spMk id="3" creationId="{120DECC0-0B32-45E6-A182-F08A0667ECD9}"/>
          </ac:spMkLst>
        </pc:spChg>
      </pc:sldChg>
    </pc:docChg>
  </pc:docChgLst>
  <pc:docChgLst>
    <pc:chgData name="PC-IRU" userId="S::pc-iru@usccb.org::fe5f6ff5-ca0f-4c98-ba8b-152875a319cc" providerId="AD" clId="Web-{BF687EB4-47E7-C9AD-48A1-EB3E83E6B06C}"/>
    <pc:docChg chg="modSld">
      <pc:chgData name="PC-IRU" userId="S::pc-iru@usccb.org::fe5f6ff5-ca0f-4c98-ba8b-152875a319cc" providerId="AD" clId="Web-{BF687EB4-47E7-C9AD-48A1-EB3E83E6B06C}" dt="2022-08-25T15:04:57.036" v="0" actId="20577"/>
      <pc:docMkLst>
        <pc:docMk/>
      </pc:docMkLst>
      <pc:sldChg chg="modSp">
        <pc:chgData name="PC-IRU" userId="S::pc-iru@usccb.org::fe5f6ff5-ca0f-4c98-ba8b-152875a319cc" providerId="AD" clId="Web-{BF687EB4-47E7-C9AD-48A1-EB3E83E6B06C}" dt="2022-08-25T15:04:57.036" v="0" actId="20577"/>
        <pc:sldMkLst>
          <pc:docMk/>
          <pc:sldMk cId="1852274567" sldId="267"/>
        </pc:sldMkLst>
        <pc:spChg chg="mod">
          <ac:chgData name="PC-IRU" userId="S::pc-iru@usccb.org::fe5f6ff5-ca0f-4c98-ba8b-152875a319cc" providerId="AD" clId="Web-{BF687EB4-47E7-C9AD-48A1-EB3E83E6B06C}" dt="2022-08-25T15:04:57.036" v="0" actId="20577"/>
          <ac:spMkLst>
            <pc:docMk/>
            <pc:sldMk cId="1852274567" sldId="267"/>
            <ac:spMk id="43" creationId="{E7FDC7A4-B62A-7D0F-BC78-A13392712E6A}"/>
          </ac:spMkLst>
        </pc:spChg>
      </pc:sldChg>
    </pc:docChg>
  </pc:docChgLst>
  <pc:docChgLst>
    <pc:chgData name="PC-IRU" userId="S::pc-iru@usccb.org::fe5f6ff5-ca0f-4c98-ba8b-152875a319cc" providerId="AD" clId="Web-{214055D0-990C-2870-0298-B2144AD40A44}"/>
    <pc:docChg chg="modSld">
      <pc:chgData name="PC-IRU" userId="S::pc-iru@usccb.org::fe5f6ff5-ca0f-4c98-ba8b-152875a319cc" providerId="AD" clId="Web-{214055D0-990C-2870-0298-B2144AD40A44}" dt="2022-08-23T12:25:46.324" v="177"/>
      <pc:docMkLst>
        <pc:docMk/>
      </pc:docMkLst>
      <pc:sldChg chg="modSp">
        <pc:chgData name="PC-IRU" userId="S::pc-iru@usccb.org::fe5f6ff5-ca0f-4c98-ba8b-152875a319cc" providerId="AD" clId="Web-{214055D0-990C-2870-0298-B2144AD40A44}" dt="2022-08-23T12:14:15.933" v="121" actId="20577"/>
        <pc:sldMkLst>
          <pc:docMk/>
          <pc:sldMk cId="4182133566" sldId="286"/>
        </pc:sldMkLst>
        <pc:spChg chg="mod">
          <ac:chgData name="PC-IRU" userId="S::pc-iru@usccb.org::fe5f6ff5-ca0f-4c98-ba8b-152875a319cc" providerId="AD" clId="Web-{214055D0-990C-2870-0298-B2144AD40A44}" dt="2022-08-23T12:14:15.933" v="121" actId="20577"/>
          <ac:spMkLst>
            <pc:docMk/>
            <pc:sldMk cId="4182133566" sldId="286"/>
            <ac:spMk id="3" creationId="{015BBA25-F176-1D3C-7161-BE58E23AC8B4}"/>
          </ac:spMkLst>
        </pc:spChg>
      </pc:sldChg>
      <pc:sldChg chg="modSp">
        <pc:chgData name="PC-IRU" userId="S::pc-iru@usccb.org::fe5f6ff5-ca0f-4c98-ba8b-152875a319cc" providerId="AD" clId="Web-{214055D0-990C-2870-0298-B2144AD40A44}" dt="2022-08-23T12:16:08.295" v="176" actId="20577"/>
        <pc:sldMkLst>
          <pc:docMk/>
          <pc:sldMk cId="2212819541" sldId="287"/>
        </pc:sldMkLst>
        <pc:spChg chg="mod">
          <ac:chgData name="PC-IRU" userId="S::pc-iru@usccb.org::fe5f6ff5-ca0f-4c98-ba8b-152875a319cc" providerId="AD" clId="Web-{214055D0-990C-2870-0298-B2144AD40A44}" dt="2022-08-23T12:16:08.295" v="176" actId="20577"/>
          <ac:spMkLst>
            <pc:docMk/>
            <pc:sldMk cId="2212819541" sldId="287"/>
            <ac:spMk id="3" creationId="{51792EC2-10BC-34AE-5944-084BBBD75671}"/>
          </ac:spMkLst>
        </pc:spChg>
      </pc:sldChg>
      <pc:sldChg chg="delCm">
        <pc:chgData name="PC-IRU" userId="S::pc-iru@usccb.org::fe5f6ff5-ca0f-4c98-ba8b-152875a319cc" providerId="AD" clId="Web-{214055D0-990C-2870-0298-B2144AD40A44}" dt="2022-08-23T12:25:46.324" v="177"/>
        <pc:sldMkLst>
          <pc:docMk/>
          <pc:sldMk cId="1123400792" sldId="288"/>
        </pc:sldMkLst>
      </pc:sldChg>
    </pc:docChg>
  </pc:docChgLst>
  <pc:docChgLst>
    <pc:chgData name="Ann Franken" userId="6a52da9e-2e72-4a66-ab5a-b8fff74e419c" providerId="ADAL" clId="{DD5E8120-19EC-41BD-803E-208C3698F1B7}"/>
    <pc:docChg chg="custSel modSld sldOrd">
      <pc:chgData name="Ann Franken" userId="6a52da9e-2e72-4a66-ab5a-b8fff74e419c" providerId="ADAL" clId="{DD5E8120-19EC-41BD-803E-208C3698F1B7}" dt="2022-07-25T18:04:11.177" v="1788" actId="20577"/>
      <pc:docMkLst>
        <pc:docMk/>
      </pc:docMkLst>
      <pc:sldChg chg="modSp mod modNotesTx">
        <pc:chgData name="Ann Franken" userId="6a52da9e-2e72-4a66-ab5a-b8fff74e419c" providerId="ADAL" clId="{DD5E8120-19EC-41BD-803E-208C3698F1B7}" dt="2022-07-25T17:59:12.271" v="1609" actId="20577"/>
        <pc:sldMkLst>
          <pc:docMk/>
          <pc:sldMk cId="1815007442" sldId="260"/>
        </pc:sldMkLst>
        <pc:spChg chg="mod">
          <ac:chgData name="Ann Franken" userId="6a52da9e-2e72-4a66-ab5a-b8fff74e419c" providerId="ADAL" clId="{DD5E8120-19EC-41BD-803E-208C3698F1B7}" dt="2022-07-25T17:53:30.675" v="1608" actId="20577"/>
          <ac:spMkLst>
            <pc:docMk/>
            <pc:sldMk cId="1815007442" sldId="260"/>
            <ac:spMk id="3" creationId="{37D117A1-240C-4B2A-8C77-DBBD58FF2BE1}"/>
          </ac:spMkLst>
        </pc:spChg>
      </pc:sldChg>
      <pc:sldChg chg="addSp modSp mod ord modNotesTx">
        <pc:chgData name="Ann Franken" userId="6a52da9e-2e72-4a66-ab5a-b8fff74e419c" providerId="ADAL" clId="{DD5E8120-19EC-41BD-803E-208C3698F1B7}" dt="2022-07-25T18:04:11.177" v="1788" actId="20577"/>
        <pc:sldMkLst>
          <pc:docMk/>
          <pc:sldMk cId="1427345001" sldId="263"/>
        </pc:sldMkLst>
        <pc:spChg chg="mod">
          <ac:chgData name="Ann Franken" userId="6a52da9e-2e72-4a66-ab5a-b8fff74e419c" providerId="ADAL" clId="{DD5E8120-19EC-41BD-803E-208C3698F1B7}" dt="2022-07-25T15:48:09.491" v="560" actId="20577"/>
          <ac:spMkLst>
            <pc:docMk/>
            <pc:sldMk cId="1427345001" sldId="263"/>
            <ac:spMk id="3" creationId="{BBCBEC74-E8B1-419E-971F-3520EA931579}"/>
          </ac:spMkLst>
        </pc:spChg>
        <pc:picChg chg="add mod modCrop">
          <ac:chgData name="Ann Franken" userId="6a52da9e-2e72-4a66-ab5a-b8fff74e419c" providerId="ADAL" clId="{DD5E8120-19EC-41BD-803E-208C3698F1B7}" dt="2022-07-25T15:46:18.114" v="556" actId="1076"/>
          <ac:picMkLst>
            <pc:docMk/>
            <pc:sldMk cId="1427345001" sldId="263"/>
            <ac:picMk id="5" creationId="{6E3C4B88-5587-2055-BF2F-BA4FA3263255}"/>
          </ac:picMkLst>
        </pc:picChg>
      </pc:sldChg>
    </pc:docChg>
  </pc:docChgLst>
  <pc:docChgLst>
    <pc:chgData name="Tameem Al-Talabani" userId="S::taltalabani@usccb.org::4fb61555-e132-4b20-8de7-faafad75e8e1" providerId="AD" clId="Web-{EFDBDD9D-F9A3-468C-907E-0D0289A2F4C0}"/>
    <pc:docChg chg="modSld">
      <pc:chgData name="Tameem Al-Talabani" userId="S::taltalabani@usccb.org::4fb61555-e132-4b20-8de7-faafad75e8e1" providerId="AD" clId="Web-{EFDBDD9D-F9A3-468C-907E-0D0289A2F4C0}" dt="2022-08-19T18:11:12.018" v="35" actId="20577"/>
      <pc:docMkLst>
        <pc:docMk/>
      </pc:docMkLst>
      <pc:sldChg chg="addSp delSp modSp">
        <pc:chgData name="Tameem Al-Talabani" userId="S::taltalabani@usccb.org::4fb61555-e132-4b20-8de7-faafad75e8e1" providerId="AD" clId="Web-{EFDBDD9D-F9A3-468C-907E-0D0289A2F4C0}" dt="2022-08-19T18:11:12.018" v="35" actId="20577"/>
        <pc:sldMkLst>
          <pc:docMk/>
          <pc:sldMk cId="893064254" sldId="277"/>
        </pc:sldMkLst>
        <pc:spChg chg="mod">
          <ac:chgData name="Tameem Al-Talabani" userId="S::taltalabani@usccb.org::4fb61555-e132-4b20-8de7-faafad75e8e1" providerId="AD" clId="Web-{EFDBDD9D-F9A3-468C-907E-0D0289A2F4C0}" dt="2022-08-19T18:10:23.688" v="8" actId="20577"/>
          <ac:spMkLst>
            <pc:docMk/>
            <pc:sldMk cId="893064254" sldId="277"/>
            <ac:spMk id="2" creationId="{D005BBDA-329F-C920-53F6-AB7C191C2490}"/>
          </ac:spMkLst>
        </pc:spChg>
        <pc:spChg chg="mod">
          <ac:chgData name="Tameem Al-Talabani" userId="S::taltalabani@usccb.org::4fb61555-e132-4b20-8de7-faafad75e8e1" providerId="AD" clId="Web-{EFDBDD9D-F9A3-468C-907E-0D0289A2F4C0}" dt="2022-08-19T18:11:12.018" v="35" actId="20577"/>
          <ac:spMkLst>
            <pc:docMk/>
            <pc:sldMk cId="893064254" sldId="277"/>
            <ac:spMk id="4" creationId="{62D4E8F2-25D2-09BC-822B-3B652893AA86}"/>
          </ac:spMkLst>
        </pc:spChg>
        <pc:spChg chg="del">
          <ac:chgData name="Tameem Al-Talabani" userId="S::taltalabani@usccb.org::4fb61555-e132-4b20-8de7-faafad75e8e1" providerId="AD" clId="Web-{EFDBDD9D-F9A3-468C-907E-0D0289A2F4C0}" dt="2022-08-19T18:10:29.767" v="9"/>
          <ac:spMkLst>
            <pc:docMk/>
            <pc:sldMk cId="893064254" sldId="277"/>
            <ac:spMk id="5" creationId="{A90F9F9A-96E0-A3B4-3920-B424C90DB6F9}"/>
          </ac:spMkLst>
        </pc:spChg>
        <pc:spChg chg="add del mod">
          <ac:chgData name="Tameem Al-Talabani" userId="S::taltalabani@usccb.org::4fb61555-e132-4b20-8de7-faafad75e8e1" providerId="AD" clId="Web-{EFDBDD9D-F9A3-468C-907E-0D0289A2F4C0}" dt="2022-08-19T18:10:32.188" v="10"/>
          <ac:spMkLst>
            <pc:docMk/>
            <pc:sldMk cId="893064254" sldId="277"/>
            <ac:spMk id="6" creationId="{3D1E5829-8852-50B4-8873-22EEBCA37FAC}"/>
          </ac:spMkLst>
        </pc:spChg>
      </pc:sldChg>
    </pc:docChg>
  </pc:docChgLst>
  <pc:docChgLst>
    <pc:chgData name="Tameem Al-Talabani" userId="S::taltalabani@usccb.org::4fb61555-e132-4b20-8de7-faafad75e8e1" providerId="AD" clId="Web-{26DEE199-202A-9F1D-B429-85C095EBC6F8}"/>
    <pc:docChg chg="modSld">
      <pc:chgData name="Tameem Al-Talabani" userId="S::taltalabani@usccb.org::4fb61555-e132-4b20-8de7-faafad75e8e1" providerId="AD" clId="Web-{26DEE199-202A-9F1D-B429-85C095EBC6F8}" dt="2022-08-23T13:55:25.466" v="12" actId="20577"/>
      <pc:docMkLst>
        <pc:docMk/>
      </pc:docMkLst>
      <pc:sldChg chg="modSp">
        <pc:chgData name="Tameem Al-Talabani" userId="S::taltalabani@usccb.org::4fb61555-e132-4b20-8de7-faafad75e8e1" providerId="AD" clId="Web-{26DEE199-202A-9F1D-B429-85C095EBC6F8}" dt="2022-08-23T11:52:08.591" v="7" actId="20577"/>
        <pc:sldMkLst>
          <pc:docMk/>
          <pc:sldMk cId="4003371371" sldId="270"/>
        </pc:sldMkLst>
        <pc:spChg chg="mod">
          <ac:chgData name="Tameem Al-Talabani" userId="S::taltalabani@usccb.org::4fb61555-e132-4b20-8de7-faafad75e8e1" providerId="AD" clId="Web-{26DEE199-202A-9F1D-B429-85C095EBC6F8}" dt="2022-08-23T11:52:08.591" v="7" actId="20577"/>
          <ac:spMkLst>
            <pc:docMk/>
            <pc:sldMk cId="4003371371" sldId="270"/>
            <ac:spMk id="6" creationId="{A7882CA6-BDFF-4D49-B3C4-BB8EABBF425B}"/>
          </ac:spMkLst>
        </pc:spChg>
      </pc:sldChg>
      <pc:sldChg chg="modSp">
        <pc:chgData name="Tameem Al-Talabani" userId="S::taltalabani@usccb.org::4fb61555-e132-4b20-8de7-faafad75e8e1" providerId="AD" clId="Web-{26DEE199-202A-9F1D-B429-85C095EBC6F8}" dt="2022-08-23T13:55:25.466" v="12" actId="20577"/>
        <pc:sldMkLst>
          <pc:docMk/>
          <pc:sldMk cId="2419337795" sldId="284"/>
        </pc:sldMkLst>
        <pc:spChg chg="mod">
          <ac:chgData name="Tameem Al-Talabani" userId="S::taltalabani@usccb.org::4fb61555-e132-4b20-8de7-faafad75e8e1" providerId="AD" clId="Web-{26DEE199-202A-9F1D-B429-85C095EBC6F8}" dt="2022-08-23T13:55:25.466" v="12" actId="20577"/>
          <ac:spMkLst>
            <pc:docMk/>
            <pc:sldMk cId="2419337795" sldId="284"/>
            <ac:spMk id="3" creationId="{8A6373C8-AFC2-4E41-9892-7A85B89DD244}"/>
          </ac:spMkLst>
        </pc:spChg>
      </pc:sldChg>
    </pc:docChg>
  </pc:docChgLst>
  <pc:docChgLst>
    <pc:chgData name="PC-IRU" userId="S::pc-iru@usccb.org::fe5f6ff5-ca0f-4c98-ba8b-152875a319cc" providerId="AD" clId="Web-{3F0906B9-9546-7780-9E27-5BA96F7A3701}"/>
    <pc:docChg chg="addSld modSld">
      <pc:chgData name="PC-IRU" userId="S::pc-iru@usccb.org::fe5f6ff5-ca0f-4c98-ba8b-152875a319cc" providerId="AD" clId="Web-{3F0906B9-9546-7780-9E27-5BA96F7A3701}" dt="2022-08-22T19:18:18.055" v="16" actId="20577"/>
      <pc:docMkLst>
        <pc:docMk/>
      </pc:docMkLst>
      <pc:sldChg chg="modSp new">
        <pc:chgData name="PC-IRU" userId="S::pc-iru@usccb.org::fe5f6ff5-ca0f-4c98-ba8b-152875a319cc" providerId="AD" clId="Web-{3F0906B9-9546-7780-9E27-5BA96F7A3701}" dt="2022-08-22T19:18:18.055" v="16" actId="20577"/>
        <pc:sldMkLst>
          <pc:docMk/>
          <pc:sldMk cId="482362596" sldId="285"/>
        </pc:sldMkLst>
        <pc:spChg chg="mod">
          <ac:chgData name="PC-IRU" userId="S::pc-iru@usccb.org::fe5f6ff5-ca0f-4c98-ba8b-152875a319cc" providerId="AD" clId="Web-{3F0906B9-9546-7780-9E27-5BA96F7A3701}" dt="2022-08-22T19:18:18.055" v="16" actId="20577"/>
          <ac:spMkLst>
            <pc:docMk/>
            <pc:sldMk cId="482362596" sldId="285"/>
            <ac:spMk id="2" creationId="{73B09998-D85A-487C-BD57-5793350A33CD}"/>
          </ac:spMkLst>
        </pc:spChg>
      </pc:sldChg>
    </pc:docChg>
  </pc:docChgLst>
  <pc:docChgLst>
    <pc:chgData name="Tameem Al-Talabani" userId="S::taltalabani@usccb.org::4fb61555-e132-4b20-8de7-faafad75e8e1" providerId="AD" clId="Web-{AE140F83-ACCB-09EF-0017-458179ABDAF0}"/>
    <pc:docChg chg="addSld delSld modSld">
      <pc:chgData name="Tameem Al-Talabani" userId="S::taltalabani@usccb.org::4fb61555-e132-4b20-8de7-faafad75e8e1" providerId="AD" clId="Web-{AE140F83-ACCB-09EF-0017-458179ABDAF0}" dt="2022-07-22T18:00:03.365" v="874" actId="20577"/>
      <pc:docMkLst>
        <pc:docMk/>
      </pc:docMkLst>
      <pc:sldChg chg="del">
        <pc:chgData name="Tameem Al-Talabani" userId="S::taltalabani@usccb.org::4fb61555-e132-4b20-8de7-faafad75e8e1" providerId="AD" clId="Web-{AE140F83-ACCB-09EF-0017-458179ABDAF0}" dt="2022-07-22T15:44:16.913" v="776"/>
        <pc:sldMkLst>
          <pc:docMk/>
          <pc:sldMk cId="1280094750" sldId="259"/>
        </pc:sldMkLst>
      </pc:sldChg>
      <pc:sldChg chg="modSp modNotes">
        <pc:chgData name="Tameem Al-Talabani" userId="S::taltalabani@usccb.org::4fb61555-e132-4b20-8de7-faafad75e8e1" providerId="AD" clId="Web-{AE140F83-ACCB-09EF-0017-458179ABDAF0}" dt="2022-07-22T15:07:06.090" v="260"/>
        <pc:sldMkLst>
          <pc:docMk/>
          <pc:sldMk cId="1852274567" sldId="267"/>
        </pc:sldMkLst>
        <pc:spChg chg="mod">
          <ac:chgData name="Tameem Al-Talabani" userId="S::taltalabani@usccb.org::4fb61555-e132-4b20-8de7-faafad75e8e1" providerId="AD" clId="Web-{AE140F83-ACCB-09EF-0017-458179ABDAF0}" dt="2022-07-22T14:12:53.403" v="65" actId="20577"/>
          <ac:spMkLst>
            <pc:docMk/>
            <pc:sldMk cId="1852274567" sldId="267"/>
            <ac:spMk id="2" creationId="{379D4950-2D6E-4CEA-8CF1-8C3767FFDEBC}"/>
          </ac:spMkLst>
        </pc:spChg>
        <pc:graphicFrameChg chg="modGraphic">
          <ac:chgData name="Tameem Al-Talabani" userId="S::taltalabani@usccb.org::4fb61555-e132-4b20-8de7-faafad75e8e1" providerId="AD" clId="Web-{AE140F83-ACCB-09EF-0017-458179ABDAF0}" dt="2022-07-22T15:01:04.688" v="258" actId="20577"/>
          <ac:graphicFrameMkLst>
            <pc:docMk/>
            <pc:sldMk cId="1852274567" sldId="267"/>
            <ac:graphicFrameMk id="4" creationId="{D893375B-FF0F-466A-BB00-6F4CCFFBB2E7}"/>
          </ac:graphicFrameMkLst>
        </pc:graphicFrameChg>
      </pc:sldChg>
      <pc:sldChg chg="addSp delSp modSp new">
        <pc:chgData name="Tameem Al-Talabani" userId="S::taltalabani@usccb.org::4fb61555-e132-4b20-8de7-faafad75e8e1" providerId="AD" clId="Web-{AE140F83-ACCB-09EF-0017-458179ABDAF0}" dt="2022-07-22T18:00:03.365" v="874" actId="20577"/>
        <pc:sldMkLst>
          <pc:docMk/>
          <pc:sldMk cId="2625239551" sldId="275"/>
        </pc:sldMkLst>
        <pc:spChg chg="mod">
          <ac:chgData name="Tameem Al-Talabani" userId="S::taltalabani@usccb.org::4fb61555-e132-4b20-8de7-faafad75e8e1" providerId="AD" clId="Web-{AE140F83-ACCB-09EF-0017-458179ABDAF0}" dt="2022-07-22T15:08:33.812" v="283" actId="20577"/>
          <ac:spMkLst>
            <pc:docMk/>
            <pc:sldMk cId="2625239551" sldId="275"/>
            <ac:spMk id="2" creationId="{BD494778-1968-70F0-A335-72054AE33BD9}"/>
          </ac:spMkLst>
        </pc:spChg>
        <pc:spChg chg="del">
          <ac:chgData name="Tameem Al-Talabani" userId="S::taltalabani@usccb.org::4fb61555-e132-4b20-8de7-faafad75e8e1" providerId="AD" clId="Web-{AE140F83-ACCB-09EF-0017-458179ABDAF0}" dt="2022-07-22T15:09:34.673" v="284"/>
          <ac:spMkLst>
            <pc:docMk/>
            <pc:sldMk cId="2625239551" sldId="275"/>
            <ac:spMk id="3" creationId="{25E33FA2-BA1E-CAD1-205F-A8EEA7D2F4A5}"/>
          </ac:spMkLst>
        </pc:spChg>
        <pc:spChg chg="add mod">
          <ac:chgData name="Tameem Al-Talabani" userId="S::taltalabani@usccb.org::4fb61555-e132-4b20-8de7-faafad75e8e1" providerId="AD" clId="Web-{AE140F83-ACCB-09EF-0017-458179ABDAF0}" dt="2022-07-22T15:14:57.324" v="606" actId="14100"/>
          <ac:spMkLst>
            <pc:docMk/>
            <pc:sldMk cId="2625239551" sldId="275"/>
            <ac:spMk id="1065" creationId="{9EDC339C-1A0F-A37C-4453-80CB94ABEAA0}"/>
          </ac:spMkLst>
        </pc:spChg>
        <pc:spChg chg="add mod">
          <ac:chgData name="Tameem Al-Talabani" userId="S::taltalabani@usccb.org::4fb61555-e132-4b20-8de7-faafad75e8e1" providerId="AD" clId="Web-{AE140F83-ACCB-09EF-0017-458179ABDAF0}" dt="2022-07-22T15:16:51.015" v="614" actId="20577"/>
          <ac:spMkLst>
            <pc:docMk/>
            <pc:sldMk cId="2625239551" sldId="275"/>
            <ac:spMk id="1276" creationId="{22B38F45-99C2-F75A-BFF0-1689391E6A6C}"/>
          </ac:spMkLst>
        </pc:spChg>
        <pc:spChg chg="add mod">
          <ac:chgData name="Tameem Al-Talabani" userId="S::taltalabani@usccb.org::4fb61555-e132-4b20-8de7-faafad75e8e1" providerId="AD" clId="Web-{AE140F83-ACCB-09EF-0017-458179ABDAF0}" dt="2022-07-22T15:28:51.195" v="748" actId="20577"/>
          <ac:spMkLst>
            <pc:docMk/>
            <pc:sldMk cId="2625239551" sldId="275"/>
            <ac:spMk id="2345" creationId="{67D9A3D2-9DAE-53B7-CE15-1DF245CAC8BA}"/>
          </ac:spMkLst>
        </pc:spChg>
        <pc:graphicFrameChg chg="add mod ord modGraphic">
          <ac:chgData name="Tameem Al-Talabani" userId="S::taltalabani@usccb.org::4fb61555-e132-4b20-8de7-faafad75e8e1" providerId="AD" clId="Web-{AE140F83-ACCB-09EF-0017-458179ABDAF0}" dt="2022-07-22T18:00:03.365" v="874" actId="20577"/>
          <ac:graphicFrameMkLst>
            <pc:docMk/>
            <pc:sldMk cId="2625239551" sldId="275"/>
            <ac:graphicFrameMk id="4" creationId="{3D01CD8A-4011-C30B-704F-6C1DF13D7B63}"/>
          </ac:graphicFrameMkLst>
        </pc:graphicFrameChg>
      </pc:sldChg>
      <pc:sldChg chg="modSp new">
        <pc:chgData name="Tameem Al-Talabani" userId="S::taltalabani@usccb.org::4fb61555-e132-4b20-8de7-faafad75e8e1" providerId="AD" clId="Web-{AE140F83-ACCB-09EF-0017-458179ABDAF0}" dt="2022-07-22T17:59:40.614" v="857" actId="20577"/>
        <pc:sldMkLst>
          <pc:docMk/>
          <pc:sldMk cId="87567502" sldId="276"/>
        </pc:sldMkLst>
        <pc:spChg chg="mod">
          <ac:chgData name="Tameem Al-Talabani" userId="S::taltalabani@usccb.org::4fb61555-e132-4b20-8de7-faafad75e8e1" providerId="AD" clId="Web-{AE140F83-ACCB-09EF-0017-458179ABDAF0}" dt="2022-07-22T17:58:58.972" v="814" actId="20577"/>
          <ac:spMkLst>
            <pc:docMk/>
            <pc:sldMk cId="87567502" sldId="276"/>
            <ac:spMk id="2" creationId="{75E92E1E-B99E-97D7-1D16-1E328754E3C2}"/>
          </ac:spMkLst>
        </pc:spChg>
        <pc:spChg chg="mod">
          <ac:chgData name="Tameem Al-Talabani" userId="S::taltalabani@usccb.org::4fb61555-e132-4b20-8de7-faafad75e8e1" providerId="AD" clId="Web-{AE140F83-ACCB-09EF-0017-458179ABDAF0}" dt="2022-07-22T17:59:40.614" v="857" actId="20577"/>
          <ac:spMkLst>
            <pc:docMk/>
            <pc:sldMk cId="87567502" sldId="276"/>
            <ac:spMk id="3" creationId="{FA6DDC05-171D-F84D-B0A0-0FD59F97AEBC}"/>
          </ac:spMkLst>
        </pc:spChg>
      </pc:sldChg>
    </pc:docChg>
  </pc:docChgLst>
  <pc:docChgLst>
    <pc:chgData name="Rachel Pollock" userId="S::rpollock@usccb.org::5d79080d-b86f-4241-8f75-89e865fa7d91" providerId="AD" clId="Web-{9C4D6526-CB06-334C-3B0B-1688323064F4}"/>
    <pc:docChg chg="modSld">
      <pc:chgData name="Rachel Pollock" userId="S::rpollock@usccb.org::5d79080d-b86f-4241-8f75-89e865fa7d91" providerId="AD" clId="Web-{9C4D6526-CB06-334C-3B0B-1688323064F4}" dt="2022-08-22T16:46:54.754" v="143" actId="20577"/>
      <pc:docMkLst>
        <pc:docMk/>
      </pc:docMkLst>
      <pc:sldChg chg="modSp">
        <pc:chgData name="Rachel Pollock" userId="S::rpollock@usccb.org::5d79080d-b86f-4241-8f75-89e865fa7d91" providerId="AD" clId="Web-{9C4D6526-CB06-334C-3B0B-1688323064F4}" dt="2022-08-22T16:46:12.018" v="135" actId="20577"/>
        <pc:sldMkLst>
          <pc:docMk/>
          <pc:sldMk cId="2015889184" sldId="257"/>
        </pc:sldMkLst>
        <pc:spChg chg="mod">
          <ac:chgData name="Rachel Pollock" userId="S::rpollock@usccb.org::5d79080d-b86f-4241-8f75-89e865fa7d91" providerId="AD" clId="Web-{9C4D6526-CB06-334C-3B0B-1688323064F4}" dt="2022-08-22T16:46:12.018" v="135" actId="20577"/>
          <ac:spMkLst>
            <pc:docMk/>
            <pc:sldMk cId="2015889184" sldId="257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9C4D6526-CB06-334C-3B0B-1688323064F4}" dt="2022-08-22T16:46:05.065" v="134" actId="20577"/>
          <ac:spMkLst>
            <pc:docMk/>
            <pc:sldMk cId="2015889184" sldId="257"/>
            <ac:spMk id="3" creationId="{120DECC0-0B32-45E6-A182-F08A0667ECD9}"/>
          </ac:spMkLst>
        </pc:spChg>
      </pc:sldChg>
      <pc:sldChg chg="modSp">
        <pc:chgData name="Rachel Pollock" userId="S::rpollock@usccb.org::5d79080d-b86f-4241-8f75-89e865fa7d91" providerId="AD" clId="Web-{9C4D6526-CB06-334C-3B0B-1688323064F4}" dt="2022-08-22T16:28:55.179" v="97" actId="20577"/>
        <pc:sldMkLst>
          <pc:docMk/>
          <pc:sldMk cId="4003371371" sldId="270"/>
        </pc:sldMkLst>
        <pc:spChg chg="mod">
          <ac:chgData name="Rachel Pollock" userId="S::rpollock@usccb.org::5d79080d-b86f-4241-8f75-89e865fa7d91" providerId="AD" clId="Web-{9C4D6526-CB06-334C-3B0B-1688323064F4}" dt="2022-08-22T16:28:55.179" v="97" actId="20577"/>
          <ac:spMkLst>
            <pc:docMk/>
            <pc:sldMk cId="4003371371" sldId="270"/>
            <ac:spMk id="6" creationId="{A7882CA6-BDFF-4D49-B3C4-BB8EABBF425B}"/>
          </ac:spMkLst>
        </pc:spChg>
      </pc:sldChg>
      <pc:sldChg chg="modSp">
        <pc:chgData name="Rachel Pollock" userId="S::rpollock@usccb.org::5d79080d-b86f-4241-8f75-89e865fa7d91" providerId="AD" clId="Web-{9C4D6526-CB06-334C-3B0B-1688323064F4}" dt="2022-08-22T16:46:21.300" v="136" actId="20577"/>
        <pc:sldMkLst>
          <pc:docMk/>
          <pc:sldMk cId="63598870" sldId="273"/>
        </pc:sldMkLst>
        <pc:spChg chg="mod">
          <ac:chgData name="Rachel Pollock" userId="S::rpollock@usccb.org::5d79080d-b86f-4241-8f75-89e865fa7d91" providerId="AD" clId="Web-{9C4D6526-CB06-334C-3B0B-1688323064F4}" dt="2022-08-22T16:46:21.300" v="136" actId="20577"/>
          <ac:spMkLst>
            <pc:docMk/>
            <pc:sldMk cId="63598870" sldId="273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9C4D6526-CB06-334C-3B0B-1688323064F4}" dt="2022-08-22T16:45:55.721" v="131" actId="20577"/>
          <ac:spMkLst>
            <pc:docMk/>
            <pc:sldMk cId="63598870" sldId="273"/>
            <ac:spMk id="3" creationId="{120DECC0-0B32-45E6-A182-F08A0667ECD9}"/>
          </ac:spMkLst>
        </pc:spChg>
      </pc:sldChg>
      <pc:sldChg chg="modSp">
        <pc:chgData name="Rachel Pollock" userId="S::rpollock@usccb.org::5d79080d-b86f-4241-8f75-89e865fa7d91" providerId="AD" clId="Web-{9C4D6526-CB06-334C-3B0B-1688323064F4}" dt="2022-08-22T16:46:54.754" v="143" actId="20577"/>
        <pc:sldMkLst>
          <pc:docMk/>
          <pc:sldMk cId="87567502" sldId="276"/>
        </pc:sldMkLst>
        <pc:spChg chg="mod">
          <ac:chgData name="Rachel Pollock" userId="S::rpollock@usccb.org::5d79080d-b86f-4241-8f75-89e865fa7d91" providerId="AD" clId="Web-{9C4D6526-CB06-334C-3B0B-1688323064F4}" dt="2022-08-22T16:46:54.754" v="143" actId="20577"/>
          <ac:spMkLst>
            <pc:docMk/>
            <pc:sldMk cId="87567502" sldId="276"/>
            <ac:spMk id="7" creationId="{24B86283-F699-8AAA-FE6E-99A10507D9A2}"/>
          </ac:spMkLst>
        </pc:spChg>
      </pc:sldChg>
      <pc:sldChg chg="modSp">
        <pc:chgData name="Rachel Pollock" userId="S::rpollock@usccb.org::5d79080d-b86f-4241-8f75-89e865fa7d91" providerId="AD" clId="Web-{9C4D6526-CB06-334C-3B0B-1688323064F4}" dt="2022-08-22T16:46:47.129" v="141" actId="20577"/>
        <pc:sldMkLst>
          <pc:docMk/>
          <pc:sldMk cId="893064254" sldId="277"/>
        </pc:sldMkLst>
        <pc:spChg chg="mod">
          <ac:chgData name="Rachel Pollock" userId="S::rpollock@usccb.org::5d79080d-b86f-4241-8f75-89e865fa7d91" providerId="AD" clId="Web-{9C4D6526-CB06-334C-3B0B-1688323064F4}" dt="2022-08-22T16:46:47.129" v="141" actId="20577"/>
          <ac:spMkLst>
            <pc:docMk/>
            <pc:sldMk cId="893064254" sldId="277"/>
            <ac:spMk id="4" creationId="{62D4E8F2-25D2-09BC-822B-3B652893AA86}"/>
          </ac:spMkLst>
        </pc:spChg>
      </pc:sldChg>
      <pc:sldChg chg="modSp">
        <pc:chgData name="Rachel Pollock" userId="S::rpollock@usccb.org::5d79080d-b86f-4241-8f75-89e865fa7d91" providerId="AD" clId="Web-{9C4D6526-CB06-334C-3B0B-1688323064F4}" dt="2022-08-22T16:46:25.503" v="137" actId="20577"/>
        <pc:sldMkLst>
          <pc:docMk/>
          <pc:sldMk cId="1201348660" sldId="279"/>
        </pc:sldMkLst>
        <pc:spChg chg="mod">
          <ac:chgData name="Rachel Pollock" userId="S::rpollock@usccb.org::5d79080d-b86f-4241-8f75-89e865fa7d91" providerId="AD" clId="Web-{9C4D6526-CB06-334C-3B0B-1688323064F4}" dt="2022-08-22T16:46:25.503" v="137" actId="20577"/>
          <ac:spMkLst>
            <pc:docMk/>
            <pc:sldMk cId="1201348660" sldId="279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9C4D6526-CB06-334C-3B0B-1688323064F4}" dt="2022-08-22T16:45:46.752" v="129" actId="20577"/>
          <ac:spMkLst>
            <pc:docMk/>
            <pc:sldMk cId="1201348660" sldId="279"/>
            <ac:spMk id="3" creationId="{120DECC0-0B32-45E6-A182-F08A0667ECD9}"/>
          </ac:spMkLst>
        </pc:spChg>
      </pc:sldChg>
      <pc:sldChg chg="addSp modSp">
        <pc:chgData name="Rachel Pollock" userId="S::rpollock@usccb.org::5d79080d-b86f-4241-8f75-89e865fa7d91" providerId="AD" clId="Web-{9C4D6526-CB06-334C-3B0B-1688323064F4}" dt="2022-08-22T16:46:38.050" v="140" actId="20577"/>
        <pc:sldMkLst>
          <pc:docMk/>
          <pc:sldMk cId="819753810" sldId="280"/>
        </pc:sldMkLst>
        <pc:spChg chg="mod">
          <ac:chgData name="Rachel Pollock" userId="S::rpollock@usccb.org::5d79080d-b86f-4241-8f75-89e865fa7d91" providerId="AD" clId="Web-{9C4D6526-CB06-334C-3B0B-1688323064F4}" dt="2022-08-22T16:46:38.050" v="140" actId="20577"/>
          <ac:spMkLst>
            <pc:docMk/>
            <pc:sldMk cId="819753810" sldId="280"/>
            <ac:spMk id="2" creationId="{3EF5766F-4992-5107-E4B6-4A029B3987FB}"/>
          </ac:spMkLst>
        </pc:spChg>
        <pc:spChg chg="add mod">
          <ac:chgData name="Rachel Pollock" userId="S::rpollock@usccb.org::5d79080d-b86f-4241-8f75-89e865fa7d91" providerId="AD" clId="Web-{9C4D6526-CB06-334C-3B0B-1688323064F4}" dt="2022-08-22T16:45:21.611" v="122" actId="20577"/>
          <ac:spMkLst>
            <pc:docMk/>
            <pc:sldMk cId="819753810" sldId="280"/>
            <ac:spMk id="5" creationId="{0D0C68FF-1E7A-6BAB-0049-6DFC0910A8FE}"/>
          </ac:spMkLst>
        </pc:spChg>
      </pc:sldChg>
      <pc:sldChg chg="modSp">
        <pc:chgData name="Rachel Pollock" userId="S::rpollock@usccb.org::5d79080d-b86f-4241-8f75-89e865fa7d91" providerId="AD" clId="Web-{9C4D6526-CB06-334C-3B0B-1688323064F4}" dt="2022-08-22T16:46:29.066" v="138" actId="20577"/>
        <pc:sldMkLst>
          <pc:docMk/>
          <pc:sldMk cId="716730565" sldId="282"/>
        </pc:sldMkLst>
        <pc:spChg chg="mod">
          <ac:chgData name="Rachel Pollock" userId="S::rpollock@usccb.org::5d79080d-b86f-4241-8f75-89e865fa7d91" providerId="AD" clId="Web-{9C4D6526-CB06-334C-3B0B-1688323064F4}" dt="2022-08-22T16:46:29.066" v="138" actId="20577"/>
          <ac:spMkLst>
            <pc:docMk/>
            <pc:sldMk cId="716730565" sldId="282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9C4D6526-CB06-334C-3B0B-1688323064F4}" dt="2022-08-22T16:45:41.783" v="127" actId="20577"/>
          <ac:spMkLst>
            <pc:docMk/>
            <pc:sldMk cId="716730565" sldId="282"/>
            <ac:spMk id="3" creationId="{120DECC0-0B32-45E6-A182-F08A0667ECD9}"/>
          </ac:spMkLst>
        </pc:spChg>
      </pc:sldChg>
      <pc:sldChg chg="modSp">
        <pc:chgData name="Rachel Pollock" userId="S::rpollock@usccb.org::5d79080d-b86f-4241-8f75-89e865fa7d91" providerId="AD" clId="Web-{9C4D6526-CB06-334C-3B0B-1688323064F4}" dt="2022-08-22T16:46:32.816" v="139" actId="20577"/>
        <pc:sldMkLst>
          <pc:docMk/>
          <pc:sldMk cId="3904995562" sldId="283"/>
        </pc:sldMkLst>
        <pc:spChg chg="mod">
          <ac:chgData name="Rachel Pollock" userId="S::rpollock@usccb.org::5d79080d-b86f-4241-8f75-89e865fa7d91" providerId="AD" clId="Web-{9C4D6526-CB06-334C-3B0B-1688323064F4}" dt="2022-08-22T16:46:32.816" v="139" actId="20577"/>
          <ac:spMkLst>
            <pc:docMk/>
            <pc:sldMk cId="3904995562" sldId="283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9C4D6526-CB06-334C-3B0B-1688323064F4}" dt="2022-08-22T16:45:34.830" v="124" actId="20577"/>
          <ac:spMkLst>
            <pc:docMk/>
            <pc:sldMk cId="3904995562" sldId="283"/>
            <ac:spMk id="3" creationId="{120DECC0-0B32-45E6-A182-F08A0667ECD9}"/>
          </ac:spMkLst>
        </pc:spChg>
      </pc:sldChg>
    </pc:docChg>
  </pc:docChgLst>
  <pc:docChgLst>
    <pc:chgData name="Rachel Pollock" userId="S::rpollock@usccb.org::5d79080d-b86f-4241-8f75-89e865fa7d91" providerId="AD" clId="Web-{3D0E24CB-B727-4DBC-99A0-BC9A4C547CC1}"/>
    <pc:docChg chg="addSld modSld">
      <pc:chgData name="Rachel Pollock" userId="S::rpollock@usccb.org::5d79080d-b86f-4241-8f75-89e865fa7d91" providerId="AD" clId="Web-{3D0E24CB-B727-4DBC-99A0-BC9A4C547CC1}" dt="2022-07-20T20:28:13.515" v="242" actId="20577"/>
      <pc:docMkLst>
        <pc:docMk/>
      </pc:docMkLst>
      <pc:sldChg chg="modSp">
        <pc:chgData name="Rachel Pollock" userId="S::rpollock@usccb.org::5d79080d-b86f-4241-8f75-89e865fa7d91" providerId="AD" clId="Web-{3D0E24CB-B727-4DBC-99A0-BC9A4C547CC1}" dt="2022-07-20T20:22:44.958" v="171" actId="20577"/>
        <pc:sldMkLst>
          <pc:docMk/>
          <pc:sldMk cId="2015889184" sldId="257"/>
        </pc:sldMkLst>
        <pc:spChg chg="mod">
          <ac:chgData name="Rachel Pollock" userId="S::rpollock@usccb.org::5d79080d-b86f-4241-8f75-89e865fa7d91" providerId="AD" clId="Web-{3D0E24CB-B727-4DBC-99A0-BC9A4C547CC1}" dt="2022-07-20T20:11:46.078" v="107" actId="20577"/>
          <ac:spMkLst>
            <pc:docMk/>
            <pc:sldMk cId="2015889184" sldId="257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3D0E24CB-B727-4DBC-99A0-BC9A4C547CC1}" dt="2022-07-20T20:22:44.958" v="171" actId="20577"/>
          <ac:spMkLst>
            <pc:docMk/>
            <pc:sldMk cId="2015889184" sldId="257"/>
            <ac:spMk id="3" creationId="{120DECC0-0B32-45E6-A182-F08A0667ECD9}"/>
          </ac:spMkLst>
        </pc:spChg>
      </pc:sldChg>
      <pc:sldChg chg="modSp">
        <pc:chgData name="Rachel Pollock" userId="S::rpollock@usccb.org::5d79080d-b86f-4241-8f75-89e865fa7d91" providerId="AD" clId="Web-{3D0E24CB-B727-4DBC-99A0-BC9A4C547CC1}" dt="2022-07-20T20:28:13.515" v="242" actId="20577"/>
        <pc:sldMkLst>
          <pc:docMk/>
          <pc:sldMk cId="1427345001" sldId="263"/>
        </pc:sldMkLst>
        <pc:spChg chg="mod">
          <ac:chgData name="Rachel Pollock" userId="S::rpollock@usccb.org::5d79080d-b86f-4241-8f75-89e865fa7d91" providerId="AD" clId="Web-{3D0E24CB-B727-4DBC-99A0-BC9A4C547CC1}" dt="2022-07-20T20:28:13.515" v="242" actId="20577"/>
          <ac:spMkLst>
            <pc:docMk/>
            <pc:sldMk cId="1427345001" sldId="263"/>
            <ac:spMk id="3" creationId="{BBCBEC74-E8B1-419E-971F-3520EA931579}"/>
          </ac:spMkLst>
        </pc:spChg>
      </pc:sldChg>
      <pc:sldChg chg="modSp add replId">
        <pc:chgData name="Rachel Pollock" userId="S::rpollock@usccb.org::5d79080d-b86f-4241-8f75-89e865fa7d91" providerId="AD" clId="Web-{3D0E24CB-B727-4DBC-99A0-BC9A4C547CC1}" dt="2022-07-20T20:27:49.952" v="241" actId="20577"/>
        <pc:sldMkLst>
          <pc:docMk/>
          <pc:sldMk cId="63598870" sldId="273"/>
        </pc:sldMkLst>
        <pc:spChg chg="mod">
          <ac:chgData name="Rachel Pollock" userId="S::rpollock@usccb.org::5d79080d-b86f-4241-8f75-89e865fa7d91" providerId="AD" clId="Web-{3D0E24CB-B727-4DBC-99A0-BC9A4C547CC1}" dt="2022-07-20T20:27:49.952" v="241" actId="20577"/>
          <ac:spMkLst>
            <pc:docMk/>
            <pc:sldMk cId="63598870" sldId="273"/>
            <ac:spMk id="3" creationId="{120DECC0-0B32-45E6-A182-F08A0667ECD9}"/>
          </ac:spMkLst>
        </pc:spChg>
      </pc:sldChg>
    </pc:docChg>
  </pc:docChgLst>
  <pc:docChgLst>
    <pc:chgData name="Rachel Pollock" userId="S::rpollock@usccb.org::5d79080d-b86f-4241-8f75-89e865fa7d91" providerId="AD" clId="Web-{1BDB4E50-B270-45E0-8847-941876D9F8C2}"/>
    <pc:docChg chg="modSld">
      <pc:chgData name="Rachel Pollock" userId="S::rpollock@usccb.org::5d79080d-b86f-4241-8f75-89e865fa7d91" providerId="AD" clId="Web-{1BDB4E50-B270-45E0-8847-941876D9F8C2}" dt="2022-07-20T19:50:24.855" v="37" actId="20577"/>
      <pc:docMkLst>
        <pc:docMk/>
      </pc:docMkLst>
      <pc:sldChg chg="modSp">
        <pc:chgData name="Rachel Pollock" userId="S::rpollock@usccb.org::5d79080d-b86f-4241-8f75-89e865fa7d91" providerId="AD" clId="Web-{1BDB4E50-B270-45E0-8847-941876D9F8C2}" dt="2022-07-20T19:50:24.855" v="37" actId="20577"/>
        <pc:sldMkLst>
          <pc:docMk/>
          <pc:sldMk cId="2015889184" sldId="257"/>
        </pc:sldMkLst>
        <pc:spChg chg="mod">
          <ac:chgData name="Rachel Pollock" userId="S::rpollock@usccb.org::5d79080d-b86f-4241-8f75-89e865fa7d91" providerId="AD" clId="Web-{1BDB4E50-B270-45E0-8847-941876D9F8C2}" dt="2022-07-20T19:45:10.489" v="22" actId="20577"/>
          <ac:spMkLst>
            <pc:docMk/>
            <pc:sldMk cId="2015889184" sldId="257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1BDB4E50-B270-45E0-8847-941876D9F8C2}" dt="2022-07-20T19:50:24.855" v="37" actId="20577"/>
          <ac:spMkLst>
            <pc:docMk/>
            <pc:sldMk cId="2015889184" sldId="257"/>
            <ac:spMk id="3" creationId="{120DECC0-0B32-45E6-A182-F08A0667ECD9}"/>
          </ac:spMkLst>
        </pc:spChg>
      </pc:sldChg>
      <pc:sldChg chg="modSp">
        <pc:chgData name="Rachel Pollock" userId="S::rpollock@usccb.org::5d79080d-b86f-4241-8f75-89e865fa7d91" providerId="AD" clId="Web-{1BDB4E50-B270-45E0-8847-941876D9F8C2}" dt="2022-07-20T19:44:53.457" v="3" actId="20577"/>
        <pc:sldMkLst>
          <pc:docMk/>
          <pc:sldMk cId="4003371371" sldId="270"/>
        </pc:sldMkLst>
        <pc:spChg chg="mod">
          <ac:chgData name="Rachel Pollock" userId="S::rpollock@usccb.org::5d79080d-b86f-4241-8f75-89e865fa7d91" providerId="AD" clId="Web-{1BDB4E50-B270-45E0-8847-941876D9F8C2}" dt="2022-07-20T19:44:53.457" v="3" actId="20577"/>
          <ac:spMkLst>
            <pc:docMk/>
            <pc:sldMk cId="4003371371" sldId="270"/>
            <ac:spMk id="6" creationId="{A7882CA6-BDFF-4D49-B3C4-BB8EABBF425B}"/>
          </ac:spMkLst>
        </pc:spChg>
      </pc:sldChg>
    </pc:docChg>
  </pc:docChgLst>
  <pc:docChgLst>
    <pc:chgData name="Rachel Pollock" userId="S::rpollock@usccb.org::5d79080d-b86f-4241-8f75-89e865fa7d91" providerId="AD" clId="Web-{E4D339C5-829F-37FE-FCA7-3D376A756360}"/>
    <pc:docChg chg="addSld delSld modSld sldOrd">
      <pc:chgData name="Rachel Pollock" userId="S::rpollock@usccb.org::5d79080d-b86f-4241-8f75-89e865fa7d91" providerId="AD" clId="Web-{E4D339C5-829F-37FE-FCA7-3D376A756360}" dt="2022-08-22T15:32:11.798" v="871"/>
      <pc:docMkLst>
        <pc:docMk/>
      </pc:docMkLst>
      <pc:sldChg chg="modSp delCm modCm">
        <pc:chgData name="Rachel Pollock" userId="S::rpollock@usccb.org::5d79080d-b86f-4241-8f75-89e865fa7d91" providerId="AD" clId="Web-{E4D339C5-829F-37FE-FCA7-3D376A756360}" dt="2022-08-22T15:10:34.444" v="566"/>
        <pc:sldMkLst>
          <pc:docMk/>
          <pc:sldMk cId="2015889184" sldId="257"/>
        </pc:sldMkLst>
        <pc:spChg chg="mod">
          <ac:chgData name="Rachel Pollock" userId="S::rpollock@usccb.org::5d79080d-b86f-4241-8f75-89e865fa7d91" providerId="AD" clId="Web-{E4D339C5-829F-37FE-FCA7-3D376A756360}" dt="2022-08-22T14:32:06.847" v="277" actId="20577"/>
          <ac:spMkLst>
            <pc:docMk/>
            <pc:sldMk cId="2015889184" sldId="257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E4D339C5-829F-37FE-FCA7-3D376A756360}" dt="2022-08-22T14:31:54.113" v="270" actId="20577"/>
          <ac:spMkLst>
            <pc:docMk/>
            <pc:sldMk cId="2015889184" sldId="257"/>
            <ac:spMk id="3" creationId="{120DECC0-0B32-45E6-A182-F08A0667ECD9}"/>
          </ac:spMkLst>
        </pc:spChg>
      </pc:sldChg>
      <pc:sldChg chg="modSp">
        <pc:chgData name="Rachel Pollock" userId="S::rpollock@usccb.org::5d79080d-b86f-4241-8f75-89e865fa7d91" providerId="AD" clId="Web-{E4D339C5-829F-37FE-FCA7-3D376A756360}" dt="2022-08-22T14:27:59.271" v="150" actId="20577"/>
        <pc:sldMkLst>
          <pc:docMk/>
          <pc:sldMk cId="4003371371" sldId="270"/>
        </pc:sldMkLst>
        <pc:spChg chg="mod">
          <ac:chgData name="Rachel Pollock" userId="S::rpollock@usccb.org::5d79080d-b86f-4241-8f75-89e865fa7d91" providerId="AD" clId="Web-{E4D339C5-829F-37FE-FCA7-3D376A756360}" dt="2022-08-22T14:27:59.271" v="150" actId="20577"/>
          <ac:spMkLst>
            <pc:docMk/>
            <pc:sldMk cId="4003371371" sldId="270"/>
            <ac:spMk id="6" creationId="{A7882CA6-BDFF-4D49-B3C4-BB8EABBF425B}"/>
          </ac:spMkLst>
        </pc:spChg>
      </pc:sldChg>
      <pc:sldChg chg="modSp">
        <pc:chgData name="Rachel Pollock" userId="S::rpollock@usccb.org::5d79080d-b86f-4241-8f75-89e865fa7d91" providerId="AD" clId="Web-{E4D339C5-829F-37FE-FCA7-3D376A756360}" dt="2022-08-22T14:51:41.256" v="348" actId="20577"/>
        <pc:sldMkLst>
          <pc:docMk/>
          <pc:sldMk cId="63598870" sldId="273"/>
        </pc:sldMkLst>
        <pc:spChg chg="mod">
          <ac:chgData name="Rachel Pollock" userId="S::rpollock@usccb.org::5d79080d-b86f-4241-8f75-89e865fa7d91" providerId="AD" clId="Web-{E4D339C5-829F-37FE-FCA7-3D376A756360}" dt="2022-08-22T14:43:55.762" v="293" actId="20577"/>
          <ac:spMkLst>
            <pc:docMk/>
            <pc:sldMk cId="63598870" sldId="273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E4D339C5-829F-37FE-FCA7-3D376A756360}" dt="2022-08-22T14:51:41.256" v="348" actId="20577"/>
          <ac:spMkLst>
            <pc:docMk/>
            <pc:sldMk cId="63598870" sldId="273"/>
            <ac:spMk id="3" creationId="{120DECC0-0B32-45E6-A182-F08A0667ECD9}"/>
          </ac:spMkLst>
        </pc:spChg>
      </pc:sldChg>
      <pc:sldChg chg="modSp">
        <pc:chgData name="Rachel Pollock" userId="S::rpollock@usccb.org::5d79080d-b86f-4241-8f75-89e865fa7d91" providerId="AD" clId="Web-{E4D339C5-829F-37FE-FCA7-3D376A756360}" dt="2022-08-22T14:05:57.213" v="100" actId="20577"/>
        <pc:sldMkLst>
          <pc:docMk/>
          <pc:sldMk cId="692194650" sldId="278"/>
        </pc:sldMkLst>
        <pc:spChg chg="mod">
          <ac:chgData name="Rachel Pollock" userId="S::rpollock@usccb.org::5d79080d-b86f-4241-8f75-89e865fa7d91" providerId="AD" clId="Web-{E4D339C5-829F-37FE-FCA7-3D376A756360}" dt="2022-08-22T14:05:57.213" v="100" actId="20577"/>
          <ac:spMkLst>
            <pc:docMk/>
            <pc:sldMk cId="692194650" sldId="278"/>
            <ac:spMk id="3" creationId="{8A6373C8-AFC2-4E41-9892-7A85B89DD244}"/>
          </ac:spMkLst>
        </pc:spChg>
      </pc:sldChg>
      <pc:sldChg chg="modSp">
        <pc:chgData name="Rachel Pollock" userId="S::rpollock@usccb.org::5d79080d-b86f-4241-8f75-89e865fa7d91" providerId="AD" clId="Web-{E4D339C5-829F-37FE-FCA7-3D376A756360}" dt="2022-08-22T14:47:01.428" v="334" actId="20577"/>
        <pc:sldMkLst>
          <pc:docMk/>
          <pc:sldMk cId="1201348660" sldId="279"/>
        </pc:sldMkLst>
        <pc:spChg chg="mod">
          <ac:chgData name="Rachel Pollock" userId="S::rpollock@usccb.org::5d79080d-b86f-4241-8f75-89e865fa7d91" providerId="AD" clId="Web-{E4D339C5-829F-37FE-FCA7-3D376A756360}" dt="2022-08-22T14:47:01.428" v="334" actId="20577"/>
          <ac:spMkLst>
            <pc:docMk/>
            <pc:sldMk cId="1201348660" sldId="279"/>
            <ac:spMk id="2" creationId="{61D548F6-C1FB-4413-8B2A-25B95DF55192}"/>
          </ac:spMkLst>
        </pc:spChg>
      </pc:sldChg>
      <pc:sldChg chg="addSp delSp modSp new">
        <pc:chgData name="Rachel Pollock" userId="S::rpollock@usccb.org::5d79080d-b86f-4241-8f75-89e865fa7d91" providerId="AD" clId="Web-{E4D339C5-829F-37FE-FCA7-3D376A756360}" dt="2022-08-22T15:32:11.798" v="871"/>
        <pc:sldMkLst>
          <pc:docMk/>
          <pc:sldMk cId="819753810" sldId="280"/>
        </pc:sldMkLst>
        <pc:spChg chg="mod">
          <ac:chgData name="Rachel Pollock" userId="S::rpollock@usccb.org::5d79080d-b86f-4241-8f75-89e865fa7d91" providerId="AD" clId="Web-{E4D339C5-829F-37FE-FCA7-3D376A756360}" dt="2022-08-22T13:31:03.214" v="20" actId="20577"/>
          <ac:spMkLst>
            <pc:docMk/>
            <pc:sldMk cId="819753810" sldId="280"/>
            <ac:spMk id="2" creationId="{3EF5766F-4992-5107-E4B6-4A029B3987FB}"/>
          </ac:spMkLst>
        </pc:spChg>
        <pc:spChg chg="mod">
          <ac:chgData name="Rachel Pollock" userId="S::rpollock@usccb.org::5d79080d-b86f-4241-8f75-89e865fa7d91" providerId="AD" clId="Web-{E4D339C5-829F-37FE-FCA7-3D376A756360}" dt="2022-08-22T15:31:45.249" v="863" actId="20577"/>
          <ac:spMkLst>
            <pc:docMk/>
            <pc:sldMk cId="819753810" sldId="280"/>
            <ac:spMk id="3" creationId="{EFD01FE7-0FE3-2E43-2594-618FD3C2BE3C}"/>
          </ac:spMkLst>
        </pc:spChg>
        <pc:spChg chg="add del mod">
          <ac:chgData name="Rachel Pollock" userId="S::rpollock@usccb.org::5d79080d-b86f-4241-8f75-89e865fa7d91" providerId="AD" clId="Web-{E4D339C5-829F-37FE-FCA7-3D376A756360}" dt="2022-08-22T15:32:09.563" v="867"/>
          <ac:spMkLst>
            <pc:docMk/>
            <pc:sldMk cId="819753810" sldId="280"/>
            <ac:spMk id="5" creationId="{9F81F381-6E3D-F6C3-4A0F-FA50C128A521}"/>
          </ac:spMkLst>
        </pc:spChg>
        <pc:graphicFrameChg chg="add mod modGraphic">
          <ac:chgData name="Rachel Pollock" userId="S::rpollock@usccb.org::5d79080d-b86f-4241-8f75-89e865fa7d91" providerId="AD" clId="Web-{E4D339C5-829F-37FE-FCA7-3D376A756360}" dt="2022-08-22T15:32:11.798" v="871"/>
          <ac:graphicFrameMkLst>
            <pc:docMk/>
            <pc:sldMk cId="819753810" sldId="280"/>
            <ac:graphicFrameMk id="4" creationId="{D2672F4F-107E-BCEE-2B6C-1AC76113AA5F}"/>
          </ac:graphicFrameMkLst>
        </pc:graphicFrameChg>
      </pc:sldChg>
      <pc:sldChg chg="modSp new del ord">
        <pc:chgData name="Rachel Pollock" userId="S::rpollock@usccb.org::5d79080d-b86f-4241-8f75-89e865fa7d91" providerId="AD" clId="Web-{E4D339C5-829F-37FE-FCA7-3D376A756360}" dt="2022-08-22T15:13:22.610" v="648"/>
        <pc:sldMkLst>
          <pc:docMk/>
          <pc:sldMk cId="3008187147" sldId="281"/>
        </pc:sldMkLst>
        <pc:spChg chg="mod">
          <ac:chgData name="Rachel Pollock" userId="S::rpollock@usccb.org::5d79080d-b86f-4241-8f75-89e865fa7d91" providerId="AD" clId="Web-{E4D339C5-829F-37FE-FCA7-3D376A756360}" dt="2022-08-22T13:37:35.146" v="41" actId="20577"/>
          <ac:spMkLst>
            <pc:docMk/>
            <pc:sldMk cId="3008187147" sldId="281"/>
            <ac:spMk id="2" creationId="{B3C3A456-B7C5-454F-B6DB-3ED8FD70040B}"/>
          </ac:spMkLst>
        </pc:spChg>
        <pc:spChg chg="mod">
          <ac:chgData name="Rachel Pollock" userId="S::rpollock@usccb.org::5d79080d-b86f-4241-8f75-89e865fa7d91" providerId="AD" clId="Web-{E4D339C5-829F-37FE-FCA7-3D376A756360}" dt="2022-08-22T13:38:04.850" v="79" actId="20577"/>
          <ac:spMkLst>
            <pc:docMk/>
            <pc:sldMk cId="3008187147" sldId="281"/>
            <ac:spMk id="3" creationId="{52ACC889-E1F5-5958-FCCF-B9D0092E3AB9}"/>
          </ac:spMkLst>
        </pc:spChg>
      </pc:sldChg>
      <pc:sldChg chg="modSp add ord replId">
        <pc:chgData name="Rachel Pollock" userId="S::rpollock@usccb.org::5d79080d-b86f-4241-8f75-89e865fa7d91" providerId="AD" clId="Web-{E4D339C5-829F-37FE-FCA7-3D376A756360}" dt="2022-08-22T15:18:32.221" v="670" actId="20577"/>
        <pc:sldMkLst>
          <pc:docMk/>
          <pc:sldMk cId="716730565" sldId="282"/>
        </pc:sldMkLst>
        <pc:spChg chg="mod">
          <ac:chgData name="Rachel Pollock" userId="S::rpollock@usccb.org::5d79080d-b86f-4241-8f75-89e865fa7d91" providerId="AD" clId="Web-{E4D339C5-829F-37FE-FCA7-3D376A756360}" dt="2022-08-22T15:18:32.221" v="670" actId="20577"/>
          <ac:spMkLst>
            <pc:docMk/>
            <pc:sldMk cId="716730565" sldId="282"/>
            <ac:spMk id="3" creationId="{120DECC0-0B32-45E6-A182-F08A0667ECD9}"/>
          </ac:spMkLst>
        </pc:spChg>
      </pc:sldChg>
      <pc:sldChg chg="modSp add del replId">
        <pc:chgData name="Rachel Pollock" userId="S::rpollock@usccb.org::5d79080d-b86f-4241-8f75-89e865fa7d91" providerId="AD" clId="Web-{E4D339C5-829F-37FE-FCA7-3D376A756360}" dt="2022-08-22T14:55:09.862" v="349"/>
        <pc:sldMkLst>
          <pc:docMk/>
          <pc:sldMk cId="1420670611" sldId="282"/>
        </pc:sldMkLst>
        <pc:spChg chg="mod">
          <ac:chgData name="Rachel Pollock" userId="S::rpollock@usccb.org::5d79080d-b86f-4241-8f75-89e865fa7d91" providerId="AD" clId="Web-{E4D339C5-829F-37FE-FCA7-3D376A756360}" dt="2022-08-22T14:48:15.557" v="336" actId="20577"/>
          <ac:spMkLst>
            <pc:docMk/>
            <pc:sldMk cId="1420670611" sldId="282"/>
            <ac:spMk id="3" creationId="{120DECC0-0B32-45E6-A182-F08A0667ECD9}"/>
          </ac:spMkLst>
        </pc:spChg>
      </pc:sldChg>
      <pc:sldChg chg="new del">
        <pc:chgData name="Rachel Pollock" userId="S::rpollock@usccb.org::5d79080d-b86f-4241-8f75-89e865fa7d91" providerId="AD" clId="Web-{E4D339C5-829F-37FE-FCA7-3D376A756360}" dt="2022-08-22T14:35:36.500" v="278"/>
        <pc:sldMkLst>
          <pc:docMk/>
          <pc:sldMk cId="3464900593" sldId="282"/>
        </pc:sldMkLst>
      </pc:sldChg>
      <pc:sldChg chg="modSp add replId">
        <pc:chgData name="Rachel Pollock" userId="S::rpollock@usccb.org::5d79080d-b86f-4241-8f75-89e865fa7d91" providerId="AD" clId="Web-{E4D339C5-829F-37FE-FCA7-3D376A756360}" dt="2022-08-22T15:08:37.532" v="565" actId="20577"/>
        <pc:sldMkLst>
          <pc:docMk/>
          <pc:sldMk cId="3904995562" sldId="283"/>
        </pc:sldMkLst>
        <pc:spChg chg="mod">
          <ac:chgData name="Rachel Pollock" userId="S::rpollock@usccb.org::5d79080d-b86f-4241-8f75-89e865fa7d91" providerId="AD" clId="Web-{E4D339C5-829F-37FE-FCA7-3D376A756360}" dt="2022-08-22T15:03:09.685" v="459" actId="20577"/>
          <ac:spMkLst>
            <pc:docMk/>
            <pc:sldMk cId="3904995562" sldId="283"/>
            <ac:spMk id="2" creationId="{61D548F6-C1FB-4413-8B2A-25B95DF55192}"/>
          </ac:spMkLst>
        </pc:spChg>
        <pc:spChg chg="mod">
          <ac:chgData name="Rachel Pollock" userId="S::rpollock@usccb.org::5d79080d-b86f-4241-8f75-89e865fa7d91" providerId="AD" clId="Web-{E4D339C5-829F-37FE-FCA7-3D376A756360}" dt="2022-08-22T15:08:37.532" v="565" actId="20577"/>
          <ac:spMkLst>
            <pc:docMk/>
            <pc:sldMk cId="3904995562" sldId="283"/>
            <ac:spMk id="3" creationId="{120DECC0-0B32-45E6-A182-F08A0667ECD9}"/>
          </ac:spMkLst>
        </pc:spChg>
      </pc:sldChg>
      <pc:sldChg chg="modSp add replId">
        <pc:chgData name="Rachel Pollock" userId="S::rpollock@usccb.org::5d79080d-b86f-4241-8f75-89e865fa7d91" providerId="AD" clId="Web-{E4D339C5-829F-37FE-FCA7-3D376A756360}" dt="2022-08-22T15:30:22.401" v="861" actId="20577"/>
        <pc:sldMkLst>
          <pc:docMk/>
          <pc:sldMk cId="2419337795" sldId="284"/>
        </pc:sldMkLst>
        <pc:spChg chg="mod">
          <ac:chgData name="Rachel Pollock" userId="S::rpollock@usccb.org::5d79080d-b86f-4241-8f75-89e865fa7d91" providerId="AD" clId="Web-{E4D339C5-829F-37FE-FCA7-3D376A756360}" dt="2022-08-22T15:30:05.619" v="839" actId="20577"/>
          <ac:spMkLst>
            <pc:docMk/>
            <pc:sldMk cId="2419337795" sldId="284"/>
            <ac:spMk id="2" creationId="{4920E570-F394-445C-9F32-05A6EDA56404}"/>
          </ac:spMkLst>
        </pc:spChg>
        <pc:spChg chg="mod">
          <ac:chgData name="Rachel Pollock" userId="S::rpollock@usccb.org::5d79080d-b86f-4241-8f75-89e865fa7d91" providerId="AD" clId="Web-{E4D339C5-829F-37FE-FCA7-3D376A756360}" dt="2022-08-22T15:30:22.401" v="861" actId="20577"/>
          <ac:spMkLst>
            <pc:docMk/>
            <pc:sldMk cId="2419337795" sldId="284"/>
            <ac:spMk id="3" creationId="{8A6373C8-AFC2-4E41-9892-7A85B89DD24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7FAFB-24A5-4EC2-A0DC-6A0E11452CEF}" type="doc">
      <dgm:prSet loTypeId="urn:microsoft.com/office/officeart/2005/8/layout/hChevron3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A640DB-2DDA-4895-8C39-A5E568CAD025}">
      <dgm:prSet phldrT="[Text]" custT="1"/>
      <dgm:spPr/>
      <dgm:t>
        <a:bodyPr/>
        <a:lstStyle/>
        <a:p>
          <a:pPr rtl="0"/>
          <a:r>
            <a:rPr lang="en-US" sz="2100" u="sng">
              <a:latin typeface="Calibri Light" panose="020F0302020204030204"/>
            </a:rPr>
            <a:t> Outreach</a:t>
          </a:r>
          <a:br>
            <a:rPr lang="en-US" sz="2100"/>
          </a:br>
          <a:r>
            <a:rPr lang="en-US" sz="2100" u="none">
              <a:latin typeface="Calibri Light" panose="020F0302020204030204"/>
            </a:rPr>
            <a:t>Identifying eligible Ukrainians</a:t>
          </a:r>
          <a:endParaRPr lang="en-US" sz="2100" u="sng">
            <a:solidFill>
              <a:srgbClr val="010000"/>
            </a:solidFill>
            <a:latin typeface="Calibri Light" panose="020F0302020204030204"/>
          </a:endParaRPr>
        </a:p>
      </dgm:t>
    </dgm:pt>
    <dgm:pt modelId="{4E729096-FF5C-41BC-BCB5-F2DC62469B5F}" type="parTrans" cxnId="{485BA753-9FE5-43F3-92CD-2D060E81F2DA}">
      <dgm:prSet/>
      <dgm:spPr/>
      <dgm:t>
        <a:bodyPr/>
        <a:lstStyle/>
        <a:p>
          <a:endParaRPr lang="en-US"/>
        </a:p>
      </dgm:t>
    </dgm:pt>
    <dgm:pt modelId="{6E107465-B931-4D04-ABB4-7720834C6467}" type="sibTrans" cxnId="{485BA753-9FE5-43F3-92CD-2D060E81F2DA}">
      <dgm:prSet/>
      <dgm:spPr/>
      <dgm:t>
        <a:bodyPr/>
        <a:lstStyle/>
        <a:p>
          <a:endParaRPr lang="en-US"/>
        </a:p>
      </dgm:t>
    </dgm:pt>
    <dgm:pt modelId="{C654C155-8789-466A-A7CC-D54ADFD36391}">
      <dgm:prSet phldrT="[Text]" custT="1"/>
      <dgm:spPr/>
      <dgm:t>
        <a:bodyPr/>
        <a:lstStyle/>
        <a:p>
          <a:r>
            <a:rPr lang="en-US" sz="1600" b="1" u="sng">
              <a:latin typeface="Calibri Light" panose="020F0302020204030204"/>
            </a:rPr>
            <a:t>Intake</a:t>
          </a:r>
          <a:endParaRPr lang="en-US" sz="1600" b="0">
            <a:latin typeface="Calibri Light" panose="020F0302020204030204"/>
          </a:endParaRPr>
        </a:p>
        <a:p>
          <a:pPr rtl="0"/>
          <a:r>
            <a:rPr lang="en-US" sz="1600" b="0">
              <a:latin typeface="Calibri Light" panose="020F0302020204030204"/>
            </a:rPr>
            <a:t>Bio/data (Full name, A#, DOB, DOE, Document type, etc.)</a:t>
          </a:r>
          <a:endParaRPr lang="en-US" sz="1600" b="0"/>
        </a:p>
      </dgm:t>
    </dgm:pt>
    <dgm:pt modelId="{2D1A9A66-C639-422B-8EDB-F0F2886AF49F}" type="parTrans" cxnId="{DA7D24F3-EDB7-48BC-9662-6704E8C13780}">
      <dgm:prSet/>
      <dgm:spPr/>
      <dgm:t>
        <a:bodyPr/>
        <a:lstStyle/>
        <a:p>
          <a:endParaRPr lang="en-US"/>
        </a:p>
      </dgm:t>
    </dgm:pt>
    <dgm:pt modelId="{BD6B7332-2150-4AEB-972A-F11E4B54E95C}" type="sibTrans" cxnId="{DA7D24F3-EDB7-48BC-9662-6704E8C13780}">
      <dgm:prSet/>
      <dgm:spPr/>
      <dgm:t>
        <a:bodyPr/>
        <a:lstStyle/>
        <a:p>
          <a:endParaRPr lang="en-US"/>
        </a:p>
      </dgm:t>
    </dgm:pt>
    <dgm:pt modelId="{77C309E4-10B1-4AF9-AC2A-19A8F386133F}">
      <dgm:prSet phldrT="[Text]" custT="1"/>
      <dgm:spPr/>
      <dgm:t>
        <a:bodyPr/>
        <a:lstStyle/>
        <a:p>
          <a:r>
            <a:rPr lang="en-US" sz="1800" b="1" u="sng">
              <a:latin typeface="Calibri Light" panose="020F0302020204030204"/>
            </a:rPr>
            <a:t>Assessment</a:t>
          </a:r>
          <a:endParaRPr lang="en-US" sz="1400" b="0"/>
        </a:p>
        <a:p>
          <a:pPr rtl="0"/>
          <a:r>
            <a:rPr lang="en-US" sz="1400" b="0">
              <a:latin typeface="Calibri Light" panose="020F0302020204030204"/>
            </a:rPr>
            <a:t>Identifying client's needs, scale, etc.</a:t>
          </a:r>
          <a:endParaRPr lang="en-US" sz="1400" b="0"/>
        </a:p>
      </dgm:t>
    </dgm:pt>
    <dgm:pt modelId="{EF2B996D-8420-4E52-98BA-50153B544F93}" type="parTrans" cxnId="{E89B813C-CDEE-401C-9BE6-82C3C16DFF8E}">
      <dgm:prSet/>
      <dgm:spPr/>
      <dgm:t>
        <a:bodyPr/>
        <a:lstStyle/>
        <a:p>
          <a:endParaRPr lang="en-US"/>
        </a:p>
      </dgm:t>
    </dgm:pt>
    <dgm:pt modelId="{AB04F959-DA45-49D2-BAFC-113DBDB4C96F}" type="sibTrans" cxnId="{E89B813C-CDEE-401C-9BE6-82C3C16DFF8E}">
      <dgm:prSet/>
      <dgm:spPr/>
      <dgm:t>
        <a:bodyPr/>
        <a:lstStyle/>
        <a:p>
          <a:endParaRPr lang="en-US"/>
        </a:p>
      </dgm:t>
    </dgm:pt>
    <dgm:pt modelId="{910EC958-7CCC-4076-8D30-E95FF8D4CDED}">
      <dgm:prSet custT="1"/>
      <dgm:spPr/>
      <dgm:t>
        <a:bodyPr/>
        <a:lstStyle/>
        <a:p>
          <a:r>
            <a:rPr lang="en-US" sz="2000" u="sng">
              <a:latin typeface="Calibri Light" panose="020F0302020204030204"/>
            </a:rPr>
            <a:t>Referral</a:t>
          </a:r>
          <a:endParaRPr lang="en-US" sz="1800" u="sng"/>
        </a:p>
      </dgm:t>
    </dgm:pt>
    <dgm:pt modelId="{BCE02A5B-A030-4134-9AA1-B8E0A133CD6E}" type="parTrans" cxnId="{4F9BDF8D-74A5-4F6B-98D2-720730C75516}">
      <dgm:prSet/>
      <dgm:spPr/>
      <dgm:t>
        <a:bodyPr/>
        <a:lstStyle/>
        <a:p>
          <a:endParaRPr lang="en-US"/>
        </a:p>
      </dgm:t>
    </dgm:pt>
    <dgm:pt modelId="{CC0DC765-B919-4DC9-ABD4-0BA9CBF15106}" type="sibTrans" cxnId="{4F9BDF8D-74A5-4F6B-98D2-720730C75516}">
      <dgm:prSet/>
      <dgm:spPr/>
      <dgm:t>
        <a:bodyPr/>
        <a:lstStyle/>
        <a:p>
          <a:endParaRPr lang="en-US"/>
        </a:p>
      </dgm:t>
    </dgm:pt>
    <dgm:pt modelId="{7156F63B-FD5E-4385-8E33-2923AAAB70C3}" type="pres">
      <dgm:prSet presAssocID="{F9F7FAFB-24A5-4EC2-A0DC-6A0E11452CEF}" presName="Name0" presStyleCnt="0">
        <dgm:presLayoutVars>
          <dgm:dir/>
          <dgm:resizeHandles val="exact"/>
        </dgm:presLayoutVars>
      </dgm:prSet>
      <dgm:spPr/>
    </dgm:pt>
    <dgm:pt modelId="{DAE1F0D1-A946-4933-B10E-AFC04E76553B}" type="pres">
      <dgm:prSet presAssocID="{5DA640DB-2DDA-4895-8C39-A5E568CAD025}" presName="parTxOnly" presStyleLbl="node1" presStyleIdx="0" presStyleCnt="4" custScaleX="154659" custScaleY="164946" custLinFactNeighborX="-2178">
        <dgm:presLayoutVars>
          <dgm:bulletEnabled val="1"/>
        </dgm:presLayoutVars>
      </dgm:prSet>
      <dgm:spPr/>
    </dgm:pt>
    <dgm:pt modelId="{F11B5608-FE8F-4008-81A3-0F7ABD9A7F94}" type="pres">
      <dgm:prSet presAssocID="{6E107465-B931-4D04-ABB4-7720834C6467}" presName="parSpace" presStyleCnt="0"/>
      <dgm:spPr/>
    </dgm:pt>
    <dgm:pt modelId="{4BEDF445-4872-408C-83F6-77E819B7CE65}" type="pres">
      <dgm:prSet presAssocID="{C654C155-8789-466A-A7CC-D54ADFD36391}" presName="parTxOnly" presStyleLbl="node1" presStyleIdx="1" presStyleCnt="4" custScaleX="164020" custScaleY="164946">
        <dgm:presLayoutVars>
          <dgm:bulletEnabled val="1"/>
        </dgm:presLayoutVars>
      </dgm:prSet>
      <dgm:spPr/>
    </dgm:pt>
    <dgm:pt modelId="{F6D1BF97-2969-483E-ABFD-012B48E87668}" type="pres">
      <dgm:prSet presAssocID="{BD6B7332-2150-4AEB-972A-F11E4B54E95C}" presName="parSpace" presStyleCnt="0"/>
      <dgm:spPr/>
    </dgm:pt>
    <dgm:pt modelId="{4FE008C7-C72E-4CB8-A49A-94AB6C71E6AC}" type="pres">
      <dgm:prSet presAssocID="{77C309E4-10B1-4AF9-AC2A-19A8F386133F}" presName="parTxOnly" presStyleLbl="node1" presStyleIdx="2" presStyleCnt="4" custScaleX="180472" custScaleY="164946">
        <dgm:presLayoutVars>
          <dgm:bulletEnabled val="1"/>
        </dgm:presLayoutVars>
      </dgm:prSet>
      <dgm:spPr/>
    </dgm:pt>
    <dgm:pt modelId="{6B40857E-5978-4277-8748-FD4DC58BA6DD}" type="pres">
      <dgm:prSet presAssocID="{AB04F959-DA45-49D2-BAFC-113DBDB4C96F}" presName="parSpace" presStyleCnt="0"/>
      <dgm:spPr/>
    </dgm:pt>
    <dgm:pt modelId="{38E7CECD-F41D-4A82-A64D-0E5A9A940CB0}" type="pres">
      <dgm:prSet presAssocID="{910EC958-7CCC-4076-8D30-E95FF8D4CDED}" presName="parTxOnly" presStyleLbl="node1" presStyleIdx="3" presStyleCnt="4" custScaleX="121911" custScaleY="164946">
        <dgm:presLayoutVars>
          <dgm:bulletEnabled val="1"/>
        </dgm:presLayoutVars>
      </dgm:prSet>
      <dgm:spPr/>
    </dgm:pt>
  </dgm:ptLst>
  <dgm:cxnLst>
    <dgm:cxn modelId="{E64E6532-E832-48E7-B2C1-FFF8EF19B878}" type="presOf" srcId="{F9F7FAFB-24A5-4EC2-A0DC-6A0E11452CEF}" destId="{7156F63B-FD5E-4385-8E33-2923AAAB70C3}" srcOrd="0" destOrd="0" presId="urn:microsoft.com/office/officeart/2005/8/layout/hChevron3"/>
    <dgm:cxn modelId="{E89B813C-CDEE-401C-9BE6-82C3C16DFF8E}" srcId="{F9F7FAFB-24A5-4EC2-A0DC-6A0E11452CEF}" destId="{77C309E4-10B1-4AF9-AC2A-19A8F386133F}" srcOrd="2" destOrd="0" parTransId="{EF2B996D-8420-4E52-98BA-50153B544F93}" sibTransId="{AB04F959-DA45-49D2-BAFC-113DBDB4C96F}"/>
    <dgm:cxn modelId="{740AD43D-FCAE-4DBE-B002-7EDBB9E076B6}" type="presOf" srcId="{910EC958-7CCC-4076-8D30-E95FF8D4CDED}" destId="{38E7CECD-F41D-4A82-A64D-0E5A9A940CB0}" srcOrd="0" destOrd="0" presId="urn:microsoft.com/office/officeart/2005/8/layout/hChevron3"/>
    <dgm:cxn modelId="{17B6316A-309B-42A1-986B-DCABC0B5787A}" type="presOf" srcId="{C654C155-8789-466A-A7CC-D54ADFD36391}" destId="{4BEDF445-4872-408C-83F6-77E819B7CE65}" srcOrd="0" destOrd="0" presId="urn:microsoft.com/office/officeart/2005/8/layout/hChevron3"/>
    <dgm:cxn modelId="{485BA753-9FE5-43F3-92CD-2D060E81F2DA}" srcId="{F9F7FAFB-24A5-4EC2-A0DC-6A0E11452CEF}" destId="{5DA640DB-2DDA-4895-8C39-A5E568CAD025}" srcOrd="0" destOrd="0" parTransId="{4E729096-FF5C-41BC-BCB5-F2DC62469B5F}" sibTransId="{6E107465-B931-4D04-ABB4-7720834C6467}"/>
    <dgm:cxn modelId="{505EE97B-D328-4BA5-A1BE-E5605F3FED54}" type="presOf" srcId="{5DA640DB-2DDA-4895-8C39-A5E568CAD025}" destId="{DAE1F0D1-A946-4933-B10E-AFC04E76553B}" srcOrd="0" destOrd="0" presId="urn:microsoft.com/office/officeart/2005/8/layout/hChevron3"/>
    <dgm:cxn modelId="{4F9BDF8D-74A5-4F6B-98D2-720730C75516}" srcId="{F9F7FAFB-24A5-4EC2-A0DC-6A0E11452CEF}" destId="{910EC958-7CCC-4076-8D30-E95FF8D4CDED}" srcOrd="3" destOrd="0" parTransId="{BCE02A5B-A030-4134-9AA1-B8E0A133CD6E}" sibTransId="{CC0DC765-B919-4DC9-ABD4-0BA9CBF15106}"/>
    <dgm:cxn modelId="{DA7D24F3-EDB7-48BC-9662-6704E8C13780}" srcId="{F9F7FAFB-24A5-4EC2-A0DC-6A0E11452CEF}" destId="{C654C155-8789-466A-A7CC-D54ADFD36391}" srcOrd="1" destOrd="0" parTransId="{2D1A9A66-C639-422B-8EDB-F0F2886AF49F}" sibTransId="{BD6B7332-2150-4AEB-972A-F11E4B54E95C}"/>
    <dgm:cxn modelId="{C1DBECF5-1F47-4260-BDC5-4C5180CC5437}" type="presOf" srcId="{77C309E4-10B1-4AF9-AC2A-19A8F386133F}" destId="{4FE008C7-C72E-4CB8-A49A-94AB6C71E6AC}" srcOrd="0" destOrd="0" presId="urn:microsoft.com/office/officeart/2005/8/layout/hChevron3"/>
    <dgm:cxn modelId="{2A02CD9F-9C33-43C7-8D91-8CFFBE5340B2}" type="presParOf" srcId="{7156F63B-FD5E-4385-8E33-2923AAAB70C3}" destId="{DAE1F0D1-A946-4933-B10E-AFC04E76553B}" srcOrd="0" destOrd="0" presId="urn:microsoft.com/office/officeart/2005/8/layout/hChevron3"/>
    <dgm:cxn modelId="{0F33589A-50D0-43A2-8DF4-215D1775E22B}" type="presParOf" srcId="{7156F63B-FD5E-4385-8E33-2923AAAB70C3}" destId="{F11B5608-FE8F-4008-81A3-0F7ABD9A7F94}" srcOrd="1" destOrd="0" presId="urn:microsoft.com/office/officeart/2005/8/layout/hChevron3"/>
    <dgm:cxn modelId="{2B670718-E539-484B-A52E-F4A79A2A454E}" type="presParOf" srcId="{7156F63B-FD5E-4385-8E33-2923AAAB70C3}" destId="{4BEDF445-4872-408C-83F6-77E819B7CE65}" srcOrd="2" destOrd="0" presId="urn:microsoft.com/office/officeart/2005/8/layout/hChevron3"/>
    <dgm:cxn modelId="{8D374AF3-D9FE-4BF3-8316-07A7C7CD37BB}" type="presParOf" srcId="{7156F63B-FD5E-4385-8E33-2923AAAB70C3}" destId="{F6D1BF97-2969-483E-ABFD-012B48E87668}" srcOrd="3" destOrd="0" presId="urn:microsoft.com/office/officeart/2005/8/layout/hChevron3"/>
    <dgm:cxn modelId="{3EE5E1A9-59F4-4511-9B47-EA8CD2630B52}" type="presParOf" srcId="{7156F63B-FD5E-4385-8E33-2923AAAB70C3}" destId="{4FE008C7-C72E-4CB8-A49A-94AB6C71E6AC}" srcOrd="4" destOrd="0" presId="urn:microsoft.com/office/officeart/2005/8/layout/hChevron3"/>
    <dgm:cxn modelId="{789D71AC-F93B-485C-A5CA-93F5359849D4}" type="presParOf" srcId="{7156F63B-FD5E-4385-8E33-2923AAAB70C3}" destId="{6B40857E-5978-4277-8748-FD4DC58BA6DD}" srcOrd="5" destOrd="0" presId="urn:microsoft.com/office/officeart/2005/8/layout/hChevron3"/>
    <dgm:cxn modelId="{F19BE327-0333-4834-8C40-E9BE9CA58ADE}" type="presParOf" srcId="{7156F63B-FD5E-4385-8E33-2923AAAB70C3}" destId="{38E7CECD-F41D-4A82-A64D-0E5A9A940CB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1F0D1-A946-4933-B10E-AFC04E76553B}">
      <dsp:nvSpPr>
        <dsp:cNvPr id="0" name=""/>
        <dsp:cNvSpPr/>
      </dsp:nvSpPr>
      <dsp:spPr>
        <a:xfrm>
          <a:off x="0" y="744466"/>
          <a:ext cx="3041642" cy="129758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>
              <a:latin typeface="Calibri Light" panose="020F0302020204030204"/>
            </a:rPr>
            <a:t> Outreach</a:t>
          </a:r>
          <a:br>
            <a:rPr lang="en-US" sz="2100" kern="1200"/>
          </a:br>
          <a:r>
            <a:rPr lang="en-US" sz="2100" u="none" kern="1200">
              <a:latin typeface="Calibri Light" panose="020F0302020204030204"/>
            </a:rPr>
            <a:t>Identifying eligible Ukrainians</a:t>
          </a:r>
          <a:endParaRPr lang="en-US" sz="2100" u="sng" kern="1200">
            <a:solidFill>
              <a:srgbClr val="010000"/>
            </a:solidFill>
            <a:latin typeface="Calibri Light" panose="020F0302020204030204"/>
          </a:endParaRPr>
        </a:p>
      </dsp:txBody>
      <dsp:txXfrm>
        <a:off x="0" y="744466"/>
        <a:ext cx="2717247" cy="1297581"/>
      </dsp:txXfrm>
    </dsp:sp>
    <dsp:sp modelId="{4BEDF445-4872-408C-83F6-77E819B7CE65}">
      <dsp:nvSpPr>
        <dsp:cNvPr id="0" name=""/>
        <dsp:cNvSpPr/>
      </dsp:nvSpPr>
      <dsp:spPr>
        <a:xfrm>
          <a:off x="2648640" y="744466"/>
          <a:ext cx="3225743" cy="1297581"/>
        </a:xfrm>
        <a:prstGeom prst="chevron">
          <a:avLst/>
        </a:prstGeom>
        <a:gradFill rotWithShape="0">
          <a:gsLst>
            <a:gs pos="0">
              <a:schemeClr val="accent2">
                <a:hueOff val="-316529"/>
                <a:satOff val="-16516"/>
                <a:lumOff val="6209"/>
                <a:alphaOff val="0"/>
                <a:shade val="85000"/>
                <a:satMod val="130000"/>
              </a:schemeClr>
            </a:gs>
            <a:gs pos="34000">
              <a:schemeClr val="accent2">
                <a:hueOff val="-316529"/>
                <a:satOff val="-16516"/>
                <a:lumOff val="6209"/>
                <a:alphaOff val="0"/>
                <a:shade val="87000"/>
                <a:satMod val="125000"/>
              </a:schemeClr>
            </a:gs>
            <a:gs pos="70000">
              <a:schemeClr val="accent2">
                <a:hueOff val="-316529"/>
                <a:satOff val="-16516"/>
                <a:lumOff val="620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316529"/>
                <a:satOff val="-16516"/>
                <a:lumOff val="620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>
              <a:latin typeface="Calibri Light" panose="020F0302020204030204"/>
            </a:rPr>
            <a:t>Intake</a:t>
          </a:r>
          <a:endParaRPr lang="en-US" sz="1600" b="0" kern="1200">
            <a:latin typeface="Calibri Light" panose="020F0302020204030204"/>
          </a:endParaRP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>
              <a:latin typeface="Calibri Light" panose="020F0302020204030204"/>
            </a:rPr>
            <a:t>Bio/data (Full name, A#, DOB, DOE, Document type, etc.)</a:t>
          </a:r>
          <a:endParaRPr lang="en-US" sz="1600" b="0" kern="1200"/>
        </a:p>
      </dsp:txBody>
      <dsp:txXfrm>
        <a:off x="3297431" y="744466"/>
        <a:ext cx="1928162" cy="1297581"/>
      </dsp:txXfrm>
    </dsp:sp>
    <dsp:sp modelId="{4FE008C7-C72E-4CB8-A49A-94AB6C71E6AC}">
      <dsp:nvSpPr>
        <dsp:cNvPr id="0" name=""/>
        <dsp:cNvSpPr/>
      </dsp:nvSpPr>
      <dsp:spPr>
        <a:xfrm>
          <a:off x="5481048" y="744466"/>
          <a:ext cx="3549301" cy="1297581"/>
        </a:xfrm>
        <a:prstGeom prst="chevron">
          <a:avLst/>
        </a:prstGeom>
        <a:gradFill rotWithShape="0">
          <a:gsLst>
            <a:gs pos="0">
              <a:schemeClr val="accent2">
                <a:hueOff val="-633057"/>
                <a:satOff val="-33031"/>
                <a:lumOff val="12418"/>
                <a:alphaOff val="0"/>
                <a:shade val="85000"/>
                <a:satMod val="130000"/>
              </a:schemeClr>
            </a:gs>
            <a:gs pos="34000">
              <a:schemeClr val="accent2">
                <a:hueOff val="-633057"/>
                <a:satOff val="-33031"/>
                <a:lumOff val="12418"/>
                <a:alphaOff val="0"/>
                <a:shade val="87000"/>
                <a:satMod val="125000"/>
              </a:schemeClr>
            </a:gs>
            <a:gs pos="70000">
              <a:schemeClr val="accent2">
                <a:hueOff val="-633057"/>
                <a:satOff val="-33031"/>
                <a:lumOff val="1241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633057"/>
                <a:satOff val="-33031"/>
                <a:lumOff val="1241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>
              <a:latin typeface="Calibri Light" panose="020F0302020204030204"/>
            </a:rPr>
            <a:t>Assessment</a:t>
          </a:r>
          <a:endParaRPr lang="en-US" sz="1400" b="0" kern="1200"/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>
              <a:latin typeface="Calibri Light" panose="020F0302020204030204"/>
            </a:rPr>
            <a:t>Identifying client's needs, scale, etc.</a:t>
          </a:r>
          <a:endParaRPr lang="en-US" sz="1400" b="0" kern="1200"/>
        </a:p>
      </dsp:txBody>
      <dsp:txXfrm>
        <a:off x="6129839" y="744466"/>
        <a:ext cx="2251720" cy="1297581"/>
      </dsp:txXfrm>
    </dsp:sp>
    <dsp:sp modelId="{38E7CECD-F41D-4A82-A64D-0E5A9A940CB0}">
      <dsp:nvSpPr>
        <dsp:cNvPr id="0" name=""/>
        <dsp:cNvSpPr/>
      </dsp:nvSpPr>
      <dsp:spPr>
        <a:xfrm>
          <a:off x="8637014" y="744466"/>
          <a:ext cx="2397595" cy="1297581"/>
        </a:xfrm>
        <a:prstGeom prst="chevron">
          <a:avLst/>
        </a:prstGeom>
        <a:gradFill rotWithShape="0">
          <a:gsLst>
            <a:gs pos="0">
              <a:schemeClr val="accent2">
                <a:hueOff val="-949586"/>
                <a:satOff val="-49547"/>
                <a:lumOff val="18627"/>
                <a:alphaOff val="0"/>
                <a:shade val="85000"/>
                <a:satMod val="130000"/>
              </a:schemeClr>
            </a:gs>
            <a:gs pos="34000">
              <a:schemeClr val="accent2">
                <a:hueOff val="-949586"/>
                <a:satOff val="-49547"/>
                <a:lumOff val="18627"/>
                <a:alphaOff val="0"/>
                <a:shade val="87000"/>
                <a:satMod val="125000"/>
              </a:schemeClr>
            </a:gs>
            <a:gs pos="70000">
              <a:schemeClr val="accent2">
                <a:hueOff val="-949586"/>
                <a:satOff val="-49547"/>
                <a:lumOff val="1862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949586"/>
                <a:satOff val="-49547"/>
                <a:lumOff val="1862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>
              <a:latin typeface="Calibri Light" panose="020F0302020204030204"/>
            </a:rPr>
            <a:t>Referral</a:t>
          </a:r>
          <a:endParaRPr lang="en-US" sz="1800" u="sng" kern="1200"/>
        </a:p>
      </dsp:txBody>
      <dsp:txXfrm>
        <a:off x="9285805" y="744466"/>
        <a:ext cx="1100014" cy="1297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63220-0335-4180-B908-5FFBCFD6E5BF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F749F-35E8-4B25-9669-52FEB8EAA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32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 – logistics (mute) Q&amp;A  in the chat throughout. More time at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3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94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2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F749F-35E8-4B25-9669-52FEB8EAA8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8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5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4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2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57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5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7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6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2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0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F1932F-F920-4FD9-ACF4-3CCF87EB07DC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F42C2A-6C3E-48ED-9F87-258A9BC232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75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cis.gov/ukrain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1DFE635C-C432-47DA-AEAB-A593345CB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FBF3D3-2448-4FF3-B57B-852CB3B85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040C66D-4F1C-4AC9-9214-C9E6DA54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02F2F9-9B0A-4D5A-B0AC-8E4244A13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615" y="643467"/>
            <a:ext cx="6850612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PC- Intake and Referral for Ukrainians (PC-IRU) </a:t>
            </a:r>
            <a:br>
              <a:rPr lang="en-US" sz="5400"/>
            </a:br>
            <a:r>
              <a:rPr lang="en-US" sz="5400"/>
              <a:t>Program Webinar</a:t>
            </a:r>
            <a:endParaRPr lang="en-US" sz="5400">
              <a:cs typeface="Calibri Light" panose="020F0302020204030204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882CA6-BDFF-4D49-B3C4-BB8EABBF4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18443" y="643467"/>
            <a:ext cx="4243000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1. Overview and program funding</a:t>
            </a:r>
            <a:endParaRPr lang="en-US" sz="2800">
              <a:cs typeface="Calibri Light"/>
            </a:endParaRPr>
          </a:p>
          <a:p>
            <a:r>
              <a:rPr lang="en-US" sz="2800"/>
              <a:t>2. Program goals</a:t>
            </a:r>
            <a:endParaRPr lang="en-US" sz="2800">
              <a:cs typeface="Calibri Light"/>
            </a:endParaRPr>
          </a:p>
          <a:p>
            <a:r>
              <a:rPr lang="en-US" sz="2800"/>
              <a:t>3. program Forms and reporting</a:t>
            </a:r>
            <a:endParaRPr lang="en-US" sz="2800" err="1">
              <a:cs typeface="Calibri Light"/>
            </a:endParaRPr>
          </a:p>
          <a:p>
            <a:r>
              <a:rPr lang="en-US" sz="2800">
                <a:cs typeface="Calibri Light"/>
              </a:rPr>
              <a:t>4. Q/A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337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E497F-52B6-B2E6-684E-DE809E74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Intake / Assessment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BBA25-F176-1D3C-7161-BE58E23AC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 USCCB's brief Intake/Assessment is the initial meeting with the client during which the case manager gathers information to address the client's immediate needs and encourages participation.  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The Intake/Assessment should be used as the initial assessment and determine what types of  services, referrals are needed; (immigration assistance, referral to other ORR funded program, WIC, Social Security, Local Department of Job and Social Services. 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Calibri" panose="020F0502020204030204"/>
              </a:rPr>
              <a:t>Intake should be used to explain the agency's role, and services of the PC-IRU program and how it differs from RP and MG. </a:t>
            </a:r>
          </a:p>
          <a:p>
            <a:pPr>
              <a:buFont typeface="Arial" panose="020F0502020204030204" pitchFamily="34" charset="0"/>
              <a:buChar char="•"/>
            </a:pPr>
            <a:endParaRPr lang="en-US">
              <a:solidFill>
                <a:srgbClr val="404040"/>
              </a:solidFill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>
              <a:cs typeface="Calibri" panose="020F0502020204030204"/>
            </a:endParaRPr>
          </a:p>
          <a:p>
            <a:pPr>
              <a:buNone/>
            </a:pPr>
            <a:endParaRPr lang="en-US">
              <a:cs typeface="Calibri" panose="020F0502020204030204"/>
            </a:endParaRPr>
          </a:p>
          <a:p>
            <a:pPr>
              <a:buNone/>
            </a:pP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2133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DC22A-27CD-90BF-3CB3-071F63FD2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Referrals 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92EC2-10BC-34AE-5944-084BBBD75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endParaRPr lang="en-US">
              <a:ea typeface="+mn-lt"/>
              <a:cs typeface="+mn-lt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Referrals to support services may be directed to the sponsor or client  to help direct them to the most appropriate service needed identified upon intake. 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Case Managers should attempt to make referrals to agencies or individuals that are culturally and linguistically appropriate if possible. 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Referrals can be made in-house, and in the community.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All referrals should be documented in the referral form PC-IRU-06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2819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9930-063B-BFA3-85CD-74BBCE2C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Role of the Sponsors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BC4C6-60C4-2A0C-2DD8-7556A52CC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700644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Sponsors are expected to provide financial, medical and housing assistance throughout the duration of client's parole status.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PC-IRU clients with sponsors are not eligible to receive financial assistance through the PC-IRU program.  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PC-IRU clients that have a break down in sponsorship may be eligible to receive financial assistance in some situations and should be documented in the case notes.</a:t>
            </a:r>
          </a:p>
          <a:p>
            <a:pPr>
              <a:buFont typeface="Arial" panose="020F0502020204030204" pitchFamily="34" charset="0"/>
              <a:buChar char="•"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3400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E69F-196B-4A4E-64AE-B60878C1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+mj-lt"/>
                <a:cs typeface="+mj-lt"/>
              </a:rPr>
              <a:t>Program Forms and Data Collection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16B427-0475-230C-EB38-D843B93A8528}"/>
              </a:ext>
            </a:extLst>
          </p:cNvPr>
          <p:cNvSpPr/>
          <p:nvPr/>
        </p:nvSpPr>
        <p:spPr>
          <a:xfrm>
            <a:off x="2075805" y="1941060"/>
            <a:ext cx="8033408" cy="16569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lt"/>
                <a:cs typeface="+mj-lt"/>
              </a:rPr>
              <a:t>Documentation and Reporting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35B7430-AF2F-17C4-324F-66AC3A28944F}"/>
              </a:ext>
            </a:extLst>
          </p:cNvPr>
          <p:cNvSpPr/>
          <p:nvPr/>
        </p:nvSpPr>
        <p:spPr>
          <a:xfrm>
            <a:off x="2329806" y="3759721"/>
            <a:ext cx="2852598" cy="221596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lt"/>
                <a:cs typeface="+mj-lt"/>
              </a:rPr>
              <a:t>Program Forms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A72F91-B60A-EC93-FF7E-5C6FC3234385}"/>
              </a:ext>
            </a:extLst>
          </p:cNvPr>
          <p:cNvSpPr/>
          <p:nvPr/>
        </p:nvSpPr>
        <p:spPr>
          <a:xfrm>
            <a:off x="5319190" y="3759721"/>
            <a:ext cx="4611059" cy="221596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lt"/>
                <a:cs typeface="+mj-lt"/>
              </a:rPr>
              <a:t>Client-Level</a:t>
            </a: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4800" b="1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lt"/>
                <a:cs typeface="+mj-lt"/>
              </a:rPr>
              <a:t>Data Spreadsheet</a:t>
            </a:r>
          </a:p>
        </p:txBody>
      </p:sp>
    </p:spTree>
    <p:extLst>
      <p:ext uri="{BB962C8B-B14F-4D97-AF65-F5344CB8AC3E}">
        <p14:creationId xmlns:p14="http://schemas.microsoft.com/office/powerpoint/2010/main" val="3908895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BBDA-329F-C920-53F6-AB7C191C2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26" y="3296"/>
            <a:ext cx="10058400" cy="1450757"/>
          </a:xfrm>
        </p:spPr>
        <p:txBody>
          <a:bodyPr/>
          <a:lstStyle/>
          <a:p>
            <a:r>
              <a:rPr lang="en-US" b="1">
                <a:cs typeface="Calibri Light"/>
              </a:rPr>
              <a:t>Program Forms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D4E8F2-25D2-09BC-822B-3B652893AA86}"/>
              </a:ext>
            </a:extLst>
          </p:cNvPr>
          <p:cNvSpPr txBox="1">
            <a:spLocks/>
          </p:cNvSpPr>
          <p:nvPr/>
        </p:nvSpPr>
        <p:spPr>
          <a:xfrm>
            <a:off x="1215224" y="1897495"/>
            <a:ext cx="10513783" cy="43408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Client Intake Form</a:t>
            </a:r>
            <a:endParaRPr lang="en-US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Client Agreement Letter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457200" indent="-4572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Client Assessment Form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457200" indent="-4572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Client Self-Sufficiency Plan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457200" indent="-4572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Client Service Referral Form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Client Case Closure Letter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457200" indent="-4572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Acknowledgment Receipt of Direct Assessment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457200" indent="-4572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Client Case Notes Log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Client Case File Checklist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endParaRPr lang="en-US">
              <a:cs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9E0DBF7-216D-5CD0-93FB-9BCBAE0934B5}"/>
              </a:ext>
            </a:extLst>
          </p:cNvPr>
          <p:cNvSpPr/>
          <p:nvPr/>
        </p:nvSpPr>
        <p:spPr>
          <a:xfrm>
            <a:off x="7518663" y="2380864"/>
            <a:ext cx="3786955" cy="221596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lt"/>
                <a:cs typeface="+mj-lt"/>
              </a:rPr>
              <a:t>Screenshare! </a:t>
            </a:r>
          </a:p>
        </p:txBody>
      </p:sp>
    </p:spTree>
    <p:extLst>
      <p:ext uri="{BB962C8B-B14F-4D97-AF65-F5344CB8AC3E}">
        <p14:creationId xmlns:p14="http://schemas.microsoft.com/office/powerpoint/2010/main" val="893064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2E1E-B99E-97D7-1D16-1E328754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Required Client Level Data – Categories 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B86283-F699-8AAA-FE6E-99A10507D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Calibri"/>
              </a:rPr>
              <a:t>Intake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Calibri"/>
              </a:rPr>
              <a:t>Assessment</a:t>
            </a:r>
          </a:p>
          <a:p>
            <a:pPr marL="383540" lvl="1">
              <a:buFont typeface="Wingdings" panose="020F0502020204030204" pitchFamily="34" charset="0"/>
              <a:buChar char="ü"/>
            </a:pPr>
            <a:r>
              <a:rPr lang="en-US" sz="2600">
                <a:solidFill>
                  <a:schemeClr val="tx1"/>
                </a:solidFill>
                <a:cs typeface="Calibri"/>
              </a:rPr>
              <a:t>Intake/initial</a:t>
            </a:r>
          </a:p>
          <a:p>
            <a:pPr marL="383540" lvl="1">
              <a:buFont typeface="Wingdings" panose="020F0502020204030204" pitchFamily="34" charset="0"/>
              <a:buChar char="ü"/>
            </a:pPr>
            <a:r>
              <a:rPr lang="en-US" sz="2600">
                <a:solidFill>
                  <a:schemeClr val="tx1"/>
                </a:solidFill>
                <a:cs typeface="Calibri"/>
              </a:rPr>
              <a:t>Interim</a:t>
            </a:r>
          </a:p>
          <a:p>
            <a:pPr marL="383540" lvl="1">
              <a:buFont typeface="Wingdings" panose="020F0502020204030204" pitchFamily="34" charset="0"/>
              <a:buChar char="ü"/>
            </a:pPr>
            <a:r>
              <a:rPr lang="en-US" sz="2600">
                <a:solidFill>
                  <a:schemeClr val="tx1"/>
                </a:solidFill>
                <a:cs typeface="Calibri"/>
              </a:rPr>
              <a:t>Closing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Calibri"/>
              </a:rPr>
              <a:t>Referral</a:t>
            </a:r>
          </a:p>
          <a:p>
            <a:pPr>
              <a:buFont typeface="Arial,Sans-Serif" panose="020F0502020204030204" pitchFamily="34" charset="0"/>
              <a:buChar char="•"/>
            </a:pPr>
            <a:endParaRPr lang="en-US" sz="2800">
              <a:solidFill>
                <a:srgbClr val="404040"/>
              </a:solidFill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C3FAF31-ADDE-19B4-19FC-7DC4E3C073E4}"/>
              </a:ext>
            </a:extLst>
          </p:cNvPr>
          <p:cNvSpPr/>
          <p:nvPr/>
        </p:nvSpPr>
        <p:spPr>
          <a:xfrm>
            <a:off x="7518663" y="2380864"/>
            <a:ext cx="3786955" cy="221596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lt"/>
                <a:cs typeface="+mj-lt"/>
              </a:rPr>
              <a:t>Screenshare! </a:t>
            </a:r>
          </a:p>
        </p:txBody>
      </p:sp>
    </p:spTree>
    <p:extLst>
      <p:ext uri="{BB962C8B-B14F-4D97-AF65-F5344CB8AC3E}">
        <p14:creationId xmlns:p14="http://schemas.microsoft.com/office/powerpoint/2010/main" val="8756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E570-F394-445C-9F32-05A6EDA5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73C8-AFC2-4E41-9892-7A85B89DD24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PC-IRU client-level data will be reported through an excel spreadsheet administered monthly.</a:t>
            </a:r>
            <a:endParaRPr lang="en-US" sz="2400">
              <a:cs typeface="Calibri"/>
            </a:endParaRPr>
          </a:p>
          <a:p>
            <a:pPr marL="383540" lvl="1"/>
            <a:r>
              <a:rPr lang="en-US" sz="2000"/>
              <a:t>All sites will submit the Client-Level Spreadsheet every month through a secure and encrypted email to PC-IRU email. </a:t>
            </a:r>
            <a:endParaRPr lang="en-US" sz="2000">
              <a:cs typeface="Calibri"/>
            </a:endParaRPr>
          </a:p>
          <a:p>
            <a:pPr marL="383540" lvl="1"/>
            <a:r>
              <a:rPr lang="en-US" sz="2000">
                <a:cs typeface="Calibri"/>
              </a:rPr>
              <a:t>USCCB will send a reminder emails to all participating sites</a:t>
            </a:r>
          </a:p>
          <a:p>
            <a:pPr marL="90805"/>
            <a:r>
              <a:rPr lang="en-US" sz="2200">
                <a:cs typeface="Calibri"/>
              </a:rPr>
              <a:t>USCCB will develop the datapoints shared into MRIS in the coming fiscal year.</a:t>
            </a:r>
          </a:p>
          <a:p>
            <a:pPr marL="383540" lvl="1"/>
            <a:endParaRPr lang="en-US">
              <a:cs typeface="Calibri"/>
            </a:endParaRPr>
          </a:p>
          <a:p>
            <a:pPr marL="383540"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194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E570-F394-445C-9F32-05A6EDA5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Resources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73C8-AFC2-4E41-9892-7A85B89DD24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sz="2400" err="1">
                <a:ea typeface="+mn-lt"/>
                <a:cs typeface="+mn-lt"/>
              </a:rPr>
              <a:t>MRSConnect</a:t>
            </a:r>
            <a:r>
              <a:rPr lang="en-US" sz="2400">
                <a:ea typeface="+mn-lt"/>
                <a:cs typeface="+mn-lt"/>
              </a:rPr>
              <a:t> – PC-IRU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Program Guidance and FAQ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PC-IRU Direct Assistance Disbursement Policy &amp; Procedures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Resettlement Agencies PC ICM Program Directory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USCIS Ukraine Page: </a:t>
            </a:r>
            <a:r>
              <a:rPr lang="en-US" sz="2400">
                <a:ea typeface="+mn-lt"/>
                <a:cs typeface="+mn-lt"/>
                <a:hlinkClick r:id="rId2"/>
              </a:rPr>
              <a:t>https://www.uscis.gov/ukraine</a:t>
            </a: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pPr marL="383540" lvl="1"/>
            <a:endParaRPr lang="en-US">
              <a:cs typeface="Calibri"/>
            </a:endParaRPr>
          </a:p>
          <a:p>
            <a:pPr marL="383540"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337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5A28-0333-4C51-A387-F79DB0FCE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Follow-Up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7C2EA-8DBB-4847-AA26-345BA4E06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/>
              <a:t> Programs</a:t>
            </a:r>
            <a:r>
              <a:rPr lang="en-US"/>
              <a:t>: pc-iru@usccb.org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/>
              <a:t> </a:t>
            </a:r>
            <a:r>
              <a:rPr lang="en-US" b="1"/>
              <a:t>Finances</a:t>
            </a:r>
            <a:r>
              <a:rPr lang="en-US"/>
              <a:t>: AFranken@usccb.org</a:t>
            </a:r>
            <a:endParaRPr lang="en-US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727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48F6-C1FB-4413-8B2A-25B95DF5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Overview – Ukrainians in the US</a:t>
            </a:r>
            <a:endParaRPr lang="en-US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ECC0-0B32-45E6-A182-F08A0667E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657113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sz="2800">
                <a:solidFill>
                  <a:schemeClr val="tx1"/>
                </a:solidFill>
                <a:cs typeface="Calibri"/>
              </a:rPr>
              <a:t>Ukrainian Humanitarian Parolees (UHP's) through </a:t>
            </a:r>
            <a:r>
              <a:rPr lang="en-US" sz="2800" b="1">
                <a:solidFill>
                  <a:schemeClr val="tx1"/>
                </a:solidFill>
                <a:cs typeface="Calibri"/>
              </a:rPr>
              <a:t>southern border</a:t>
            </a:r>
            <a:r>
              <a:rPr lang="en-US" sz="2800">
                <a:solidFill>
                  <a:schemeClr val="tx1"/>
                </a:solidFill>
                <a:cs typeface="Calibri"/>
              </a:rPr>
              <a:t> – 22,000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UHP's through </a:t>
            </a:r>
            <a:r>
              <a:rPr lang="en-US" sz="2800" b="1">
                <a:solidFill>
                  <a:schemeClr val="tx1"/>
                </a:solidFill>
                <a:ea typeface="+mn-lt"/>
                <a:cs typeface="+mn-lt"/>
              </a:rPr>
              <a:t>Uniting for Ukraine</a:t>
            </a:r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600">
                <a:solidFill>
                  <a:schemeClr val="tx1"/>
                </a:solidFill>
                <a:cs typeface="Calibri"/>
              </a:rPr>
              <a:t>103,787 supporter applications filed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600">
                <a:solidFill>
                  <a:schemeClr val="tx1"/>
                </a:solidFill>
                <a:cs typeface="Calibri"/>
              </a:rPr>
              <a:t>71,184 approved for travel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600">
                <a:solidFill>
                  <a:schemeClr val="tx1"/>
                </a:solidFill>
                <a:cs typeface="Calibri"/>
              </a:rPr>
              <a:t>34,928 paroled into the US</a:t>
            </a:r>
          </a:p>
          <a:p>
            <a:pPr marL="383540" lvl="1">
              <a:buFont typeface="Arial" panose="020F0502020204030204" pitchFamily="34" charset="0"/>
              <a:buChar char="•"/>
            </a:pPr>
            <a:endParaRPr lang="en-US" sz="2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588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48F6-C1FB-4413-8B2A-25B95DF5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 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Overview- PC-IRU</a:t>
            </a:r>
            <a:endParaRPr lang="en-US" b="1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ECC0-0B32-45E6-A182-F08A0667E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Additional Ukraine Supplemental Appropriations Act 2022 (AUSAA)</a:t>
            </a:r>
            <a:endParaRPr lang="en-US" sz="2400">
              <a:solidFill>
                <a:schemeClr val="tx1"/>
              </a:solidFill>
              <a:cs typeface="Calibri"/>
            </a:endParaRP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ORR Eligibility for UHP's (See ORR Policy Letter 22-13)</a:t>
            </a:r>
          </a:p>
          <a:p>
            <a:pPr marL="383540" lvl="1"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Supplemental Funding to ORR from Congress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PC-IRU</a:t>
            </a:r>
            <a:r>
              <a:rPr lang="en-US" sz="2400">
                <a:solidFill>
                  <a:schemeClr val="tx1"/>
                </a:solidFill>
                <a:cs typeface="Calibri"/>
              </a:rPr>
              <a:t> funded through a supplemental allocation to USCCB's PC Program for </a:t>
            </a:r>
            <a:r>
              <a:rPr lang="en-US" sz="2400" b="1">
                <a:solidFill>
                  <a:schemeClr val="tx1"/>
                </a:solidFill>
                <a:cs typeface="Calibri"/>
              </a:rPr>
              <a:t>FY2022 and FY2023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cs typeface="Calibri"/>
              </a:rPr>
              <a:t>Different from COVID and Afghan supplementals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cs typeface="Calibri"/>
              </a:rPr>
              <a:t>Primary objective is to </a:t>
            </a:r>
            <a:r>
              <a:rPr lang="en-US" sz="2400" b="1">
                <a:solidFill>
                  <a:schemeClr val="tx1"/>
                </a:solidFill>
                <a:cs typeface="Calibri"/>
              </a:rPr>
              <a:t>conduct outreach</a:t>
            </a:r>
            <a:r>
              <a:rPr lang="en-US" sz="2400">
                <a:solidFill>
                  <a:schemeClr val="tx1"/>
                </a:solidFill>
                <a:cs typeface="Calibri"/>
              </a:rPr>
              <a:t> and </a:t>
            </a:r>
            <a:r>
              <a:rPr lang="en-US" sz="2400" b="1">
                <a:solidFill>
                  <a:schemeClr val="tx1"/>
                </a:solidFill>
                <a:cs typeface="Calibri"/>
              </a:rPr>
              <a:t>make linkages</a:t>
            </a:r>
            <a:r>
              <a:rPr lang="en-US" sz="2400">
                <a:solidFill>
                  <a:schemeClr val="tx1"/>
                </a:solidFill>
                <a:cs typeface="Calibri"/>
              </a:rPr>
              <a:t> to benefits and resources through a 90-day program</a:t>
            </a:r>
          </a:p>
        </p:txBody>
      </p:sp>
    </p:spTree>
    <p:extLst>
      <p:ext uri="{BB962C8B-B14F-4D97-AF65-F5344CB8AC3E}">
        <p14:creationId xmlns:p14="http://schemas.microsoft.com/office/powerpoint/2010/main" val="6359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48F6-C1FB-4413-8B2A-25B95DF5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 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Overview  - PC – IRU</a:t>
            </a:r>
            <a:endParaRPr lang="en-US" b="1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ECC0-0B32-45E6-A182-F08A0667E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PC-IRU is a new, distinct program from PC Intensive Case Management (ICM)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cs typeface="Calibri"/>
              </a:rPr>
              <a:t>PC-IRU is the USCCB name, others might call it something else, same components</a:t>
            </a:r>
            <a:endParaRPr lang="en-US" sz="2400">
              <a:solidFill>
                <a:schemeClr val="tx1"/>
              </a:solidFill>
              <a:ea typeface="Calibri"/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Requires coordination with SRC, SRHC 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cs typeface="Calibri"/>
              </a:rPr>
              <a:t>Coordinate at the local level to prevent duplication of effort and aid in the distribution of caseload</a:t>
            </a:r>
            <a:endParaRPr lang="en-US" sz="2400">
              <a:solidFill>
                <a:schemeClr val="tx1"/>
              </a:solidFill>
              <a:ea typeface="Calibri"/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Calibri"/>
                <a:cs typeface="Calibri"/>
              </a:rPr>
              <a:t>Enrollment in PC-IRU is done at the </a:t>
            </a:r>
            <a:r>
              <a:rPr lang="en-US" sz="2400" b="1">
                <a:solidFill>
                  <a:schemeClr val="tx1"/>
                </a:solidFill>
                <a:ea typeface="Calibri"/>
                <a:cs typeface="Calibri"/>
              </a:rPr>
              <a:t>individual </a:t>
            </a:r>
            <a:r>
              <a:rPr lang="en-US" sz="2400">
                <a:solidFill>
                  <a:schemeClr val="tx1"/>
                </a:solidFill>
                <a:ea typeface="Calibri"/>
                <a:cs typeface="Calibri"/>
              </a:rPr>
              <a:t>level, and ORR intends that </a:t>
            </a:r>
            <a:r>
              <a:rPr lang="en-US" sz="2400" b="1">
                <a:solidFill>
                  <a:schemeClr val="tx1"/>
                </a:solidFill>
                <a:ea typeface="Calibri"/>
                <a:cs typeface="Calibri"/>
              </a:rPr>
              <a:t>everyone</a:t>
            </a:r>
            <a:r>
              <a:rPr lang="en-US" sz="2400">
                <a:solidFill>
                  <a:schemeClr val="tx1"/>
                </a:solidFill>
                <a:ea typeface="Calibri"/>
                <a:cs typeface="Calibri"/>
              </a:rPr>
              <a:t> in the family is enrolled. Some people enrolled in the program will need minimal services and referrals. </a:t>
            </a:r>
          </a:p>
          <a:p>
            <a:pPr marL="0" indent="0">
              <a:buNone/>
            </a:pPr>
            <a:endParaRPr lang="en-US" sz="2800"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134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48F6-C1FB-4413-8B2A-25B95DF5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 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Overview  - PC – IRU</a:t>
            </a:r>
            <a:endParaRPr lang="en-US" b="1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ECC0-0B32-45E6-A182-F08A0667E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If your site has been given an award letter, you can begin enrolling in the PC-IRU program now</a:t>
            </a:r>
            <a:endParaRPr lang="en-US" sz="2400">
              <a:solidFill>
                <a:schemeClr val="tx1"/>
              </a:solidFill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cs typeface="Calibri"/>
              </a:rPr>
              <a:t>If your agency has provided some services or referrals to eligible Ukrainians previously, there is no need to back date enrollment, they can be enrolled now and receive a full 90 days of services</a:t>
            </a:r>
          </a:p>
          <a:p>
            <a:pPr marL="0" indent="0">
              <a:buNone/>
            </a:pPr>
            <a:endParaRPr lang="en-US" sz="2800"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endParaRPr lang="en-US" sz="2800">
              <a:cs typeface="Calibri"/>
            </a:endParaRPr>
          </a:p>
          <a:p>
            <a:pPr marL="0" indent="0">
              <a:buNone/>
            </a:pP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673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48F6-C1FB-4413-8B2A-25B95DF5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 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  <a:cs typeface="Calibri Light"/>
              </a:rPr>
              <a:t>Simultaneous MG/PC-IRU Enrollment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ECC0-0B32-45E6-A182-F08A0667E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Simultaneous MG/PC-IRU enrollment is allowable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Clients enrolled in MG </a:t>
            </a:r>
            <a:r>
              <a:rPr lang="en-US" sz="2400" b="1">
                <a:solidFill>
                  <a:schemeClr val="tx1"/>
                </a:solidFill>
                <a:ea typeface="+mn-lt"/>
                <a:cs typeface="+mn-lt"/>
              </a:rPr>
              <a:t>first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can be enrolled into PC-IRU as long there is value added by enrolling them into this additional program </a:t>
            </a:r>
            <a:endParaRPr lang="en-US" sz="2400">
              <a:solidFill>
                <a:schemeClr val="tx1"/>
              </a:solidFill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If a client is enrolled in both programs, there are limited initial arrival services the agency may charge to PC-IRU instead of MG: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Satisfying conditions of parole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Applying for SSN, SNAP, WIC, Medical Assistance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Applying for EAD (staff time only)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Enrolling into ESL</a:t>
            </a:r>
            <a:endParaRPr lang="en-US" sz="240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499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766F-4992-5107-E4B6-4A029B39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cs typeface="Calibri Light"/>
              </a:rPr>
              <a:t>Funding and Reimbursements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1FE7-0FE3-2E43-2594-618FD3C2B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Wingdings"/>
              <a:buChar char="§"/>
            </a:pPr>
            <a:endParaRPr lang="en-US">
              <a:cs typeface="Calibri"/>
            </a:endParaRPr>
          </a:p>
          <a:p>
            <a:pPr>
              <a:buFont typeface="Wingdings"/>
              <a:buChar char="§"/>
            </a:pPr>
            <a:endParaRPr lang="en-US">
              <a:cs typeface="Calibri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672F4F-107E-BCEE-2B6C-1AC76113A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046439"/>
              </p:ext>
            </p:extLst>
          </p:nvPr>
        </p:nvGraphicFramePr>
        <p:xfrm>
          <a:off x="1603466" y="2137519"/>
          <a:ext cx="8631285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095">
                  <a:extLst>
                    <a:ext uri="{9D8B030D-6E8A-4147-A177-3AD203B41FA5}">
                      <a16:colId xmlns:a16="http://schemas.microsoft.com/office/drawing/2014/main" val="366273093"/>
                    </a:ext>
                  </a:extLst>
                </a:gridCol>
                <a:gridCol w="2877095">
                  <a:extLst>
                    <a:ext uri="{9D8B030D-6E8A-4147-A177-3AD203B41FA5}">
                      <a16:colId xmlns:a16="http://schemas.microsoft.com/office/drawing/2014/main" val="2749149242"/>
                    </a:ext>
                  </a:extLst>
                </a:gridCol>
                <a:gridCol w="2877095">
                  <a:extLst>
                    <a:ext uri="{9D8B030D-6E8A-4147-A177-3AD203B41FA5}">
                      <a16:colId xmlns:a16="http://schemas.microsoft.com/office/drawing/2014/main" val="3124913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Tranche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Administrative Per Capita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Direct Assistance Per Capita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42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Amount based on zip code data and proposed enrollments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$1,050 per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$285 per enrollment to be administered flexibly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6764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0C68FF-1E7A-6BAB-0049-6DFC0910A8FE}"/>
              </a:ext>
            </a:extLst>
          </p:cNvPr>
          <p:cNvSpPr txBox="1"/>
          <p:nvPr/>
        </p:nvSpPr>
        <p:spPr>
          <a:xfrm>
            <a:off x="1641928" y="3964214"/>
            <a:ext cx="8654142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Funding is available in a separate budget record under PC in MRIS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Billing is done monthly in MRIS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ea typeface="+mn-lt"/>
                <a:cs typeface="+mn-lt"/>
              </a:rPr>
              <a:t>Expenses tied to outreach, referrals and linkages made for eligible Ukrainian Humanitarian parolees may be recouped through PC-IRU funding back to May 21, 2022. </a:t>
            </a: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9753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4950-2D6E-4CEA-8CF1-8C3767FF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895" y="-65089"/>
            <a:ext cx="10058400" cy="1450757"/>
          </a:xfrm>
        </p:spPr>
        <p:txBody>
          <a:bodyPr/>
          <a:lstStyle/>
          <a:p>
            <a:r>
              <a:rPr lang="en-US" b="1">
                <a:cs typeface="Calibri Light"/>
              </a:rPr>
              <a:t>Program Goals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893375B-FF0F-466A-BB00-6F4CCFFBB2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1571504"/>
              </p:ext>
            </p:extLst>
          </p:nvPr>
        </p:nvGraphicFramePr>
        <p:xfrm>
          <a:off x="735954" y="2070357"/>
          <a:ext cx="11034943" cy="2786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8B7B43DE-64B0-EC9A-8A54-1246A511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895" y="3809349"/>
            <a:ext cx="10058400" cy="40233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lvl="1">
              <a:buFont typeface="Arial" panose="020F0502020204030204" pitchFamily="34" charset="0"/>
              <a:buChar char="•"/>
            </a:pPr>
            <a:endParaRPr lang="en-US" sz="2800"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cs typeface="Calibri"/>
              </a:rPr>
              <a:t>Limited direct assistance for housing and other immediate needs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E7FDC7A4-B62A-7D0F-BC78-A13392712E6A}"/>
              </a:ext>
            </a:extLst>
          </p:cNvPr>
          <p:cNvSpPr txBox="1">
            <a:spLocks/>
          </p:cNvSpPr>
          <p:nvPr/>
        </p:nvSpPr>
        <p:spPr>
          <a:xfrm>
            <a:off x="643987" y="1558518"/>
            <a:ext cx="10058400" cy="11414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3540" lvl="1">
              <a:buFont typeface="Arial" panose="020F0502020204030204" pitchFamily="34" charset="0"/>
              <a:buChar char="•"/>
            </a:pPr>
            <a:endParaRPr lang="en-US" sz="2800"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en-US" sz="2800">
                <a:ea typeface="+mn-lt"/>
                <a:cs typeface="+mn-lt"/>
              </a:rPr>
              <a:t>Outreach, Intake, Assessment, and Refegmrral for Ukrainians</a:t>
            </a:r>
          </a:p>
          <a:p>
            <a:pPr>
              <a:buFont typeface="Arial,Sans-Serif" panose="020F0502020204030204" pitchFamily="34" charset="0"/>
              <a:buChar char="•"/>
            </a:pP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227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9998-D85A-487C-BD57-5793350A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Outreach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20BA3-2256-63E7-6C98-BBD3055D7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US" b="1" u="sng">
                <a:ea typeface="+mn-lt"/>
                <a:cs typeface="+mn-lt"/>
              </a:rPr>
              <a:t>Strategies</a:t>
            </a:r>
            <a:endParaRPr lang="en-US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Revisit former caseload of formerly served clients that were processed in and resettled from Ukraine. 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Rely on Catholic Charities Reputation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When meeting new PC-IRU clients ask them to refer any unserved PC-IRU clients in the community.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Market the IC-IRU program internally within your lager Catholic Charities Organization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Meet with your local department and child and family services about the new program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Collaborate 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Local Jewish Federations</a:t>
            </a: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ea typeface="+mn-lt"/>
                <a:cs typeface="+mn-lt"/>
              </a:rPr>
              <a:t>Ukrainian Orthodox Churches, Ukrainian Catholic churches (Latin Rite).</a:t>
            </a:r>
            <a:endParaRPr lang="en-US">
              <a:cs typeface="Calibri" panose="020F0502020204030204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cs typeface="Calibri" panose="020F0502020204030204"/>
              </a:rPr>
              <a:t>Connect and convene with other local immigrant serving organizations to educate them about the services available through PC-IRU. </a:t>
            </a:r>
          </a:p>
          <a:p>
            <a:pPr marL="383540" lvl="1">
              <a:buFont typeface="Arial" panose="020F0502020204030204" pitchFamily="34" charset="0"/>
              <a:buChar char="•"/>
            </a:pPr>
            <a:endParaRPr lang="en-US">
              <a:cs typeface="Calibri" panose="020F0502020204030204"/>
            </a:endParaRPr>
          </a:p>
          <a:p>
            <a:pPr marL="383540" lvl="1">
              <a:buFont typeface="Arial" panose="020F0502020204030204" pitchFamily="34" charset="0"/>
              <a:buChar char="•"/>
            </a:pPr>
            <a:endParaRPr lang="en-US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823625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37A76F"/>
      </a:accent1>
      <a:accent2>
        <a:srgbClr val="007F61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D3BA9BCDFF4B43A75C6B78F1C5AAEF" ma:contentTypeVersion="8" ma:contentTypeDescription="Create a new document." ma:contentTypeScope="" ma:versionID="ded20220cbe5e268bef22d1380022cba">
  <xsd:schema xmlns:xsd="http://www.w3.org/2001/XMLSchema" xmlns:xs="http://www.w3.org/2001/XMLSchema" xmlns:p="http://schemas.microsoft.com/office/2006/metadata/properties" xmlns:ns2="e2730365-005e-420d-9f40-0f2bbb11e409" xmlns:ns3="8642e1d3-4e99-4665-9f24-1acd9233a493" targetNamespace="http://schemas.microsoft.com/office/2006/metadata/properties" ma:root="true" ma:fieldsID="6236aa16c3f1b6ed9f83dc3648b6f127" ns2:_="" ns3:_="">
    <xsd:import namespace="e2730365-005e-420d-9f40-0f2bbb11e409"/>
    <xsd:import namespace="8642e1d3-4e99-4665-9f24-1acd9233a4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30365-005e-420d-9f40-0f2bbb11e4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2e1d3-4e99-4665-9f24-1acd9233a4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19E641-F06C-48A4-9A42-026AC5BDCDA5}">
  <ds:schemaRefs>
    <ds:schemaRef ds:uri="8642e1d3-4e99-4665-9f24-1acd9233a493"/>
    <ds:schemaRef ds:uri="e2730365-005e-420d-9f40-0f2bbb11e40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2C6B68-66FD-4907-966B-C28EC5EB8D4B}">
  <ds:schemaRefs>
    <ds:schemaRef ds:uri="8642e1d3-4e99-4665-9f24-1acd9233a493"/>
    <ds:schemaRef ds:uri="e2730365-005e-420d-9f40-0f2bbb11e4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1C8283-797D-4E29-A3AD-508DFA6C04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Application>Microsoft Office PowerPoint</Application>
  <PresentationFormat>Widescreen</PresentationFormat>
  <Slides>18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Retrospect</vt:lpstr>
      <vt:lpstr>PC- Intake and Referral for Ukrainians (PC-IRU)  Program Webinar</vt:lpstr>
      <vt:lpstr>Overview – Ukrainians in the US</vt:lpstr>
      <vt:lpstr>  Overview- PC-IRU</vt:lpstr>
      <vt:lpstr>  Overview  - PC – IRU</vt:lpstr>
      <vt:lpstr>  Overview  - PC – IRU</vt:lpstr>
      <vt:lpstr>  Simultaneous MG/PC-IRU Enrollment</vt:lpstr>
      <vt:lpstr>Funding and Reimbursements</vt:lpstr>
      <vt:lpstr>Program Goals</vt:lpstr>
      <vt:lpstr>Outreach </vt:lpstr>
      <vt:lpstr>Intake / Assessment </vt:lpstr>
      <vt:lpstr>Referrals </vt:lpstr>
      <vt:lpstr>Role of the Sponsors </vt:lpstr>
      <vt:lpstr>Program Forms and Data Collection</vt:lpstr>
      <vt:lpstr>Program Forms</vt:lpstr>
      <vt:lpstr>Required Client Level Data – Categories </vt:lpstr>
      <vt:lpstr>Reporting</vt:lpstr>
      <vt:lpstr>Resources</vt:lpstr>
      <vt:lpstr>Follow-Up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Reyna Medina</dc:creator>
  <cp:revision>1</cp:revision>
  <dcterms:created xsi:type="dcterms:W3CDTF">2020-06-18T17:12:18Z</dcterms:created>
  <dcterms:modified xsi:type="dcterms:W3CDTF">2022-08-25T15:04:58Z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0x01010068D3BA9BCDFF4B43A75C6B78F1C5AAEF</vt:lpwstr>
  </property>
</Properties>
</file>