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4"/>
  </p:sldMasterIdLst>
  <p:notesMasterIdLst>
    <p:notesMasterId r:id="rId19"/>
  </p:notesMasterIdLst>
  <p:sldIdLst>
    <p:sldId id="270" r:id="rId5"/>
    <p:sldId id="257" r:id="rId6"/>
    <p:sldId id="273" r:id="rId7"/>
    <p:sldId id="279" r:id="rId8"/>
    <p:sldId id="267" r:id="rId9"/>
    <p:sldId id="275" r:id="rId10"/>
    <p:sldId id="277" r:id="rId11"/>
    <p:sldId id="276" r:id="rId12"/>
    <p:sldId id="278" r:id="rId13"/>
    <p:sldId id="271" r:id="rId14"/>
    <p:sldId id="272" r:id="rId15"/>
    <p:sldId id="260" r:id="rId16"/>
    <p:sldId id="263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B4192-5E3D-4CD9-8157-3864F4602DED}" v="821" dt="2022-07-25T17:57:09.640"/>
    <p1510:client id="{29342E72-19FF-4091-8574-92A6183C64AD}" v="76" dt="2022-07-25T13:22:56.879"/>
    <p1510:client id="{41A4E71D-902B-1BFA-3EA6-4AE2F6FB4DA8}" v="686" dt="2022-07-25T17:49:28.094"/>
    <p1510:client id="{47E53137-3BF1-4ED8-87A9-B3053CE12752}" v="1752" dt="2022-07-25T18:07:52.590"/>
    <p1510:client id="{DD5E8120-19EC-41BD-803E-208C3698F1B7}" v="1790" dt="2022-07-25T18:04:14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Pollock" userId="5d79080d-b86f-4241-8f75-89e865fa7d91" providerId="ADAL" clId="{18FB4192-5E3D-4CD9-8157-3864F4602DED}"/>
    <pc:docChg chg="custSel delSld modSld sldOrd">
      <pc:chgData name="Rachel Pollock" userId="5d79080d-b86f-4241-8f75-89e865fa7d91" providerId="ADAL" clId="{18FB4192-5E3D-4CD9-8157-3864F4602DED}" dt="2022-07-25T17:57:06.482" v="818" actId="20577"/>
      <pc:docMkLst>
        <pc:docMk/>
      </pc:docMkLst>
      <pc:sldChg chg="modSp mod">
        <pc:chgData name="Rachel Pollock" userId="5d79080d-b86f-4241-8f75-89e865fa7d91" providerId="ADAL" clId="{18FB4192-5E3D-4CD9-8157-3864F4602DED}" dt="2022-07-25T17:21:48.401" v="785" actId="20577"/>
        <pc:sldMkLst>
          <pc:docMk/>
          <pc:sldMk cId="2015889184" sldId="257"/>
        </pc:sldMkLst>
        <pc:spChg chg="mod">
          <ac:chgData name="Rachel Pollock" userId="5d79080d-b86f-4241-8f75-89e865fa7d91" providerId="ADAL" clId="{18FB4192-5E3D-4CD9-8157-3864F4602DED}" dt="2022-07-25T17:21:48.401" v="785" actId="20577"/>
          <ac:spMkLst>
            <pc:docMk/>
            <pc:sldMk cId="2015889184" sldId="257"/>
            <ac:spMk id="3" creationId="{120DECC0-0B32-45E6-A182-F08A0667ECD9}"/>
          </ac:spMkLst>
        </pc:spChg>
      </pc:sldChg>
      <pc:sldChg chg="modSp mod">
        <pc:chgData name="Rachel Pollock" userId="5d79080d-b86f-4241-8f75-89e865fa7d91" providerId="ADAL" clId="{18FB4192-5E3D-4CD9-8157-3864F4602DED}" dt="2022-07-25T13:38:29.072" v="193" actId="20577"/>
        <pc:sldMkLst>
          <pc:docMk/>
          <pc:sldMk cId="1427279542" sldId="265"/>
        </pc:sldMkLst>
        <pc:spChg chg="mod">
          <ac:chgData name="Rachel Pollock" userId="5d79080d-b86f-4241-8f75-89e865fa7d91" providerId="ADAL" clId="{18FB4192-5E3D-4CD9-8157-3864F4602DED}" dt="2022-07-25T13:38:29.072" v="193" actId="20577"/>
          <ac:spMkLst>
            <pc:docMk/>
            <pc:sldMk cId="1427279542" sldId="265"/>
            <ac:spMk id="3" creationId="{F727C2EA-8DBB-4847-AA26-345BA4E06C0A}"/>
          </ac:spMkLst>
        </pc:spChg>
      </pc:sldChg>
      <pc:sldChg chg="modSp mod">
        <pc:chgData name="Rachel Pollock" userId="5d79080d-b86f-4241-8f75-89e865fa7d91" providerId="ADAL" clId="{18FB4192-5E3D-4CD9-8157-3864F4602DED}" dt="2022-07-25T15:44:12.623" v="659" actId="113"/>
        <pc:sldMkLst>
          <pc:docMk/>
          <pc:sldMk cId="1852274567" sldId="267"/>
        </pc:sldMkLst>
        <pc:spChg chg="mod">
          <ac:chgData name="Rachel Pollock" userId="5d79080d-b86f-4241-8f75-89e865fa7d91" providerId="ADAL" clId="{18FB4192-5E3D-4CD9-8157-3864F4602DED}" dt="2022-07-25T15:44:12.623" v="659" actId="113"/>
          <ac:spMkLst>
            <pc:docMk/>
            <pc:sldMk cId="1852274567" sldId="267"/>
            <ac:spMk id="2" creationId="{379D4950-2D6E-4CEA-8CF1-8C3767FFDEBC}"/>
          </ac:spMkLst>
        </pc:spChg>
        <pc:spChg chg="mod">
          <ac:chgData name="Rachel Pollock" userId="5d79080d-b86f-4241-8f75-89e865fa7d91" providerId="ADAL" clId="{18FB4192-5E3D-4CD9-8157-3864F4602DED}" dt="2022-07-25T13:30:05.301" v="124" actId="20577"/>
          <ac:spMkLst>
            <pc:docMk/>
            <pc:sldMk cId="1852274567" sldId="267"/>
            <ac:spMk id="36" creationId="{8B7B43DE-64B0-EC9A-8A54-1246A5113793}"/>
          </ac:spMkLst>
        </pc:spChg>
        <pc:spChg chg="mod">
          <ac:chgData name="Rachel Pollock" userId="5d79080d-b86f-4241-8f75-89e865fa7d91" providerId="ADAL" clId="{18FB4192-5E3D-4CD9-8157-3864F4602DED}" dt="2022-07-25T13:29:11.320" v="118" actId="20577"/>
          <ac:spMkLst>
            <pc:docMk/>
            <pc:sldMk cId="1852274567" sldId="267"/>
            <ac:spMk id="43" creationId="{E7FDC7A4-B62A-7D0F-BC78-A13392712E6A}"/>
          </ac:spMkLst>
        </pc:spChg>
        <pc:graphicFrameChg chg="mod modGraphic">
          <ac:chgData name="Rachel Pollock" userId="5d79080d-b86f-4241-8f75-89e865fa7d91" providerId="ADAL" clId="{18FB4192-5E3D-4CD9-8157-3864F4602DED}" dt="2022-07-25T13:28:47.756" v="108" actId="403"/>
          <ac:graphicFrameMkLst>
            <pc:docMk/>
            <pc:sldMk cId="1852274567" sldId="267"/>
            <ac:graphicFrameMk id="4" creationId="{D893375B-FF0F-466A-BB00-6F4CCFFBB2E7}"/>
          </ac:graphicFrameMkLst>
        </pc:graphicFrameChg>
      </pc:sldChg>
      <pc:sldChg chg="modSp mod">
        <pc:chgData name="Rachel Pollock" userId="5d79080d-b86f-4241-8f75-89e865fa7d91" providerId="ADAL" clId="{18FB4192-5E3D-4CD9-8157-3864F4602DED}" dt="2022-07-25T15:43:37.726" v="658" actId="113"/>
        <pc:sldMkLst>
          <pc:docMk/>
          <pc:sldMk cId="63598870" sldId="273"/>
        </pc:sldMkLst>
        <pc:spChg chg="mod">
          <ac:chgData name="Rachel Pollock" userId="5d79080d-b86f-4241-8f75-89e865fa7d91" providerId="ADAL" clId="{18FB4192-5E3D-4CD9-8157-3864F4602DED}" dt="2022-07-25T15:43:37.726" v="658" actId="113"/>
          <ac:spMkLst>
            <pc:docMk/>
            <pc:sldMk cId="63598870" sldId="273"/>
            <ac:spMk id="3" creationId="{120DECC0-0B32-45E6-A182-F08A0667ECD9}"/>
          </ac:spMkLst>
        </pc:spChg>
      </pc:sldChg>
      <pc:sldChg chg="del">
        <pc:chgData name="Rachel Pollock" userId="5d79080d-b86f-4241-8f75-89e865fa7d91" providerId="ADAL" clId="{18FB4192-5E3D-4CD9-8157-3864F4602DED}" dt="2022-07-25T13:26:55.372" v="89" actId="2696"/>
        <pc:sldMkLst>
          <pc:docMk/>
          <pc:sldMk cId="798257032" sldId="274"/>
        </pc:sldMkLst>
      </pc:sldChg>
      <pc:sldChg chg="modSp mod">
        <pc:chgData name="Rachel Pollock" userId="5d79080d-b86f-4241-8f75-89e865fa7d91" providerId="ADAL" clId="{18FB4192-5E3D-4CD9-8157-3864F4602DED}" dt="2022-07-25T15:14:06.221" v="509" actId="1036"/>
        <pc:sldMkLst>
          <pc:docMk/>
          <pc:sldMk cId="2625239551" sldId="275"/>
        </pc:sldMkLst>
        <pc:spChg chg="mod">
          <ac:chgData name="Rachel Pollock" userId="5d79080d-b86f-4241-8f75-89e865fa7d91" providerId="ADAL" clId="{18FB4192-5E3D-4CD9-8157-3864F4602DED}" dt="2022-07-25T15:13:28.031" v="482" actId="1036"/>
          <ac:spMkLst>
            <pc:docMk/>
            <pc:sldMk cId="2625239551" sldId="275"/>
            <ac:spMk id="2" creationId="{BD494778-1968-70F0-A335-72054AE33BD9}"/>
          </ac:spMkLst>
        </pc:spChg>
        <pc:spChg chg="mod">
          <ac:chgData name="Rachel Pollock" userId="5d79080d-b86f-4241-8f75-89e865fa7d91" providerId="ADAL" clId="{18FB4192-5E3D-4CD9-8157-3864F4602DED}" dt="2022-07-25T15:14:01.710" v="499" actId="1036"/>
          <ac:spMkLst>
            <pc:docMk/>
            <pc:sldMk cId="2625239551" sldId="275"/>
            <ac:spMk id="1065" creationId="{9EDC339C-1A0F-A37C-4453-80CB94ABEAA0}"/>
          </ac:spMkLst>
        </pc:spChg>
        <pc:spChg chg="mod">
          <ac:chgData name="Rachel Pollock" userId="5d79080d-b86f-4241-8f75-89e865fa7d91" providerId="ADAL" clId="{18FB4192-5E3D-4CD9-8157-3864F4602DED}" dt="2022-07-25T15:13:39.249" v="485" actId="20577"/>
          <ac:spMkLst>
            <pc:docMk/>
            <pc:sldMk cId="2625239551" sldId="275"/>
            <ac:spMk id="1276" creationId="{22B38F45-99C2-F75A-BFF0-1689391E6A6C}"/>
          </ac:spMkLst>
        </pc:spChg>
        <pc:spChg chg="mod">
          <ac:chgData name="Rachel Pollock" userId="5d79080d-b86f-4241-8f75-89e865fa7d91" providerId="ADAL" clId="{18FB4192-5E3D-4CD9-8157-3864F4602DED}" dt="2022-07-25T15:14:06.221" v="509" actId="1036"/>
          <ac:spMkLst>
            <pc:docMk/>
            <pc:sldMk cId="2625239551" sldId="275"/>
            <ac:spMk id="2345" creationId="{67D9A3D2-9DAE-53B7-CE15-1DF245CAC8BA}"/>
          </ac:spMkLst>
        </pc:spChg>
        <pc:graphicFrameChg chg="mod">
          <ac:chgData name="Rachel Pollock" userId="5d79080d-b86f-4241-8f75-89e865fa7d91" providerId="ADAL" clId="{18FB4192-5E3D-4CD9-8157-3864F4602DED}" dt="2022-07-25T13:33:11.407" v="147" actId="255"/>
          <ac:graphicFrameMkLst>
            <pc:docMk/>
            <pc:sldMk cId="2625239551" sldId="275"/>
            <ac:graphicFrameMk id="4" creationId="{3D01CD8A-4011-C30B-704F-6C1DF13D7B63}"/>
          </ac:graphicFrameMkLst>
        </pc:graphicFrameChg>
      </pc:sldChg>
      <pc:sldChg chg="addSp delSp modSp mod delAnim modAnim">
        <pc:chgData name="Rachel Pollock" userId="5d79080d-b86f-4241-8f75-89e865fa7d91" providerId="ADAL" clId="{18FB4192-5E3D-4CD9-8157-3864F4602DED}" dt="2022-07-25T17:57:06.482" v="818" actId="20577"/>
        <pc:sldMkLst>
          <pc:docMk/>
          <pc:sldMk cId="893064254" sldId="277"/>
        </pc:sldMkLst>
        <pc:spChg chg="add mod">
          <ac:chgData name="Rachel Pollock" userId="5d79080d-b86f-4241-8f75-89e865fa7d91" providerId="ADAL" clId="{18FB4192-5E3D-4CD9-8157-3864F4602DED}" dt="2022-07-25T17:57:06.482" v="818" actId="20577"/>
          <ac:spMkLst>
            <pc:docMk/>
            <pc:sldMk cId="893064254" sldId="277"/>
            <ac:spMk id="4" creationId="{62D4E8F2-25D2-09BC-822B-3B652893AA86}"/>
          </ac:spMkLst>
        </pc:spChg>
        <pc:spChg chg="mod">
          <ac:chgData name="Rachel Pollock" userId="5d79080d-b86f-4241-8f75-89e865fa7d91" providerId="ADAL" clId="{18FB4192-5E3D-4CD9-8157-3864F4602DED}" dt="2022-07-25T15:57:04.554" v="712" actId="20577"/>
          <ac:spMkLst>
            <pc:docMk/>
            <pc:sldMk cId="893064254" sldId="277"/>
            <ac:spMk id="5" creationId="{A90F9F9A-96E0-A3B4-3920-B424C90DB6F9}"/>
          </ac:spMkLst>
        </pc:spChg>
        <pc:spChg chg="add del mod">
          <ac:chgData name="Rachel Pollock" userId="5d79080d-b86f-4241-8f75-89e865fa7d91" providerId="ADAL" clId="{18FB4192-5E3D-4CD9-8157-3864F4602DED}" dt="2022-07-25T15:57:02.821" v="711" actId="478"/>
          <ac:spMkLst>
            <pc:docMk/>
            <pc:sldMk cId="893064254" sldId="277"/>
            <ac:spMk id="6" creationId="{974D5709-97FD-C477-21ED-7AADE8305D72}"/>
          </ac:spMkLst>
        </pc:spChg>
      </pc:sldChg>
      <pc:sldChg chg="modSp mod">
        <pc:chgData name="Rachel Pollock" userId="5d79080d-b86f-4241-8f75-89e865fa7d91" providerId="ADAL" clId="{18FB4192-5E3D-4CD9-8157-3864F4602DED}" dt="2022-07-25T14:11:39.263" v="307" actId="14"/>
        <pc:sldMkLst>
          <pc:docMk/>
          <pc:sldMk cId="692194650" sldId="278"/>
        </pc:sldMkLst>
        <pc:spChg chg="mod">
          <ac:chgData name="Rachel Pollock" userId="5d79080d-b86f-4241-8f75-89e865fa7d91" providerId="ADAL" clId="{18FB4192-5E3D-4CD9-8157-3864F4602DED}" dt="2022-07-25T14:11:39.263" v="307" actId="14"/>
          <ac:spMkLst>
            <pc:docMk/>
            <pc:sldMk cId="692194650" sldId="278"/>
            <ac:spMk id="3" creationId="{8A6373C8-AFC2-4E41-9892-7A85B89DD244}"/>
          </ac:spMkLst>
        </pc:spChg>
      </pc:sldChg>
      <pc:sldChg chg="modSp mod ord">
        <pc:chgData name="Rachel Pollock" userId="5d79080d-b86f-4241-8f75-89e865fa7d91" providerId="ADAL" clId="{18FB4192-5E3D-4CD9-8157-3864F4602DED}" dt="2022-07-25T17:33:14.925" v="786" actId="6549"/>
        <pc:sldMkLst>
          <pc:docMk/>
          <pc:sldMk cId="1201348660" sldId="279"/>
        </pc:sldMkLst>
        <pc:spChg chg="mod">
          <ac:chgData name="Rachel Pollock" userId="5d79080d-b86f-4241-8f75-89e865fa7d91" providerId="ADAL" clId="{18FB4192-5E3D-4CD9-8157-3864F4602DED}" dt="2022-07-25T17:33:14.925" v="786" actId="6549"/>
          <ac:spMkLst>
            <pc:docMk/>
            <pc:sldMk cId="1201348660" sldId="279"/>
            <ac:spMk id="3" creationId="{120DECC0-0B32-45E6-A182-F08A0667ECD9}"/>
          </ac:spMkLst>
        </pc:spChg>
      </pc:sldChg>
    </pc:docChg>
  </pc:docChgLst>
  <pc:docChgLst>
    <pc:chgData name="Rachel Pollock" userId="S::rpollock@usccb.org::5d79080d-b86f-4241-8f75-89e865fa7d91" providerId="AD" clId="Web-{3D0E24CB-B727-4DBC-99A0-BC9A4C547CC1}"/>
    <pc:docChg chg="addSld modSld">
      <pc:chgData name="Rachel Pollock" userId="S::rpollock@usccb.org::5d79080d-b86f-4241-8f75-89e865fa7d91" providerId="AD" clId="Web-{3D0E24CB-B727-4DBC-99A0-BC9A4C547CC1}" dt="2022-07-20T20:28:13.515" v="242" actId="20577"/>
      <pc:docMkLst>
        <pc:docMk/>
      </pc:docMkLst>
      <pc:sldChg chg="modSp">
        <pc:chgData name="Rachel Pollock" userId="S::rpollock@usccb.org::5d79080d-b86f-4241-8f75-89e865fa7d91" providerId="AD" clId="Web-{3D0E24CB-B727-4DBC-99A0-BC9A4C547CC1}" dt="2022-07-20T20:22:44.958" v="171" actId="20577"/>
        <pc:sldMkLst>
          <pc:docMk/>
          <pc:sldMk cId="2015889184" sldId="257"/>
        </pc:sldMkLst>
        <pc:spChg chg="mod">
          <ac:chgData name="Rachel Pollock" userId="S::rpollock@usccb.org::5d79080d-b86f-4241-8f75-89e865fa7d91" providerId="AD" clId="Web-{3D0E24CB-B727-4DBC-99A0-BC9A4C547CC1}" dt="2022-07-20T20:11:46.078" v="107" actId="20577"/>
          <ac:spMkLst>
            <pc:docMk/>
            <pc:sldMk cId="2015889184" sldId="257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3D0E24CB-B727-4DBC-99A0-BC9A4C547CC1}" dt="2022-07-20T20:22:44.958" v="171" actId="20577"/>
          <ac:spMkLst>
            <pc:docMk/>
            <pc:sldMk cId="2015889184" sldId="257"/>
            <ac:spMk id="3" creationId="{120DECC0-0B32-45E6-A182-F08A0667ECD9}"/>
          </ac:spMkLst>
        </pc:spChg>
      </pc:sldChg>
      <pc:sldChg chg="modSp">
        <pc:chgData name="Rachel Pollock" userId="S::rpollock@usccb.org::5d79080d-b86f-4241-8f75-89e865fa7d91" providerId="AD" clId="Web-{3D0E24CB-B727-4DBC-99A0-BC9A4C547CC1}" dt="2022-07-20T20:28:13.515" v="242" actId="20577"/>
        <pc:sldMkLst>
          <pc:docMk/>
          <pc:sldMk cId="1427345001" sldId="263"/>
        </pc:sldMkLst>
        <pc:spChg chg="mod">
          <ac:chgData name="Rachel Pollock" userId="S::rpollock@usccb.org::5d79080d-b86f-4241-8f75-89e865fa7d91" providerId="AD" clId="Web-{3D0E24CB-B727-4DBC-99A0-BC9A4C547CC1}" dt="2022-07-20T20:28:13.515" v="242" actId="20577"/>
          <ac:spMkLst>
            <pc:docMk/>
            <pc:sldMk cId="1427345001" sldId="263"/>
            <ac:spMk id="3" creationId="{BBCBEC74-E8B1-419E-971F-3520EA931579}"/>
          </ac:spMkLst>
        </pc:spChg>
      </pc:sldChg>
      <pc:sldChg chg="modSp add replId">
        <pc:chgData name="Rachel Pollock" userId="S::rpollock@usccb.org::5d79080d-b86f-4241-8f75-89e865fa7d91" providerId="AD" clId="Web-{3D0E24CB-B727-4DBC-99A0-BC9A4C547CC1}" dt="2022-07-20T20:27:49.952" v="241" actId="20577"/>
        <pc:sldMkLst>
          <pc:docMk/>
          <pc:sldMk cId="63598870" sldId="273"/>
        </pc:sldMkLst>
        <pc:spChg chg="mod">
          <ac:chgData name="Rachel Pollock" userId="S::rpollock@usccb.org::5d79080d-b86f-4241-8f75-89e865fa7d91" providerId="AD" clId="Web-{3D0E24CB-B727-4DBC-99A0-BC9A4C547CC1}" dt="2022-07-20T20:27:49.952" v="241" actId="20577"/>
          <ac:spMkLst>
            <pc:docMk/>
            <pc:sldMk cId="63598870" sldId="273"/>
            <ac:spMk id="3" creationId="{120DECC0-0B32-45E6-A182-F08A0667ECD9}"/>
          </ac:spMkLst>
        </pc:spChg>
      </pc:sldChg>
    </pc:docChg>
  </pc:docChgLst>
  <pc:docChgLst>
    <pc:chgData name="Ann Franken" userId="6a52da9e-2e72-4a66-ab5a-b8fff74e419c" providerId="ADAL" clId="{DD5E8120-19EC-41BD-803E-208C3698F1B7}"/>
    <pc:docChg chg="custSel modSld sldOrd">
      <pc:chgData name="Ann Franken" userId="6a52da9e-2e72-4a66-ab5a-b8fff74e419c" providerId="ADAL" clId="{DD5E8120-19EC-41BD-803E-208C3698F1B7}" dt="2022-07-25T18:04:11.177" v="1788" actId="20577"/>
      <pc:docMkLst>
        <pc:docMk/>
      </pc:docMkLst>
      <pc:sldChg chg="modSp mod modNotesTx">
        <pc:chgData name="Ann Franken" userId="6a52da9e-2e72-4a66-ab5a-b8fff74e419c" providerId="ADAL" clId="{DD5E8120-19EC-41BD-803E-208C3698F1B7}" dt="2022-07-25T17:59:12.271" v="1609" actId="20577"/>
        <pc:sldMkLst>
          <pc:docMk/>
          <pc:sldMk cId="1815007442" sldId="260"/>
        </pc:sldMkLst>
        <pc:spChg chg="mod">
          <ac:chgData name="Ann Franken" userId="6a52da9e-2e72-4a66-ab5a-b8fff74e419c" providerId="ADAL" clId="{DD5E8120-19EC-41BD-803E-208C3698F1B7}" dt="2022-07-25T17:53:30.675" v="1608" actId="20577"/>
          <ac:spMkLst>
            <pc:docMk/>
            <pc:sldMk cId="1815007442" sldId="260"/>
            <ac:spMk id="3" creationId="{37D117A1-240C-4B2A-8C77-DBBD58FF2BE1}"/>
          </ac:spMkLst>
        </pc:spChg>
      </pc:sldChg>
      <pc:sldChg chg="addSp modSp mod ord modNotesTx">
        <pc:chgData name="Ann Franken" userId="6a52da9e-2e72-4a66-ab5a-b8fff74e419c" providerId="ADAL" clId="{DD5E8120-19EC-41BD-803E-208C3698F1B7}" dt="2022-07-25T18:04:11.177" v="1788" actId="20577"/>
        <pc:sldMkLst>
          <pc:docMk/>
          <pc:sldMk cId="1427345001" sldId="263"/>
        </pc:sldMkLst>
        <pc:spChg chg="mod">
          <ac:chgData name="Ann Franken" userId="6a52da9e-2e72-4a66-ab5a-b8fff74e419c" providerId="ADAL" clId="{DD5E8120-19EC-41BD-803E-208C3698F1B7}" dt="2022-07-25T15:48:09.491" v="560" actId="20577"/>
          <ac:spMkLst>
            <pc:docMk/>
            <pc:sldMk cId="1427345001" sldId="263"/>
            <ac:spMk id="3" creationId="{BBCBEC74-E8B1-419E-971F-3520EA931579}"/>
          </ac:spMkLst>
        </pc:spChg>
        <pc:picChg chg="add mod modCrop">
          <ac:chgData name="Ann Franken" userId="6a52da9e-2e72-4a66-ab5a-b8fff74e419c" providerId="ADAL" clId="{DD5E8120-19EC-41BD-803E-208C3698F1B7}" dt="2022-07-25T15:46:18.114" v="556" actId="1076"/>
          <ac:picMkLst>
            <pc:docMk/>
            <pc:sldMk cId="1427345001" sldId="263"/>
            <ac:picMk id="5" creationId="{6E3C4B88-5587-2055-BF2F-BA4FA3263255}"/>
          </ac:picMkLst>
        </pc:picChg>
      </pc:sldChg>
    </pc:docChg>
  </pc:docChgLst>
  <pc:docChgLst>
    <pc:chgData name="Tameem Al-Talabani" userId="S::taltalabani@usccb.org::4fb61555-e132-4b20-8de7-faafad75e8e1" providerId="AD" clId="Web-{AE140F83-ACCB-09EF-0017-458179ABDAF0}"/>
    <pc:docChg chg="addSld delSld modSld">
      <pc:chgData name="Tameem Al-Talabani" userId="S::taltalabani@usccb.org::4fb61555-e132-4b20-8de7-faafad75e8e1" providerId="AD" clId="Web-{AE140F83-ACCB-09EF-0017-458179ABDAF0}" dt="2022-07-22T18:00:03.365" v="874" actId="20577"/>
      <pc:docMkLst>
        <pc:docMk/>
      </pc:docMkLst>
      <pc:sldChg chg="del">
        <pc:chgData name="Tameem Al-Talabani" userId="S::taltalabani@usccb.org::4fb61555-e132-4b20-8de7-faafad75e8e1" providerId="AD" clId="Web-{AE140F83-ACCB-09EF-0017-458179ABDAF0}" dt="2022-07-22T15:44:16.913" v="776"/>
        <pc:sldMkLst>
          <pc:docMk/>
          <pc:sldMk cId="1280094750" sldId="259"/>
        </pc:sldMkLst>
      </pc:sldChg>
      <pc:sldChg chg="modSp modNotes">
        <pc:chgData name="Tameem Al-Talabani" userId="S::taltalabani@usccb.org::4fb61555-e132-4b20-8de7-faafad75e8e1" providerId="AD" clId="Web-{AE140F83-ACCB-09EF-0017-458179ABDAF0}" dt="2022-07-22T15:07:06.090" v="260"/>
        <pc:sldMkLst>
          <pc:docMk/>
          <pc:sldMk cId="1852274567" sldId="267"/>
        </pc:sldMkLst>
        <pc:spChg chg="mod">
          <ac:chgData name="Tameem Al-Talabani" userId="S::taltalabani@usccb.org::4fb61555-e132-4b20-8de7-faafad75e8e1" providerId="AD" clId="Web-{AE140F83-ACCB-09EF-0017-458179ABDAF0}" dt="2022-07-22T14:12:53.403" v="65" actId="20577"/>
          <ac:spMkLst>
            <pc:docMk/>
            <pc:sldMk cId="1852274567" sldId="267"/>
            <ac:spMk id="2" creationId="{379D4950-2D6E-4CEA-8CF1-8C3767FFDEBC}"/>
          </ac:spMkLst>
        </pc:spChg>
        <pc:graphicFrameChg chg="modGraphic">
          <ac:chgData name="Tameem Al-Talabani" userId="S::taltalabani@usccb.org::4fb61555-e132-4b20-8de7-faafad75e8e1" providerId="AD" clId="Web-{AE140F83-ACCB-09EF-0017-458179ABDAF0}" dt="2022-07-22T15:01:04.688" v="258" actId="20577"/>
          <ac:graphicFrameMkLst>
            <pc:docMk/>
            <pc:sldMk cId="1852274567" sldId="267"/>
            <ac:graphicFrameMk id="4" creationId="{D893375B-FF0F-466A-BB00-6F4CCFFBB2E7}"/>
          </ac:graphicFrameMkLst>
        </pc:graphicFrameChg>
      </pc:sldChg>
      <pc:sldChg chg="addSp delSp modSp new">
        <pc:chgData name="Tameem Al-Talabani" userId="S::taltalabani@usccb.org::4fb61555-e132-4b20-8de7-faafad75e8e1" providerId="AD" clId="Web-{AE140F83-ACCB-09EF-0017-458179ABDAF0}" dt="2022-07-22T18:00:03.365" v="874" actId="20577"/>
        <pc:sldMkLst>
          <pc:docMk/>
          <pc:sldMk cId="2625239551" sldId="275"/>
        </pc:sldMkLst>
        <pc:spChg chg="mod">
          <ac:chgData name="Tameem Al-Talabani" userId="S::taltalabani@usccb.org::4fb61555-e132-4b20-8de7-faafad75e8e1" providerId="AD" clId="Web-{AE140F83-ACCB-09EF-0017-458179ABDAF0}" dt="2022-07-22T15:08:33.812" v="283" actId="20577"/>
          <ac:spMkLst>
            <pc:docMk/>
            <pc:sldMk cId="2625239551" sldId="275"/>
            <ac:spMk id="2" creationId="{BD494778-1968-70F0-A335-72054AE33BD9}"/>
          </ac:spMkLst>
        </pc:spChg>
        <pc:spChg chg="del">
          <ac:chgData name="Tameem Al-Talabani" userId="S::taltalabani@usccb.org::4fb61555-e132-4b20-8de7-faafad75e8e1" providerId="AD" clId="Web-{AE140F83-ACCB-09EF-0017-458179ABDAF0}" dt="2022-07-22T15:09:34.673" v="284"/>
          <ac:spMkLst>
            <pc:docMk/>
            <pc:sldMk cId="2625239551" sldId="275"/>
            <ac:spMk id="3" creationId="{25E33FA2-BA1E-CAD1-205F-A8EEA7D2F4A5}"/>
          </ac:spMkLst>
        </pc:spChg>
        <pc:spChg chg="add mod">
          <ac:chgData name="Tameem Al-Talabani" userId="S::taltalabani@usccb.org::4fb61555-e132-4b20-8de7-faafad75e8e1" providerId="AD" clId="Web-{AE140F83-ACCB-09EF-0017-458179ABDAF0}" dt="2022-07-22T15:14:57.324" v="606" actId="14100"/>
          <ac:spMkLst>
            <pc:docMk/>
            <pc:sldMk cId="2625239551" sldId="275"/>
            <ac:spMk id="1065" creationId="{9EDC339C-1A0F-A37C-4453-80CB94ABEAA0}"/>
          </ac:spMkLst>
        </pc:spChg>
        <pc:spChg chg="add mod">
          <ac:chgData name="Tameem Al-Talabani" userId="S::taltalabani@usccb.org::4fb61555-e132-4b20-8de7-faafad75e8e1" providerId="AD" clId="Web-{AE140F83-ACCB-09EF-0017-458179ABDAF0}" dt="2022-07-22T15:16:51.015" v="614" actId="20577"/>
          <ac:spMkLst>
            <pc:docMk/>
            <pc:sldMk cId="2625239551" sldId="275"/>
            <ac:spMk id="1276" creationId="{22B38F45-99C2-F75A-BFF0-1689391E6A6C}"/>
          </ac:spMkLst>
        </pc:spChg>
        <pc:spChg chg="add mod">
          <ac:chgData name="Tameem Al-Talabani" userId="S::taltalabani@usccb.org::4fb61555-e132-4b20-8de7-faafad75e8e1" providerId="AD" clId="Web-{AE140F83-ACCB-09EF-0017-458179ABDAF0}" dt="2022-07-22T15:28:51.195" v="748" actId="20577"/>
          <ac:spMkLst>
            <pc:docMk/>
            <pc:sldMk cId="2625239551" sldId="275"/>
            <ac:spMk id="2345" creationId="{67D9A3D2-9DAE-53B7-CE15-1DF245CAC8BA}"/>
          </ac:spMkLst>
        </pc:spChg>
        <pc:graphicFrameChg chg="add mod ord modGraphic">
          <ac:chgData name="Tameem Al-Talabani" userId="S::taltalabani@usccb.org::4fb61555-e132-4b20-8de7-faafad75e8e1" providerId="AD" clId="Web-{AE140F83-ACCB-09EF-0017-458179ABDAF0}" dt="2022-07-22T18:00:03.365" v="874" actId="20577"/>
          <ac:graphicFrameMkLst>
            <pc:docMk/>
            <pc:sldMk cId="2625239551" sldId="275"/>
            <ac:graphicFrameMk id="4" creationId="{3D01CD8A-4011-C30B-704F-6C1DF13D7B63}"/>
          </ac:graphicFrameMkLst>
        </pc:graphicFrameChg>
      </pc:sldChg>
      <pc:sldChg chg="modSp new">
        <pc:chgData name="Tameem Al-Talabani" userId="S::taltalabani@usccb.org::4fb61555-e132-4b20-8de7-faafad75e8e1" providerId="AD" clId="Web-{AE140F83-ACCB-09EF-0017-458179ABDAF0}" dt="2022-07-22T17:59:40.614" v="857" actId="20577"/>
        <pc:sldMkLst>
          <pc:docMk/>
          <pc:sldMk cId="87567502" sldId="276"/>
        </pc:sldMkLst>
        <pc:spChg chg="mod">
          <ac:chgData name="Tameem Al-Talabani" userId="S::taltalabani@usccb.org::4fb61555-e132-4b20-8de7-faafad75e8e1" providerId="AD" clId="Web-{AE140F83-ACCB-09EF-0017-458179ABDAF0}" dt="2022-07-22T17:58:58.972" v="814" actId="20577"/>
          <ac:spMkLst>
            <pc:docMk/>
            <pc:sldMk cId="87567502" sldId="276"/>
            <ac:spMk id="2" creationId="{75E92E1E-B99E-97D7-1D16-1E328754E3C2}"/>
          </ac:spMkLst>
        </pc:spChg>
        <pc:spChg chg="mod">
          <ac:chgData name="Tameem Al-Talabani" userId="S::taltalabani@usccb.org::4fb61555-e132-4b20-8de7-faafad75e8e1" providerId="AD" clId="Web-{AE140F83-ACCB-09EF-0017-458179ABDAF0}" dt="2022-07-22T17:59:40.614" v="857" actId="20577"/>
          <ac:spMkLst>
            <pc:docMk/>
            <pc:sldMk cId="87567502" sldId="276"/>
            <ac:spMk id="3" creationId="{FA6DDC05-171D-F84D-B0A0-0FD59F97AEBC}"/>
          </ac:spMkLst>
        </pc:spChg>
      </pc:sldChg>
    </pc:docChg>
  </pc:docChgLst>
  <pc:docChgLst>
    <pc:chgData name="Rachel Pollock" userId="S::rpollock@usccb.org::5d79080d-b86f-4241-8f75-89e865fa7d91" providerId="AD" clId="Web-{29342E72-19FF-4091-8574-92A6183C64AD}"/>
    <pc:docChg chg="addSld modSld">
      <pc:chgData name="Rachel Pollock" userId="S::rpollock@usccb.org::5d79080d-b86f-4241-8f75-89e865fa7d91" providerId="AD" clId="Web-{29342E72-19FF-4091-8574-92A6183C64AD}" dt="2022-07-25T13:22:54.066" v="71" actId="20577"/>
      <pc:docMkLst>
        <pc:docMk/>
      </pc:docMkLst>
      <pc:sldChg chg="addSp delSp modSp addAnim delAnim">
        <pc:chgData name="Rachel Pollock" userId="S::rpollock@usccb.org::5d79080d-b86f-4241-8f75-89e865fa7d91" providerId="AD" clId="Web-{29342E72-19FF-4091-8574-92A6183C64AD}" dt="2022-07-25T13:22:42.472" v="70" actId="20577"/>
        <pc:sldMkLst>
          <pc:docMk/>
          <pc:sldMk cId="1852274567" sldId="267"/>
        </pc:sldMkLst>
        <pc:spChg chg="mod">
          <ac:chgData name="Rachel Pollock" userId="S::rpollock@usccb.org::5d79080d-b86f-4241-8f75-89e865fa7d91" providerId="AD" clId="Web-{29342E72-19FF-4091-8574-92A6183C64AD}" dt="2022-07-25T13:21:53.283" v="60" actId="20577"/>
          <ac:spMkLst>
            <pc:docMk/>
            <pc:sldMk cId="1852274567" sldId="267"/>
            <ac:spMk id="2" creationId="{379D4950-2D6E-4CEA-8CF1-8C3767FFDEBC}"/>
          </ac:spMkLst>
        </pc:spChg>
        <pc:spChg chg="mod">
          <ac:chgData name="Rachel Pollock" userId="S::rpollock@usccb.org::5d79080d-b86f-4241-8f75-89e865fa7d91" providerId="AD" clId="Web-{29342E72-19FF-4091-8574-92A6183C64AD}" dt="2022-07-25T13:22:13.002" v="66" actId="20577"/>
          <ac:spMkLst>
            <pc:docMk/>
            <pc:sldMk cId="1852274567" sldId="267"/>
            <ac:spMk id="36" creationId="{8B7B43DE-64B0-EC9A-8A54-1246A5113793}"/>
          </ac:spMkLst>
        </pc:spChg>
        <pc:spChg chg="add del mod">
          <ac:chgData name="Rachel Pollock" userId="S::rpollock@usccb.org::5d79080d-b86f-4241-8f75-89e865fa7d91" providerId="AD" clId="Web-{29342E72-19FF-4091-8574-92A6183C64AD}" dt="2022-07-25T13:22:03.127" v="61" actId="20577"/>
          <ac:spMkLst>
            <pc:docMk/>
            <pc:sldMk cId="1852274567" sldId="267"/>
            <ac:spMk id="43" creationId="{E7FDC7A4-B62A-7D0F-BC78-A13392712E6A}"/>
          </ac:spMkLst>
        </pc:spChg>
        <pc:graphicFrameChg chg="modGraphic">
          <ac:chgData name="Rachel Pollock" userId="S::rpollock@usccb.org::5d79080d-b86f-4241-8f75-89e865fa7d91" providerId="AD" clId="Web-{29342E72-19FF-4091-8574-92A6183C64AD}" dt="2022-07-25T13:22:42.472" v="70" actId="20577"/>
          <ac:graphicFrameMkLst>
            <pc:docMk/>
            <pc:sldMk cId="1852274567" sldId="267"/>
            <ac:graphicFrameMk id="4" creationId="{D893375B-FF0F-466A-BB00-6F4CCFFBB2E7}"/>
          </ac:graphicFrameMkLst>
        </pc:graphicFrameChg>
      </pc:sldChg>
      <pc:sldChg chg="modSp">
        <pc:chgData name="Rachel Pollock" userId="S::rpollock@usccb.org::5d79080d-b86f-4241-8f75-89e865fa7d91" providerId="AD" clId="Web-{29342E72-19FF-4091-8574-92A6183C64AD}" dt="2022-07-25T13:22:54.066" v="71" actId="20577"/>
        <pc:sldMkLst>
          <pc:docMk/>
          <pc:sldMk cId="87567502" sldId="276"/>
        </pc:sldMkLst>
        <pc:spChg chg="mod">
          <ac:chgData name="Rachel Pollock" userId="S::rpollock@usccb.org::5d79080d-b86f-4241-8f75-89e865fa7d91" providerId="AD" clId="Web-{29342E72-19FF-4091-8574-92A6183C64AD}" dt="2022-07-25T13:22:54.066" v="71" actId="20577"/>
          <ac:spMkLst>
            <pc:docMk/>
            <pc:sldMk cId="87567502" sldId="276"/>
            <ac:spMk id="2" creationId="{75E92E1E-B99E-97D7-1D16-1E328754E3C2}"/>
          </ac:spMkLst>
        </pc:spChg>
      </pc:sldChg>
      <pc:sldChg chg="modSp add replId">
        <pc:chgData name="Rachel Pollock" userId="S::rpollock@usccb.org::5d79080d-b86f-4241-8f75-89e865fa7d91" providerId="AD" clId="Web-{29342E72-19FF-4091-8574-92A6183C64AD}" dt="2022-07-25T13:19:51.184" v="3" actId="20577"/>
        <pc:sldMkLst>
          <pc:docMk/>
          <pc:sldMk cId="1201348660" sldId="279"/>
        </pc:sldMkLst>
        <pc:spChg chg="mod">
          <ac:chgData name="Rachel Pollock" userId="S::rpollock@usccb.org::5d79080d-b86f-4241-8f75-89e865fa7d91" providerId="AD" clId="Web-{29342E72-19FF-4091-8574-92A6183C64AD}" dt="2022-07-25T13:19:51.184" v="3" actId="20577"/>
          <ac:spMkLst>
            <pc:docMk/>
            <pc:sldMk cId="1201348660" sldId="279"/>
            <ac:spMk id="3" creationId="{120DECC0-0B32-45E6-A182-F08A0667ECD9}"/>
          </ac:spMkLst>
        </pc:spChg>
      </pc:sldChg>
    </pc:docChg>
  </pc:docChgLst>
  <pc:docChgLst>
    <pc:chgData name="Rachel Pollock" userId="S::rpollock@usccb.org::5d79080d-b86f-4241-8f75-89e865fa7d91" providerId="AD" clId="Web-{6ADE3DD4-3114-4932-965B-A68C9C6F1F16}"/>
    <pc:docChg chg="modSld">
      <pc:chgData name="Rachel Pollock" userId="S::rpollock@usccb.org::5d79080d-b86f-4241-8f75-89e865fa7d91" providerId="AD" clId="Web-{6ADE3DD4-3114-4932-965B-A68C9C6F1F16}" dt="2022-07-20T19:43:03.278" v="60" actId="20577"/>
      <pc:docMkLst>
        <pc:docMk/>
      </pc:docMkLst>
      <pc:sldChg chg="modSp">
        <pc:chgData name="Rachel Pollock" userId="S::rpollock@usccb.org::5d79080d-b86f-4241-8f75-89e865fa7d91" providerId="AD" clId="Web-{6ADE3DD4-3114-4932-965B-A68C9C6F1F16}" dt="2022-07-20T19:43:03.278" v="60" actId="20577"/>
        <pc:sldMkLst>
          <pc:docMk/>
          <pc:sldMk cId="4003371371" sldId="270"/>
        </pc:sldMkLst>
        <pc:spChg chg="mod">
          <ac:chgData name="Rachel Pollock" userId="S::rpollock@usccb.org::5d79080d-b86f-4241-8f75-89e865fa7d91" providerId="AD" clId="Web-{6ADE3DD4-3114-4932-965B-A68C9C6F1F16}" dt="2022-07-20T19:43:03.278" v="60" actId="20577"/>
          <ac:spMkLst>
            <pc:docMk/>
            <pc:sldMk cId="4003371371" sldId="270"/>
            <ac:spMk id="6" creationId="{A7882CA6-BDFF-4D49-B3C4-BB8EABBF425B}"/>
          </ac:spMkLst>
        </pc:spChg>
      </pc:sldChg>
    </pc:docChg>
  </pc:docChgLst>
  <pc:docChgLst>
    <pc:chgData name="Rachel Pollock" userId="S::rpollock@usccb.org::5d79080d-b86f-4241-8f75-89e865fa7d91" providerId="AD" clId="Web-{1BDB4E50-B270-45E0-8847-941876D9F8C2}"/>
    <pc:docChg chg="modSld">
      <pc:chgData name="Rachel Pollock" userId="S::rpollock@usccb.org::5d79080d-b86f-4241-8f75-89e865fa7d91" providerId="AD" clId="Web-{1BDB4E50-B270-45E0-8847-941876D9F8C2}" dt="2022-07-20T19:50:24.855" v="37" actId="20577"/>
      <pc:docMkLst>
        <pc:docMk/>
      </pc:docMkLst>
      <pc:sldChg chg="modSp">
        <pc:chgData name="Rachel Pollock" userId="S::rpollock@usccb.org::5d79080d-b86f-4241-8f75-89e865fa7d91" providerId="AD" clId="Web-{1BDB4E50-B270-45E0-8847-941876D9F8C2}" dt="2022-07-20T19:50:24.855" v="37" actId="20577"/>
        <pc:sldMkLst>
          <pc:docMk/>
          <pc:sldMk cId="2015889184" sldId="257"/>
        </pc:sldMkLst>
        <pc:spChg chg="mod">
          <ac:chgData name="Rachel Pollock" userId="S::rpollock@usccb.org::5d79080d-b86f-4241-8f75-89e865fa7d91" providerId="AD" clId="Web-{1BDB4E50-B270-45E0-8847-941876D9F8C2}" dt="2022-07-20T19:45:10.489" v="22" actId="20577"/>
          <ac:spMkLst>
            <pc:docMk/>
            <pc:sldMk cId="2015889184" sldId="257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1BDB4E50-B270-45E0-8847-941876D9F8C2}" dt="2022-07-20T19:50:24.855" v="37" actId="20577"/>
          <ac:spMkLst>
            <pc:docMk/>
            <pc:sldMk cId="2015889184" sldId="257"/>
            <ac:spMk id="3" creationId="{120DECC0-0B32-45E6-A182-F08A0667ECD9}"/>
          </ac:spMkLst>
        </pc:spChg>
      </pc:sldChg>
      <pc:sldChg chg="modSp">
        <pc:chgData name="Rachel Pollock" userId="S::rpollock@usccb.org::5d79080d-b86f-4241-8f75-89e865fa7d91" providerId="AD" clId="Web-{1BDB4E50-B270-45E0-8847-941876D9F8C2}" dt="2022-07-20T19:44:53.457" v="3" actId="20577"/>
        <pc:sldMkLst>
          <pc:docMk/>
          <pc:sldMk cId="4003371371" sldId="270"/>
        </pc:sldMkLst>
        <pc:spChg chg="mod">
          <ac:chgData name="Rachel Pollock" userId="S::rpollock@usccb.org::5d79080d-b86f-4241-8f75-89e865fa7d91" providerId="AD" clId="Web-{1BDB4E50-B270-45E0-8847-941876D9F8C2}" dt="2022-07-20T19:44:53.457" v="3" actId="20577"/>
          <ac:spMkLst>
            <pc:docMk/>
            <pc:sldMk cId="4003371371" sldId="270"/>
            <ac:spMk id="6" creationId="{A7882CA6-BDFF-4D49-B3C4-BB8EABBF425B}"/>
          </ac:spMkLst>
        </pc:spChg>
      </pc:sldChg>
    </pc:docChg>
  </pc:docChgLst>
  <pc:docChgLst>
    <pc:chgData name="Rachel Pollock" userId="S::rpollock@usccb.org::5d79080d-b86f-4241-8f75-89e865fa7d91" providerId="AD" clId="Web-{50C78748-41FB-4A2D-B7A9-B45996F91EB7}"/>
    <pc:docChg chg="addSld modSld">
      <pc:chgData name="Rachel Pollock" userId="S::rpollock@usccb.org::5d79080d-b86f-4241-8f75-89e865fa7d91" providerId="AD" clId="Web-{50C78748-41FB-4A2D-B7A9-B45996F91EB7}" dt="2022-07-21T15:58:49.317" v="157" actId="20577"/>
      <pc:docMkLst>
        <pc:docMk/>
      </pc:docMkLst>
      <pc:sldChg chg="modSp">
        <pc:chgData name="Rachel Pollock" userId="S::rpollock@usccb.org::5d79080d-b86f-4241-8f75-89e865fa7d91" providerId="AD" clId="Web-{50C78748-41FB-4A2D-B7A9-B45996F91EB7}" dt="2022-07-21T15:58:49.317" v="157" actId="20577"/>
        <pc:sldMkLst>
          <pc:docMk/>
          <pc:sldMk cId="1427279542" sldId="265"/>
        </pc:sldMkLst>
        <pc:spChg chg="mod">
          <ac:chgData name="Rachel Pollock" userId="S::rpollock@usccb.org::5d79080d-b86f-4241-8f75-89e865fa7d91" providerId="AD" clId="Web-{50C78748-41FB-4A2D-B7A9-B45996F91EB7}" dt="2022-07-21T15:58:49.317" v="157" actId="20577"/>
          <ac:spMkLst>
            <pc:docMk/>
            <pc:sldMk cId="1427279542" sldId="265"/>
            <ac:spMk id="3" creationId="{F727C2EA-8DBB-4847-AA26-345BA4E06C0A}"/>
          </ac:spMkLst>
        </pc:spChg>
      </pc:sldChg>
      <pc:sldChg chg="modSp add replId">
        <pc:chgData name="Rachel Pollock" userId="S::rpollock@usccb.org::5d79080d-b86f-4241-8f75-89e865fa7d91" providerId="AD" clId="Web-{50C78748-41FB-4A2D-B7A9-B45996F91EB7}" dt="2022-07-21T15:58:11.675" v="137" actId="20577"/>
        <pc:sldMkLst>
          <pc:docMk/>
          <pc:sldMk cId="798257032" sldId="274"/>
        </pc:sldMkLst>
        <pc:spChg chg="mod">
          <ac:chgData name="Rachel Pollock" userId="S::rpollock@usccb.org::5d79080d-b86f-4241-8f75-89e865fa7d91" providerId="AD" clId="Web-{50C78748-41FB-4A2D-B7A9-B45996F91EB7}" dt="2022-07-21T15:58:11.675" v="137" actId="20577"/>
          <ac:spMkLst>
            <pc:docMk/>
            <pc:sldMk cId="798257032" sldId="274"/>
            <ac:spMk id="3" creationId="{120DECC0-0B32-45E6-A182-F08A0667ECD9}"/>
          </ac:spMkLst>
        </pc:spChg>
      </pc:sldChg>
    </pc:docChg>
  </pc:docChgLst>
  <pc:docChgLst>
    <pc:chgData name="Emily Norton" userId="S::enorton@usccb.org::1ea444dc-c998-462f-b277-50a49bf8daaf" providerId="AD" clId="Web-{BD8A1F22-EF25-72C2-D657-ED2F70DAADD6}"/>
    <pc:docChg chg="addSld modSld">
      <pc:chgData name="Emily Norton" userId="S::enorton@usccb.org::1ea444dc-c998-462f-b277-50a49bf8daaf" providerId="AD" clId="Web-{BD8A1F22-EF25-72C2-D657-ED2F70DAADD6}" dt="2022-07-20T17:18:42.545" v="211" actId="20577"/>
      <pc:docMkLst>
        <pc:docMk/>
      </pc:docMkLst>
      <pc:sldChg chg="addSp delSp modSp new">
        <pc:chgData name="Emily Norton" userId="S::enorton@usccb.org::1ea444dc-c998-462f-b277-50a49bf8daaf" providerId="AD" clId="Web-{BD8A1F22-EF25-72C2-D657-ED2F70DAADD6}" dt="2022-07-20T17:18:42.545" v="211" actId="20577"/>
        <pc:sldMkLst>
          <pc:docMk/>
          <pc:sldMk cId="1624185374" sldId="271"/>
        </pc:sldMkLst>
        <pc:spChg chg="mod">
          <ac:chgData name="Emily Norton" userId="S::enorton@usccb.org::1ea444dc-c998-462f-b277-50a49bf8daaf" providerId="AD" clId="Web-{BD8A1F22-EF25-72C2-D657-ED2F70DAADD6}" dt="2022-07-20T17:12:19.427" v="20" actId="20577"/>
          <ac:spMkLst>
            <pc:docMk/>
            <pc:sldMk cId="1624185374" sldId="271"/>
            <ac:spMk id="2" creationId="{94986AD0-E129-CE57-5B13-067AC7EF5556}"/>
          </ac:spMkLst>
        </pc:spChg>
        <pc:spChg chg="mod">
          <ac:chgData name="Emily Norton" userId="S::enorton@usccb.org::1ea444dc-c998-462f-b277-50a49bf8daaf" providerId="AD" clId="Web-{BD8A1F22-EF25-72C2-D657-ED2F70DAADD6}" dt="2022-07-20T17:18:42.545" v="211" actId="20577"/>
          <ac:spMkLst>
            <pc:docMk/>
            <pc:sldMk cId="1624185374" sldId="271"/>
            <ac:spMk id="3" creationId="{6ADB5047-57B2-343C-0C01-5372FF3CAB58}"/>
          </ac:spMkLst>
        </pc:spChg>
        <pc:picChg chg="add del mod">
          <ac:chgData name="Emily Norton" userId="S::enorton@usccb.org::1ea444dc-c998-462f-b277-50a49bf8daaf" providerId="AD" clId="Web-{BD8A1F22-EF25-72C2-D657-ED2F70DAADD6}" dt="2022-07-20T17:14:07.805" v="80"/>
          <ac:picMkLst>
            <pc:docMk/>
            <pc:sldMk cId="1624185374" sldId="271"/>
            <ac:picMk id="4" creationId="{02BB4213-FCDB-3348-24A6-38D107581A4F}"/>
          </ac:picMkLst>
        </pc:picChg>
      </pc:sldChg>
    </pc:docChg>
  </pc:docChgLst>
  <pc:docChgLst>
    <pc:chgData name="Tameem Al-Talabani" userId="S::taltalabani@usccb.org::4fb61555-e132-4b20-8de7-faafad75e8e1" providerId="AD" clId="Web-{41A4E71D-902B-1BFA-3EA6-4AE2F6FB4DA8}"/>
    <pc:docChg chg="addSld modSld sldOrd">
      <pc:chgData name="Tameem Al-Talabani" userId="S::taltalabani@usccb.org::4fb61555-e132-4b20-8de7-faafad75e8e1" providerId="AD" clId="Web-{41A4E71D-902B-1BFA-3EA6-4AE2F6FB4DA8}" dt="2022-07-25T17:49:28.094" v="710"/>
      <pc:docMkLst>
        <pc:docMk/>
      </pc:docMkLst>
      <pc:sldChg chg="addSp delSp modSp addAnim delAnim modAnim">
        <pc:chgData name="Tameem Al-Talabani" userId="S::taltalabani@usccb.org::4fb61555-e132-4b20-8de7-faafad75e8e1" providerId="AD" clId="Web-{41A4E71D-902B-1BFA-3EA6-4AE2F6FB4DA8}" dt="2022-07-25T17:49:20.610" v="708"/>
        <pc:sldMkLst>
          <pc:docMk/>
          <pc:sldMk cId="1852274567" sldId="267"/>
        </pc:sldMkLst>
        <pc:spChg chg="mod">
          <ac:chgData name="Tameem Al-Talabani" userId="S::taltalabani@usccb.org::4fb61555-e132-4b20-8de7-faafad75e8e1" providerId="AD" clId="Web-{41A4E71D-902B-1BFA-3EA6-4AE2F6FB4DA8}" dt="2022-07-25T12:36:41.858" v="10" actId="1076"/>
          <ac:spMkLst>
            <pc:docMk/>
            <pc:sldMk cId="1852274567" sldId="267"/>
            <ac:spMk id="2" creationId="{379D4950-2D6E-4CEA-8CF1-8C3767FFDEBC}"/>
          </ac:spMkLst>
        </pc:spChg>
        <pc:spChg chg="add del mod">
          <ac:chgData name="Tameem Al-Talabani" userId="S::taltalabani@usccb.org::4fb61555-e132-4b20-8de7-faafad75e8e1" providerId="AD" clId="Web-{41A4E71D-902B-1BFA-3EA6-4AE2F6FB4DA8}" dt="2022-07-25T12:17:21.848" v="3"/>
          <ac:spMkLst>
            <pc:docMk/>
            <pc:sldMk cId="1852274567" sldId="267"/>
            <ac:spMk id="9" creationId="{6777DB6E-3042-6BC9-131B-E60CF1B891CB}"/>
          </ac:spMkLst>
        </pc:spChg>
        <pc:spChg chg="add mod">
          <ac:chgData name="Tameem Al-Talabani" userId="S::taltalabani@usccb.org::4fb61555-e132-4b20-8de7-faafad75e8e1" providerId="AD" clId="Web-{41A4E71D-902B-1BFA-3EA6-4AE2F6FB4DA8}" dt="2022-07-25T12:46:44.927" v="118" actId="1076"/>
          <ac:spMkLst>
            <pc:docMk/>
            <pc:sldMk cId="1852274567" sldId="267"/>
            <ac:spMk id="36" creationId="{8B7B43DE-64B0-EC9A-8A54-1246A5113793}"/>
          </ac:spMkLst>
        </pc:spChg>
        <pc:spChg chg="add mod">
          <ac:chgData name="Tameem Al-Talabani" userId="S::taltalabani@usccb.org::4fb61555-e132-4b20-8de7-faafad75e8e1" providerId="AD" clId="Web-{41A4E71D-902B-1BFA-3EA6-4AE2F6FB4DA8}" dt="2022-07-25T12:41:50.260" v="97" actId="14100"/>
          <ac:spMkLst>
            <pc:docMk/>
            <pc:sldMk cId="1852274567" sldId="267"/>
            <ac:spMk id="43" creationId="{E7FDC7A4-B62A-7D0F-BC78-A13392712E6A}"/>
          </ac:spMkLst>
        </pc:spChg>
        <pc:graphicFrameChg chg="mod modGraphic">
          <ac:chgData name="Tameem Al-Talabani" userId="S::taltalabani@usccb.org::4fb61555-e132-4b20-8de7-faafad75e8e1" providerId="AD" clId="Web-{41A4E71D-902B-1BFA-3EA6-4AE2F6FB4DA8}" dt="2022-07-25T13:17:42.556" v="327" actId="20577"/>
          <ac:graphicFrameMkLst>
            <pc:docMk/>
            <pc:sldMk cId="1852274567" sldId="267"/>
            <ac:graphicFrameMk id="4" creationId="{D893375B-FF0F-466A-BB00-6F4CCFFBB2E7}"/>
          </ac:graphicFrameMkLst>
        </pc:graphicFrameChg>
      </pc:sldChg>
      <pc:sldChg chg="modSp">
        <pc:chgData name="Tameem Al-Talabani" userId="S::taltalabani@usccb.org::4fb61555-e132-4b20-8de7-faafad75e8e1" providerId="AD" clId="Web-{41A4E71D-902B-1BFA-3EA6-4AE2F6FB4DA8}" dt="2022-07-25T16:09:01.070" v="616" actId="1076"/>
        <pc:sldMkLst>
          <pc:docMk/>
          <pc:sldMk cId="2625239551" sldId="275"/>
        </pc:sldMkLst>
        <pc:spChg chg="mod">
          <ac:chgData name="Tameem Al-Talabani" userId="S::taltalabani@usccb.org::4fb61555-e132-4b20-8de7-faafad75e8e1" providerId="AD" clId="Web-{41A4E71D-902B-1BFA-3EA6-4AE2F6FB4DA8}" dt="2022-07-25T16:09:01.070" v="616" actId="1076"/>
          <ac:spMkLst>
            <pc:docMk/>
            <pc:sldMk cId="2625239551" sldId="275"/>
            <ac:spMk id="1276" creationId="{22B38F45-99C2-F75A-BFF0-1689391E6A6C}"/>
          </ac:spMkLst>
        </pc:spChg>
        <pc:spChg chg="mod">
          <ac:chgData name="Tameem Al-Talabani" userId="S::taltalabani@usccb.org::4fb61555-e132-4b20-8de7-faafad75e8e1" providerId="AD" clId="Web-{41A4E71D-902B-1BFA-3EA6-4AE2F6FB4DA8}" dt="2022-07-25T15:53:10.989" v="600" actId="1076"/>
          <ac:spMkLst>
            <pc:docMk/>
            <pc:sldMk cId="2625239551" sldId="275"/>
            <ac:spMk id="2345" creationId="{67D9A3D2-9DAE-53B7-CE15-1DF245CAC8BA}"/>
          </ac:spMkLst>
        </pc:spChg>
        <pc:graphicFrameChg chg="modGraphic">
          <ac:chgData name="Tameem Al-Talabani" userId="S::taltalabani@usccb.org::4fb61555-e132-4b20-8de7-faafad75e8e1" providerId="AD" clId="Web-{41A4E71D-902B-1BFA-3EA6-4AE2F6FB4DA8}" dt="2022-07-25T15:53:06.317" v="599" actId="20577"/>
          <ac:graphicFrameMkLst>
            <pc:docMk/>
            <pc:sldMk cId="2625239551" sldId="275"/>
            <ac:graphicFrameMk id="4" creationId="{3D01CD8A-4011-C30B-704F-6C1DF13D7B63}"/>
          </ac:graphicFrameMkLst>
        </pc:graphicFrameChg>
      </pc:sldChg>
      <pc:sldChg chg="addSp delSp modSp ord">
        <pc:chgData name="Tameem Al-Talabani" userId="S::taltalabani@usccb.org::4fb61555-e132-4b20-8de7-faafad75e8e1" providerId="AD" clId="Web-{41A4E71D-902B-1BFA-3EA6-4AE2F6FB4DA8}" dt="2022-07-25T16:41:27.049" v="705"/>
        <pc:sldMkLst>
          <pc:docMk/>
          <pc:sldMk cId="87567502" sldId="276"/>
        </pc:sldMkLst>
        <pc:spChg chg="mod">
          <ac:chgData name="Tameem Al-Talabani" userId="S::taltalabani@usccb.org::4fb61555-e132-4b20-8de7-faafad75e8e1" providerId="AD" clId="Web-{41A4E71D-902B-1BFA-3EA6-4AE2F6FB4DA8}" dt="2022-07-25T16:09:51.369" v="631" actId="20577"/>
          <ac:spMkLst>
            <pc:docMk/>
            <pc:sldMk cId="87567502" sldId="276"/>
            <ac:spMk id="2" creationId="{75E92E1E-B99E-97D7-1D16-1E328754E3C2}"/>
          </ac:spMkLst>
        </pc:spChg>
        <pc:spChg chg="del mod">
          <ac:chgData name="Tameem Al-Talabani" userId="S::taltalabani@usccb.org::4fb61555-e132-4b20-8de7-faafad75e8e1" providerId="AD" clId="Web-{41A4E71D-902B-1BFA-3EA6-4AE2F6FB4DA8}" dt="2022-07-25T16:09:18.883" v="617"/>
          <ac:spMkLst>
            <pc:docMk/>
            <pc:sldMk cId="87567502" sldId="276"/>
            <ac:spMk id="3" creationId="{FA6DDC05-171D-F84D-B0A0-0FD59F97AEBC}"/>
          </ac:spMkLst>
        </pc:spChg>
        <pc:spChg chg="add del mod">
          <ac:chgData name="Tameem Al-Talabani" userId="S::taltalabani@usccb.org::4fb61555-e132-4b20-8de7-faafad75e8e1" providerId="AD" clId="Web-{41A4E71D-902B-1BFA-3EA6-4AE2F6FB4DA8}" dt="2022-07-25T16:09:31.259" v="618"/>
          <ac:spMkLst>
            <pc:docMk/>
            <pc:sldMk cId="87567502" sldId="276"/>
            <ac:spMk id="5" creationId="{DD13BB38-CD59-C15F-E406-0E5F13BF0427}"/>
          </ac:spMkLst>
        </pc:spChg>
        <pc:spChg chg="add mod">
          <ac:chgData name="Tameem Al-Talabani" userId="S::taltalabani@usccb.org::4fb61555-e132-4b20-8de7-faafad75e8e1" providerId="AD" clId="Web-{41A4E71D-902B-1BFA-3EA6-4AE2F6FB4DA8}" dt="2022-07-25T16:19:04.529" v="704" actId="20577"/>
          <ac:spMkLst>
            <pc:docMk/>
            <pc:sldMk cId="87567502" sldId="276"/>
            <ac:spMk id="7" creationId="{24B86283-F699-8AAA-FE6E-99A10507D9A2}"/>
          </ac:spMkLst>
        </pc:spChg>
      </pc:sldChg>
      <pc:sldChg chg="addSp delSp modSp new addAnim delAnim modAnim">
        <pc:chgData name="Tameem Al-Talabani" userId="S::taltalabani@usccb.org::4fb61555-e132-4b20-8de7-faafad75e8e1" providerId="AD" clId="Web-{41A4E71D-902B-1BFA-3EA6-4AE2F6FB4DA8}" dt="2022-07-25T17:49:28.094" v="710"/>
        <pc:sldMkLst>
          <pc:docMk/>
          <pc:sldMk cId="893064254" sldId="277"/>
        </pc:sldMkLst>
        <pc:spChg chg="mod">
          <ac:chgData name="Tameem Al-Talabani" userId="S::taltalabani@usccb.org::4fb61555-e132-4b20-8de7-faafad75e8e1" providerId="AD" clId="Web-{41A4E71D-902B-1BFA-3EA6-4AE2F6FB4DA8}" dt="2022-07-25T14:15:41.557" v="593" actId="1076"/>
          <ac:spMkLst>
            <pc:docMk/>
            <pc:sldMk cId="893064254" sldId="277"/>
            <ac:spMk id="2" creationId="{D005BBDA-329F-C920-53F6-AB7C191C2490}"/>
          </ac:spMkLst>
        </pc:spChg>
        <pc:spChg chg="del mod">
          <ac:chgData name="Tameem Al-Talabani" userId="S::taltalabani@usccb.org::4fb61555-e132-4b20-8de7-faafad75e8e1" providerId="AD" clId="Web-{41A4E71D-902B-1BFA-3EA6-4AE2F6FB4DA8}" dt="2022-07-25T12:46:27.317" v="115"/>
          <ac:spMkLst>
            <pc:docMk/>
            <pc:sldMk cId="893064254" sldId="277"/>
            <ac:spMk id="3" creationId="{16086987-47A5-1A20-47AC-17B1832C6E56}"/>
          </ac:spMkLst>
        </pc:spChg>
        <pc:spChg chg="add mod">
          <ac:chgData name="Tameem Al-Talabani" userId="S::taltalabani@usccb.org::4fb61555-e132-4b20-8de7-faafad75e8e1" providerId="AD" clId="Web-{41A4E71D-902B-1BFA-3EA6-4AE2F6FB4DA8}" dt="2022-07-25T14:16:08.636" v="596" actId="20577"/>
          <ac:spMkLst>
            <pc:docMk/>
            <pc:sldMk cId="893064254" sldId="277"/>
            <ac:spMk id="5" creationId="{A90F9F9A-96E0-A3B4-3920-B424C90DB6F9}"/>
          </ac:spMkLst>
        </pc:spChg>
      </pc:sldChg>
      <pc:sldChg chg="modSp add ord replId">
        <pc:chgData name="Tameem Al-Talabani" userId="S::taltalabani@usccb.org::4fb61555-e132-4b20-8de7-faafad75e8e1" providerId="AD" clId="Web-{41A4E71D-902B-1BFA-3EA6-4AE2F6FB4DA8}" dt="2022-07-25T16:06:08.908" v="605" actId="20577"/>
        <pc:sldMkLst>
          <pc:docMk/>
          <pc:sldMk cId="692194650" sldId="278"/>
        </pc:sldMkLst>
        <pc:spChg chg="mod">
          <ac:chgData name="Tameem Al-Talabani" userId="S::taltalabani@usccb.org::4fb61555-e132-4b20-8de7-faafad75e8e1" providerId="AD" clId="Web-{41A4E71D-902B-1BFA-3EA6-4AE2F6FB4DA8}" dt="2022-07-25T16:06:08.908" v="605" actId="20577"/>
          <ac:spMkLst>
            <pc:docMk/>
            <pc:sldMk cId="692194650" sldId="278"/>
            <ac:spMk id="3" creationId="{8A6373C8-AFC2-4E41-9892-7A85B89DD244}"/>
          </ac:spMkLst>
        </pc:spChg>
      </pc:sldChg>
    </pc:docChg>
  </pc:docChgLst>
  <pc:docChgLst>
    <pc:chgData name="Emily Norton" userId="1ea444dc-c998-462f-b277-50a49bf8daaf" providerId="ADAL" clId="{47E53137-3BF1-4ED8-87A9-B3053CE12752}"/>
    <pc:docChg chg="undo custSel addSld delSld modSld sldOrd">
      <pc:chgData name="Emily Norton" userId="1ea444dc-c998-462f-b277-50a49bf8daaf" providerId="ADAL" clId="{47E53137-3BF1-4ED8-87A9-B3053CE12752}" dt="2022-07-25T18:07:52.591" v="2379" actId="113"/>
      <pc:docMkLst>
        <pc:docMk/>
      </pc:docMkLst>
      <pc:sldChg chg="modSp mod">
        <pc:chgData name="Emily Norton" userId="1ea444dc-c998-462f-b277-50a49bf8daaf" providerId="ADAL" clId="{47E53137-3BF1-4ED8-87A9-B3053CE12752}" dt="2022-07-25T18:07:50.339" v="2378" actId="113"/>
        <pc:sldMkLst>
          <pc:docMk/>
          <pc:sldMk cId="1815007442" sldId="260"/>
        </pc:sldMkLst>
        <pc:spChg chg="mod">
          <ac:chgData name="Emily Norton" userId="1ea444dc-c998-462f-b277-50a49bf8daaf" providerId="ADAL" clId="{47E53137-3BF1-4ED8-87A9-B3053CE12752}" dt="2022-07-25T18:07:50.339" v="2378" actId="113"/>
          <ac:spMkLst>
            <pc:docMk/>
            <pc:sldMk cId="1815007442" sldId="260"/>
            <ac:spMk id="2" creationId="{B165CC39-36A1-49A3-BC9E-3169D03F20A7}"/>
          </ac:spMkLst>
        </pc:spChg>
      </pc:sldChg>
      <pc:sldChg chg="modSp del mod">
        <pc:chgData name="Emily Norton" userId="1ea444dc-c998-462f-b277-50a49bf8daaf" providerId="ADAL" clId="{47E53137-3BF1-4ED8-87A9-B3053CE12752}" dt="2022-07-25T16:32:43.195" v="2371" actId="2696"/>
        <pc:sldMkLst>
          <pc:docMk/>
          <pc:sldMk cId="672318789" sldId="262"/>
        </pc:sldMkLst>
        <pc:spChg chg="mod">
          <ac:chgData name="Emily Norton" userId="1ea444dc-c998-462f-b277-50a49bf8daaf" providerId="ADAL" clId="{47E53137-3BF1-4ED8-87A9-B3053CE12752}" dt="2022-07-25T13:36:54.076" v="1854" actId="13926"/>
          <ac:spMkLst>
            <pc:docMk/>
            <pc:sldMk cId="672318789" sldId="262"/>
            <ac:spMk id="3" creationId="{06F42CB2-F514-4470-8C51-BDB04A09D1BD}"/>
          </ac:spMkLst>
        </pc:spChg>
      </pc:sldChg>
      <pc:sldChg chg="modSp mod">
        <pc:chgData name="Emily Norton" userId="1ea444dc-c998-462f-b277-50a49bf8daaf" providerId="ADAL" clId="{47E53137-3BF1-4ED8-87A9-B3053CE12752}" dt="2022-07-25T18:07:52.591" v="2379" actId="113"/>
        <pc:sldMkLst>
          <pc:docMk/>
          <pc:sldMk cId="1427345001" sldId="263"/>
        </pc:sldMkLst>
        <pc:spChg chg="mod">
          <ac:chgData name="Emily Norton" userId="1ea444dc-c998-462f-b277-50a49bf8daaf" providerId="ADAL" clId="{47E53137-3BF1-4ED8-87A9-B3053CE12752}" dt="2022-07-25T18:07:52.591" v="2379" actId="113"/>
          <ac:spMkLst>
            <pc:docMk/>
            <pc:sldMk cId="1427345001" sldId="263"/>
            <ac:spMk id="2" creationId="{61F5D70E-8BE4-4938-AA7E-D1483D508DC3}"/>
          </ac:spMkLst>
        </pc:spChg>
      </pc:sldChg>
      <pc:sldChg chg="modSp del mod">
        <pc:chgData name="Emily Norton" userId="1ea444dc-c998-462f-b277-50a49bf8daaf" providerId="ADAL" clId="{47E53137-3BF1-4ED8-87A9-B3053CE12752}" dt="2022-07-25T16:28:31.092" v="2239" actId="2696"/>
        <pc:sldMkLst>
          <pc:docMk/>
          <pc:sldMk cId="279517307" sldId="268"/>
        </pc:sldMkLst>
        <pc:spChg chg="mod">
          <ac:chgData name="Emily Norton" userId="1ea444dc-c998-462f-b277-50a49bf8daaf" providerId="ADAL" clId="{47E53137-3BF1-4ED8-87A9-B3053CE12752}" dt="2022-07-25T13:36:58.167" v="1855" actId="13926"/>
          <ac:spMkLst>
            <pc:docMk/>
            <pc:sldMk cId="279517307" sldId="268"/>
            <ac:spMk id="3" creationId="{8A6373C8-AFC2-4E41-9892-7A85B89DD244}"/>
          </ac:spMkLst>
        </pc:spChg>
      </pc:sldChg>
      <pc:sldChg chg="addSp delSp modSp mod ord">
        <pc:chgData name="Emily Norton" userId="1ea444dc-c998-462f-b277-50a49bf8daaf" providerId="ADAL" clId="{47E53137-3BF1-4ED8-87A9-B3053CE12752}" dt="2022-07-25T18:07:43.197" v="2376" actId="113"/>
        <pc:sldMkLst>
          <pc:docMk/>
          <pc:sldMk cId="1624185374" sldId="271"/>
        </pc:sldMkLst>
        <pc:spChg chg="mod">
          <ac:chgData name="Emily Norton" userId="1ea444dc-c998-462f-b277-50a49bf8daaf" providerId="ADAL" clId="{47E53137-3BF1-4ED8-87A9-B3053CE12752}" dt="2022-07-25T18:07:43.197" v="2376" actId="113"/>
          <ac:spMkLst>
            <pc:docMk/>
            <pc:sldMk cId="1624185374" sldId="271"/>
            <ac:spMk id="2" creationId="{94986AD0-E129-CE57-5B13-067AC7EF5556}"/>
          </ac:spMkLst>
        </pc:spChg>
        <pc:spChg chg="del mod">
          <ac:chgData name="Emily Norton" userId="1ea444dc-c998-462f-b277-50a49bf8daaf" providerId="ADAL" clId="{47E53137-3BF1-4ED8-87A9-B3053CE12752}" dt="2022-07-22T13:00:40.784" v="1770" actId="478"/>
          <ac:spMkLst>
            <pc:docMk/>
            <pc:sldMk cId="1624185374" sldId="271"/>
            <ac:spMk id="3" creationId="{6ADB5047-57B2-343C-0C01-5372FF3CAB58}"/>
          </ac:spMkLst>
        </pc:spChg>
        <pc:spChg chg="add mod">
          <ac:chgData name="Emily Norton" userId="1ea444dc-c998-462f-b277-50a49bf8daaf" providerId="ADAL" clId="{47E53137-3BF1-4ED8-87A9-B3053CE12752}" dt="2022-07-25T16:29:16.392" v="2370" actId="1076"/>
          <ac:spMkLst>
            <pc:docMk/>
            <pc:sldMk cId="1624185374" sldId="271"/>
            <ac:spMk id="4" creationId="{E501FF9F-E5AE-3F69-4FFD-7882579CB67F}"/>
          </ac:spMkLst>
        </pc:spChg>
        <pc:spChg chg="add del mod">
          <ac:chgData name="Emily Norton" userId="1ea444dc-c998-462f-b277-50a49bf8daaf" providerId="ADAL" clId="{47E53137-3BF1-4ED8-87A9-B3053CE12752}" dt="2022-07-22T13:00:42.512" v="1771" actId="478"/>
          <ac:spMkLst>
            <pc:docMk/>
            <pc:sldMk cId="1624185374" sldId="271"/>
            <ac:spMk id="6" creationId="{34775146-4EC8-E739-EE92-2C8B19617B4B}"/>
          </ac:spMkLst>
        </pc:spChg>
      </pc:sldChg>
      <pc:sldChg chg="addSp modSp add mod ord">
        <pc:chgData name="Emily Norton" userId="1ea444dc-c998-462f-b277-50a49bf8daaf" providerId="ADAL" clId="{47E53137-3BF1-4ED8-87A9-B3053CE12752}" dt="2022-07-25T18:07:46.266" v="2377" actId="113"/>
        <pc:sldMkLst>
          <pc:docMk/>
          <pc:sldMk cId="564101972" sldId="272"/>
        </pc:sldMkLst>
        <pc:spChg chg="mod">
          <ac:chgData name="Emily Norton" userId="1ea444dc-c998-462f-b277-50a49bf8daaf" providerId="ADAL" clId="{47E53137-3BF1-4ED8-87A9-B3053CE12752}" dt="2022-07-25T18:07:46.266" v="2377" actId="113"/>
          <ac:spMkLst>
            <pc:docMk/>
            <pc:sldMk cId="564101972" sldId="272"/>
            <ac:spMk id="2" creationId="{94986AD0-E129-CE57-5B13-067AC7EF5556}"/>
          </ac:spMkLst>
        </pc:spChg>
        <pc:spChg chg="mod">
          <ac:chgData name="Emily Norton" userId="1ea444dc-c998-462f-b277-50a49bf8daaf" providerId="ADAL" clId="{47E53137-3BF1-4ED8-87A9-B3053CE12752}" dt="2022-07-25T15:57:46.261" v="2233" actId="11"/>
          <ac:spMkLst>
            <pc:docMk/>
            <pc:sldMk cId="564101972" sldId="272"/>
            <ac:spMk id="3" creationId="{6ADB5047-57B2-343C-0C01-5372FF3CAB58}"/>
          </ac:spMkLst>
        </pc:spChg>
        <pc:spChg chg="add mod">
          <ac:chgData name="Emily Norton" userId="1ea444dc-c998-462f-b277-50a49bf8daaf" providerId="ADAL" clId="{47E53137-3BF1-4ED8-87A9-B3053CE12752}" dt="2022-07-25T16:09:33.856" v="2238" actId="20577"/>
          <ac:spMkLst>
            <pc:docMk/>
            <pc:sldMk cId="564101972" sldId="272"/>
            <ac:spMk id="4" creationId="{8D30A672-E041-6445-FF6E-A3FD763C9165}"/>
          </ac:spMkLst>
        </pc:spChg>
      </pc:sldChg>
      <pc:sldChg chg="modSp mod">
        <pc:chgData name="Emily Norton" userId="1ea444dc-c998-462f-b277-50a49bf8daaf" providerId="ADAL" clId="{47E53137-3BF1-4ED8-87A9-B3053CE12752}" dt="2022-07-25T18:07:29.011" v="2372" actId="113"/>
        <pc:sldMkLst>
          <pc:docMk/>
          <pc:sldMk cId="2625239551" sldId="275"/>
        </pc:sldMkLst>
        <pc:spChg chg="mod">
          <ac:chgData name="Emily Norton" userId="1ea444dc-c998-462f-b277-50a49bf8daaf" providerId="ADAL" clId="{47E53137-3BF1-4ED8-87A9-B3053CE12752}" dt="2022-07-25T18:07:29.011" v="2372" actId="113"/>
          <ac:spMkLst>
            <pc:docMk/>
            <pc:sldMk cId="2625239551" sldId="275"/>
            <ac:spMk id="2" creationId="{BD494778-1968-70F0-A335-72054AE33BD9}"/>
          </ac:spMkLst>
        </pc:spChg>
      </pc:sldChg>
      <pc:sldChg chg="modSp mod">
        <pc:chgData name="Emily Norton" userId="1ea444dc-c998-462f-b277-50a49bf8daaf" providerId="ADAL" clId="{47E53137-3BF1-4ED8-87A9-B3053CE12752}" dt="2022-07-25T18:07:35.690" v="2374" actId="113"/>
        <pc:sldMkLst>
          <pc:docMk/>
          <pc:sldMk cId="87567502" sldId="276"/>
        </pc:sldMkLst>
        <pc:spChg chg="mod">
          <ac:chgData name="Emily Norton" userId="1ea444dc-c998-462f-b277-50a49bf8daaf" providerId="ADAL" clId="{47E53137-3BF1-4ED8-87A9-B3053CE12752}" dt="2022-07-25T18:07:35.690" v="2374" actId="113"/>
          <ac:spMkLst>
            <pc:docMk/>
            <pc:sldMk cId="87567502" sldId="276"/>
            <ac:spMk id="2" creationId="{75E92E1E-B99E-97D7-1D16-1E328754E3C2}"/>
          </ac:spMkLst>
        </pc:spChg>
      </pc:sldChg>
      <pc:sldChg chg="modSp mod">
        <pc:chgData name="Emily Norton" userId="1ea444dc-c998-462f-b277-50a49bf8daaf" providerId="ADAL" clId="{47E53137-3BF1-4ED8-87A9-B3053CE12752}" dt="2022-07-25T18:07:31.937" v="2373" actId="113"/>
        <pc:sldMkLst>
          <pc:docMk/>
          <pc:sldMk cId="893064254" sldId="277"/>
        </pc:sldMkLst>
        <pc:spChg chg="mod">
          <ac:chgData name="Emily Norton" userId="1ea444dc-c998-462f-b277-50a49bf8daaf" providerId="ADAL" clId="{47E53137-3BF1-4ED8-87A9-B3053CE12752}" dt="2022-07-25T18:07:31.937" v="2373" actId="113"/>
          <ac:spMkLst>
            <pc:docMk/>
            <pc:sldMk cId="893064254" sldId="277"/>
            <ac:spMk id="2" creationId="{D005BBDA-329F-C920-53F6-AB7C191C2490}"/>
          </ac:spMkLst>
        </pc:spChg>
      </pc:sldChg>
      <pc:sldChg chg="modSp mod">
        <pc:chgData name="Emily Norton" userId="1ea444dc-c998-462f-b277-50a49bf8daaf" providerId="ADAL" clId="{47E53137-3BF1-4ED8-87A9-B3053CE12752}" dt="2022-07-25T18:07:39.143" v="2375" actId="113"/>
        <pc:sldMkLst>
          <pc:docMk/>
          <pc:sldMk cId="692194650" sldId="278"/>
        </pc:sldMkLst>
        <pc:spChg chg="mod">
          <ac:chgData name="Emily Norton" userId="1ea444dc-c998-462f-b277-50a49bf8daaf" providerId="ADAL" clId="{47E53137-3BF1-4ED8-87A9-B3053CE12752}" dt="2022-07-25T18:07:39.143" v="2375" actId="113"/>
          <ac:spMkLst>
            <pc:docMk/>
            <pc:sldMk cId="692194650" sldId="278"/>
            <ac:spMk id="2" creationId="{4920E570-F394-445C-9F32-05A6EDA5640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7FAFB-24A5-4EC2-A0DC-6A0E11452CEF}" type="doc">
      <dgm:prSet loTypeId="urn:microsoft.com/office/officeart/2005/8/layout/hChevron3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A640DB-2DDA-4895-8C39-A5E568CAD025}">
      <dgm:prSet phldrT="[Text]" custT="1"/>
      <dgm:spPr/>
      <dgm:t>
        <a:bodyPr/>
        <a:lstStyle/>
        <a:p>
          <a:pPr rtl="0"/>
          <a:r>
            <a:rPr lang="en-US" sz="2100" u="sng">
              <a:latin typeface="Calibri Light" panose="020F0302020204030204"/>
            </a:rPr>
            <a:t> Outreach</a:t>
          </a:r>
          <a:br>
            <a:rPr lang="en-US" sz="2100"/>
          </a:br>
          <a:r>
            <a:rPr lang="en-US" sz="2100" u="none">
              <a:latin typeface="Calibri Light" panose="020F0302020204030204"/>
            </a:rPr>
            <a:t>Identifying eligible Ukrainians</a:t>
          </a:r>
          <a:endParaRPr lang="en-US" sz="2100" u="sng">
            <a:solidFill>
              <a:srgbClr val="010000"/>
            </a:solidFill>
            <a:latin typeface="Calibri Light" panose="020F0302020204030204"/>
          </a:endParaRPr>
        </a:p>
      </dgm:t>
    </dgm:pt>
    <dgm:pt modelId="{4E729096-FF5C-41BC-BCB5-F2DC62469B5F}" type="parTrans" cxnId="{485BA753-9FE5-43F3-92CD-2D060E81F2DA}">
      <dgm:prSet/>
      <dgm:spPr/>
      <dgm:t>
        <a:bodyPr/>
        <a:lstStyle/>
        <a:p>
          <a:endParaRPr lang="en-US"/>
        </a:p>
      </dgm:t>
    </dgm:pt>
    <dgm:pt modelId="{6E107465-B931-4D04-ABB4-7720834C6467}" type="sibTrans" cxnId="{485BA753-9FE5-43F3-92CD-2D060E81F2DA}">
      <dgm:prSet/>
      <dgm:spPr/>
      <dgm:t>
        <a:bodyPr/>
        <a:lstStyle/>
        <a:p>
          <a:endParaRPr lang="en-US"/>
        </a:p>
      </dgm:t>
    </dgm:pt>
    <dgm:pt modelId="{C654C155-8789-466A-A7CC-D54ADFD36391}">
      <dgm:prSet phldrT="[Text]" custT="1"/>
      <dgm:spPr/>
      <dgm:t>
        <a:bodyPr/>
        <a:lstStyle/>
        <a:p>
          <a:r>
            <a:rPr lang="en-US" sz="1600" b="1" u="sng">
              <a:latin typeface="Calibri Light" panose="020F0302020204030204"/>
            </a:rPr>
            <a:t>Intake</a:t>
          </a:r>
          <a:endParaRPr lang="en-US" sz="1600" b="0">
            <a:latin typeface="Calibri Light" panose="020F0302020204030204"/>
          </a:endParaRPr>
        </a:p>
        <a:p>
          <a:pPr rtl="0"/>
          <a:r>
            <a:rPr lang="en-US" sz="1600" b="0">
              <a:latin typeface="Calibri Light" panose="020F0302020204030204"/>
            </a:rPr>
            <a:t>Bio/data (Full name, A#, DOB, DOE, Document type, etc.)</a:t>
          </a:r>
          <a:endParaRPr lang="en-US" sz="1600" b="0"/>
        </a:p>
      </dgm:t>
    </dgm:pt>
    <dgm:pt modelId="{2D1A9A66-C639-422B-8EDB-F0F2886AF49F}" type="parTrans" cxnId="{DA7D24F3-EDB7-48BC-9662-6704E8C13780}">
      <dgm:prSet/>
      <dgm:spPr/>
      <dgm:t>
        <a:bodyPr/>
        <a:lstStyle/>
        <a:p>
          <a:endParaRPr lang="en-US"/>
        </a:p>
      </dgm:t>
    </dgm:pt>
    <dgm:pt modelId="{BD6B7332-2150-4AEB-972A-F11E4B54E95C}" type="sibTrans" cxnId="{DA7D24F3-EDB7-48BC-9662-6704E8C13780}">
      <dgm:prSet/>
      <dgm:spPr/>
      <dgm:t>
        <a:bodyPr/>
        <a:lstStyle/>
        <a:p>
          <a:endParaRPr lang="en-US"/>
        </a:p>
      </dgm:t>
    </dgm:pt>
    <dgm:pt modelId="{77C309E4-10B1-4AF9-AC2A-19A8F386133F}">
      <dgm:prSet phldrT="[Text]" custT="1"/>
      <dgm:spPr/>
      <dgm:t>
        <a:bodyPr/>
        <a:lstStyle/>
        <a:p>
          <a:r>
            <a:rPr lang="en-US" sz="1800" b="1" u="sng">
              <a:latin typeface="Calibri Light" panose="020F0302020204030204"/>
            </a:rPr>
            <a:t>Assessment</a:t>
          </a:r>
          <a:endParaRPr lang="en-US" sz="1400" b="0"/>
        </a:p>
        <a:p>
          <a:pPr rtl="0"/>
          <a:r>
            <a:rPr lang="en-US" sz="1400" b="0">
              <a:latin typeface="Calibri Light" panose="020F0302020204030204"/>
            </a:rPr>
            <a:t>Identifying client's needs, scale, etc.</a:t>
          </a:r>
          <a:endParaRPr lang="en-US" sz="1400" b="0"/>
        </a:p>
      </dgm:t>
    </dgm:pt>
    <dgm:pt modelId="{EF2B996D-8420-4E52-98BA-50153B544F93}" type="parTrans" cxnId="{E89B813C-CDEE-401C-9BE6-82C3C16DFF8E}">
      <dgm:prSet/>
      <dgm:spPr/>
      <dgm:t>
        <a:bodyPr/>
        <a:lstStyle/>
        <a:p>
          <a:endParaRPr lang="en-US"/>
        </a:p>
      </dgm:t>
    </dgm:pt>
    <dgm:pt modelId="{AB04F959-DA45-49D2-BAFC-113DBDB4C96F}" type="sibTrans" cxnId="{E89B813C-CDEE-401C-9BE6-82C3C16DFF8E}">
      <dgm:prSet/>
      <dgm:spPr/>
      <dgm:t>
        <a:bodyPr/>
        <a:lstStyle/>
        <a:p>
          <a:endParaRPr lang="en-US"/>
        </a:p>
      </dgm:t>
    </dgm:pt>
    <dgm:pt modelId="{910EC958-7CCC-4076-8D30-E95FF8D4CDED}">
      <dgm:prSet custT="1"/>
      <dgm:spPr/>
      <dgm:t>
        <a:bodyPr/>
        <a:lstStyle/>
        <a:p>
          <a:r>
            <a:rPr lang="en-US" sz="2000" u="sng">
              <a:latin typeface="Calibri Light" panose="020F0302020204030204"/>
            </a:rPr>
            <a:t>Referral</a:t>
          </a:r>
          <a:endParaRPr lang="en-US" sz="1800" u="sng"/>
        </a:p>
      </dgm:t>
    </dgm:pt>
    <dgm:pt modelId="{BCE02A5B-A030-4134-9AA1-B8E0A133CD6E}" type="parTrans" cxnId="{4F9BDF8D-74A5-4F6B-98D2-720730C75516}">
      <dgm:prSet/>
      <dgm:spPr/>
      <dgm:t>
        <a:bodyPr/>
        <a:lstStyle/>
        <a:p>
          <a:endParaRPr lang="en-US"/>
        </a:p>
      </dgm:t>
    </dgm:pt>
    <dgm:pt modelId="{CC0DC765-B919-4DC9-ABD4-0BA9CBF15106}" type="sibTrans" cxnId="{4F9BDF8D-74A5-4F6B-98D2-720730C75516}">
      <dgm:prSet/>
      <dgm:spPr/>
      <dgm:t>
        <a:bodyPr/>
        <a:lstStyle/>
        <a:p>
          <a:endParaRPr lang="en-US"/>
        </a:p>
      </dgm:t>
    </dgm:pt>
    <dgm:pt modelId="{7156F63B-FD5E-4385-8E33-2923AAAB70C3}" type="pres">
      <dgm:prSet presAssocID="{F9F7FAFB-24A5-4EC2-A0DC-6A0E11452CEF}" presName="Name0" presStyleCnt="0">
        <dgm:presLayoutVars>
          <dgm:dir/>
          <dgm:resizeHandles val="exact"/>
        </dgm:presLayoutVars>
      </dgm:prSet>
      <dgm:spPr/>
    </dgm:pt>
    <dgm:pt modelId="{DAE1F0D1-A946-4933-B10E-AFC04E76553B}" type="pres">
      <dgm:prSet presAssocID="{5DA640DB-2DDA-4895-8C39-A5E568CAD025}" presName="parTxOnly" presStyleLbl="node1" presStyleIdx="0" presStyleCnt="4" custScaleX="154659" custScaleY="164946" custLinFactNeighborX="-2178">
        <dgm:presLayoutVars>
          <dgm:bulletEnabled val="1"/>
        </dgm:presLayoutVars>
      </dgm:prSet>
      <dgm:spPr/>
    </dgm:pt>
    <dgm:pt modelId="{F11B5608-FE8F-4008-81A3-0F7ABD9A7F94}" type="pres">
      <dgm:prSet presAssocID="{6E107465-B931-4D04-ABB4-7720834C6467}" presName="parSpace" presStyleCnt="0"/>
      <dgm:spPr/>
    </dgm:pt>
    <dgm:pt modelId="{4BEDF445-4872-408C-83F6-77E819B7CE65}" type="pres">
      <dgm:prSet presAssocID="{C654C155-8789-466A-A7CC-D54ADFD36391}" presName="parTxOnly" presStyleLbl="node1" presStyleIdx="1" presStyleCnt="4" custScaleX="164020" custScaleY="164946">
        <dgm:presLayoutVars>
          <dgm:bulletEnabled val="1"/>
        </dgm:presLayoutVars>
      </dgm:prSet>
      <dgm:spPr/>
    </dgm:pt>
    <dgm:pt modelId="{F6D1BF97-2969-483E-ABFD-012B48E87668}" type="pres">
      <dgm:prSet presAssocID="{BD6B7332-2150-4AEB-972A-F11E4B54E95C}" presName="parSpace" presStyleCnt="0"/>
      <dgm:spPr/>
    </dgm:pt>
    <dgm:pt modelId="{4FE008C7-C72E-4CB8-A49A-94AB6C71E6AC}" type="pres">
      <dgm:prSet presAssocID="{77C309E4-10B1-4AF9-AC2A-19A8F386133F}" presName="parTxOnly" presStyleLbl="node1" presStyleIdx="2" presStyleCnt="4" custScaleX="180472" custScaleY="164946">
        <dgm:presLayoutVars>
          <dgm:bulletEnabled val="1"/>
        </dgm:presLayoutVars>
      </dgm:prSet>
      <dgm:spPr/>
    </dgm:pt>
    <dgm:pt modelId="{6B40857E-5978-4277-8748-FD4DC58BA6DD}" type="pres">
      <dgm:prSet presAssocID="{AB04F959-DA45-49D2-BAFC-113DBDB4C96F}" presName="parSpace" presStyleCnt="0"/>
      <dgm:spPr/>
    </dgm:pt>
    <dgm:pt modelId="{38E7CECD-F41D-4A82-A64D-0E5A9A940CB0}" type="pres">
      <dgm:prSet presAssocID="{910EC958-7CCC-4076-8D30-E95FF8D4CDED}" presName="parTxOnly" presStyleLbl="node1" presStyleIdx="3" presStyleCnt="4" custScaleX="121911" custScaleY="164946">
        <dgm:presLayoutVars>
          <dgm:bulletEnabled val="1"/>
        </dgm:presLayoutVars>
      </dgm:prSet>
      <dgm:spPr/>
    </dgm:pt>
  </dgm:ptLst>
  <dgm:cxnLst>
    <dgm:cxn modelId="{E64E6532-E832-48E7-B2C1-FFF8EF19B878}" type="presOf" srcId="{F9F7FAFB-24A5-4EC2-A0DC-6A0E11452CEF}" destId="{7156F63B-FD5E-4385-8E33-2923AAAB70C3}" srcOrd="0" destOrd="0" presId="urn:microsoft.com/office/officeart/2005/8/layout/hChevron3"/>
    <dgm:cxn modelId="{E89B813C-CDEE-401C-9BE6-82C3C16DFF8E}" srcId="{F9F7FAFB-24A5-4EC2-A0DC-6A0E11452CEF}" destId="{77C309E4-10B1-4AF9-AC2A-19A8F386133F}" srcOrd="2" destOrd="0" parTransId="{EF2B996D-8420-4E52-98BA-50153B544F93}" sibTransId="{AB04F959-DA45-49D2-BAFC-113DBDB4C96F}"/>
    <dgm:cxn modelId="{740AD43D-FCAE-4DBE-B002-7EDBB9E076B6}" type="presOf" srcId="{910EC958-7CCC-4076-8D30-E95FF8D4CDED}" destId="{38E7CECD-F41D-4A82-A64D-0E5A9A940CB0}" srcOrd="0" destOrd="0" presId="urn:microsoft.com/office/officeart/2005/8/layout/hChevron3"/>
    <dgm:cxn modelId="{17B6316A-309B-42A1-986B-DCABC0B5787A}" type="presOf" srcId="{C654C155-8789-466A-A7CC-D54ADFD36391}" destId="{4BEDF445-4872-408C-83F6-77E819B7CE65}" srcOrd="0" destOrd="0" presId="urn:microsoft.com/office/officeart/2005/8/layout/hChevron3"/>
    <dgm:cxn modelId="{485BA753-9FE5-43F3-92CD-2D060E81F2DA}" srcId="{F9F7FAFB-24A5-4EC2-A0DC-6A0E11452CEF}" destId="{5DA640DB-2DDA-4895-8C39-A5E568CAD025}" srcOrd="0" destOrd="0" parTransId="{4E729096-FF5C-41BC-BCB5-F2DC62469B5F}" sibTransId="{6E107465-B931-4D04-ABB4-7720834C6467}"/>
    <dgm:cxn modelId="{505EE97B-D328-4BA5-A1BE-E5605F3FED54}" type="presOf" srcId="{5DA640DB-2DDA-4895-8C39-A5E568CAD025}" destId="{DAE1F0D1-A946-4933-B10E-AFC04E76553B}" srcOrd="0" destOrd="0" presId="urn:microsoft.com/office/officeart/2005/8/layout/hChevron3"/>
    <dgm:cxn modelId="{4F9BDF8D-74A5-4F6B-98D2-720730C75516}" srcId="{F9F7FAFB-24A5-4EC2-A0DC-6A0E11452CEF}" destId="{910EC958-7CCC-4076-8D30-E95FF8D4CDED}" srcOrd="3" destOrd="0" parTransId="{BCE02A5B-A030-4134-9AA1-B8E0A133CD6E}" sibTransId="{CC0DC765-B919-4DC9-ABD4-0BA9CBF15106}"/>
    <dgm:cxn modelId="{DA7D24F3-EDB7-48BC-9662-6704E8C13780}" srcId="{F9F7FAFB-24A5-4EC2-A0DC-6A0E11452CEF}" destId="{C654C155-8789-466A-A7CC-D54ADFD36391}" srcOrd="1" destOrd="0" parTransId="{2D1A9A66-C639-422B-8EDB-F0F2886AF49F}" sibTransId="{BD6B7332-2150-4AEB-972A-F11E4B54E95C}"/>
    <dgm:cxn modelId="{C1DBECF5-1F47-4260-BDC5-4C5180CC5437}" type="presOf" srcId="{77C309E4-10B1-4AF9-AC2A-19A8F386133F}" destId="{4FE008C7-C72E-4CB8-A49A-94AB6C71E6AC}" srcOrd="0" destOrd="0" presId="urn:microsoft.com/office/officeart/2005/8/layout/hChevron3"/>
    <dgm:cxn modelId="{2A02CD9F-9C33-43C7-8D91-8CFFBE5340B2}" type="presParOf" srcId="{7156F63B-FD5E-4385-8E33-2923AAAB70C3}" destId="{DAE1F0D1-A946-4933-B10E-AFC04E76553B}" srcOrd="0" destOrd="0" presId="urn:microsoft.com/office/officeart/2005/8/layout/hChevron3"/>
    <dgm:cxn modelId="{0F33589A-50D0-43A2-8DF4-215D1775E22B}" type="presParOf" srcId="{7156F63B-FD5E-4385-8E33-2923AAAB70C3}" destId="{F11B5608-FE8F-4008-81A3-0F7ABD9A7F94}" srcOrd="1" destOrd="0" presId="urn:microsoft.com/office/officeart/2005/8/layout/hChevron3"/>
    <dgm:cxn modelId="{2B670718-E539-484B-A52E-F4A79A2A454E}" type="presParOf" srcId="{7156F63B-FD5E-4385-8E33-2923AAAB70C3}" destId="{4BEDF445-4872-408C-83F6-77E819B7CE65}" srcOrd="2" destOrd="0" presId="urn:microsoft.com/office/officeart/2005/8/layout/hChevron3"/>
    <dgm:cxn modelId="{8D374AF3-D9FE-4BF3-8316-07A7C7CD37BB}" type="presParOf" srcId="{7156F63B-FD5E-4385-8E33-2923AAAB70C3}" destId="{F6D1BF97-2969-483E-ABFD-012B48E87668}" srcOrd="3" destOrd="0" presId="urn:microsoft.com/office/officeart/2005/8/layout/hChevron3"/>
    <dgm:cxn modelId="{3EE5E1A9-59F4-4511-9B47-EA8CD2630B52}" type="presParOf" srcId="{7156F63B-FD5E-4385-8E33-2923AAAB70C3}" destId="{4FE008C7-C72E-4CB8-A49A-94AB6C71E6AC}" srcOrd="4" destOrd="0" presId="urn:microsoft.com/office/officeart/2005/8/layout/hChevron3"/>
    <dgm:cxn modelId="{789D71AC-F93B-485C-A5CA-93F5359849D4}" type="presParOf" srcId="{7156F63B-FD5E-4385-8E33-2923AAAB70C3}" destId="{6B40857E-5978-4277-8748-FD4DC58BA6DD}" srcOrd="5" destOrd="0" presId="urn:microsoft.com/office/officeart/2005/8/layout/hChevron3"/>
    <dgm:cxn modelId="{F19BE327-0333-4834-8C40-E9BE9CA58ADE}" type="presParOf" srcId="{7156F63B-FD5E-4385-8E33-2923AAAB70C3}" destId="{38E7CECD-F41D-4A82-A64D-0E5A9A940CB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F2E844-FDDB-4898-A070-7AC3A55E9BD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DD56E577-5391-450B-BD4B-17528738E8D5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 1st day of enrollment </a:t>
          </a:r>
        </a:p>
      </dgm:t>
    </dgm:pt>
    <dgm:pt modelId="{6772CD97-073F-4B22-B063-DDE2B9AFA302}" type="parTrans" cxnId="{257A7DB2-FE67-48B5-8332-C85D0CB4BB5B}">
      <dgm:prSet/>
      <dgm:spPr/>
      <dgm:t>
        <a:bodyPr/>
        <a:lstStyle/>
        <a:p>
          <a:endParaRPr lang="en-US"/>
        </a:p>
      </dgm:t>
    </dgm:pt>
    <dgm:pt modelId="{784F211D-91BC-4197-99D2-3738466BA0C9}" type="sibTrans" cxnId="{257A7DB2-FE67-48B5-8332-C85D0CB4BB5B}">
      <dgm:prSet/>
      <dgm:spPr/>
      <dgm:t>
        <a:bodyPr/>
        <a:lstStyle/>
        <a:p>
          <a:endParaRPr lang="en-US"/>
        </a:p>
      </dgm:t>
    </dgm:pt>
    <dgm:pt modelId="{96181B7A-C69D-41C9-96C2-FDD82F52BC13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 Midpoint</a:t>
          </a:r>
        </a:p>
      </dgm:t>
    </dgm:pt>
    <dgm:pt modelId="{9292F3C0-D585-468B-A0DF-0BB09EB30958}" type="parTrans" cxnId="{EC8F48E0-0BC9-40DF-9900-7139B5C2C7C2}">
      <dgm:prSet/>
      <dgm:spPr/>
      <dgm:t>
        <a:bodyPr/>
        <a:lstStyle/>
        <a:p>
          <a:endParaRPr lang="en-US"/>
        </a:p>
      </dgm:t>
    </dgm:pt>
    <dgm:pt modelId="{AEB659F8-C85B-44A3-9FD4-7B24A0056E1E}" type="sibTrans" cxnId="{EC8F48E0-0BC9-40DF-9900-7139B5C2C7C2}">
      <dgm:prSet/>
      <dgm:spPr/>
      <dgm:t>
        <a:bodyPr/>
        <a:lstStyle/>
        <a:p>
          <a:endParaRPr lang="en-US"/>
        </a:p>
      </dgm:t>
    </dgm:pt>
    <dgm:pt modelId="{D12369B8-8105-4825-8BD4-9EED864C4BD3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 Closing Assessment (90th day)</a:t>
          </a:r>
          <a:endParaRPr lang="en-US"/>
        </a:p>
      </dgm:t>
    </dgm:pt>
    <dgm:pt modelId="{A19D3F60-6C22-4AE4-B43E-6CC841209259}" type="parTrans" cxnId="{51C85571-A194-4188-89C6-E22700F38510}">
      <dgm:prSet/>
      <dgm:spPr/>
      <dgm:t>
        <a:bodyPr/>
        <a:lstStyle/>
        <a:p>
          <a:endParaRPr lang="en-US"/>
        </a:p>
      </dgm:t>
    </dgm:pt>
    <dgm:pt modelId="{BF196A63-BE79-4BE2-80ED-5381E7DBEF2E}" type="sibTrans" cxnId="{51C85571-A194-4188-89C6-E22700F38510}">
      <dgm:prSet/>
      <dgm:spPr/>
      <dgm:t>
        <a:bodyPr/>
        <a:lstStyle/>
        <a:p>
          <a:endParaRPr lang="en-US"/>
        </a:p>
      </dgm:t>
    </dgm:pt>
    <dgm:pt modelId="{0641AA95-5C2C-40AE-9CD8-C8391B301CE9}" type="pres">
      <dgm:prSet presAssocID="{60F2E844-FDDB-4898-A070-7AC3A55E9BD0}" presName="Name0" presStyleCnt="0">
        <dgm:presLayoutVars>
          <dgm:dir/>
          <dgm:resizeHandles val="exact"/>
        </dgm:presLayoutVars>
      </dgm:prSet>
      <dgm:spPr/>
    </dgm:pt>
    <dgm:pt modelId="{95BF86FE-441D-4567-85B4-035AF9E30651}" type="pres">
      <dgm:prSet presAssocID="{60F2E844-FDDB-4898-A070-7AC3A55E9BD0}" presName="arrow" presStyleLbl="bgShp" presStyleIdx="0" presStyleCnt="1"/>
      <dgm:spPr/>
    </dgm:pt>
    <dgm:pt modelId="{E95E93CB-E6CE-4139-8967-C31B3E66E71D}" type="pres">
      <dgm:prSet presAssocID="{60F2E844-FDDB-4898-A070-7AC3A55E9BD0}" presName="points" presStyleCnt="0"/>
      <dgm:spPr/>
    </dgm:pt>
    <dgm:pt modelId="{D5CC1557-ADCD-4202-9E71-A8997CB133B9}" type="pres">
      <dgm:prSet presAssocID="{DD56E577-5391-450B-BD4B-17528738E8D5}" presName="compositeA" presStyleCnt="0"/>
      <dgm:spPr/>
    </dgm:pt>
    <dgm:pt modelId="{3397FFD4-D3FF-405A-B6DC-6C41FF5D50A7}" type="pres">
      <dgm:prSet presAssocID="{DD56E577-5391-450B-BD4B-17528738E8D5}" presName="textA" presStyleLbl="revTx" presStyleIdx="0" presStyleCnt="3">
        <dgm:presLayoutVars>
          <dgm:bulletEnabled val="1"/>
        </dgm:presLayoutVars>
      </dgm:prSet>
      <dgm:spPr/>
    </dgm:pt>
    <dgm:pt modelId="{00A589A9-C754-448D-A345-85ADB3230A87}" type="pres">
      <dgm:prSet presAssocID="{DD56E577-5391-450B-BD4B-17528738E8D5}" presName="circleA" presStyleLbl="node1" presStyleIdx="0" presStyleCnt="3"/>
      <dgm:spPr/>
    </dgm:pt>
    <dgm:pt modelId="{B5861384-E41B-4FCB-9FF3-B9766421B4C2}" type="pres">
      <dgm:prSet presAssocID="{DD56E577-5391-450B-BD4B-17528738E8D5}" presName="spaceA" presStyleCnt="0"/>
      <dgm:spPr/>
    </dgm:pt>
    <dgm:pt modelId="{BE6A4EA7-FA59-49D9-9CF1-7102C630818C}" type="pres">
      <dgm:prSet presAssocID="{784F211D-91BC-4197-99D2-3738466BA0C9}" presName="space" presStyleCnt="0"/>
      <dgm:spPr/>
    </dgm:pt>
    <dgm:pt modelId="{6FDB6B36-B714-47A7-BFB7-A8118EB15791}" type="pres">
      <dgm:prSet presAssocID="{96181B7A-C69D-41C9-96C2-FDD82F52BC13}" presName="compositeB" presStyleCnt="0"/>
      <dgm:spPr/>
    </dgm:pt>
    <dgm:pt modelId="{9E5D95BB-2754-4835-B221-8EA65EF79DE1}" type="pres">
      <dgm:prSet presAssocID="{96181B7A-C69D-41C9-96C2-FDD82F52BC13}" presName="textB" presStyleLbl="revTx" presStyleIdx="1" presStyleCnt="3">
        <dgm:presLayoutVars>
          <dgm:bulletEnabled val="1"/>
        </dgm:presLayoutVars>
      </dgm:prSet>
      <dgm:spPr/>
    </dgm:pt>
    <dgm:pt modelId="{199419FE-E90F-4BF3-BE5B-E2248CF9F397}" type="pres">
      <dgm:prSet presAssocID="{96181B7A-C69D-41C9-96C2-FDD82F52BC13}" presName="circleB" presStyleLbl="node1" presStyleIdx="1" presStyleCnt="3"/>
      <dgm:spPr/>
    </dgm:pt>
    <dgm:pt modelId="{34CD3CFE-83AB-44C6-A223-9E01B091517B}" type="pres">
      <dgm:prSet presAssocID="{96181B7A-C69D-41C9-96C2-FDD82F52BC13}" presName="spaceB" presStyleCnt="0"/>
      <dgm:spPr/>
    </dgm:pt>
    <dgm:pt modelId="{9BB370C8-CB1B-4500-A771-41F7CEB4AEFB}" type="pres">
      <dgm:prSet presAssocID="{AEB659F8-C85B-44A3-9FD4-7B24A0056E1E}" presName="space" presStyleCnt="0"/>
      <dgm:spPr/>
    </dgm:pt>
    <dgm:pt modelId="{8F55BE33-683C-47AD-99F8-405D2B679230}" type="pres">
      <dgm:prSet presAssocID="{D12369B8-8105-4825-8BD4-9EED864C4BD3}" presName="compositeA" presStyleCnt="0"/>
      <dgm:spPr/>
    </dgm:pt>
    <dgm:pt modelId="{127DEC8E-9A81-4052-8861-9E609CEB31A4}" type="pres">
      <dgm:prSet presAssocID="{D12369B8-8105-4825-8BD4-9EED864C4BD3}" presName="textA" presStyleLbl="revTx" presStyleIdx="2" presStyleCnt="3">
        <dgm:presLayoutVars>
          <dgm:bulletEnabled val="1"/>
        </dgm:presLayoutVars>
      </dgm:prSet>
      <dgm:spPr/>
    </dgm:pt>
    <dgm:pt modelId="{D1BD449A-073F-4982-BDB7-4F335140B3BD}" type="pres">
      <dgm:prSet presAssocID="{D12369B8-8105-4825-8BD4-9EED864C4BD3}" presName="circleA" presStyleLbl="node1" presStyleIdx="2" presStyleCnt="3"/>
      <dgm:spPr/>
    </dgm:pt>
    <dgm:pt modelId="{D565FEB8-2FEE-461B-ADD2-61FCEE0D562E}" type="pres">
      <dgm:prSet presAssocID="{D12369B8-8105-4825-8BD4-9EED864C4BD3}" presName="spaceA" presStyleCnt="0"/>
      <dgm:spPr/>
    </dgm:pt>
  </dgm:ptLst>
  <dgm:cxnLst>
    <dgm:cxn modelId="{51C85571-A194-4188-89C6-E22700F38510}" srcId="{60F2E844-FDDB-4898-A070-7AC3A55E9BD0}" destId="{D12369B8-8105-4825-8BD4-9EED864C4BD3}" srcOrd="2" destOrd="0" parTransId="{A19D3F60-6C22-4AE4-B43E-6CC841209259}" sibTransId="{BF196A63-BE79-4BE2-80ED-5381E7DBEF2E}"/>
    <dgm:cxn modelId="{F32DE971-0574-4E6E-A96F-ED72CE5D1286}" type="presOf" srcId="{60F2E844-FDDB-4898-A070-7AC3A55E9BD0}" destId="{0641AA95-5C2C-40AE-9CD8-C8391B301CE9}" srcOrd="0" destOrd="0" presId="urn:microsoft.com/office/officeart/2005/8/layout/hProcess11"/>
    <dgm:cxn modelId="{EBC35B52-58A4-4AC7-BBDF-EDCC9A913AF7}" type="presOf" srcId="{D12369B8-8105-4825-8BD4-9EED864C4BD3}" destId="{127DEC8E-9A81-4052-8861-9E609CEB31A4}" srcOrd="0" destOrd="0" presId="urn:microsoft.com/office/officeart/2005/8/layout/hProcess11"/>
    <dgm:cxn modelId="{257A7DB2-FE67-48B5-8332-C85D0CB4BB5B}" srcId="{60F2E844-FDDB-4898-A070-7AC3A55E9BD0}" destId="{DD56E577-5391-450B-BD4B-17528738E8D5}" srcOrd="0" destOrd="0" parTransId="{6772CD97-073F-4B22-B063-DDE2B9AFA302}" sibTransId="{784F211D-91BC-4197-99D2-3738466BA0C9}"/>
    <dgm:cxn modelId="{AF3674C0-9738-4829-B59D-BD73BF9F1633}" type="presOf" srcId="{96181B7A-C69D-41C9-96C2-FDD82F52BC13}" destId="{9E5D95BB-2754-4835-B221-8EA65EF79DE1}" srcOrd="0" destOrd="0" presId="urn:microsoft.com/office/officeart/2005/8/layout/hProcess11"/>
    <dgm:cxn modelId="{6A89BFD5-6463-4C54-840E-22D5CE34714C}" type="presOf" srcId="{DD56E577-5391-450B-BD4B-17528738E8D5}" destId="{3397FFD4-D3FF-405A-B6DC-6C41FF5D50A7}" srcOrd="0" destOrd="0" presId="urn:microsoft.com/office/officeart/2005/8/layout/hProcess11"/>
    <dgm:cxn modelId="{EC8F48E0-0BC9-40DF-9900-7139B5C2C7C2}" srcId="{60F2E844-FDDB-4898-A070-7AC3A55E9BD0}" destId="{96181B7A-C69D-41C9-96C2-FDD82F52BC13}" srcOrd="1" destOrd="0" parTransId="{9292F3C0-D585-468B-A0DF-0BB09EB30958}" sibTransId="{AEB659F8-C85B-44A3-9FD4-7B24A0056E1E}"/>
    <dgm:cxn modelId="{CD205C7C-1BDE-416E-8AFC-0750ED1C8B18}" type="presParOf" srcId="{0641AA95-5C2C-40AE-9CD8-C8391B301CE9}" destId="{95BF86FE-441D-4567-85B4-035AF9E30651}" srcOrd="0" destOrd="0" presId="urn:microsoft.com/office/officeart/2005/8/layout/hProcess11"/>
    <dgm:cxn modelId="{6A2F283A-C3CB-442F-9EDB-904753776DEC}" type="presParOf" srcId="{0641AA95-5C2C-40AE-9CD8-C8391B301CE9}" destId="{E95E93CB-E6CE-4139-8967-C31B3E66E71D}" srcOrd="1" destOrd="0" presId="urn:microsoft.com/office/officeart/2005/8/layout/hProcess11"/>
    <dgm:cxn modelId="{0DAB1234-81E9-48FB-BF8B-A86CCD8850F0}" type="presParOf" srcId="{E95E93CB-E6CE-4139-8967-C31B3E66E71D}" destId="{D5CC1557-ADCD-4202-9E71-A8997CB133B9}" srcOrd="0" destOrd="0" presId="urn:microsoft.com/office/officeart/2005/8/layout/hProcess11"/>
    <dgm:cxn modelId="{2F519AF0-4D45-499C-BEE0-376956987B49}" type="presParOf" srcId="{D5CC1557-ADCD-4202-9E71-A8997CB133B9}" destId="{3397FFD4-D3FF-405A-B6DC-6C41FF5D50A7}" srcOrd="0" destOrd="0" presId="urn:microsoft.com/office/officeart/2005/8/layout/hProcess11"/>
    <dgm:cxn modelId="{18C73577-3C1E-488A-8AE8-4A6B58FDEF4C}" type="presParOf" srcId="{D5CC1557-ADCD-4202-9E71-A8997CB133B9}" destId="{00A589A9-C754-448D-A345-85ADB3230A87}" srcOrd="1" destOrd="0" presId="urn:microsoft.com/office/officeart/2005/8/layout/hProcess11"/>
    <dgm:cxn modelId="{3C295727-7874-4486-A750-795323A2469B}" type="presParOf" srcId="{D5CC1557-ADCD-4202-9E71-A8997CB133B9}" destId="{B5861384-E41B-4FCB-9FF3-B9766421B4C2}" srcOrd="2" destOrd="0" presId="urn:microsoft.com/office/officeart/2005/8/layout/hProcess11"/>
    <dgm:cxn modelId="{539E503A-7BEB-4B27-9E67-63D1C75EC05C}" type="presParOf" srcId="{E95E93CB-E6CE-4139-8967-C31B3E66E71D}" destId="{BE6A4EA7-FA59-49D9-9CF1-7102C630818C}" srcOrd="1" destOrd="0" presId="urn:microsoft.com/office/officeart/2005/8/layout/hProcess11"/>
    <dgm:cxn modelId="{12510CCA-1BEE-493F-BFFD-E8AE60391ABB}" type="presParOf" srcId="{E95E93CB-E6CE-4139-8967-C31B3E66E71D}" destId="{6FDB6B36-B714-47A7-BFB7-A8118EB15791}" srcOrd="2" destOrd="0" presId="urn:microsoft.com/office/officeart/2005/8/layout/hProcess11"/>
    <dgm:cxn modelId="{C95D91F9-8FB7-43B8-B62B-2A7B82490F81}" type="presParOf" srcId="{6FDB6B36-B714-47A7-BFB7-A8118EB15791}" destId="{9E5D95BB-2754-4835-B221-8EA65EF79DE1}" srcOrd="0" destOrd="0" presId="urn:microsoft.com/office/officeart/2005/8/layout/hProcess11"/>
    <dgm:cxn modelId="{F02A69AE-32CD-47B7-9B80-E5D2393653B8}" type="presParOf" srcId="{6FDB6B36-B714-47A7-BFB7-A8118EB15791}" destId="{199419FE-E90F-4BF3-BE5B-E2248CF9F397}" srcOrd="1" destOrd="0" presId="urn:microsoft.com/office/officeart/2005/8/layout/hProcess11"/>
    <dgm:cxn modelId="{17956980-7131-48E5-B5AF-B81CFAAF175C}" type="presParOf" srcId="{6FDB6B36-B714-47A7-BFB7-A8118EB15791}" destId="{34CD3CFE-83AB-44C6-A223-9E01B091517B}" srcOrd="2" destOrd="0" presId="urn:microsoft.com/office/officeart/2005/8/layout/hProcess11"/>
    <dgm:cxn modelId="{F95EE710-C564-4401-B8CA-06BE884F7C40}" type="presParOf" srcId="{E95E93CB-E6CE-4139-8967-C31B3E66E71D}" destId="{9BB370C8-CB1B-4500-A771-41F7CEB4AEFB}" srcOrd="3" destOrd="0" presId="urn:microsoft.com/office/officeart/2005/8/layout/hProcess11"/>
    <dgm:cxn modelId="{4EE3CB9B-7F16-4B5E-84CA-BEE0974269C9}" type="presParOf" srcId="{E95E93CB-E6CE-4139-8967-C31B3E66E71D}" destId="{8F55BE33-683C-47AD-99F8-405D2B679230}" srcOrd="4" destOrd="0" presId="urn:microsoft.com/office/officeart/2005/8/layout/hProcess11"/>
    <dgm:cxn modelId="{66204E10-D9F0-4C90-A45A-5F1AF96ECA7B}" type="presParOf" srcId="{8F55BE33-683C-47AD-99F8-405D2B679230}" destId="{127DEC8E-9A81-4052-8861-9E609CEB31A4}" srcOrd="0" destOrd="0" presId="urn:microsoft.com/office/officeart/2005/8/layout/hProcess11"/>
    <dgm:cxn modelId="{86DE8F6D-5474-4DD7-AC64-051B94875BCC}" type="presParOf" srcId="{8F55BE33-683C-47AD-99F8-405D2B679230}" destId="{D1BD449A-073F-4982-BDB7-4F335140B3BD}" srcOrd="1" destOrd="0" presId="urn:microsoft.com/office/officeart/2005/8/layout/hProcess11"/>
    <dgm:cxn modelId="{C3251126-8764-4E3A-B5AF-D875F1DE96AE}" type="presParOf" srcId="{8F55BE33-683C-47AD-99F8-405D2B679230}" destId="{D565FEB8-2FEE-461B-ADD2-61FCEE0D562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1F0D1-A946-4933-B10E-AFC04E76553B}">
      <dsp:nvSpPr>
        <dsp:cNvPr id="0" name=""/>
        <dsp:cNvSpPr/>
      </dsp:nvSpPr>
      <dsp:spPr>
        <a:xfrm>
          <a:off x="0" y="744466"/>
          <a:ext cx="3041642" cy="129758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>
              <a:latin typeface="Calibri Light" panose="020F0302020204030204"/>
            </a:rPr>
            <a:t> Outreach</a:t>
          </a:r>
          <a:br>
            <a:rPr lang="en-US" sz="2100" kern="1200"/>
          </a:br>
          <a:r>
            <a:rPr lang="en-US" sz="2100" u="none" kern="1200">
              <a:latin typeface="Calibri Light" panose="020F0302020204030204"/>
            </a:rPr>
            <a:t>Identifying eligible Ukrainians</a:t>
          </a:r>
          <a:endParaRPr lang="en-US" sz="2100" u="sng" kern="1200">
            <a:solidFill>
              <a:srgbClr val="010000"/>
            </a:solidFill>
            <a:latin typeface="Calibri Light" panose="020F0302020204030204"/>
          </a:endParaRPr>
        </a:p>
      </dsp:txBody>
      <dsp:txXfrm>
        <a:off x="0" y="744466"/>
        <a:ext cx="2717247" cy="1297581"/>
      </dsp:txXfrm>
    </dsp:sp>
    <dsp:sp modelId="{4BEDF445-4872-408C-83F6-77E819B7CE65}">
      <dsp:nvSpPr>
        <dsp:cNvPr id="0" name=""/>
        <dsp:cNvSpPr/>
      </dsp:nvSpPr>
      <dsp:spPr>
        <a:xfrm>
          <a:off x="2648640" y="744466"/>
          <a:ext cx="3225743" cy="1297581"/>
        </a:xfrm>
        <a:prstGeom prst="chevron">
          <a:avLst/>
        </a:prstGeom>
        <a:gradFill rotWithShape="0">
          <a:gsLst>
            <a:gs pos="0">
              <a:schemeClr val="accent2">
                <a:hueOff val="-316529"/>
                <a:satOff val="-16516"/>
                <a:lumOff val="6209"/>
                <a:alphaOff val="0"/>
                <a:shade val="85000"/>
                <a:satMod val="130000"/>
              </a:schemeClr>
            </a:gs>
            <a:gs pos="34000">
              <a:schemeClr val="accent2">
                <a:hueOff val="-316529"/>
                <a:satOff val="-16516"/>
                <a:lumOff val="6209"/>
                <a:alphaOff val="0"/>
                <a:shade val="87000"/>
                <a:satMod val="125000"/>
              </a:schemeClr>
            </a:gs>
            <a:gs pos="70000">
              <a:schemeClr val="accent2">
                <a:hueOff val="-316529"/>
                <a:satOff val="-16516"/>
                <a:lumOff val="620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316529"/>
                <a:satOff val="-16516"/>
                <a:lumOff val="620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>
              <a:latin typeface="Calibri Light" panose="020F0302020204030204"/>
            </a:rPr>
            <a:t>Intake</a:t>
          </a:r>
          <a:endParaRPr lang="en-US" sz="1600" b="0" kern="1200">
            <a:latin typeface="Calibri Light" panose="020F0302020204030204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>
              <a:latin typeface="Calibri Light" panose="020F0302020204030204"/>
            </a:rPr>
            <a:t>Bio/data (Full name, A#, DOB, DOE, Document type, etc.)</a:t>
          </a:r>
          <a:endParaRPr lang="en-US" sz="1600" b="0" kern="1200"/>
        </a:p>
      </dsp:txBody>
      <dsp:txXfrm>
        <a:off x="3297431" y="744466"/>
        <a:ext cx="1928162" cy="1297581"/>
      </dsp:txXfrm>
    </dsp:sp>
    <dsp:sp modelId="{4FE008C7-C72E-4CB8-A49A-94AB6C71E6AC}">
      <dsp:nvSpPr>
        <dsp:cNvPr id="0" name=""/>
        <dsp:cNvSpPr/>
      </dsp:nvSpPr>
      <dsp:spPr>
        <a:xfrm>
          <a:off x="5481048" y="744466"/>
          <a:ext cx="3549301" cy="1297581"/>
        </a:xfrm>
        <a:prstGeom prst="chevron">
          <a:avLst/>
        </a:prstGeom>
        <a:gradFill rotWithShape="0">
          <a:gsLst>
            <a:gs pos="0">
              <a:schemeClr val="accent2">
                <a:hueOff val="-633057"/>
                <a:satOff val="-33031"/>
                <a:lumOff val="12418"/>
                <a:alphaOff val="0"/>
                <a:shade val="85000"/>
                <a:satMod val="130000"/>
              </a:schemeClr>
            </a:gs>
            <a:gs pos="34000">
              <a:schemeClr val="accent2">
                <a:hueOff val="-633057"/>
                <a:satOff val="-33031"/>
                <a:lumOff val="12418"/>
                <a:alphaOff val="0"/>
                <a:shade val="87000"/>
                <a:satMod val="125000"/>
              </a:schemeClr>
            </a:gs>
            <a:gs pos="70000">
              <a:schemeClr val="accent2">
                <a:hueOff val="-633057"/>
                <a:satOff val="-33031"/>
                <a:lumOff val="1241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633057"/>
                <a:satOff val="-33031"/>
                <a:lumOff val="1241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>
              <a:latin typeface="Calibri Light" panose="020F0302020204030204"/>
            </a:rPr>
            <a:t>Assessment</a:t>
          </a:r>
          <a:endParaRPr lang="en-US" sz="1400" b="0" kern="1200"/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>
              <a:latin typeface="Calibri Light" panose="020F0302020204030204"/>
            </a:rPr>
            <a:t>Identifying client's needs, scale, etc.</a:t>
          </a:r>
          <a:endParaRPr lang="en-US" sz="1400" b="0" kern="1200"/>
        </a:p>
      </dsp:txBody>
      <dsp:txXfrm>
        <a:off x="6129839" y="744466"/>
        <a:ext cx="2251720" cy="1297581"/>
      </dsp:txXfrm>
    </dsp:sp>
    <dsp:sp modelId="{38E7CECD-F41D-4A82-A64D-0E5A9A940CB0}">
      <dsp:nvSpPr>
        <dsp:cNvPr id="0" name=""/>
        <dsp:cNvSpPr/>
      </dsp:nvSpPr>
      <dsp:spPr>
        <a:xfrm>
          <a:off x="8637014" y="744466"/>
          <a:ext cx="2397595" cy="1297581"/>
        </a:xfrm>
        <a:prstGeom prst="chevron">
          <a:avLst/>
        </a:prstGeom>
        <a:gradFill rotWithShape="0">
          <a:gsLst>
            <a:gs pos="0">
              <a:schemeClr val="accent2">
                <a:hueOff val="-949586"/>
                <a:satOff val="-49547"/>
                <a:lumOff val="18627"/>
                <a:alphaOff val="0"/>
                <a:shade val="85000"/>
                <a:satMod val="130000"/>
              </a:schemeClr>
            </a:gs>
            <a:gs pos="34000">
              <a:schemeClr val="accent2">
                <a:hueOff val="-949586"/>
                <a:satOff val="-49547"/>
                <a:lumOff val="18627"/>
                <a:alphaOff val="0"/>
                <a:shade val="87000"/>
                <a:satMod val="125000"/>
              </a:schemeClr>
            </a:gs>
            <a:gs pos="70000">
              <a:schemeClr val="accent2">
                <a:hueOff val="-949586"/>
                <a:satOff val="-49547"/>
                <a:lumOff val="1862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949586"/>
                <a:satOff val="-49547"/>
                <a:lumOff val="1862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>
              <a:latin typeface="Calibri Light" panose="020F0302020204030204"/>
            </a:rPr>
            <a:t>Referral</a:t>
          </a:r>
          <a:endParaRPr lang="en-US" sz="1800" u="sng" kern="1200"/>
        </a:p>
      </dsp:txBody>
      <dsp:txXfrm>
        <a:off x="9285805" y="744466"/>
        <a:ext cx="1100014" cy="1297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F86FE-441D-4567-85B4-035AF9E30651}">
      <dsp:nvSpPr>
        <dsp:cNvPr id="0" name=""/>
        <dsp:cNvSpPr/>
      </dsp:nvSpPr>
      <dsp:spPr>
        <a:xfrm>
          <a:off x="0" y="1206817"/>
          <a:ext cx="10058399" cy="160909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7FFD4-D3FF-405A-B6DC-6C41FF5D50A7}">
      <dsp:nvSpPr>
        <dsp:cNvPr id="0" name=""/>
        <dsp:cNvSpPr/>
      </dsp:nvSpPr>
      <dsp:spPr>
        <a:xfrm>
          <a:off x="4420" y="0"/>
          <a:ext cx="2917328" cy="1609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 Light" panose="020F0302020204030204"/>
            </a:rPr>
            <a:t> 1st day of enrollment </a:t>
          </a:r>
        </a:p>
      </dsp:txBody>
      <dsp:txXfrm>
        <a:off x="4420" y="0"/>
        <a:ext cx="2917328" cy="1609090"/>
      </dsp:txXfrm>
    </dsp:sp>
    <dsp:sp modelId="{00A589A9-C754-448D-A345-85ADB3230A87}">
      <dsp:nvSpPr>
        <dsp:cNvPr id="0" name=""/>
        <dsp:cNvSpPr/>
      </dsp:nvSpPr>
      <dsp:spPr>
        <a:xfrm>
          <a:off x="1261948" y="1810226"/>
          <a:ext cx="402272" cy="402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D95BB-2754-4835-B221-8EA65EF79DE1}">
      <dsp:nvSpPr>
        <dsp:cNvPr id="0" name=""/>
        <dsp:cNvSpPr/>
      </dsp:nvSpPr>
      <dsp:spPr>
        <a:xfrm>
          <a:off x="3067615" y="2413634"/>
          <a:ext cx="2917328" cy="1609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 Light" panose="020F0302020204030204"/>
            </a:rPr>
            <a:t> Midpoint</a:t>
          </a:r>
        </a:p>
      </dsp:txBody>
      <dsp:txXfrm>
        <a:off x="3067615" y="2413634"/>
        <a:ext cx="2917328" cy="1609090"/>
      </dsp:txXfrm>
    </dsp:sp>
    <dsp:sp modelId="{199419FE-E90F-4BF3-BE5B-E2248CF9F397}">
      <dsp:nvSpPr>
        <dsp:cNvPr id="0" name=""/>
        <dsp:cNvSpPr/>
      </dsp:nvSpPr>
      <dsp:spPr>
        <a:xfrm>
          <a:off x="4325143" y="1810226"/>
          <a:ext cx="402272" cy="402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DEC8E-9A81-4052-8861-9E609CEB31A4}">
      <dsp:nvSpPr>
        <dsp:cNvPr id="0" name=""/>
        <dsp:cNvSpPr/>
      </dsp:nvSpPr>
      <dsp:spPr>
        <a:xfrm>
          <a:off x="6130810" y="0"/>
          <a:ext cx="2917328" cy="1609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 Light" panose="020F0302020204030204"/>
            </a:rPr>
            <a:t> Closing Assessment (90th day)</a:t>
          </a:r>
          <a:endParaRPr lang="en-US" sz="2800" kern="1200"/>
        </a:p>
      </dsp:txBody>
      <dsp:txXfrm>
        <a:off x="6130810" y="0"/>
        <a:ext cx="2917328" cy="1609090"/>
      </dsp:txXfrm>
    </dsp:sp>
    <dsp:sp modelId="{D1BD449A-073F-4982-BDB7-4F335140B3BD}">
      <dsp:nvSpPr>
        <dsp:cNvPr id="0" name=""/>
        <dsp:cNvSpPr/>
      </dsp:nvSpPr>
      <dsp:spPr>
        <a:xfrm>
          <a:off x="7388339" y="1810226"/>
          <a:ext cx="402272" cy="402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63220-0335-4180-B908-5FFBCFD6E5B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F749F-35E8-4B25-9669-52FEB8EAA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32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 – logistics (mute) Q&amp;A  in the chat throughout. More time at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94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85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87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5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2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5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4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2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57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5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7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6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2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0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F1932F-F920-4FD9-ACF4-3CCF87EB07D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75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cis.gov/humanitarian/uniting-for-ukraine/uniting-for-ukraine-vaccine-attest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gov.uscis.gov/coa/displayCOAForm.do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RSReports@usccb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1DFE635C-C432-47DA-AEAB-A593345CB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FBF3D3-2448-4FF3-B57B-852CB3B85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040C66D-4F1C-4AC9-9214-C9E6DA54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02F2F9-9B0A-4D5A-B0AC-8E4244A13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615" y="643467"/>
            <a:ext cx="6850612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PC- Intake and Referral for Ukrainians  </a:t>
            </a:r>
            <a:br>
              <a:rPr lang="en-US" sz="5400"/>
            </a:br>
            <a:r>
              <a:rPr lang="en-US" sz="5400"/>
              <a:t>Supplemental Allocation</a:t>
            </a:r>
            <a:br>
              <a:rPr lang="en-US" sz="5400"/>
            </a:br>
            <a:r>
              <a:rPr lang="en-US" sz="5400"/>
              <a:t>Q&amp;A Webinar</a:t>
            </a:r>
            <a:endParaRPr lang="en-US" sz="5400">
              <a:cs typeface="Calibri Light" panose="020F0302020204030204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882CA6-BDFF-4D49-B3C4-BB8EABBF4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18443" y="643467"/>
            <a:ext cx="4007143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1. Overview</a:t>
            </a:r>
            <a:endParaRPr lang="en-US" sz="2800">
              <a:cs typeface="Calibri Light"/>
            </a:endParaRPr>
          </a:p>
          <a:p>
            <a:r>
              <a:rPr lang="en-US" sz="2800"/>
              <a:t>2. Programmatic Considerations</a:t>
            </a:r>
            <a:endParaRPr lang="en-US" sz="2800">
              <a:cs typeface="Calibri Light"/>
            </a:endParaRPr>
          </a:p>
          <a:p>
            <a:r>
              <a:rPr lang="en-US" sz="2800"/>
              <a:t>3. Financial Considerations</a:t>
            </a:r>
            <a:endParaRPr lang="en-US" sz="2800">
              <a:cs typeface="Calibri Light"/>
            </a:endParaRPr>
          </a:p>
          <a:p>
            <a:r>
              <a:rPr lang="en-US" sz="2800">
                <a:cs typeface="Calibri Light"/>
              </a:rPr>
              <a:t>4. Q/A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337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6AD0-E129-CE57-5B13-067AC7EF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04725" cy="1450757"/>
          </a:xfrm>
        </p:spPr>
        <p:txBody>
          <a:bodyPr/>
          <a:lstStyle/>
          <a:p>
            <a:r>
              <a:rPr lang="en-US" b="1">
                <a:solidFill>
                  <a:schemeClr val="accent1">
                    <a:lumMod val="75000"/>
                  </a:schemeClr>
                </a:solidFill>
                <a:cs typeface="Calibri Light"/>
              </a:rPr>
              <a:t>PC-IRU</a:t>
            </a:r>
            <a:r>
              <a:rPr lang="en-US" b="1">
                <a:cs typeface="Calibri Light"/>
              </a:rPr>
              <a:t> and 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cs typeface="Calibri Light"/>
              </a:rPr>
              <a:t>Match Grant </a:t>
            </a:r>
            <a:r>
              <a:rPr lang="en-US" b="1">
                <a:cs typeface="Calibri Light"/>
              </a:rPr>
              <a:t>Enrollment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01FF9F-E5AE-3F69-4FFD-7882579CB67F}"/>
              </a:ext>
            </a:extLst>
          </p:cNvPr>
          <p:cNvSpPr txBox="1"/>
          <p:nvPr/>
        </p:nvSpPr>
        <p:spPr>
          <a:xfrm>
            <a:off x="1097279" y="2073900"/>
            <a:ext cx="102783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One of the goals of the PC-IRU is to connect clients with ORR funded benefits and services, including the MG program</a:t>
            </a:r>
          </a:p>
          <a:p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Clients enrolled in the PC-IRU </a:t>
            </a:r>
            <a:r>
              <a:rPr lang="en-US" sz="2400" u="sng"/>
              <a:t>can</a:t>
            </a:r>
            <a:r>
              <a:rPr lang="en-US" sz="2400"/>
              <a:t> be enrolled into MG </a:t>
            </a:r>
          </a:p>
          <a:p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Clients enrolled into MG first can also be enrolled into the PC-IRU, but there must be some value added by enrolling them into this additional program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/>
              <a:t>i.e. staff time for initial arrival services charged to PC-IRU instead of MG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/>
              <a:t>Reminder: All required MG services must be documented in the MG case file regardless of program/funder.</a:t>
            </a:r>
          </a:p>
        </p:txBody>
      </p:sp>
    </p:spTree>
    <p:extLst>
      <p:ext uri="{BB962C8B-B14F-4D97-AF65-F5344CB8AC3E}">
        <p14:creationId xmlns:p14="http://schemas.microsoft.com/office/powerpoint/2010/main" val="162418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6AD0-E129-CE57-5B13-067AC7EF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04725" cy="1450757"/>
          </a:xfrm>
        </p:spPr>
        <p:txBody>
          <a:bodyPr>
            <a:normAutofit/>
          </a:bodyPr>
          <a:lstStyle/>
          <a:p>
            <a:r>
              <a:rPr lang="en-US" sz="4200" b="1">
                <a:cs typeface="Calibri Light"/>
              </a:rPr>
              <a:t>MG services you can charge to the PC-IRU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5047-57B2-343C-0C01-5372FF3CA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377" y="2107749"/>
            <a:ext cx="5489101" cy="4023360"/>
          </a:xfrm>
        </p:spPr>
        <p:txBody>
          <a:bodyPr vert="horz" lIns="0" tIns="45720" rIns="0" bIns="45720" rtlCol="0" anchor="t">
            <a:noAutofit/>
          </a:bodyPr>
          <a:lstStyle/>
          <a:p>
            <a:pPr marL="657860" lvl="1" indent="-457200">
              <a:buClrTx/>
              <a:buFont typeface="+mj-lt"/>
              <a:buAutoNum type="arabicPeriod"/>
            </a:pPr>
            <a:r>
              <a:rPr lang="en-US" sz="2200" b="1">
                <a:cs typeface="Calibri" panose="020F0502020204030204"/>
              </a:rPr>
              <a:t>Satisfying conditions of parole</a:t>
            </a:r>
          </a:p>
          <a:p>
            <a:pPr marL="1092200" lvl="4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70C0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Medical Attestation </a:t>
            </a:r>
            <a:endParaRPr lang="en-US" sz="2200">
              <a:solidFill>
                <a:srgbClr val="0070C0"/>
              </a:solidFill>
              <a:ea typeface="+mn-lt"/>
              <a:cs typeface="+mn-lt"/>
            </a:endParaRPr>
          </a:p>
          <a:p>
            <a:pPr marL="1116612" lvl="6" indent="0">
              <a:buNone/>
            </a:pPr>
            <a:r>
              <a:rPr lang="en-US" sz="1800">
                <a:ea typeface="+mn-lt"/>
                <a:cs typeface="+mn-lt"/>
              </a:rPr>
              <a:t>within 90 days of arriving in the United States </a:t>
            </a:r>
          </a:p>
          <a:p>
            <a:pPr marL="1092200" lvl="4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70C0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 Changes of Address </a:t>
            </a:r>
            <a:endParaRPr lang="en-US" sz="2200">
              <a:solidFill>
                <a:srgbClr val="0070C0"/>
              </a:solidFill>
              <a:ea typeface="+mn-lt"/>
              <a:cs typeface="+mn-lt"/>
            </a:endParaRPr>
          </a:p>
          <a:p>
            <a:pPr marL="1116612" lvl="6" indent="0">
              <a:buNone/>
            </a:pPr>
            <a:r>
              <a:rPr lang="en-US" sz="1800">
                <a:ea typeface="+mn-lt"/>
                <a:cs typeface="+mn-lt"/>
              </a:rPr>
              <a:t>(AR-11) within 10 days of moving within the United States </a:t>
            </a:r>
            <a:endParaRPr lang="en-US" sz="1800">
              <a:cs typeface="Calibri" panose="020F0502020204030204"/>
            </a:endParaRPr>
          </a:p>
          <a:p>
            <a:pPr marL="657860" lvl="1" indent="-457200">
              <a:buClrTx/>
              <a:buFont typeface="+mj-lt"/>
              <a:buAutoNum type="arabicPeriod"/>
            </a:pPr>
            <a:r>
              <a:rPr lang="en-US" sz="2200" b="1">
                <a:cs typeface="Calibri" panose="020F0502020204030204"/>
              </a:rPr>
              <a:t>Applying for the following benefits </a:t>
            </a:r>
          </a:p>
          <a:p>
            <a:pPr marL="1206500" lvl="4" indent="-457200">
              <a:buFont typeface="Arial" panose="020B0604020202020204" pitchFamily="34" charset="0"/>
              <a:buChar char="•"/>
            </a:pPr>
            <a:r>
              <a:rPr lang="en-US" sz="2200">
                <a:cs typeface="Calibri" panose="020F0502020204030204"/>
              </a:rPr>
              <a:t>Food Stamps (SNAP)</a:t>
            </a:r>
          </a:p>
          <a:p>
            <a:pPr marL="1206500" lvl="4" indent="-457200">
              <a:buFont typeface="Arial" panose="020B0604020202020204" pitchFamily="34" charset="0"/>
              <a:buChar char="•"/>
            </a:pPr>
            <a:r>
              <a:rPr lang="en-US" sz="2200">
                <a:cs typeface="Calibri" panose="020F0502020204030204"/>
              </a:rPr>
              <a:t>WIC</a:t>
            </a:r>
          </a:p>
          <a:p>
            <a:pPr marL="1206500" lvl="4" indent="-457200">
              <a:buFont typeface="Arial" panose="020B0604020202020204" pitchFamily="34" charset="0"/>
              <a:buChar char="•"/>
            </a:pPr>
            <a:r>
              <a:rPr lang="en-US" sz="2200">
                <a:cs typeface="Calibri" panose="020F0502020204030204"/>
              </a:rPr>
              <a:t>Refugee Medical Assistance</a:t>
            </a:r>
          </a:p>
          <a:p>
            <a:pPr marL="657860" lvl="1" indent="-457200">
              <a:buFont typeface="+mj-lt"/>
              <a:buAutoNum type="arabicPeriod"/>
            </a:pPr>
            <a:endParaRPr lang="en-US" sz="2200">
              <a:cs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30A672-E041-6445-FF6E-A3FD763C9165}"/>
              </a:ext>
            </a:extLst>
          </p:cNvPr>
          <p:cNvSpPr txBox="1">
            <a:spLocks/>
          </p:cNvSpPr>
          <p:nvPr/>
        </p:nvSpPr>
        <p:spPr>
          <a:xfrm>
            <a:off x="6404658" y="2107749"/>
            <a:ext cx="5297346" cy="402336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7860" lvl="1" indent="-457200">
              <a:buClrTx/>
              <a:buFont typeface="+mj-lt"/>
              <a:buAutoNum type="arabicPeriod" startAt="3"/>
            </a:pPr>
            <a:r>
              <a:rPr lang="en-US" sz="2200" b="1">
                <a:cs typeface="Calibri" panose="020F0502020204030204"/>
              </a:rPr>
              <a:t>Applying for the following documents</a:t>
            </a:r>
          </a:p>
          <a:p>
            <a:pPr marL="1035050" lvl="4" indent="-285750">
              <a:buFont typeface="Arial" panose="020B0604020202020204" pitchFamily="34" charset="0"/>
              <a:buChar char="•"/>
            </a:pPr>
            <a:r>
              <a:rPr lang="en-US" sz="2200">
                <a:cs typeface="Calibri" panose="020F0502020204030204"/>
              </a:rPr>
              <a:t>Social Security Card </a:t>
            </a:r>
          </a:p>
          <a:p>
            <a:pPr marL="1035050" lvl="4" indent="-285750">
              <a:buFont typeface="Arial" panose="020B0604020202020204" pitchFamily="34" charset="0"/>
              <a:buChar char="•"/>
            </a:pPr>
            <a:r>
              <a:rPr lang="en-US" sz="2200">
                <a:cs typeface="Calibri" panose="020F0502020204030204"/>
              </a:rPr>
              <a:t>Employment Authorization </a:t>
            </a:r>
          </a:p>
          <a:p>
            <a:pPr marL="1116612" lvl="6" indent="0">
              <a:buNone/>
            </a:pPr>
            <a:r>
              <a:rPr lang="en-US" sz="1800">
                <a:cs typeface="Calibri" panose="020F0502020204030204"/>
              </a:rPr>
              <a:t>(only staff time, EAD fee = not allowable for either grant)</a:t>
            </a:r>
          </a:p>
          <a:p>
            <a:pPr marL="1116612" lvl="6" indent="0">
              <a:buNone/>
            </a:pPr>
            <a:endParaRPr lang="en-US" sz="1800">
              <a:cs typeface="Calibri" panose="020F0502020204030204"/>
            </a:endParaRPr>
          </a:p>
          <a:p>
            <a:pPr marL="657860" lvl="1" indent="-457200">
              <a:buClrTx/>
              <a:buFont typeface="+mj-lt"/>
              <a:buAutoNum type="arabicPeriod" startAt="3"/>
            </a:pPr>
            <a:r>
              <a:rPr lang="en-US" sz="2200" b="1">
                <a:cs typeface="Calibri" panose="020F0502020204030204"/>
              </a:rPr>
              <a:t>Assistance with the following services</a:t>
            </a:r>
          </a:p>
          <a:p>
            <a:pPr marL="1206500" lvl="4" indent="-457200">
              <a:buFont typeface="Arial" panose="020B0604020202020204" pitchFamily="34" charset="0"/>
              <a:buChar char="•"/>
            </a:pPr>
            <a:r>
              <a:rPr lang="en-US" sz="2200">
                <a:cs typeface="Calibri" panose="020F0502020204030204"/>
              </a:rPr>
              <a:t>Health Screenings/Immunizations</a:t>
            </a:r>
          </a:p>
          <a:p>
            <a:pPr marL="1206500" lvl="4" indent="-457200">
              <a:buFont typeface="Arial" panose="020B0604020202020204" pitchFamily="34" charset="0"/>
              <a:buChar char="•"/>
            </a:pPr>
            <a:r>
              <a:rPr lang="en-US" sz="2200">
                <a:cs typeface="Calibri" panose="020F0502020204030204"/>
              </a:rPr>
              <a:t>School Enrollment for minors</a:t>
            </a:r>
          </a:p>
          <a:p>
            <a:pPr marL="1206500" lvl="4" indent="-457200">
              <a:buFont typeface="Arial" panose="020B0604020202020204" pitchFamily="34" charset="0"/>
              <a:buChar char="•"/>
            </a:pPr>
            <a:r>
              <a:rPr lang="en-US" sz="2200">
                <a:cs typeface="Calibri" panose="020F0502020204030204"/>
              </a:rPr>
              <a:t>Enrolling clients into ESL</a:t>
            </a:r>
          </a:p>
          <a:p>
            <a:pPr marL="657860" lvl="1" indent="-457200">
              <a:buFont typeface="+mj-lt"/>
              <a:buAutoNum type="arabicPeriod" startAt="3"/>
            </a:pPr>
            <a:endParaRPr lang="en-US" sz="22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6410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CC39-36A1-49A3-BC9E-3169D03F2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Financial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117A1-240C-4B2A-8C77-DBBD58FF2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Project Period - 9/30/21-9/29/22: this is in reference to the PC project period, which PC-IRU is funded through.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Tranche funding in FY2022 and FY2023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Outreach activities conducted after May 21, 2022, but prior to the launch of the PC-IRU program may be recouped through this funding.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Funds Liquidated/MRIS final reimbursement deadline: 11/15/22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How will reimbursement work in MRIS: separate budget record in MRIS for supplemental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Supplemental Period (October only)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Financial Reporting: affiliates will need to report how much was spent and for what PC-IRU activities.</a:t>
            </a:r>
          </a:p>
        </p:txBody>
      </p:sp>
    </p:spTree>
    <p:extLst>
      <p:ext uri="{BB962C8B-B14F-4D97-AF65-F5344CB8AC3E}">
        <p14:creationId xmlns:p14="http://schemas.microsoft.com/office/powerpoint/2010/main" val="1815007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D70E-8BE4-4938-AA7E-D1483D508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Submitting Your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BEC74-E8B1-419E-971F-3520EA931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/>
              <a:t>Submit the PC-IRU Program Plan to </a:t>
            </a:r>
            <a:r>
              <a:rPr lang="en-US" sz="2800" u="sng">
                <a:hlinkClick r:id="rId3"/>
              </a:rPr>
              <a:t>MRSReports@usccb.org</a:t>
            </a:r>
            <a:r>
              <a:rPr lang="en-US" sz="2800"/>
              <a:t> by COB </a:t>
            </a:r>
            <a:r>
              <a:rPr lang="en-US" sz="2800" b="1"/>
              <a:t>Friday, July 29th</a:t>
            </a:r>
            <a:r>
              <a:rPr lang="en-US" sz="2800" b="1" baseline="30000"/>
              <a:t>th</a:t>
            </a:r>
            <a:r>
              <a:rPr lang="en-US" sz="2800" b="1"/>
              <a:t>, 2022</a:t>
            </a:r>
            <a:endParaRPr lang="en-US" sz="2800" b="1">
              <a:cs typeface="Calibri"/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3C4B88-5587-2055-BF2F-BA4FA32632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093" t="26913" r="33546" b="27769"/>
          <a:stretch/>
        </p:blipFill>
        <p:spPr>
          <a:xfrm>
            <a:off x="3416370" y="2969756"/>
            <a:ext cx="4253023" cy="315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45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5A28-0333-4C51-A387-F79DB0FCE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Follow-Up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7C2EA-8DBB-4847-AA26-345BA4E06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/>
              <a:t> Programs</a:t>
            </a:r>
            <a:r>
              <a:rPr lang="en-US"/>
              <a:t>: pc-iru@usccb.org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 </a:t>
            </a:r>
            <a:r>
              <a:rPr lang="en-US" b="1"/>
              <a:t>Finances</a:t>
            </a:r>
            <a:r>
              <a:rPr lang="en-US"/>
              <a:t>: AFranken@usccb.org</a:t>
            </a:r>
            <a:endParaRPr lang="en-US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727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48F6-C1FB-4413-8B2A-25B95DF5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/>
              <a:t> </a:t>
            </a:r>
            <a:br>
              <a:rPr lang="en-US" b="1"/>
            </a:br>
            <a:r>
              <a:rPr lang="en-US" b="1"/>
              <a:t>PC – IRU Overview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ECC0-0B32-45E6-A182-F08A0667E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sz="2400" i="1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800">
                <a:cs typeface="Calibri"/>
              </a:rPr>
              <a:t>Ukrainians entering the US through the southern border (20,000+)</a:t>
            </a:r>
            <a:endParaRPr lang="en-US"/>
          </a:p>
          <a:p>
            <a:pPr>
              <a:buFont typeface="Arial" panose="020F0502020204030204" pitchFamily="34" charset="0"/>
              <a:buChar char="•"/>
            </a:pPr>
            <a:r>
              <a:rPr lang="en-US" sz="2800">
                <a:cs typeface="Calibri"/>
              </a:rPr>
              <a:t>Uniting for Ukraine (79,970 I-134 forms filed, 23,672 parolees in the US as of July 15th)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800">
                <a:cs typeface="Calibri"/>
              </a:rPr>
              <a:t>Fiscal Sponsorship</a:t>
            </a:r>
          </a:p>
          <a:p>
            <a:pPr>
              <a:buFont typeface="Arial,Sans-Serif" panose="020F0502020204030204" pitchFamily="34" charset="0"/>
              <a:buChar char="•"/>
            </a:pP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588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48F6-C1FB-4413-8B2A-25B95DF5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/>
              <a:t> </a:t>
            </a:r>
            <a:br>
              <a:rPr lang="en-US" b="1"/>
            </a:br>
            <a:r>
              <a:rPr lang="en-US" b="1"/>
              <a:t>PC – IRU Overview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ECC0-0B32-45E6-A182-F08A0667E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lvl="1">
              <a:buFont typeface="Arial" panose="020F0502020204030204" pitchFamily="34" charset="0"/>
              <a:buChar char="•"/>
            </a:pPr>
            <a:endParaRPr lang="en-US" sz="2800"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Additional Ukraine Supplemental Appropriations Act 2022 (AUSAA)</a:t>
            </a: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sz="2600">
                <a:ea typeface="+mn-lt"/>
                <a:cs typeface="+mn-lt"/>
              </a:rPr>
              <a:t>ORR Eligibility (See ORR Policy Letter 22-13)</a:t>
            </a: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sz="2600">
                <a:ea typeface="+mn-lt"/>
                <a:cs typeface="+mn-lt"/>
              </a:rPr>
              <a:t>Supplemental Funding to ORR from Congress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The</a:t>
            </a:r>
            <a:r>
              <a:rPr lang="en-US" sz="2800">
                <a:cs typeface="Calibri"/>
              </a:rPr>
              <a:t> PC-IRU funded through a supplemental allocation to USCCB's PC Program for </a:t>
            </a:r>
            <a:r>
              <a:rPr lang="en-US" sz="2800" b="1">
                <a:cs typeface="Calibri"/>
              </a:rPr>
              <a:t>FY2022 and FY2023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cs typeface="Calibri"/>
              </a:rPr>
              <a:t>Primary objective is to conduct outreach and make linkages to benefits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6359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48F6-C1FB-4413-8B2A-25B95DF5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/>
              <a:t> </a:t>
            </a:r>
            <a:br>
              <a:rPr lang="en-US" b="1"/>
            </a:br>
            <a:r>
              <a:rPr lang="en-US" b="1"/>
              <a:t>PC – IRU Overview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ECC0-0B32-45E6-A182-F08A0667E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PC-IRU is a new, distinct program from PC Intensive Case Management (ICM)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cs typeface="Calibri"/>
              </a:rPr>
              <a:t>PC-IRU is the USCCB name, others might call it something else, same components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Requires coordination with SRC, SRHC 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cs typeface="Calibri"/>
              </a:rPr>
              <a:t>Coordinate at the local level to prevent duplication of effort and aid in the distribution of caseload</a:t>
            </a:r>
          </a:p>
          <a:p>
            <a:pPr marL="0" indent="0">
              <a:buNone/>
            </a:pP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134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4950-2D6E-4CEA-8CF1-8C3767FF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895" y="-65089"/>
            <a:ext cx="10058400" cy="1450757"/>
          </a:xfrm>
        </p:spPr>
        <p:txBody>
          <a:bodyPr/>
          <a:lstStyle/>
          <a:p>
            <a:r>
              <a:rPr lang="en-US" b="1">
                <a:cs typeface="Calibri Light"/>
              </a:rPr>
              <a:t>Program Components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893375B-FF0F-466A-BB00-6F4CCFFBB2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1571504"/>
              </p:ext>
            </p:extLst>
          </p:nvPr>
        </p:nvGraphicFramePr>
        <p:xfrm>
          <a:off x="735954" y="2070357"/>
          <a:ext cx="11034943" cy="2786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8B7B43DE-64B0-EC9A-8A54-1246A511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895" y="3809349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lvl="1">
              <a:buFont typeface="Arial" panose="020F0502020204030204" pitchFamily="34" charset="0"/>
              <a:buChar char="•"/>
            </a:pPr>
            <a:endParaRPr lang="en-US" sz="2800"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cs typeface="Calibri"/>
              </a:rPr>
              <a:t>Limited direct assistance for housing and other immediate needs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E7FDC7A4-B62A-7D0F-BC78-A13392712E6A}"/>
              </a:ext>
            </a:extLst>
          </p:cNvPr>
          <p:cNvSpPr txBox="1">
            <a:spLocks/>
          </p:cNvSpPr>
          <p:nvPr/>
        </p:nvSpPr>
        <p:spPr>
          <a:xfrm>
            <a:off x="643987" y="1558518"/>
            <a:ext cx="10058400" cy="11414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3540" lvl="1">
              <a:buFont typeface="Arial" panose="020F0502020204030204" pitchFamily="34" charset="0"/>
              <a:buChar char="•"/>
            </a:pPr>
            <a:endParaRPr lang="en-US" sz="2800"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Outreach, Intake, Assessment, and Referral for Ukrainians</a:t>
            </a:r>
          </a:p>
          <a:p>
            <a:pPr>
              <a:buFont typeface="Arial,Sans-Serif" panose="020F0502020204030204" pitchFamily="34" charset="0"/>
              <a:buChar char="•"/>
            </a:pP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227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94778-1968-70F0-A335-72054AE3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38897"/>
            <a:ext cx="10058400" cy="1450757"/>
          </a:xfrm>
        </p:spPr>
        <p:txBody>
          <a:bodyPr/>
          <a:lstStyle/>
          <a:p>
            <a:r>
              <a:rPr lang="en-US" b="1">
                <a:cs typeface="Calibri Light"/>
              </a:rPr>
              <a:t>Monthly Assessments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3D01CD8A-4011-C30B-704F-6C1DF13D7B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72272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65" name="TextBox 1064">
            <a:extLst>
              <a:ext uri="{FF2B5EF4-FFF2-40B4-BE49-F238E27FC236}">
                <a16:creationId xmlns:a16="http://schemas.microsoft.com/office/drawing/2014/main" id="{9EDC339C-1A0F-A37C-4453-80CB94ABEAA0}"/>
              </a:ext>
            </a:extLst>
          </p:cNvPr>
          <p:cNvSpPr txBox="1"/>
          <p:nvPr/>
        </p:nvSpPr>
        <p:spPr>
          <a:xfrm>
            <a:off x="1261782" y="4336518"/>
            <a:ext cx="201481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Initial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Areas of need and scale of need established</a:t>
            </a:r>
          </a:p>
        </p:txBody>
      </p:sp>
      <p:sp>
        <p:nvSpPr>
          <p:cNvPr id="1276" name="TextBox 1275">
            <a:extLst>
              <a:ext uri="{FF2B5EF4-FFF2-40B4-BE49-F238E27FC236}">
                <a16:creationId xmlns:a16="http://schemas.microsoft.com/office/drawing/2014/main" id="{22B38F45-99C2-F75A-BFF0-1689391E6A6C}"/>
              </a:ext>
            </a:extLst>
          </p:cNvPr>
          <p:cNvSpPr txBox="1"/>
          <p:nvPr/>
        </p:nvSpPr>
        <p:spPr>
          <a:xfrm>
            <a:off x="4644839" y="1917606"/>
            <a:ext cx="210271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Interim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Areas of need and scale of need updated</a:t>
            </a:r>
          </a:p>
        </p:txBody>
      </p:sp>
      <p:sp>
        <p:nvSpPr>
          <p:cNvPr id="2345" name="TextBox 2344">
            <a:extLst>
              <a:ext uri="{FF2B5EF4-FFF2-40B4-BE49-F238E27FC236}">
                <a16:creationId xmlns:a16="http://schemas.microsoft.com/office/drawing/2014/main" id="{67D9A3D2-9DAE-53B7-CE15-1DF245CAC8BA}"/>
              </a:ext>
            </a:extLst>
          </p:cNvPr>
          <p:cNvSpPr txBox="1"/>
          <p:nvPr/>
        </p:nvSpPr>
        <p:spPr>
          <a:xfrm>
            <a:off x="7695558" y="4335397"/>
            <a:ext cx="227255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Closing Assessment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Areas of need and scale of need updated</a:t>
            </a:r>
          </a:p>
        </p:txBody>
      </p:sp>
    </p:spTree>
    <p:extLst>
      <p:ext uri="{BB962C8B-B14F-4D97-AF65-F5344CB8AC3E}">
        <p14:creationId xmlns:p14="http://schemas.microsoft.com/office/powerpoint/2010/main" val="262523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BBDA-329F-C920-53F6-AB7C191C2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26" y="3296"/>
            <a:ext cx="10058400" cy="1450757"/>
          </a:xfrm>
        </p:spPr>
        <p:txBody>
          <a:bodyPr/>
          <a:lstStyle/>
          <a:p>
            <a:r>
              <a:rPr lang="en-US" b="1">
                <a:cs typeface="Calibri Light"/>
              </a:rPr>
              <a:t>Program Forms and Resources</a:t>
            </a:r>
            <a:endParaRPr lang="en-US" b="1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90F9F9A-96E0-A3B4-3920-B424C90DB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26" y="1718733"/>
            <a:ext cx="4045855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b="1" u="sng">
                <a:ea typeface="+mn-lt"/>
                <a:cs typeface="+mn-lt"/>
              </a:rPr>
              <a:t>Required Forms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Client Enrollment Agreement 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Intake Form </a:t>
            </a:r>
            <a:endParaRPr lang="en-US"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cs typeface="Calibri"/>
              </a:rPr>
              <a:t>Assessment Form 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cs typeface="Calibri"/>
              </a:rPr>
              <a:t>Client Referral Form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cs typeface="Calibri"/>
              </a:rPr>
              <a:t>Self-Sufficiency Plan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cs typeface="Calibri"/>
              </a:rPr>
              <a:t>Case Closure Letter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cs typeface="Calibri"/>
              </a:rPr>
              <a:t>Receipt Acknowledgment of Direct Assistance (RF-35)</a:t>
            </a:r>
            <a:endParaRPr lang="en-US" sz="2400" i="1">
              <a:cs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D4E8F2-25D2-09BC-822B-3B652893AA86}"/>
              </a:ext>
            </a:extLst>
          </p:cNvPr>
          <p:cNvSpPr txBox="1">
            <a:spLocks/>
          </p:cNvSpPr>
          <p:nvPr/>
        </p:nvSpPr>
        <p:spPr>
          <a:xfrm>
            <a:off x="5322107" y="1729261"/>
            <a:ext cx="4045855" cy="40233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2400" b="1" u="sng">
                <a:cs typeface="Calibri"/>
              </a:rPr>
              <a:t>Program Resources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cs typeface="Calibri"/>
              </a:rPr>
              <a:t>Client Documentation Checklist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cs typeface="Calibri"/>
              </a:rPr>
              <a:t>PC- Intensive Case Management Programs Directory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>
                <a:cs typeface="Calibri"/>
              </a:rPr>
              <a:t>PC-IRU Tile on MRSConnect</a:t>
            </a:r>
          </a:p>
        </p:txBody>
      </p:sp>
    </p:spTree>
    <p:extLst>
      <p:ext uri="{BB962C8B-B14F-4D97-AF65-F5344CB8AC3E}">
        <p14:creationId xmlns:p14="http://schemas.microsoft.com/office/powerpoint/2010/main" val="89306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2E1E-B99E-97D7-1D16-1E328754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Required Client Level Data – Categories 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B86283-F699-8AAA-FE6E-99A10507D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cs typeface="Calibri"/>
              </a:rPr>
              <a:t> Client Intake/Bio-Geo Data</a:t>
            </a:r>
            <a:endParaRPr lang="en-US"/>
          </a:p>
          <a:p>
            <a:pPr marL="383540" lvl="1">
              <a:buFont typeface="Wingdings" panose="020F0502020204030204" pitchFamily="34" charset="0"/>
              <a:buChar char="Ø"/>
            </a:pPr>
            <a:r>
              <a:rPr lang="en-US" sz="2600">
                <a:ea typeface="+mn-lt"/>
                <a:cs typeface="+mn-lt"/>
              </a:rPr>
              <a:t>A#</a:t>
            </a:r>
          </a:p>
          <a:p>
            <a:pPr marL="383540" lvl="1">
              <a:buFont typeface="Wingdings" panose="020F0502020204030204" pitchFamily="34" charset="0"/>
              <a:buChar char="Ø"/>
            </a:pPr>
            <a:r>
              <a:rPr lang="en-US" sz="2600">
                <a:ea typeface="+mn-lt"/>
                <a:cs typeface="+mn-lt"/>
              </a:rPr>
              <a:t>Full name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 Assessment(s)</a:t>
            </a:r>
          </a:p>
          <a:p>
            <a:pPr marL="383540" lvl="1">
              <a:buFont typeface="Wingdings" panose="020F0502020204030204" pitchFamily="34" charset="0"/>
              <a:buChar char="Ø"/>
            </a:pPr>
            <a:r>
              <a:rPr lang="en-US">
                <a:cs typeface="Calibri"/>
              </a:rPr>
              <a:t>Initial</a:t>
            </a:r>
          </a:p>
          <a:p>
            <a:pPr marL="383540" lvl="1">
              <a:buFont typeface="Wingdings" panose="020F0502020204030204" pitchFamily="34" charset="0"/>
              <a:buChar char="Ø"/>
            </a:pPr>
            <a:r>
              <a:rPr lang="en-US">
                <a:cs typeface="Calibri"/>
              </a:rPr>
              <a:t>Interim</a:t>
            </a:r>
          </a:p>
          <a:p>
            <a:pPr marL="383540" lvl="1">
              <a:buFont typeface="Wingdings" panose="020F0502020204030204" pitchFamily="34" charset="0"/>
              <a:buChar char="Ø"/>
            </a:pPr>
            <a:r>
              <a:rPr lang="en-US">
                <a:cs typeface="Calibri"/>
              </a:rPr>
              <a:t>Closing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cs typeface="Calibri"/>
              </a:rPr>
              <a:t>Referral</a:t>
            </a:r>
          </a:p>
          <a:p>
            <a:pPr>
              <a:buFont typeface="Arial,Sans-Serif" panose="020F0502020204030204" pitchFamily="34" charset="0"/>
              <a:buChar char="•"/>
            </a:pP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567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E570-F394-445C-9F32-05A6EDA5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73C8-AFC2-4E41-9892-7A85B89DD24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PPC-IRU activities will be reported through an excel spreadsheet administered monthly.</a:t>
            </a:r>
            <a:endParaRPr lang="en-US" sz="2400">
              <a:cs typeface="Calibri"/>
            </a:endParaRPr>
          </a:p>
          <a:p>
            <a:pPr marL="383540" lvl="1"/>
            <a:r>
              <a:rPr lang="en-US" sz="2000"/>
              <a:t>The PC-IRU Reporting Guide was sent to you with the PC-IRU packet, and it outlines the data that will be collected in the excel. </a:t>
            </a:r>
            <a:endParaRPr lang="en-US" sz="2000">
              <a:cs typeface="Calibri"/>
            </a:endParaRPr>
          </a:p>
          <a:p>
            <a:pPr marL="90805"/>
            <a:r>
              <a:rPr lang="en-US" sz="2200">
                <a:cs typeface="Calibri"/>
              </a:rPr>
              <a:t>USCCB will develop the datapoints shared into MRIS in the coming fiscal year.</a:t>
            </a:r>
          </a:p>
          <a:p>
            <a:pPr marL="383540" lvl="1"/>
            <a:endParaRPr lang="en-US">
              <a:cs typeface="Calibri"/>
            </a:endParaRPr>
          </a:p>
          <a:p>
            <a:pPr marL="383540"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1946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37A76F"/>
      </a:accent1>
      <a:accent2>
        <a:srgbClr val="007F61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D3BA9BCDFF4B43A75C6B78F1C5AAEF" ma:contentTypeVersion="6" ma:contentTypeDescription="Create a new document." ma:contentTypeScope="" ma:versionID="1f6b69712175cec9309afeded4cc9917">
  <xsd:schema xmlns:xsd="http://www.w3.org/2001/XMLSchema" xmlns:xs="http://www.w3.org/2001/XMLSchema" xmlns:p="http://schemas.microsoft.com/office/2006/metadata/properties" xmlns:ns2="e2730365-005e-420d-9f40-0f2bbb11e409" xmlns:ns3="8642e1d3-4e99-4665-9f24-1acd9233a493" targetNamespace="http://schemas.microsoft.com/office/2006/metadata/properties" ma:root="true" ma:fieldsID="c510848201960afe3d07c7561020a4f7" ns2:_="" ns3:_="">
    <xsd:import namespace="e2730365-005e-420d-9f40-0f2bbb11e409"/>
    <xsd:import namespace="8642e1d3-4e99-4665-9f24-1acd9233a4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30365-005e-420d-9f40-0f2bbb11e4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2e1d3-4e99-4665-9f24-1acd9233a4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19E641-F06C-48A4-9A42-026AC5BDCDA5}">
  <ds:schemaRefs>
    <ds:schemaRef ds:uri="8642e1d3-4e99-4665-9f24-1acd9233a493"/>
    <ds:schemaRef ds:uri="e2730365-005e-420d-9f40-0f2bbb11e40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B1C8283-797D-4E29-A3AD-508DFA6C04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C75081-F102-4B0E-976F-5FFD8973C210}">
  <ds:schemaRefs>
    <ds:schemaRef ds:uri="8642e1d3-4e99-4665-9f24-1acd9233a493"/>
    <ds:schemaRef ds:uri="e2730365-005e-420d-9f40-0f2bbb11e4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Application>Microsoft Office PowerPoint</Application>
  <PresentationFormat>Widescreen</PresentationFormat>
  <Slides>14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PC- Intake and Referral for Ukrainians   Supplemental Allocation Q&amp;A Webinar</vt:lpstr>
      <vt:lpstr>  PC – IRU Overview</vt:lpstr>
      <vt:lpstr>  PC – IRU Overview</vt:lpstr>
      <vt:lpstr>  PC – IRU Overview</vt:lpstr>
      <vt:lpstr>Program Components</vt:lpstr>
      <vt:lpstr>Monthly Assessments</vt:lpstr>
      <vt:lpstr>Program Forms and Resources</vt:lpstr>
      <vt:lpstr>Required Client Level Data – Categories </vt:lpstr>
      <vt:lpstr>Reporting</vt:lpstr>
      <vt:lpstr>PC-IRU and Match Grant Enrollment</vt:lpstr>
      <vt:lpstr>MG services you can charge to the PC-IRU</vt:lpstr>
      <vt:lpstr>Financial Deadlines</vt:lpstr>
      <vt:lpstr>Submitting Your Application</vt:lpstr>
      <vt:lpstr>Follow-Up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Reyna Medina</dc:creator>
  <cp:revision>1</cp:revision>
  <dcterms:created xsi:type="dcterms:W3CDTF">2020-06-18T17:12:18Z</dcterms:created>
  <dcterms:modified xsi:type="dcterms:W3CDTF">2022-07-25T18:07:56Z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0x01010068D3BA9BCDFF4B43A75C6B78F1C5AAEF</vt:lpwstr>
  </property>
</Properties>
</file>