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74" r:id="rId5"/>
    <p:sldId id="444" r:id="rId6"/>
    <p:sldId id="445" r:id="rId7"/>
    <p:sldId id="43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7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61"/>
    <a:srgbClr val="00765A"/>
    <a:srgbClr val="00A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E2750-73A7-4A58-AF10-8F445FB6B03B}" v="13" dt="2022-01-27T16:58:03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488"/>
      </p:cViewPr>
      <p:guideLst>
        <p:guide orient="horz" pos="1344"/>
        <p:guide pos="7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a Ross" userId="c548dd61-30e3-4812-ac03-46f5c6cf4d06" providerId="ADAL" clId="{82CE2750-73A7-4A58-AF10-8F445FB6B03B}"/>
    <pc:docChg chg="undo redo custSel addSld delSld modSld">
      <pc:chgData name="Christa Ross" userId="c548dd61-30e3-4812-ac03-46f5c6cf4d06" providerId="ADAL" clId="{82CE2750-73A7-4A58-AF10-8F445FB6B03B}" dt="2022-01-27T17:01:42.698" v="4143" actId="1035"/>
      <pc:docMkLst>
        <pc:docMk/>
      </pc:docMkLst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4064742906" sldId="256"/>
        </pc:sldMkLst>
      </pc:sldChg>
      <pc:sldChg chg="del">
        <pc:chgData name="Christa Ross" userId="c548dd61-30e3-4812-ac03-46f5c6cf4d06" providerId="ADAL" clId="{82CE2750-73A7-4A58-AF10-8F445FB6B03B}" dt="2022-01-26T21:30:40.092" v="0" actId="47"/>
        <pc:sldMkLst>
          <pc:docMk/>
          <pc:sldMk cId="195410432" sldId="257"/>
        </pc:sldMkLst>
      </pc:sldChg>
      <pc:sldChg chg="del">
        <pc:chgData name="Christa Ross" userId="c548dd61-30e3-4812-ac03-46f5c6cf4d06" providerId="ADAL" clId="{82CE2750-73A7-4A58-AF10-8F445FB6B03B}" dt="2022-01-26T21:30:40.092" v="0" actId="47"/>
        <pc:sldMkLst>
          <pc:docMk/>
          <pc:sldMk cId="3754098750" sldId="258"/>
        </pc:sldMkLst>
      </pc:sldChg>
      <pc:sldChg chg="del">
        <pc:chgData name="Christa Ross" userId="c548dd61-30e3-4812-ac03-46f5c6cf4d06" providerId="ADAL" clId="{82CE2750-73A7-4A58-AF10-8F445FB6B03B}" dt="2022-01-26T21:30:40.092" v="0" actId="47"/>
        <pc:sldMkLst>
          <pc:docMk/>
          <pc:sldMk cId="1490946676" sldId="259"/>
        </pc:sldMkLst>
      </pc:sldChg>
      <pc:sldChg chg="del">
        <pc:chgData name="Christa Ross" userId="c548dd61-30e3-4812-ac03-46f5c6cf4d06" providerId="ADAL" clId="{82CE2750-73A7-4A58-AF10-8F445FB6B03B}" dt="2022-01-26T21:30:40.092" v="0" actId="47"/>
        <pc:sldMkLst>
          <pc:docMk/>
          <pc:sldMk cId="459970952" sldId="260"/>
        </pc:sldMkLst>
      </pc:sldChg>
      <pc:sldChg chg="modSp mod">
        <pc:chgData name="Christa Ross" userId="c548dd61-30e3-4812-ac03-46f5c6cf4d06" providerId="ADAL" clId="{82CE2750-73A7-4A58-AF10-8F445FB6B03B}" dt="2022-01-26T21:31:02.233" v="21" actId="20577"/>
        <pc:sldMkLst>
          <pc:docMk/>
          <pc:sldMk cId="771685669" sldId="270"/>
        </pc:sldMkLst>
        <pc:spChg chg="mod">
          <ac:chgData name="Christa Ross" userId="c548dd61-30e3-4812-ac03-46f5c6cf4d06" providerId="ADAL" clId="{82CE2750-73A7-4A58-AF10-8F445FB6B03B}" dt="2022-01-26T21:31:02.233" v="21" actId="20577"/>
          <ac:spMkLst>
            <pc:docMk/>
            <pc:sldMk cId="771685669" sldId="270"/>
            <ac:spMk id="10" creationId="{6CE9B23D-E98B-4912-8509-71F0E1287527}"/>
          </ac:spMkLst>
        </pc:spChg>
      </pc:sldChg>
      <pc:sldChg chg="modSp mod">
        <pc:chgData name="Christa Ross" userId="c548dd61-30e3-4812-ac03-46f5c6cf4d06" providerId="ADAL" clId="{82CE2750-73A7-4A58-AF10-8F445FB6B03B}" dt="2022-01-26T23:21:33.914" v="3577" actId="20577"/>
        <pc:sldMkLst>
          <pc:docMk/>
          <pc:sldMk cId="3658158777" sldId="274"/>
        </pc:sldMkLst>
        <pc:spChg chg="mod">
          <ac:chgData name="Christa Ross" userId="c548dd61-30e3-4812-ac03-46f5c6cf4d06" providerId="ADAL" clId="{82CE2750-73A7-4A58-AF10-8F445FB6B03B}" dt="2022-01-26T21:30:53.509" v="16" actId="20577"/>
          <ac:spMkLst>
            <pc:docMk/>
            <pc:sldMk cId="3658158777" sldId="274"/>
            <ac:spMk id="5" creationId="{4AC437C7-74EA-4953-9A0D-B9E06926F613}"/>
          </ac:spMkLst>
        </pc:spChg>
        <pc:spChg chg="mod">
          <ac:chgData name="Christa Ross" userId="c548dd61-30e3-4812-ac03-46f5c6cf4d06" providerId="ADAL" clId="{82CE2750-73A7-4A58-AF10-8F445FB6B03B}" dt="2022-01-26T23:21:33.914" v="3577" actId="20577"/>
          <ac:spMkLst>
            <pc:docMk/>
            <pc:sldMk cId="3658158777" sldId="274"/>
            <ac:spMk id="10" creationId="{D32512CE-1342-45EB-862F-670FFF10EF84}"/>
          </ac:spMkLst>
        </pc:spChg>
        <pc:spChg chg="mod">
          <ac:chgData name="Christa Ross" userId="c548dd61-30e3-4812-ac03-46f5c6cf4d06" providerId="ADAL" clId="{82CE2750-73A7-4A58-AF10-8F445FB6B03B}" dt="2022-01-26T23:01:55.256" v="2476" actId="20577"/>
          <ac:spMkLst>
            <pc:docMk/>
            <pc:sldMk cId="3658158777" sldId="274"/>
            <ac:spMk id="22" creationId="{A7555D81-23FD-4E28-A0E6-E2C93A847D0D}"/>
          </ac:spMkLst>
        </pc:spChg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3233866979" sldId="275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2537701539" sldId="283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1444139582" sldId="425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582106852" sldId="426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1043979927" sldId="427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1448583556" sldId="428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3822795675" sldId="429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574724039" sldId="430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2776992920" sldId="431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78273147" sldId="432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46188065" sldId="433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3758308667" sldId="434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3692475273" sldId="435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3279707756" sldId="436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176639669" sldId="437"/>
        </pc:sldMkLst>
      </pc:sldChg>
      <pc:sldChg chg="modSp mod">
        <pc:chgData name="Christa Ross" userId="c548dd61-30e3-4812-ac03-46f5c6cf4d06" providerId="ADAL" clId="{82CE2750-73A7-4A58-AF10-8F445FB6B03B}" dt="2022-01-26T23:20:22.217" v="3551" actId="1076"/>
        <pc:sldMkLst>
          <pc:docMk/>
          <pc:sldMk cId="3598851887" sldId="439"/>
        </pc:sldMkLst>
        <pc:spChg chg="mod">
          <ac:chgData name="Christa Ross" userId="c548dd61-30e3-4812-ac03-46f5c6cf4d06" providerId="ADAL" clId="{82CE2750-73A7-4A58-AF10-8F445FB6B03B}" dt="2022-01-26T23:20:22.217" v="3551" actId="1076"/>
          <ac:spMkLst>
            <pc:docMk/>
            <pc:sldMk cId="3598851887" sldId="439"/>
            <ac:spMk id="2" creationId="{064F8ED2-F4DD-44BD-B7EE-C18F988A3161}"/>
          </ac:spMkLst>
        </pc:spChg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2246242458" sldId="440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2214539513" sldId="441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2491787022" sldId="442"/>
        </pc:sldMkLst>
      </pc:sldChg>
      <pc:sldChg chg="del">
        <pc:chgData name="Christa Ross" userId="c548dd61-30e3-4812-ac03-46f5c6cf4d06" providerId="ADAL" clId="{82CE2750-73A7-4A58-AF10-8F445FB6B03B}" dt="2022-01-26T23:21:55.685" v="3578" actId="47"/>
        <pc:sldMkLst>
          <pc:docMk/>
          <pc:sldMk cId="2589003239" sldId="443"/>
        </pc:sldMkLst>
      </pc:sldChg>
      <pc:sldChg chg="addSp delSp modSp add mod">
        <pc:chgData name="Christa Ross" userId="c548dd61-30e3-4812-ac03-46f5c6cf4d06" providerId="ADAL" clId="{82CE2750-73A7-4A58-AF10-8F445FB6B03B}" dt="2022-01-27T17:01:31.474" v="4131" actId="1036"/>
        <pc:sldMkLst>
          <pc:docMk/>
          <pc:sldMk cId="2998219200" sldId="444"/>
        </pc:sldMkLst>
        <pc:spChg chg="mod">
          <ac:chgData name="Christa Ross" userId="c548dd61-30e3-4812-ac03-46f5c6cf4d06" providerId="ADAL" clId="{82CE2750-73A7-4A58-AF10-8F445FB6B03B}" dt="2022-01-27T17:01:31.474" v="4131" actId="1036"/>
          <ac:spMkLst>
            <pc:docMk/>
            <pc:sldMk cId="2998219200" sldId="444"/>
            <ac:spMk id="2" creationId="{F2A68DDA-51E2-4BD9-A822-E7C1DFE1BAC1}"/>
          </ac:spMkLst>
        </pc:spChg>
        <pc:spChg chg="add mod">
          <ac:chgData name="Christa Ross" userId="c548dd61-30e3-4812-ac03-46f5c6cf4d06" providerId="ADAL" clId="{82CE2750-73A7-4A58-AF10-8F445FB6B03B}" dt="2022-01-27T17:01:13.849" v="4113" actId="1076"/>
          <ac:spMkLst>
            <pc:docMk/>
            <pc:sldMk cId="2998219200" sldId="444"/>
            <ac:spMk id="3" creationId="{0B22819D-D2F9-4186-9972-41C377704C91}"/>
          </ac:spMkLst>
        </pc:spChg>
        <pc:spChg chg="add mod">
          <ac:chgData name="Christa Ross" userId="c548dd61-30e3-4812-ac03-46f5c6cf4d06" providerId="ADAL" clId="{82CE2750-73A7-4A58-AF10-8F445FB6B03B}" dt="2022-01-27T17:01:31.474" v="4131" actId="1036"/>
          <ac:spMkLst>
            <pc:docMk/>
            <pc:sldMk cId="2998219200" sldId="444"/>
            <ac:spMk id="12" creationId="{98635FEA-0A84-4B83-BB12-E1785EC911F0}"/>
          </ac:spMkLst>
        </pc:spChg>
        <pc:spChg chg="del mod">
          <ac:chgData name="Christa Ross" userId="c548dd61-30e3-4812-ac03-46f5c6cf4d06" providerId="ADAL" clId="{82CE2750-73A7-4A58-AF10-8F445FB6B03B}" dt="2022-01-26T22:20:48.341" v="1702" actId="478"/>
          <ac:spMkLst>
            <pc:docMk/>
            <pc:sldMk cId="2998219200" sldId="444"/>
            <ac:spMk id="17" creationId="{4CF8A9D9-5FE6-4E49-AA1B-958CE7D78874}"/>
          </ac:spMkLst>
        </pc:spChg>
        <pc:spChg chg="mod">
          <ac:chgData name="Christa Ross" userId="c548dd61-30e3-4812-ac03-46f5c6cf4d06" providerId="ADAL" clId="{82CE2750-73A7-4A58-AF10-8F445FB6B03B}" dt="2022-01-26T23:02:49.877" v="2589" actId="20577"/>
          <ac:spMkLst>
            <pc:docMk/>
            <pc:sldMk cId="2998219200" sldId="444"/>
            <ac:spMk id="36" creationId="{D0D65515-2152-4933-99C5-15EE9F3FB661}"/>
          </ac:spMkLst>
        </pc:spChg>
        <pc:spChg chg="mod">
          <ac:chgData name="Christa Ross" userId="c548dd61-30e3-4812-ac03-46f5c6cf4d06" providerId="ADAL" clId="{82CE2750-73A7-4A58-AF10-8F445FB6B03B}" dt="2022-01-26T22:19:27.713" v="1650" actId="20577"/>
          <ac:spMkLst>
            <pc:docMk/>
            <pc:sldMk cId="2998219200" sldId="444"/>
            <ac:spMk id="37" creationId="{9CE864FA-7A00-41FA-B109-AE56996BA016}"/>
          </ac:spMkLst>
        </pc:spChg>
        <pc:spChg chg="mod">
          <ac:chgData name="Christa Ross" userId="c548dd61-30e3-4812-ac03-46f5c6cf4d06" providerId="ADAL" clId="{82CE2750-73A7-4A58-AF10-8F445FB6B03B}" dt="2022-01-26T23:07:23.835" v="2688" actId="14100"/>
          <ac:spMkLst>
            <pc:docMk/>
            <pc:sldMk cId="2998219200" sldId="444"/>
            <ac:spMk id="38" creationId="{90C32222-9600-47EF-9DB4-75A0FDB6C0F6}"/>
          </ac:spMkLst>
        </pc:spChg>
        <pc:spChg chg="mod">
          <ac:chgData name="Christa Ross" userId="c548dd61-30e3-4812-ac03-46f5c6cf4d06" providerId="ADAL" clId="{82CE2750-73A7-4A58-AF10-8F445FB6B03B}" dt="2022-01-27T17:00:32.143" v="4101" actId="115"/>
          <ac:spMkLst>
            <pc:docMk/>
            <pc:sldMk cId="2998219200" sldId="444"/>
            <ac:spMk id="39" creationId="{AC4F1844-0B5B-4B26-86BB-E3759A292A0C}"/>
          </ac:spMkLst>
        </pc:spChg>
        <pc:spChg chg="mod">
          <ac:chgData name="Christa Ross" userId="c548dd61-30e3-4812-ac03-46f5c6cf4d06" providerId="ADAL" clId="{82CE2750-73A7-4A58-AF10-8F445FB6B03B}" dt="2022-01-26T22:38:27.002" v="2288" actId="20577"/>
          <ac:spMkLst>
            <pc:docMk/>
            <pc:sldMk cId="2998219200" sldId="444"/>
            <ac:spMk id="40" creationId="{3AA4715D-40DF-4BD8-8758-F0B4738C97D3}"/>
          </ac:spMkLst>
        </pc:spChg>
        <pc:spChg chg="mod">
          <ac:chgData name="Christa Ross" userId="c548dd61-30e3-4812-ac03-46f5c6cf4d06" providerId="ADAL" clId="{82CE2750-73A7-4A58-AF10-8F445FB6B03B}" dt="2022-01-26T22:38:33.933" v="2296" actId="20577"/>
          <ac:spMkLst>
            <pc:docMk/>
            <pc:sldMk cId="2998219200" sldId="444"/>
            <ac:spMk id="41" creationId="{E59E04F6-E1CB-45DF-91D1-2983B8BD82C1}"/>
          </ac:spMkLst>
        </pc:spChg>
        <pc:spChg chg="mod">
          <ac:chgData name="Christa Ross" userId="c548dd61-30e3-4812-ac03-46f5c6cf4d06" providerId="ADAL" clId="{82CE2750-73A7-4A58-AF10-8F445FB6B03B}" dt="2022-01-26T22:38:37.956" v="2300" actId="20577"/>
          <ac:spMkLst>
            <pc:docMk/>
            <pc:sldMk cId="2998219200" sldId="444"/>
            <ac:spMk id="42" creationId="{2167F041-DC1E-45F3-94C0-597D1C3C6A32}"/>
          </ac:spMkLst>
        </pc:spChg>
        <pc:spChg chg="mod">
          <ac:chgData name="Christa Ross" userId="c548dd61-30e3-4812-ac03-46f5c6cf4d06" providerId="ADAL" clId="{82CE2750-73A7-4A58-AF10-8F445FB6B03B}" dt="2022-01-26T22:38:30.497" v="2292" actId="20577"/>
          <ac:spMkLst>
            <pc:docMk/>
            <pc:sldMk cId="2998219200" sldId="444"/>
            <ac:spMk id="43" creationId="{BF051A68-5EC7-488C-9F2B-4628289AB4A2}"/>
          </ac:spMkLst>
        </pc:spChg>
      </pc:sldChg>
      <pc:sldChg chg="addSp delSp modSp add mod">
        <pc:chgData name="Christa Ross" userId="c548dd61-30e3-4812-ac03-46f5c6cf4d06" providerId="ADAL" clId="{82CE2750-73A7-4A58-AF10-8F445FB6B03B}" dt="2022-01-27T17:01:42.698" v="4143" actId="1035"/>
        <pc:sldMkLst>
          <pc:docMk/>
          <pc:sldMk cId="1407661055" sldId="445"/>
        </pc:sldMkLst>
        <pc:spChg chg="mod">
          <ac:chgData name="Christa Ross" userId="c548dd61-30e3-4812-ac03-46f5c6cf4d06" providerId="ADAL" clId="{82CE2750-73A7-4A58-AF10-8F445FB6B03B}" dt="2022-01-27T17:01:42.698" v="4143" actId="1035"/>
          <ac:spMkLst>
            <pc:docMk/>
            <pc:sldMk cId="1407661055" sldId="445"/>
            <ac:spMk id="2" creationId="{F2A68DDA-51E2-4BD9-A822-E7C1DFE1BAC1}"/>
          </ac:spMkLst>
        </pc:spChg>
        <pc:spChg chg="add mod">
          <ac:chgData name="Christa Ross" userId="c548dd61-30e3-4812-ac03-46f5c6cf4d06" providerId="ADAL" clId="{82CE2750-73A7-4A58-AF10-8F445FB6B03B}" dt="2022-01-27T17:00:11.735" v="4098" actId="122"/>
          <ac:spMkLst>
            <pc:docMk/>
            <pc:sldMk cId="1407661055" sldId="445"/>
            <ac:spMk id="3" creationId="{6BB5BCCF-4863-47B6-8864-4A3FDB187B3C}"/>
          </ac:spMkLst>
        </pc:spChg>
        <pc:spChg chg="add del">
          <ac:chgData name="Christa Ross" userId="c548dd61-30e3-4812-ac03-46f5c6cf4d06" providerId="ADAL" clId="{82CE2750-73A7-4A58-AF10-8F445FB6B03B}" dt="2022-01-26T23:07:18.561" v="2679" actId="11529"/>
          <ac:spMkLst>
            <pc:docMk/>
            <pc:sldMk cId="1407661055" sldId="445"/>
            <ac:spMk id="3" creationId="{6BDE8496-CE33-4B3E-A99C-AE48ABCF2870}"/>
          </ac:spMkLst>
        </pc:spChg>
        <pc:spChg chg="add del mod">
          <ac:chgData name="Christa Ross" userId="c548dd61-30e3-4812-ac03-46f5c6cf4d06" providerId="ADAL" clId="{82CE2750-73A7-4A58-AF10-8F445FB6B03B}" dt="2022-01-26T23:13:04.139" v="3008" actId="478"/>
          <ac:spMkLst>
            <pc:docMk/>
            <pc:sldMk cId="1407661055" sldId="445"/>
            <ac:spMk id="6" creationId="{19BBCE94-5492-426E-A522-C378C8EEB378}"/>
          </ac:spMkLst>
        </pc:spChg>
        <pc:spChg chg="add del mod">
          <ac:chgData name="Christa Ross" userId="c548dd61-30e3-4812-ac03-46f5c6cf4d06" providerId="ADAL" clId="{82CE2750-73A7-4A58-AF10-8F445FB6B03B}" dt="2022-01-26T22:35:00.035" v="2166"/>
          <ac:spMkLst>
            <pc:docMk/>
            <pc:sldMk cId="1407661055" sldId="445"/>
            <ac:spMk id="12" creationId="{897E5861-AF1C-45BC-B251-46E59474037B}"/>
          </ac:spMkLst>
        </pc:spChg>
        <pc:spChg chg="add mod">
          <ac:chgData name="Christa Ross" userId="c548dd61-30e3-4812-ac03-46f5c6cf4d06" providerId="ADAL" clId="{82CE2750-73A7-4A58-AF10-8F445FB6B03B}" dt="2022-01-27T16:58:10.177" v="3933" actId="20577"/>
          <ac:spMkLst>
            <pc:docMk/>
            <pc:sldMk cId="1407661055" sldId="445"/>
            <ac:spMk id="13" creationId="{88FBD77C-EF0C-41F4-A448-17A46D039534}"/>
          </ac:spMkLst>
        </pc:spChg>
        <pc:spChg chg="add mod">
          <ac:chgData name="Christa Ross" userId="c548dd61-30e3-4812-ac03-46f5c6cf4d06" providerId="ADAL" clId="{82CE2750-73A7-4A58-AF10-8F445FB6B03B}" dt="2022-01-26T23:07:20.699" v="2685" actId="1037"/>
          <ac:spMkLst>
            <pc:docMk/>
            <pc:sldMk cId="1407661055" sldId="445"/>
            <ac:spMk id="14" creationId="{10DC46AE-0575-4CA4-BA71-C9432E2CAD2B}"/>
          </ac:spMkLst>
        </pc:spChg>
        <pc:spChg chg="add mod">
          <ac:chgData name="Christa Ross" userId="c548dd61-30e3-4812-ac03-46f5c6cf4d06" providerId="ADAL" clId="{82CE2750-73A7-4A58-AF10-8F445FB6B03B}" dt="2022-01-26T23:07:20.699" v="2685" actId="1037"/>
          <ac:spMkLst>
            <pc:docMk/>
            <pc:sldMk cId="1407661055" sldId="445"/>
            <ac:spMk id="15" creationId="{38A92135-198C-4835-8507-FDF5B9AA7F7A}"/>
          </ac:spMkLst>
        </pc:spChg>
        <pc:spChg chg="add mod">
          <ac:chgData name="Christa Ross" userId="c548dd61-30e3-4812-ac03-46f5c6cf4d06" providerId="ADAL" clId="{82CE2750-73A7-4A58-AF10-8F445FB6B03B}" dt="2022-01-26T23:07:20.699" v="2685" actId="1037"/>
          <ac:spMkLst>
            <pc:docMk/>
            <pc:sldMk cId="1407661055" sldId="445"/>
            <ac:spMk id="16" creationId="{4FB84DD9-DCF3-4388-83AA-F5D0D8E80D99}"/>
          </ac:spMkLst>
        </pc:spChg>
        <pc:spChg chg="del mod">
          <ac:chgData name="Christa Ross" userId="c548dd61-30e3-4812-ac03-46f5c6cf4d06" providerId="ADAL" clId="{82CE2750-73A7-4A58-AF10-8F445FB6B03B}" dt="2022-01-26T22:36:29.265" v="2194" actId="478"/>
          <ac:spMkLst>
            <pc:docMk/>
            <pc:sldMk cId="1407661055" sldId="445"/>
            <ac:spMk id="17" creationId="{4CF8A9D9-5FE6-4E49-AA1B-958CE7D78874}"/>
          </ac:spMkLst>
        </pc:spChg>
        <pc:spChg chg="add del mod">
          <ac:chgData name="Christa Ross" userId="c548dd61-30e3-4812-ac03-46f5c6cf4d06" providerId="ADAL" clId="{82CE2750-73A7-4A58-AF10-8F445FB6B03B}" dt="2022-01-26T23:13:53.848" v="3013" actId="478"/>
          <ac:spMkLst>
            <pc:docMk/>
            <pc:sldMk cId="1407661055" sldId="445"/>
            <ac:spMk id="18" creationId="{290FB5B7-76C5-469F-8441-977F4428B7AF}"/>
          </ac:spMkLst>
        </pc:spChg>
        <pc:spChg chg="add del mod">
          <ac:chgData name="Christa Ross" userId="c548dd61-30e3-4812-ac03-46f5c6cf4d06" providerId="ADAL" clId="{82CE2750-73A7-4A58-AF10-8F445FB6B03B}" dt="2022-01-26T23:16:55.300" v="3274" actId="478"/>
          <ac:spMkLst>
            <pc:docMk/>
            <pc:sldMk cId="1407661055" sldId="445"/>
            <ac:spMk id="22" creationId="{08D62AC9-3013-4FA1-B3D6-E9617ECB7A82}"/>
          </ac:spMkLst>
        </pc:spChg>
        <pc:spChg chg="add mod">
          <ac:chgData name="Christa Ross" userId="c548dd61-30e3-4812-ac03-46f5c6cf4d06" providerId="ADAL" clId="{82CE2750-73A7-4A58-AF10-8F445FB6B03B}" dt="2022-01-27T17:01:42.698" v="4143" actId="1035"/>
          <ac:spMkLst>
            <pc:docMk/>
            <pc:sldMk cId="1407661055" sldId="445"/>
            <ac:spMk id="23" creationId="{B2046DB1-6806-4885-8583-FC44ADD747F9}"/>
          </ac:spMkLst>
        </pc:spChg>
        <pc:spChg chg="mod">
          <ac:chgData name="Christa Ross" userId="c548dd61-30e3-4812-ac03-46f5c6cf4d06" providerId="ADAL" clId="{82CE2750-73A7-4A58-AF10-8F445FB6B03B}" dt="2022-01-27T16:58:06.953" v="3932" actId="20577"/>
          <ac:spMkLst>
            <pc:docMk/>
            <pc:sldMk cId="1407661055" sldId="445"/>
            <ac:spMk id="36" creationId="{D0D65515-2152-4933-99C5-15EE9F3FB661}"/>
          </ac:spMkLst>
        </pc:spChg>
        <pc:spChg chg="del mod">
          <ac:chgData name="Christa Ross" userId="c548dd61-30e3-4812-ac03-46f5c6cf4d06" providerId="ADAL" clId="{82CE2750-73A7-4A58-AF10-8F445FB6B03B}" dt="2022-01-26T22:37:30.848" v="2197" actId="478"/>
          <ac:spMkLst>
            <pc:docMk/>
            <pc:sldMk cId="1407661055" sldId="445"/>
            <ac:spMk id="37" creationId="{9CE864FA-7A00-41FA-B109-AE56996BA016}"/>
          </ac:spMkLst>
        </pc:spChg>
        <pc:spChg chg="del mod">
          <ac:chgData name="Christa Ross" userId="c548dd61-30e3-4812-ac03-46f5c6cf4d06" providerId="ADAL" clId="{82CE2750-73A7-4A58-AF10-8F445FB6B03B}" dt="2022-01-26T22:37:30.848" v="2197" actId="478"/>
          <ac:spMkLst>
            <pc:docMk/>
            <pc:sldMk cId="1407661055" sldId="445"/>
            <ac:spMk id="38" creationId="{90C32222-9600-47EF-9DB4-75A0FDB6C0F6}"/>
          </ac:spMkLst>
        </pc:spChg>
        <pc:spChg chg="mod">
          <ac:chgData name="Christa Ross" userId="c548dd61-30e3-4812-ac03-46f5c6cf4d06" providerId="ADAL" clId="{82CE2750-73A7-4A58-AF10-8F445FB6B03B}" dt="2022-01-26T23:07:20.699" v="2685" actId="1037"/>
          <ac:spMkLst>
            <pc:docMk/>
            <pc:sldMk cId="1407661055" sldId="445"/>
            <ac:spMk id="39" creationId="{AC4F1844-0B5B-4B26-86BB-E3759A292A0C}"/>
          </ac:spMkLst>
        </pc:spChg>
        <pc:spChg chg="mod">
          <ac:chgData name="Christa Ross" userId="c548dd61-30e3-4812-ac03-46f5c6cf4d06" providerId="ADAL" clId="{82CE2750-73A7-4A58-AF10-8F445FB6B03B}" dt="2022-01-26T23:07:20.699" v="2685" actId="1037"/>
          <ac:spMkLst>
            <pc:docMk/>
            <pc:sldMk cId="1407661055" sldId="445"/>
            <ac:spMk id="40" creationId="{3AA4715D-40DF-4BD8-8758-F0B4738C97D3}"/>
          </ac:spMkLst>
        </pc:spChg>
        <pc:spChg chg="del mod">
          <ac:chgData name="Christa Ross" userId="c548dd61-30e3-4812-ac03-46f5c6cf4d06" providerId="ADAL" clId="{82CE2750-73A7-4A58-AF10-8F445FB6B03B}" dt="2022-01-26T22:37:30.848" v="2197" actId="478"/>
          <ac:spMkLst>
            <pc:docMk/>
            <pc:sldMk cId="1407661055" sldId="445"/>
            <ac:spMk id="41" creationId="{E59E04F6-E1CB-45DF-91D1-2983B8BD82C1}"/>
          </ac:spMkLst>
        </pc:spChg>
        <pc:spChg chg="del mod">
          <ac:chgData name="Christa Ross" userId="c548dd61-30e3-4812-ac03-46f5c6cf4d06" providerId="ADAL" clId="{82CE2750-73A7-4A58-AF10-8F445FB6B03B}" dt="2022-01-26T22:37:30.848" v="2197" actId="478"/>
          <ac:spMkLst>
            <pc:docMk/>
            <pc:sldMk cId="1407661055" sldId="445"/>
            <ac:spMk id="42" creationId="{2167F041-DC1E-45F3-94C0-597D1C3C6A32}"/>
          </ac:spMkLst>
        </pc:spChg>
        <pc:spChg chg="mod">
          <ac:chgData name="Christa Ross" userId="c548dd61-30e3-4812-ac03-46f5c6cf4d06" providerId="ADAL" clId="{82CE2750-73A7-4A58-AF10-8F445FB6B03B}" dt="2022-01-26T23:07:20.699" v="2685" actId="1037"/>
          <ac:spMkLst>
            <pc:docMk/>
            <pc:sldMk cId="1407661055" sldId="445"/>
            <ac:spMk id="43" creationId="{BF051A68-5EC7-488C-9F2B-4628289AB4A2}"/>
          </ac:spMkLst>
        </pc:spChg>
        <pc:cxnChg chg="add del">
          <ac:chgData name="Christa Ross" userId="c548dd61-30e3-4812-ac03-46f5c6cf4d06" providerId="ADAL" clId="{82CE2750-73A7-4A58-AF10-8F445FB6B03B}" dt="2022-01-26T23:12:21.857" v="3003" actId="478"/>
          <ac:cxnSpMkLst>
            <pc:docMk/>
            <pc:sldMk cId="1407661055" sldId="445"/>
            <ac:cxnSpMk id="5" creationId="{95373A95-75D8-4928-AAE7-C396D9D4609F}"/>
          </ac:cxnSpMkLst>
        </pc:cxnChg>
      </pc:sldChg>
    </pc:docChg>
  </pc:docChgLst>
  <pc:docChgLst>
    <pc:chgData name="Christa Ross" userId="c548dd61-30e3-4812-ac03-46f5c6cf4d06" providerId="ADAL" clId="{C6D10970-F1F2-41A2-B878-F93048A300E0}"/>
    <pc:docChg chg="undo custSel addSld delSld modSld sldOrd">
      <pc:chgData name="Christa Ross" userId="c548dd61-30e3-4812-ac03-46f5c6cf4d06" providerId="ADAL" clId="{C6D10970-F1F2-41A2-B878-F93048A300E0}" dt="2021-11-01T22:25:23.124" v="10202" actId="20577"/>
      <pc:docMkLst>
        <pc:docMk/>
      </pc:docMkLst>
      <pc:sldChg chg="delSp modSp mod">
        <pc:chgData name="Christa Ross" userId="c548dd61-30e3-4812-ac03-46f5c6cf4d06" providerId="ADAL" clId="{C6D10970-F1F2-41A2-B878-F93048A300E0}" dt="2021-11-01T21:00:34.847" v="5558" actId="20577"/>
        <pc:sldMkLst>
          <pc:docMk/>
          <pc:sldMk cId="4064742906" sldId="256"/>
        </pc:sldMkLst>
        <pc:spChg chg="mod">
          <ac:chgData name="Christa Ross" userId="c548dd61-30e3-4812-ac03-46f5c6cf4d06" providerId="ADAL" clId="{C6D10970-F1F2-41A2-B878-F93048A300E0}" dt="2021-11-01T20:44:38.870" v="4969" actId="1035"/>
          <ac:spMkLst>
            <pc:docMk/>
            <pc:sldMk cId="4064742906" sldId="256"/>
            <ac:spMk id="5" creationId="{4EFBAE90-A25D-47EE-9BBE-ABF1AB7B6D95}"/>
          </ac:spMkLst>
        </pc:spChg>
        <pc:spChg chg="del">
          <ac:chgData name="Christa Ross" userId="c548dd61-30e3-4812-ac03-46f5c6cf4d06" providerId="ADAL" clId="{C6D10970-F1F2-41A2-B878-F93048A300E0}" dt="2021-11-01T18:54:11.851" v="3750" actId="478"/>
          <ac:spMkLst>
            <pc:docMk/>
            <pc:sldMk cId="4064742906" sldId="256"/>
            <ac:spMk id="7" creationId="{F28E97CD-A0F3-465E-A6C0-456A74454388}"/>
          </ac:spMkLst>
        </pc:spChg>
        <pc:spChg chg="del">
          <ac:chgData name="Christa Ross" userId="c548dd61-30e3-4812-ac03-46f5c6cf4d06" providerId="ADAL" clId="{C6D10970-F1F2-41A2-B878-F93048A300E0}" dt="2021-11-01T18:54:11.851" v="3750" actId="478"/>
          <ac:spMkLst>
            <pc:docMk/>
            <pc:sldMk cId="4064742906" sldId="256"/>
            <ac:spMk id="10" creationId="{FD5694FE-86D9-4EE0-A274-0FDB3C5EBB6B}"/>
          </ac:spMkLst>
        </pc:spChg>
        <pc:spChg chg="mod">
          <ac:chgData name="Christa Ross" userId="c548dd61-30e3-4812-ac03-46f5c6cf4d06" providerId="ADAL" clId="{C6D10970-F1F2-41A2-B878-F93048A300E0}" dt="2021-11-01T21:00:34.847" v="5558" actId="20577"/>
          <ac:spMkLst>
            <pc:docMk/>
            <pc:sldMk cId="4064742906" sldId="256"/>
            <ac:spMk id="11" creationId="{E6B005C9-31B3-4A27-B208-2765F6D996E0}"/>
          </ac:spMkLst>
        </pc:spChg>
        <pc:spChg chg="del">
          <ac:chgData name="Christa Ross" userId="c548dd61-30e3-4812-ac03-46f5c6cf4d06" providerId="ADAL" clId="{C6D10970-F1F2-41A2-B878-F93048A300E0}" dt="2021-11-01T18:54:11.851" v="3750" actId="478"/>
          <ac:spMkLst>
            <pc:docMk/>
            <pc:sldMk cId="4064742906" sldId="256"/>
            <ac:spMk id="12" creationId="{EEFE435F-A149-4A07-93EF-2EA0013A19E8}"/>
          </ac:spMkLst>
        </pc:spChg>
        <pc:grpChg chg="del">
          <ac:chgData name="Christa Ross" userId="c548dd61-30e3-4812-ac03-46f5c6cf4d06" providerId="ADAL" clId="{C6D10970-F1F2-41A2-B878-F93048A300E0}" dt="2021-11-01T19:03:05.822" v="4476" actId="21"/>
          <ac:grpSpMkLst>
            <pc:docMk/>
            <pc:sldMk cId="4064742906" sldId="256"/>
            <ac:grpSpMk id="13" creationId="{3ECB0B0C-59AD-46A9-AD0B-194D7B80988E}"/>
          </ac:grpSpMkLst>
        </pc:grpChg>
      </pc:sldChg>
      <pc:sldChg chg="modSp mod">
        <pc:chgData name="Christa Ross" userId="c548dd61-30e3-4812-ac03-46f5c6cf4d06" providerId="ADAL" clId="{C6D10970-F1F2-41A2-B878-F93048A300E0}" dt="2021-11-01T22:23:15.510" v="10200" actId="122"/>
        <pc:sldMkLst>
          <pc:docMk/>
          <pc:sldMk cId="195410432" sldId="257"/>
        </pc:sldMkLst>
        <pc:spChg chg="mod">
          <ac:chgData name="Christa Ross" userId="c548dd61-30e3-4812-ac03-46f5c6cf4d06" providerId="ADAL" clId="{C6D10970-F1F2-41A2-B878-F93048A300E0}" dt="2021-11-01T17:13:19.197" v="782" actId="13926"/>
          <ac:spMkLst>
            <pc:docMk/>
            <pc:sldMk cId="195410432" sldId="257"/>
            <ac:spMk id="2" creationId="{0BBBF850-B45D-4BF9-8E8F-567310FF76EB}"/>
          </ac:spMkLst>
        </pc:spChg>
        <pc:spChg chg="mod">
          <ac:chgData name="Christa Ross" userId="c548dd61-30e3-4812-ac03-46f5c6cf4d06" providerId="ADAL" clId="{C6D10970-F1F2-41A2-B878-F93048A300E0}" dt="2021-11-01T22:23:09.060" v="10197" actId="122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Christa Ross" userId="c548dd61-30e3-4812-ac03-46f5c6cf4d06" providerId="ADAL" clId="{C6D10970-F1F2-41A2-B878-F93048A300E0}" dt="2021-11-01T22:23:11.949" v="10198" actId="122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Christa Ross" userId="c548dd61-30e3-4812-ac03-46f5c6cf4d06" providerId="ADAL" clId="{C6D10970-F1F2-41A2-B878-F93048A300E0}" dt="2021-11-01T22:23:15.510" v="10200" actId="122"/>
          <ac:spMkLst>
            <pc:docMk/>
            <pc:sldMk cId="195410432" sldId="257"/>
            <ac:spMk id="8" creationId="{6344CB4F-ACCB-41E2-8BEE-0DA281808FE2}"/>
          </ac:spMkLst>
        </pc:spChg>
        <pc:spChg chg="mod">
          <ac:chgData name="Christa Ross" userId="c548dd61-30e3-4812-ac03-46f5c6cf4d06" providerId="ADAL" clId="{C6D10970-F1F2-41A2-B878-F93048A300E0}" dt="2021-11-01T22:23:13.738" v="10199" actId="122"/>
          <ac:spMkLst>
            <pc:docMk/>
            <pc:sldMk cId="195410432" sldId="257"/>
            <ac:spMk id="12" creationId="{D88111FA-4793-4495-B1D3-F612CC99A2FF}"/>
          </ac:spMkLst>
        </pc:spChg>
      </pc:sldChg>
      <pc:sldChg chg="modSp mod">
        <pc:chgData name="Christa Ross" userId="c548dd61-30e3-4812-ac03-46f5c6cf4d06" providerId="ADAL" clId="{C6D10970-F1F2-41A2-B878-F93048A300E0}" dt="2021-11-01T17:13:43.165" v="794" actId="1037"/>
        <pc:sldMkLst>
          <pc:docMk/>
          <pc:sldMk cId="3754098750" sldId="258"/>
        </pc:sldMkLst>
        <pc:spChg chg="mod">
          <ac:chgData name="Christa Ross" userId="c548dd61-30e3-4812-ac03-46f5c6cf4d06" providerId="ADAL" clId="{C6D10970-F1F2-41A2-B878-F93048A300E0}" dt="2021-11-01T17:13:43.165" v="794" actId="1037"/>
          <ac:spMkLst>
            <pc:docMk/>
            <pc:sldMk cId="3754098750" sldId="258"/>
            <ac:spMk id="10" creationId="{071FE820-CEDE-41E3-A008-3D5E65517D92}"/>
          </ac:spMkLst>
        </pc:spChg>
        <pc:spChg chg="mod">
          <ac:chgData name="Christa Ross" userId="c548dd61-30e3-4812-ac03-46f5c6cf4d06" providerId="ADAL" clId="{C6D10970-F1F2-41A2-B878-F93048A300E0}" dt="2021-11-01T17:13:43.165" v="794" actId="1037"/>
          <ac:spMkLst>
            <pc:docMk/>
            <pc:sldMk cId="3754098750" sldId="258"/>
            <ac:spMk id="11" creationId="{5836CF5A-AFD0-4897-B405-3B5164721B14}"/>
          </ac:spMkLst>
        </pc:spChg>
        <pc:spChg chg="mod">
          <ac:chgData name="Christa Ross" userId="c548dd61-30e3-4812-ac03-46f5c6cf4d06" providerId="ADAL" clId="{C6D10970-F1F2-41A2-B878-F93048A300E0}" dt="2021-11-01T17:13:43.165" v="794" actId="1037"/>
          <ac:spMkLst>
            <pc:docMk/>
            <pc:sldMk cId="3754098750" sldId="258"/>
            <ac:spMk id="14" creationId="{A9C5F257-C6F8-4600-B637-AEFF447306D5}"/>
          </ac:spMkLst>
        </pc:spChg>
        <pc:spChg chg="mod">
          <ac:chgData name="Christa Ross" userId="c548dd61-30e3-4812-ac03-46f5c6cf4d06" providerId="ADAL" clId="{C6D10970-F1F2-41A2-B878-F93048A300E0}" dt="2021-11-01T17:13:43.165" v="794" actId="1037"/>
          <ac:spMkLst>
            <pc:docMk/>
            <pc:sldMk cId="3754098750" sldId="258"/>
            <ac:spMk id="15" creationId="{5111615A-219C-4709-8D1F-AEC7FDEF256C}"/>
          </ac:spMkLst>
        </pc:spChg>
        <pc:spChg chg="mod">
          <ac:chgData name="Christa Ross" userId="c548dd61-30e3-4812-ac03-46f5c6cf4d06" providerId="ADAL" clId="{C6D10970-F1F2-41A2-B878-F93048A300E0}" dt="2021-11-01T17:13:43.165" v="794" actId="1037"/>
          <ac:spMkLst>
            <pc:docMk/>
            <pc:sldMk cId="3754098750" sldId="258"/>
            <ac:spMk id="16" creationId="{DC57F638-93B8-49BB-9897-6A516F941556}"/>
          </ac:spMkLst>
        </pc:spChg>
        <pc:spChg chg="mod">
          <ac:chgData name="Christa Ross" userId="c548dd61-30e3-4812-ac03-46f5c6cf4d06" providerId="ADAL" clId="{C6D10970-F1F2-41A2-B878-F93048A300E0}" dt="2021-11-01T17:13:43.165" v="794" actId="1037"/>
          <ac:spMkLst>
            <pc:docMk/>
            <pc:sldMk cId="3754098750" sldId="258"/>
            <ac:spMk id="17" creationId="{438A4D79-0842-4490-98FE-1204394CE324}"/>
          </ac:spMkLst>
        </pc:spChg>
      </pc:sldChg>
      <pc:sldChg chg="addSp modSp mod">
        <pc:chgData name="Christa Ross" userId="c548dd61-30e3-4812-ac03-46f5c6cf4d06" providerId="ADAL" clId="{C6D10970-F1F2-41A2-B878-F93048A300E0}" dt="2021-11-01T19:03:11.704" v="4478" actId="1076"/>
        <pc:sldMkLst>
          <pc:docMk/>
          <pc:sldMk cId="1826320979" sldId="266"/>
        </pc:sldMkLst>
        <pc:grpChg chg="add mod">
          <ac:chgData name="Christa Ross" userId="c548dd61-30e3-4812-ac03-46f5c6cf4d06" providerId="ADAL" clId="{C6D10970-F1F2-41A2-B878-F93048A300E0}" dt="2021-11-01T19:03:11.704" v="4478" actId="1076"/>
          <ac:grpSpMkLst>
            <pc:docMk/>
            <pc:sldMk cId="1826320979" sldId="266"/>
            <ac:grpSpMk id="29" creationId="{153FD10A-61A3-44B4-ACCF-0795CF87BD33}"/>
          </ac:grpSpMkLst>
        </pc:grpChg>
        <pc:picChg chg="mod">
          <ac:chgData name="Christa Ross" userId="c548dd61-30e3-4812-ac03-46f5c6cf4d06" providerId="ADAL" clId="{C6D10970-F1F2-41A2-B878-F93048A300E0}" dt="2021-11-01T19:03:08.976" v="4477"/>
          <ac:picMkLst>
            <pc:docMk/>
            <pc:sldMk cId="1826320979" sldId="266"/>
            <ac:picMk id="30" creationId="{7EF417DA-D38D-43E6-8211-580B0D106818}"/>
          </ac:picMkLst>
        </pc:picChg>
        <pc:picChg chg="mod">
          <ac:chgData name="Christa Ross" userId="c548dd61-30e3-4812-ac03-46f5c6cf4d06" providerId="ADAL" clId="{C6D10970-F1F2-41A2-B878-F93048A300E0}" dt="2021-11-01T19:03:08.976" v="4477"/>
          <ac:picMkLst>
            <pc:docMk/>
            <pc:sldMk cId="1826320979" sldId="266"/>
            <ac:picMk id="31" creationId="{75A5BA1C-BC95-41C6-9AAE-7D07DD090601}"/>
          </ac:picMkLst>
        </pc:picChg>
      </pc:sldChg>
      <pc:sldChg chg="ord">
        <pc:chgData name="Christa Ross" userId="c548dd61-30e3-4812-ac03-46f5c6cf4d06" providerId="ADAL" clId="{C6D10970-F1F2-41A2-B878-F93048A300E0}" dt="2021-11-01T22:21:44.654" v="10196"/>
        <pc:sldMkLst>
          <pc:docMk/>
          <pc:sldMk cId="771685669" sldId="270"/>
        </pc:sldMkLst>
      </pc:sldChg>
      <pc:sldChg chg="modSp mod">
        <pc:chgData name="Christa Ross" userId="c548dd61-30e3-4812-ac03-46f5c6cf4d06" providerId="ADAL" clId="{C6D10970-F1F2-41A2-B878-F93048A300E0}" dt="2021-11-01T20:41:23.447" v="4919" actId="207"/>
        <pc:sldMkLst>
          <pc:docMk/>
          <pc:sldMk cId="3233866979" sldId="275"/>
        </pc:sldMkLst>
        <pc:spChg chg="mod">
          <ac:chgData name="Christa Ross" userId="c548dd61-30e3-4812-ac03-46f5c6cf4d06" providerId="ADAL" clId="{C6D10970-F1F2-41A2-B878-F93048A300E0}" dt="2021-11-01T20:41:20.010" v="4918" actId="207"/>
          <ac:spMkLst>
            <pc:docMk/>
            <pc:sldMk cId="3233866979" sldId="275"/>
            <ac:spMk id="10" creationId="{90EA581C-40DA-455D-9DDB-AD243FDDAFB2}"/>
          </ac:spMkLst>
        </pc:spChg>
        <pc:spChg chg="mod">
          <ac:chgData name="Christa Ross" userId="c548dd61-30e3-4812-ac03-46f5c6cf4d06" providerId="ADAL" clId="{C6D10970-F1F2-41A2-B878-F93048A300E0}" dt="2021-11-01T20:41:23.447" v="4919" actId="207"/>
          <ac:spMkLst>
            <pc:docMk/>
            <pc:sldMk cId="3233866979" sldId="275"/>
            <ac:spMk id="13" creationId="{894B3701-615F-4D29-ACC4-67D031EA7FF8}"/>
          </ac:spMkLst>
        </pc:spChg>
      </pc:sldChg>
      <pc:sldChg chg="addSp delSp modSp mod">
        <pc:chgData name="Christa Ross" userId="c548dd61-30e3-4812-ac03-46f5c6cf4d06" providerId="ADAL" clId="{C6D10970-F1F2-41A2-B878-F93048A300E0}" dt="2021-11-01T17:57:04.845" v="1712" actId="20577"/>
        <pc:sldMkLst>
          <pc:docMk/>
          <pc:sldMk cId="2537701539" sldId="283"/>
        </pc:sldMkLst>
        <pc:spChg chg="del">
          <ac:chgData name="Christa Ross" userId="c548dd61-30e3-4812-ac03-46f5c6cf4d06" providerId="ADAL" clId="{C6D10970-F1F2-41A2-B878-F93048A300E0}" dt="2021-11-01T17:15:00.088" v="823" actId="478"/>
          <ac:spMkLst>
            <pc:docMk/>
            <pc:sldMk cId="2537701539" sldId="283"/>
            <ac:spMk id="6" creationId="{2174A4FB-F82B-420B-9D6A-7D81FAFB9099}"/>
          </ac:spMkLst>
        </pc:spChg>
        <pc:spChg chg="del">
          <ac:chgData name="Christa Ross" userId="c548dd61-30e3-4812-ac03-46f5c6cf4d06" providerId="ADAL" clId="{C6D10970-F1F2-41A2-B878-F93048A300E0}" dt="2021-11-01T17:15:00.088" v="823" actId="478"/>
          <ac:spMkLst>
            <pc:docMk/>
            <pc:sldMk cId="2537701539" sldId="283"/>
            <ac:spMk id="7" creationId="{CB43C6DC-B5BA-40FE-9A96-1904F77F7850}"/>
          </ac:spMkLst>
        </pc:spChg>
        <pc:spChg chg="mod">
          <ac:chgData name="Christa Ross" userId="c548dd61-30e3-4812-ac03-46f5c6cf4d06" providerId="ADAL" clId="{C6D10970-F1F2-41A2-B878-F93048A300E0}" dt="2021-11-01T17:40:12.311" v="1650" actId="2085"/>
          <ac:spMkLst>
            <pc:docMk/>
            <pc:sldMk cId="2537701539" sldId="283"/>
            <ac:spMk id="8" creationId="{6EA3DDB3-6C21-45E6-BEC9-CBFAA61E2705}"/>
          </ac:spMkLst>
        </pc:spChg>
        <pc:spChg chg="add mod">
          <ac:chgData name="Christa Ross" userId="c548dd61-30e3-4812-ac03-46f5c6cf4d06" providerId="ADAL" clId="{C6D10970-F1F2-41A2-B878-F93048A300E0}" dt="2021-11-01T17:57:04.845" v="1712" actId="20577"/>
          <ac:spMkLst>
            <pc:docMk/>
            <pc:sldMk cId="2537701539" sldId="283"/>
            <ac:spMk id="9" creationId="{A575DAB2-D7B1-4608-AEB5-C64CB5748412}"/>
          </ac:spMkLst>
        </pc:spChg>
        <pc:spChg chg="mod">
          <ac:chgData name="Christa Ross" userId="c548dd61-30e3-4812-ac03-46f5c6cf4d06" providerId="ADAL" clId="{C6D10970-F1F2-41A2-B878-F93048A300E0}" dt="2021-11-01T17:35:01.519" v="1623" actId="1035"/>
          <ac:spMkLst>
            <pc:docMk/>
            <pc:sldMk cId="2537701539" sldId="283"/>
            <ac:spMk id="17" creationId="{EDCE64D7-29FB-4716-90B6-42381AD67FE4}"/>
          </ac:spMkLst>
        </pc:spChg>
        <pc:picChg chg="del">
          <ac:chgData name="Christa Ross" userId="c548dd61-30e3-4812-ac03-46f5c6cf4d06" providerId="ADAL" clId="{C6D10970-F1F2-41A2-B878-F93048A300E0}" dt="2021-11-01T17:14:57.062" v="822" actId="478"/>
          <ac:picMkLst>
            <pc:docMk/>
            <pc:sldMk cId="2537701539" sldId="283"/>
            <ac:picMk id="5" creationId="{B90E8340-48BF-41E0-8AE5-30286A10B0E0}"/>
          </ac:picMkLst>
        </pc:picChg>
      </pc:sldChg>
      <pc:sldChg chg="addSp delSp modSp mod">
        <pc:chgData name="Christa Ross" userId="c548dd61-30e3-4812-ac03-46f5c6cf4d06" providerId="ADAL" clId="{C6D10970-F1F2-41A2-B878-F93048A300E0}" dt="2021-11-01T20:42:20.985" v="4924" actId="115"/>
        <pc:sldMkLst>
          <pc:docMk/>
          <pc:sldMk cId="1444139582" sldId="425"/>
        </pc:sldMkLst>
        <pc:spChg chg="mod">
          <ac:chgData name="Christa Ross" userId="c548dd61-30e3-4812-ac03-46f5c6cf4d06" providerId="ADAL" clId="{C6D10970-F1F2-41A2-B878-F93048A300E0}" dt="2021-11-01T17:28:16.773" v="1342" actId="403"/>
          <ac:spMkLst>
            <pc:docMk/>
            <pc:sldMk cId="1444139582" sldId="425"/>
            <ac:spMk id="2" creationId="{B1FE5A02-6628-420E-B275-F067233B51A9}"/>
          </ac:spMkLst>
        </pc:spChg>
        <pc:spChg chg="del">
          <ac:chgData name="Christa Ross" userId="c548dd61-30e3-4812-ac03-46f5c6cf4d06" providerId="ADAL" clId="{C6D10970-F1F2-41A2-B878-F93048A300E0}" dt="2021-11-01T17:00:44.007" v="641" actId="478"/>
          <ac:spMkLst>
            <pc:docMk/>
            <pc:sldMk cId="1444139582" sldId="425"/>
            <ac:spMk id="3" creationId="{A7B16CAE-AA23-4F34-94D8-8E6862D03529}"/>
          </ac:spMkLst>
        </pc:spChg>
        <pc:spChg chg="mod">
          <ac:chgData name="Christa Ross" userId="c548dd61-30e3-4812-ac03-46f5c6cf4d06" providerId="ADAL" clId="{C6D10970-F1F2-41A2-B878-F93048A300E0}" dt="2021-11-01T20:42:13.951" v="4923" actId="115"/>
          <ac:spMkLst>
            <pc:docMk/>
            <pc:sldMk cId="1444139582" sldId="425"/>
            <ac:spMk id="11" creationId="{5836CF5A-AFD0-4897-B405-3B5164721B14}"/>
          </ac:spMkLst>
        </pc:spChg>
        <pc:spChg chg="mod">
          <ac:chgData name="Christa Ross" userId="c548dd61-30e3-4812-ac03-46f5c6cf4d06" providerId="ADAL" clId="{C6D10970-F1F2-41A2-B878-F93048A300E0}" dt="2021-11-01T20:42:20.985" v="4924" actId="115"/>
          <ac:spMkLst>
            <pc:docMk/>
            <pc:sldMk cId="1444139582" sldId="425"/>
            <ac:spMk id="15" creationId="{5111615A-219C-4709-8D1F-AEC7FDEF256C}"/>
          </ac:spMkLst>
        </pc:spChg>
        <pc:spChg chg="mod">
          <ac:chgData name="Christa Ross" userId="c548dd61-30e3-4812-ac03-46f5c6cf4d06" providerId="ADAL" clId="{C6D10970-F1F2-41A2-B878-F93048A300E0}" dt="2021-11-01T20:39:15.581" v="4901" actId="1076"/>
          <ac:spMkLst>
            <pc:docMk/>
            <pc:sldMk cId="1444139582" sldId="425"/>
            <ac:spMk id="16" creationId="{DC57F638-93B8-49BB-9897-6A516F941556}"/>
          </ac:spMkLst>
        </pc:spChg>
        <pc:spChg chg="mod">
          <ac:chgData name="Christa Ross" userId="c548dd61-30e3-4812-ac03-46f5c6cf4d06" providerId="ADAL" clId="{C6D10970-F1F2-41A2-B878-F93048A300E0}" dt="2021-11-01T20:40:51.725" v="4913" actId="115"/>
          <ac:spMkLst>
            <pc:docMk/>
            <pc:sldMk cId="1444139582" sldId="425"/>
            <ac:spMk id="17" creationId="{438A4D79-0842-4490-98FE-1204394CE324}"/>
          </ac:spMkLst>
        </pc:spChg>
        <pc:spChg chg="del">
          <ac:chgData name="Christa Ross" userId="c548dd61-30e3-4812-ac03-46f5c6cf4d06" providerId="ADAL" clId="{C6D10970-F1F2-41A2-B878-F93048A300E0}" dt="2021-11-01T17:00:29.328" v="640" actId="478"/>
          <ac:spMkLst>
            <pc:docMk/>
            <pc:sldMk cId="1444139582" sldId="425"/>
            <ac:spMk id="18" creationId="{0A09A90A-3C12-4ED5-BB3C-F49FE4B0B720}"/>
          </ac:spMkLst>
        </pc:spChg>
        <pc:spChg chg="del mod">
          <ac:chgData name="Christa Ross" userId="c548dd61-30e3-4812-ac03-46f5c6cf4d06" providerId="ADAL" clId="{C6D10970-F1F2-41A2-B878-F93048A300E0}" dt="2021-11-01T20:39:33.234" v="4904" actId="478"/>
          <ac:spMkLst>
            <pc:docMk/>
            <pc:sldMk cId="1444139582" sldId="425"/>
            <ac:spMk id="19" creationId="{8DFC96FB-100A-43E5-9E0A-809B044E3560}"/>
          </ac:spMkLst>
        </pc:spChg>
        <pc:picChg chg="add mod">
          <ac:chgData name="Christa Ross" userId="c548dd61-30e3-4812-ac03-46f5c6cf4d06" providerId="ADAL" clId="{C6D10970-F1F2-41A2-B878-F93048A300E0}" dt="2021-11-01T17:28:23.206" v="1351" actId="1036"/>
          <ac:picMkLst>
            <pc:docMk/>
            <pc:sldMk cId="1444139582" sldId="425"/>
            <ac:picMk id="5" creationId="{B99EEBB4-43EF-4A92-983A-8691A7235D01}"/>
          </ac:picMkLst>
        </pc:picChg>
      </pc:sldChg>
      <pc:sldChg chg="addSp delSp modSp mod ord">
        <pc:chgData name="Christa Ross" userId="c548dd61-30e3-4812-ac03-46f5c6cf4d06" providerId="ADAL" clId="{C6D10970-F1F2-41A2-B878-F93048A300E0}" dt="2021-11-01T22:07:12.945" v="9304" actId="20577"/>
        <pc:sldMkLst>
          <pc:docMk/>
          <pc:sldMk cId="582106852" sldId="426"/>
        </pc:sldMkLst>
        <pc:spChg chg="mod">
          <ac:chgData name="Christa Ross" userId="c548dd61-30e3-4812-ac03-46f5c6cf4d06" providerId="ADAL" clId="{C6D10970-F1F2-41A2-B878-F93048A300E0}" dt="2021-11-01T21:03:10.699" v="5734" actId="313"/>
          <ac:spMkLst>
            <pc:docMk/>
            <pc:sldMk cId="582106852" sldId="426"/>
            <ac:spMk id="2" creationId="{F2A68DDA-51E2-4BD9-A822-E7C1DFE1BAC1}"/>
          </ac:spMkLst>
        </pc:spChg>
        <pc:spChg chg="mod">
          <ac:chgData name="Christa Ross" userId="c548dd61-30e3-4812-ac03-46f5c6cf4d06" providerId="ADAL" clId="{C6D10970-F1F2-41A2-B878-F93048A300E0}" dt="2021-11-01T22:07:12.945" v="9304" actId="20577"/>
          <ac:spMkLst>
            <pc:docMk/>
            <pc:sldMk cId="582106852" sldId="426"/>
            <ac:spMk id="11" creationId="{C89720BA-B21D-4DA2-A2AA-A89F58EBC414}"/>
          </ac:spMkLst>
        </pc:spChg>
        <pc:grpChg chg="add del mod">
          <ac:chgData name="Christa Ross" userId="c548dd61-30e3-4812-ac03-46f5c6cf4d06" providerId="ADAL" clId="{C6D10970-F1F2-41A2-B878-F93048A300E0}" dt="2021-11-01T21:43:57.456" v="7998" actId="21"/>
          <ac:grpSpMkLst>
            <pc:docMk/>
            <pc:sldMk cId="582106852" sldId="426"/>
            <ac:grpSpMk id="8" creationId="{2BD51970-47A5-479D-B5BC-89CC56ADB5C7}"/>
          </ac:grpSpMkLst>
        </pc:grpChg>
        <pc:picChg chg="mod">
          <ac:chgData name="Christa Ross" userId="c548dd61-30e3-4812-ac03-46f5c6cf4d06" providerId="ADAL" clId="{C6D10970-F1F2-41A2-B878-F93048A300E0}" dt="2021-11-01T21:01:43.648" v="5562"/>
          <ac:picMkLst>
            <pc:docMk/>
            <pc:sldMk cId="582106852" sldId="426"/>
            <ac:picMk id="9" creationId="{11F34A89-0965-4844-A7E8-02431E6D8B05}"/>
          </ac:picMkLst>
        </pc:picChg>
        <pc:picChg chg="mod">
          <ac:chgData name="Christa Ross" userId="c548dd61-30e3-4812-ac03-46f5c6cf4d06" providerId="ADAL" clId="{C6D10970-F1F2-41A2-B878-F93048A300E0}" dt="2021-11-01T21:01:43.648" v="5562"/>
          <ac:picMkLst>
            <pc:docMk/>
            <pc:sldMk cId="582106852" sldId="426"/>
            <ac:picMk id="12" creationId="{6330E275-35E3-4F67-92A5-55BBD19238EF}"/>
          </ac:picMkLst>
        </pc:picChg>
        <pc:picChg chg="del">
          <ac:chgData name="Christa Ross" userId="c548dd61-30e3-4812-ac03-46f5c6cf4d06" providerId="ADAL" clId="{C6D10970-F1F2-41A2-B878-F93048A300E0}" dt="2021-11-01T21:01:25.759" v="5559" actId="478"/>
          <ac:picMkLst>
            <pc:docMk/>
            <pc:sldMk cId="582106852" sldId="426"/>
            <ac:picMk id="29" creationId="{ED4D12B6-788F-44D2-A4A2-951A0C36504D}"/>
          </ac:picMkLst>
        </pc:picChg>
        <pc:picChg chg="del">
          <ac:chgData name="Christa Ross" userId="c548dd61-30e3-4812-ac03-46f5c6cf4d06" providerId="ADAL" clId="{C6D10970-F1F2-41A2-B878-F93048A300E0}" dt="2021-11-01T21:01:27.546" v="5561" actId="478"/>
          <ac:picMkLst>
            <pc:docMk/>
            <pc:sldMk cId="582106852" sldId="426"/>
            <ac:picMk id="30" creationId="{2F144163-9641-4A8A-B604-6AEE9F4DA68F}"/>
          </ac:picMkLst>
        </pc:picChg>
        <pc:picChg chg="del">
          <ac:chgData name="Christa Ross" userId="c548dd61-30e3-4812-ac03-46f5c6cf4d06" providerId="ADAL" clId="{C6D10970-F1F2-41A2-B878-F93048A300E0}" dt="2021-11-01T21:01:26.883" v="5560" actId="478"/>
          <ac:picMkLst>
            <pc:docMk/>
            <pc:sldMk cId="582106852" sldId="426"/>
            <ac:picMk id="31" creationId="{EB674C1B-283A-4BBE-AAC7-A383C7F78BF6}"/>
          </ac:picMkLst>
        </pc:picChg>
      </pc:sldChg>
      <pc:sldChg chg="delSp modSp mod">
        <pc:chgData name="Christa Ross" userId="c548dd61-30e3-4812-ac03-46f5c6cf4d06" providerId="ADAL" clId="{C6D10970-F1F2-41A2-B878-F93048A300E0}" dt="2021-11-01T21:36:48.847" v="7883" actId="1036"/>
        <pc:sldMkLst>
          <pc:docMk/>
          <pc:sldMk cId="1043979927" sldId="427"/>
        </pc:sldMkLst>
        <pc:spChg chg="mod">
          <ac:chgData name="Christa Ross" userId="c548dd61-30e3-4812-ac03-46f5c6cf4d06" providerId="ADAL" clId="{C6D10970-F1F2-41A2-B878-F93048A300E0}" dt="2021-11-01T21:18:47.404" v="6537" actId="1076"/>
          <ac:spMkLst>
            <pc:docMk/>
            <pc:sldMk cId="1043979927" sldId="427"/>
            <ac:spMk id="2" creationId="{F2A68DDA-51E2-4BD9-A822-E7C1DFE1BAC1}"/>
          </ac:spMkLst>
        </pc:spChg>
        <pc:spChg chg="mod">
          <ac:chgData name="Christa Ross" userId="c548dd61-30e3-4812-ac03-46f5c6cf4d06" providerId="ADAL" clId="{C6D10970-F1F2-41A2-B878-F93048A300E0}" dt="2021-11-01T21:35:13.352" v="7747" actId="1076"/>
          <ac:spMkLst>
            <pc:docMk/>
            <pc:sldMk cId="1043979927" sldId="427"/>
            <ac:spMk id="10" creationId="{1B474D73-94F3-4C13-B6B4-BFD5BEDB9FA1}"/>
          </ac:spMkLst>
        </pc:spChg>
        <pc:spChg chg="mod">
          <ac:chgData name="Christa Ross" userId="c548dd61-30e3-4812-ac03-46f5c6cf4d06" providerId="ADAL" clId="{C6D10970-F1F2-41A2-B878-F93048A300E0}" dt="2021-11-01T21:36:48.847" v="7883" actId="1036"/>
          <ac:spMkLst>
            <pc:docMk/>
            <pc:sldMk cId="1043979927" sldId="427"/>
            <ac:spMk id="11" creationId="{C89720BA-B21D-4DA2-A2AA-A89F58EBC414}"/>
          </ac:spMkLst>
        </pc:spChg>
        <pc:grpChg chg="del">
          <ac:chgData name="Christa Ross" userId="c548dd61-30e3-4812-ac03-46f5c6cf4d06" providerId="ADAL" clId="{C6D10970-F1F2-41A2-B878-F93048A300E0}" dt="2021-11-01T21:18:38.934" v="6536" actId="478"/>
          <ac:grpSpMkLst>
            <pc:docMk/>
            <pc:sldMk cId="1043979927" sldId="427"/>
            <ac:grpSpMk id="9" creationId="{868B1582-12F9-43B2-976A-0FED4B1C5C68}"/>
          </ac:grpSpMkLst>
        </pc:grpChg>
      </pc:sldChg>
      <pc:sldChg chg="addSp modSp mod">
        <pc:chgData name="Christa Ross" userId="c548dd61-30e3-4812-ac03-46f5c6cf4d06" providerId="ADAL" clId="{C6D10970-F1F2-41A2-B878-F93048A300E0}" dt="2021-11-01T20:41:47.329" v="4920" actId="115"/>
        <pc:sldMkLst>
          <pc:docMk/>
          <pc:sldMk cId="3822795675" sldId="429"/>
        </pc:sldMkLst>
        <pc:spChg chg="mod">
          <ac:chgData name="Christa Ross" userId="c548dd61-30e3-4812-ac03-46f5c6cf4d06" providerId="ADAL" clId="{C6D10970-F1F2-41A2-B878-F93048A300E0}" dt="2021-11-01T20:41:47.329" v="4920" actId="115"/>
          <ac:spMkLst>
            <pc:docMk/>
            <pc:sldMk cId="3822795675" sldId="429"/>
            <ac:spMk id="11" creationId="{C89720BA-B21D-4DA2-A2AA-A89F58EBC414}"/>
          </ac:spMkLst>
        </pc:spChg>
        <pc:grpChg chg="add mod">
          <ac:chgData name="Christa Ross" userId="c548dd61-30e3-4812-ac03-46f5c6cf4d06" providerId="ADAL" clId="{C6D10970-F1F2-41A2-B878-F93048A300E0}" dt="2021-11-01T17:03:44.742" v="714" actId="1076"/>
          <ac:grpSpMkLst>
            <pc:docMk/>
            <pc:sldMk cId="3822795675" sldId="429"/>
            <ac:grpSpMk id="6" creationId="{41599D17-9DA7-4128-8E92-6B0598EDDCDA}"/>
          </ac:grpSpMkLst>
        </pc:grpChg>
        <pc:picChg chg="mod">
          <ac:chgData name="Christa Ross" userId="c548dd61-30e3-4812-ac03-46f5c6cf4d06" providerId="ADAL" clId="{C6D10970-F1F2-41A2-B878-F93048A300E0}" dt="2021-11-01T17:03:10.092" v="711"/>
          <ac:picMkLst>
            <pc:docMk/>
            <pc:sldMk cId="3822795675" sldId="429"/>
            <ac:picMk id="8" creationId="{95A74C9A-C26A-4FE6-9130-01717313FE14}"/>
          </ac:picMkLst>
        </pc:picChg>
        <pc:picChg chg="mod">
          <ac:chgData name="Christa Ross" userId="c548dd61-30e3-4812-ac03-46f5c6cf4d06" providerId="ADAL" clId="{C6D10970-F1F2-41A2-B878-F93048A300E0}" dt="2021-11-01T17:03:10.092" v="711"/>
          <ac:picMkLst>
            <pc:docMk/>
            <pc:sldMk cId="3822795675" sldId="429"/>
            <ac:picMk id="9" creationId="{48F39462-C60A-4BF9-9934-919BEE4EDB91}"/>
          </ac:picMkLst>
        </pc:picChg>
      </pc:sldChg>
      <pc:sldChg chg="modSp mod">
        <pc:chgData name="Christa Ross" userId="c548dd61-30e3-4812-ac03-46f5c6cf4d06" providerId="ADAL" clId="{C6D10970-F1F2-41A2-B878-F93048A300E0}" dt="2021-11-01T20:41:53.823" v="4921" actId="115"/>
        <pc:sldMkLst>
          <pc:docMk/>
          <pc:sldMk cId="574724039" sldId="430"/>
        </pc:sldMkLst>
        <pc:spChg chg="mod">
          <ac:chgData name="Christa Ross" userId="c548dd61-30e3-4812-ac03-46f5c6cf4d06" providerId="ADAL" clId="{C6D10970-F1F2-41A2-B878-F93048A300E0}" dt="2021-11-01T20:41:53.823" v="4921" actId="115"/>
          <ac:spMkLst>
            <pc:docMk/>
            <pc:sldMk cId="574724039" sldId="430"/>
            <ac:spMk id="11" creationId="{C89720BA-B21D-4DA2-A2AA-A89F58EBC414}"/>
          </ac:spMkLst>
        </pc:spChg>
      </pc:sldChg>
      <pc:sldChg chg="addSp delSp modSp add mod">
        <pc:chgData name="Christa Ross" userId="c548dd61-30e3-4812-ac03-46f5c6cf4d06" providerId="ADAL" clId="{C6D10970-F1F2-41A2-B878-F93048A300E0}" dt="2021-11-01T20:54:27.386" v="5347" actId="20577"/>
        <pc:sldMkLst>
          <pc:docMk/>
          <pc:sldMk cId="2776992920" sldId="431"/>
        </pc:sldMkLst>
        <pc:spChg chg="mod">
          <ac:chgData name="Christa Ross" userId="c548dd61-30e3-4812-ac03-46f5c6cf4d06" providerId="ADAL" clId="{C6D10970-F1F2-41A2-B878-F93048A300E0}" dt="2021-11-01T17:56:17.714" v="1677" actId="122"/>
          <ac:spMkLst>
            <pc:docMk/>
            <pc:sldMk cId="2776992920" sldId="431"/>
            <ac:spMk id="2" creationId="{F2A68DDA-51E2-4BD9-A822-E7C1DFE1BAC1}"/>
          </ac:spMkLst>
        </pc:spChg>
        <pc:spChg chg="del">
          <ac:chgData name="Christa Ross" userId="c548dd61-30e3-4812-ac03-46f5c6cf4d06" providerId="ADAL" clId="{C6D10970-F1F2-41A2-B878-F93048A300E0}" dt="2021-11-01T17:56:23.920" v="1678" actId="478"/>
          <ac:spMkLst>
            <pc:docMk/>
            <pc:sldMk cId="2776992920" sldId="431"/>
            <ac:spMk id="3" creationId="{9663F1CC-10C3-48DA-9EF9-352055789799}"/>
          </ac:spMkLst>
        </pc:spChg>
        <pc:spChg chg="add mod">
          <ac:chgData name="Christa Ross" userId="c548dd61-30e3-4812-ac03-46f5c6cf4d06" providerId="ADAL" clId="{C6D10970-F1F2-41A2-B878-F93048A300E0}" dt="2021-11-01T18:25:03.797" v="3129" actId="20577"/>
          <ac:spMkLst>
            <pc:docMk/>
            <pc:sldMk cId="2776992920" sldId="431"/>
            <ac:spMk id="17" creationId="{4CF8A9D9-5FE6-4E49-AA1B-958CE7D78874}"/>
          </ac:spMkLst>
        </pc:spChg>
        <pc:spChg chg="del">
          <ac:chgData name="Christa Ross" userId="c548dd61-30e3-4812-ac03-46f5c6cf4d06" providerId="ADAL" clId="{C6D10970-F1F2-41A2-B878-F93048A300E0}" dt="2021-11-01T17:56:23.920" v="1678" actId="478"/>
          <ac:spMkLst>
            <pc:docMk/>
            <pc:sldMk cId="2776992920" sldId="431"/>
            <ac:spMk id="29" creationId="{90F45510-C9B3-4594-A96F-3247F871AAA4}"/>
          </ac:spMkLst>
        </pc:spChg>
        <pc:spChg chg="del">
          <ac:chgData name="Christa Ross" userId="c548dd61-30e3-4812-ac03-46f5c6cf4d06" providerId="ADAL" clId="{C6D10970-F1F2-41A2-B878-F93048A300E0}" dt="2021-11-01T17:56:23.920" v="1678" actId="478"/>
          <ac:spMkLst>
            <pc:docMk/>
            <pc:sldMk cId="2776992920" sldId="431"/>
            <ac:spMk id="31" creationId="{DA23C929-E4C2-4361-908B-0B2BCF20084F}"/>
          </ac:spMkLst>
        </pc:spChg>
        <pc:spChg chg="del">
          <ac:chgData name="Christa Ross" userId="c548dd61-30e3-4812-ac03-46f5c6cf4d06" providerId="ADAL" clId="{C6D10970-F1F2-41A2-B878-F93048A300E0}" dt="2021-11-01T17:56:23.920" v="1678" actId="478"/>
          <ac:spMkLst>
            <pc:docMk/>
            <pc:sldMk cId="2776992920" sldId="431"/>
            <ac:spMk id="32" creationId="{4CF771A3-47CF-43CF-9547-31F3AF974D1B}"/>
          </ac:spMkLst>
        </pc:spChg>
        <pc:spChg chg="mod">
          <ac:chgData name="Christa Ross" userId="c548dd61-30e3-4812-ac03-46f5c6cf4d06" providerId="ADAL" clId="{C6D10970-F1F2-41A2-B878-F93048A300E0}" dt="2021-11-01T18:24:12.793" v="3085" actId="115"/>
          <ac:spMkLst>
            <pc:docMk/>
            <pc:sldMk cId="2776992920" sldId="431"/>
            <ac:spMk id="36" creationId="{D0D65515-2152-4933-99C5-15EE9F3FB661}"/>
          </ac:spMkLst>
        </pc:spChg>
        <pc:spChg chg="mod">
          <ac:chgData name="Christa Ross" userId="c548dd61-30e3-4812-ac03-46f5c6cf4d06" providerId="ADAL" clId="{C6D10970-F1F2-41A2-B878-F93048A300E0}" dt="2021-11-01T20:38:15.941" v="4889" actId="207"/>
          <ac:spMkLst>
            <pc:docMk/>
            <pc:sldMk cId="2776992920" sldId="431"/>
            <ac:spMk id="37" creationId="{9CE864FA-7A00-41FA-B109-AE56996BA016}"/>
          </ac:spMkLst>
        </pc:spChg>
        <pc:spChg chg="mod">
          <ac:chgData name="Christa Ross" userId="c548dd61-30e3-4812-ac03-46f5c6cf4d06" providerId="ADAL" clId="{C6D10970-F1F2-41A2-B878-F93048A300E0}" dt="2021-11-01T20:42:52.297" v="4928" actId="20577"/>
          <ac:spMkLst>
            <pc:docMk/>
            <pc:sldMk cId="2776992920" sldId="431"/>
            <ac:spMk id="38" creationId="{90C32222-9600-47EF-9DB4-75A0FDB6C0F6}"/>
          </ac:spMkLst>
        </pc:spChg>
        <pc:spChg chg="mod">
          <ac:chgData name="Christa Ross" userId="c548dd61-30e3-4812-ac03-46f5c6cf4d06" providerId="ADAL" clId="{C6D10970-F1F2-41A2-B878-F93048A300E0}" dt="2021-11-01T20:54:27.386" v="5347" actId="20577"/>
          <ac:spMkLst>
            <pc:docMk/>
            <pc:sldMk cId="2776992920" sldId="431"/>
            <ac:spMk id="39" creationId="{AC4F1844-0B5B-4B26-86BB-E3759A292A0C}"/>
          </ac:spMkLst>
        </pc:spChg>
        <pc:spChg chg="mod">
          <ac:chgData name="Christa Ross" userId="c548dd61-30e3-4812-ac03-46f5c6cf4d06" providerId="ADAL" clId="{C6D10970-F1F2-41A2-B878-F93048A300E0}" dt="2021-11-01T18:11:33.015" v="2788" actId="1035"/>
          <ac:spMkLst>
            <pc:docMk/>
            <pc:sldMk cId="2776992920" sldId="431"/>
            <ac:spMk id="40" creationId="{3AA4715D-40DF-4BD8-8758-F0B4738C97D3}"/>
          </ac:spMkLst>
        </pc:spChg>
        <pc:spChg chg="mod">
          <ac:chgData name="Christa Ross" userId="c548dd61-30e3-4812-ac03-46f5c6cf4d06" providerId="ADAL" clId="{C6D10970-F1F2-41A2-B878-F93048A300E0}" dt="2021-11-01T20:45:35.745" v="4972" actId="20577"/>
          <ac:spMkLst>
            <pc:docMk/>
            <pc:sldMk cId="2776992920" sldId="431"/>
            <ac:spMk id="41" creationId="{E59E04F6-E1CB-45DF-91D1-2983B8BD82C1}"/>
          </ac:spMkLst>
        </pc:spChg>
        <pc:spChg chg="mod">
          <ac:chgData name="Christa Ross" userId="c548dd61-30e3-4812-ac03-46f5c6cf4d06" providerId="ADAL" clId="{C6D10970-F1F2-41A2-B878-F93048A300E0}" dt="2021-11-01T18:11:33.015" v="2788" actId="1035"/>
          <ac:spMkLst>
            <pc:docMk/>
            <pc:sldMk cId="2776992920" sldId="431"/>
            <ac:spMk id="42" creationId="{2167F041-DC1E-45F3-94C0-597D1C3C6A32}"/>
          </ac:spMkLst>
        </pc:spChg>
        <pc:spChg chg="mod">
          <ac:chgData name="Christa Ross" userId="c548dd61-30e3-4812-ac03-46f5c6cf4d06" providerId="ADAL" clId="{C6D10970-F1F2-41A2-B878-F93048A300E0}" dt="2021-11-01T18:11:33.015" v="2788" actId="1035"/>
          <ac:spMkLst>
            <pc:docMk/>
            <pc:sldMk cId="2776992920" sldId="431"/>
            <ac:spMk id="43" creationId="{BF051A68-5EC7-488C-9F2B-4628289AB4A2}"/>
          </ac:spMkLst>
        </pc:spChg>
        <pc:spChg chg="del">
          <ac:chgData name="Christa Ross" userId="c548dd61-30e3-4812-ac03-46f5c6cf4d06" providerId="ADAL" clId="{C6D10970-F1F2-41A2-B878-F93048A300E0}" dt="2021-11-01T17:56:23.920" v="1678" actId="478"/>
          <ac:spMkLst>
            <pc:docMk/>
            <pc:sldMk cId="2776992920" sldId="431"/>
            <ac:spMk id="44" creationId="{EC49ED6C-2B5E-4AE0-A57E-DE1E67067D40}"/>
          </ac:spMkLst>
        </pc:spChg>
        <pc:spChg chg="del">
          <ac:chgData name="Christa Ross" userId="c548dd61-30e3-4812-ac03-46f5c6cf4d06" providerId="ADAL" clId="{C6D10970-F1F2-41A2-B878-F93048A300E0}" dt="2021-11-01T17:56:23.920" v="1678" actId="478"/>
          <ac:spMkLst>
            <pc:docMk/>
            <pc:sldMk cId="2776992920" sldId="431"/>
            <ac:spMk id="45" creationId="{9A097461-AD3F-45B1-A97F-7A2A8480CE9F}"/>
          </ac:spMkLst>
        </pc:spChg>
      </pc:sldChg>
      <pc:sldChg chg="delSp modSp add mod">
        <pc:chgData name="Christa Ross" userId="c548dd61-30e3-4812-ac03-46f5c6cf4d06" providerId="ADAL" clId="{C6D10970-F1F2-41A2-B878-F93048A300E0}" dt="2021-11-01T21:15:48.994" v="6452" actId="404"/>
        <pc:sldMkLst>
          <pc:docMk/>
          <pc:sldMk cId="78273147" sldId="432"/>
        </pc:sldMkLst>
        <pc:spChg chg="mod">
          <ac:chgData name="Christa Ross" userId="c548dd61-30e3-4812-ac03-46f5c6cf4d06" providerId="ADAL" clId="{C6D10970-F1F2-41A2-B878-F93048A300E0}" dt="2021-11-01T21:10:52.272" v="6352" actId="404"/>
          <ac:spMkLst>
            <pc:docMk/>
            <pc:sldMk cId="78273147" sldId="432"/>
            <ac:spMk id="4" creationId="{45491C97-86BC-4072-9B45-02F32EA41D54}"/>
          </ac:spMkLst>
        </pc:spChg>
        <pc:spChg chg="mod">
          <ac:chgData name="Christa Ross" userId="c548dd61-30e3-4812-ac03-46f5c6cf4d06" providerId="ADAL" clId="{C6D10970-F1F2-41A2-B878-F93048A300E0}" dt="2021-11-01T21:15:28.996" v="6440" actId="404"/>
          <ac:spMkLst>
            <pc:docMk/>
            <pc:sldMk cId="78273147" sldId="432"/>
            <ac:spMk id="13" creationId="{204937B5-93E7-47A2-A6A2-C16CD48BEAE7}"/>
          </ac:spMkLst>
        </pc:spChg>
        <pc:spChg chg="mod">
          <ac:chgData name="Christa Ross" userId="c548dd61-30e3-4812-ac03-46f5c6cf4d06" providerId="ADAL" clId="{C6D10970-F1F2-41A2-B878-F93048A300E0}" dt="2021-11-01T21:15:32.789" v="6442" actId="404"/>
          <ac:spMkLst>
            <pc:docMk/>
            <pc:sldMk cId="78273147" sldId="432"/>
            <ac:spMk id="14" creationId="{5D8DF8EA-9BF4-4239-9D6A-03DF4248638C}"/>
          </ac:spMkLst>
        </pc:spChg>
        <pc:spChg chg="mod">
          <ac:chgData name="Christa Ross" userId="c548dd61-30e3-4812-ac03-46f5c6cf4d06" providerId="ADAL" clId="{C6D10970-F1F2-41A2-B878-F93048A300E0}" dt="2021-11-01T21:15:39.570" v="6446" actId="404"/>
          <ac:spMkLst>
            <pc:docMk/>
            <pc:sldMk cId="78273147" sldId="432"/>
            <ac:spMk id="15" creationId="{A35EC9F3-A524-4DF6-A18F-A13658EF6D07}"/>
          </ac:spMkLst>
        </pc:spChg>
        <pc:spChg chg="del mod">
          <ac:chgData name="Christa Ross" userId="c548dd61-30e3-4812-ac03-46f5c6cf4d06" providerId="ADAL" clId="{C6D10970-F1F2-41A2-B878-F93048A300E0}" dt="2021-11-01T20:56:18.287" v="5365" actId="478"/>
          <ac:spMkLst>
            <pc:docMk/>
            <pc:sldMk cId="78273147" sldId="432"/>
            <ac:spMk id="16" creationId="{CF0C51EF-F8A3-4A32-9AED-6540EE7A15C3}"/>
          </ac:spMkLst>
        </pc:spChg>
        <pc:spChg chg="mod">
          <ac:chgData name="Christa Ross" userId="c548dd61-30e3-4812-ac03-46f5c6cf4d06" providerId="ADAL" clId="{C6D10970-F1F2-41A2-B878-F93048A300E0}" dt="2021-11-01T21:15:36.397" v="6444" actId="404"/>
          <ac:spMkLst>
            <pc:docMk/>
            <pc:sldMk cId="78273147" sldId="432"/>
            <ac:spMk id="17" creationId="{F8FF9954-E92B-4C3A-BD49-E853BE21EBDD}"/>
          </ac:spMkLst>
        </pc:spChg>
        <pc:spChg chg="mod">
          <ac:chgData name="Christa Ross" userId="c548dd61-30e3-4812-ac03-46f5c6cf4d06" providerId="ADAL" clId="{C6D10970-F1F2-41A2-B878-F93048A300E0}" dt="2021-11-01T21:15:42.928" v="6448" actId="404"/>
          <ac:spMkLst>
            <pc:docMk/>
            <pc:sldMk cId="78273147" sldId="432"/>
            <ac:spMk id="18" creationId="{64EC798F-215E-4BCA-9A1B-6DDEB9BE33CE}"/>
          </ac:spMkLst>
        </pc:spChg>
        <pc:spChg chg="mod">
          <ac:chgData name="Christa Ross" userId="c548dd61-30e3-4812-ac03-46f5c6cf4d06" providerId="ADAL" clId="{C6D10970-F1F2-41A2-B878-F93048A300E0}" dt="2021-11-01T21:15:46.219" v="6450" actId="404"/>
          <ac:spMkLst>
            <pc:docMk/>
            <pc:sldMk cId="78273147" sldId="432"/>
            <ac:spMk id="19" creationId="{D4DCB83B-9D03-4994-B55C-13E1AEC38DDD}"/>
          </ac:spMkLst>
        </pc:spChg>
        <pc:spChg chg="mod">
          <ac:chgData name="Christa Ross" userId="c548dd61-30e3-4812-ac03-46f5c6cf4d06" providerId="ADAL" clId="{C6D10970-F1F2-41A2-B878-F93048A300E0}" dt="2021-11-01T21:15:48.994" v="6452" actId="404"/>
          <ac:spMkLst>
            <pc:docMk/>
            <pc:sldMk cId="78273147" sldId="432"/>
            <ac:spMk id="20" creationId="{BBA8580E-4243-4289-B0BE-380097D98FBD}"/>
          </ac:spMkLst>
        </pc:spChg>
        <pc:spChg chg="del mod">
          <ac:chgData name="Christa Ross" userId="c548dd61-30e3-4812-ac03-46f5c6cf4d06" providerId="ADAL" clId="{C6D10970-F1F2-41A2-B878-F93048A300E0}" dt="2021-11-01T20:47:23.276" v="5006" actId="478"/>
          <ac:spMkLst>
            <pc:docMk/>
            <pc:sldMk cId="78273147" sldId="432"/>
            <ac:spMk id="21" creationId="{2CF06971-3DFE-4352-B745-0B43A533E9A4}"/>
          </ac:spMkLst>
        </pc:spChg>
        <pc:spChg chg="mod">
          <ac:chgData name="Christa Ross" userId="c548dd61-30e3-4812-ac03-46f5c6cf4d06" providerId="ADAL" clId="{C6D10970-F1F2-41A2-B878-F93048A300E0}" dt="2021-11-01T20:48:32.532" v="5078" actId="1035"/>
          <ac:spMkLst>
            <pc:docMk/>
            <pc:sldMk cId="78273147" sldId="432"/>
            <ac:spMk id="22" creationId="{97546523-E9B8-48FE-A6CD-455240C8ED6A}"/>
          </ac:spMkLst>
        </pc:spChg>
        <pc:spChg chg="del">
          <ac:chgData name="Christa Ross" userId="c548dd61-30e3-4812-ac03-46f5c6cf4d06" providerId="ADAL" clId="{C6D10970-F1F2-41A2-B878-F93048A300E0}" dt="2021-11-01T20:47:21.126" v="5005" actId="478"/>
          <ac:spMkLst>
            <pc:docMk/>
            <pc:sldMk cId="78273147" sldId="432"/>
            <ac:spMk id="23" creationId="{A0351D74-E2BA-48C9-A252-BF6A60653D01}"/>
          </ac:spMkLst>
        </pc:spChg>
      </pc:sldChg>
      <pc:sldChg chg="addSp modSp add mod">
        <pc:chgData name="Christa Ross" userId="c548dd61-30e3-4812-ac03-46f5c6cf4d06" providerId="ADAL" clId="{C6D10970-F1F2-41A2-B878-F93048A300E0}" dt="2021-11-01T21:58:02.990" v="9103" actId="1076"/>
        <pc:sldMkLst>
          <pc:docMk/>
          <pc:sldMk cId="46188065" sldId="433"/>
        </pc:sldMkLst>
        <pc:spChg chg="add mod">
          <ac:chgData name="Christa Ross" userId="c548dd61-30e3-4812-ac03-46f5c6cf4d06" providerId="ADAL" clId="{C6D10970-F1F2-41A2-B878-F93048A300E0}" dt="2021-11-01T21:42:53.794" v="7989" actId="208"/>
          <ac:spMkLst>
            <pc:docMk/>
            <pc:sldMk cId="46188065" sldId="433"/>
            <ac:spMk id="2" creationId="{4C32991E-9D01-4137-AF1F-A8591182BC81}"/>
          </ac:spMkLst>
        </pc:spChg>
        <pc:spChg chg="mod">
          <ac:chgData name="Christa Ross" userId="c548dd61-30e3-4812-ac03-46f5c6cf4d06" providerId="ADAL" clId="{C6D10970-F1F2-41A2-B878-F93048A300E0}" dt="2021-11-01T21:58:02.990" v="9103" actId="1076"/>
          <ac:spMkLst>
            <pc:docMk/>
            <pc:sldMk cId="46188065" sldId="433"/>
            <ac:spMk id="5" creationId="{4EFBAE90-A25D-47EE-9BBE-ABF1AB7B6D95}"/>
          </ac:spMkLst>
        </pc:spChg>
        <pc:spChg chg="mod">
          <ac:chgData name="Christa Ross" userId="c548dd61-30e3-4812-ac03-46f5c6cf4d06" providerId="ADAL" clId="{C6D10970-F1F2-41A2-B878-F93048A300E0}" dt="2021-11-01T21:39:31.708" v="7950" actId="207"/>
          <ac:spMkLst>
            <pc:docMk/>
            <pc:sldMk cId="46188065" sldId="433"/>
            <ac:spMk id="11" creationId="{E6B005C9-31B3-4A27-B208-2765F6D996E0}"/>
          </ac:spMkLst>
        </pc:spChg>
        <pc:grpChg chg="add mod">
          <ac:chgData name="Christa Ross" userId="c548dd61-30e3-4812-ac03-46f5c6cf4d06" providerId="ADAL" clId="{C6D10970-F1F2-41A2-B878-F93048A300E0}" dt="2021-11-01T21:50:01.397" v="8256" actId="1076"/>
          <ac:grpSpMkLst>
            <pc:docMk/>
            <pc:sldMk cId="46188065" sldId="433"/>
            <ac:grpSpMk id="6" creationId="{3801DCAA-5F92-426E-B7B4-EE7E16C19EFC}"/>
          </ac:grpSpMkLst>
        </pc:grpChg>
        <pc:picChg chg="mod">
          <ac:chgData name="Christa Ross" userId="c548dd61-30e3-4812-ac03-46f5c6cf4d06" providerId="ADAL" clId="{C6D10970-F1F2-41A2-B878-F93048A300E0}" dt="2021-11-01T21:44:10.342" v="7999"/>
          <ac:picMkLst>
            <pc:docMk/>
            <pc:sldMk cId="46188065" sldId="433"/>
            <ac:picMk id="7" creationId="{8F628762-F405-413E-9F90-C6F3F5A218A7}"/>
          </ac:picMkLst>
        </pc:picChg>
        <pc:picChg chg="mod">
          <ac:chgData name="Christa Ross" userId="c548dd61-30e3-4812-ac03-46f5c6cf4d06" providerId="ADAL" clId="{C6D10970-F1F2-41A2-B878-F93048A300E0}" dt="2021-11-01T21:44:10.342" v="7999"/>
          <ac:picMkLst>
            <pc:docMk/>
            <pc:sldMk cId="46188065" sldId="433"/>
            <ac:picMk id="8" creationId="{A5BA766D-66BB-43A7-A0E9-2B449FDF2A2B}"/>
          </ac:picMkLst>
        </pc:picChg>
      </pc:sldChg>
      <pc:sldChg chg="add del">
        <pc:chgData name="Christa Ross" userId="c548dd61-30e3-4812-ac03-46f5c6cf4d06" providerId="ADAL" clId="{C6D10970-F1F2-41A2-B878-F93048A300E0}" dt="2021-11-01T21:42:04.896" v="7971" actId="2890"/>
        <pc:sldMkLst>
          <pc:docMk/>
          <pc:sldMk cId="1186401218" sldId="434"/>
        </pc:sldMkLst>
      </pc:sldChg>
      <pc:sldChg chg="modSp add mod">
        <pc:chgData name="Christa Ross" userId="c548dd61-30e3-4812-ac03-46f5c6cf4d06" providerId="ADAL" clId="{C6D10970-F1F2-41A2-B878-F93048A300E0}" dt="2021-11-01T21:58:23.976" v="9106" actId="33524"/>
        <pc:sldMkLst>
          <pc:docMk/>
          <pc:sldMk cId="3758308667" sldId="434"/>
        </pc:sldMkLst>
        <pc:spChg chg="mod">
          <ac:chgData name="Christa Ross" userId="c548dd61-30e3-4812-ac03-46f5c6cf4d06" providerId="ADAL" clId="{C6D10970-F1F2-41A2-B878-F93048A300E0}" dt="2021-11-01T21:43:09.457" v="7992" actId="20577"/>
          <ac:spMkLst>
            <pc:docMk/>
            <pc:sldMk cId="3758308667" sldId="434"/>
            <ac:spMk id="2" creationId="{4C32991E-9D01-4137-AF1F-A8591182BC81}"/>
          </ac:spMkLst>
        </pc:spChg>
        <pc:spChg chg="mod">
          <ac:chgData name="Christa Ross" userId="c548dd61-30e3-4812-ac03-46f5c6cf4d06" providerId="ADAL" clId="{C6D10970-F1F2-41A2-B878-F93048A300E0}" dt="2021-11-01T21:58:23.976" v="9106" actId="33524"/>
          <ac:spMkLst>
            <pc:docMk/>
            <pc:sldMk cId="3758308667" sldId="434"/>
            <ac:spMk id="5" creationId="{4EFBAE90-A25D-47EE-9BBE-ABF1AB7B6D95}"/>
          </ac:spMkLst>
        </pc:spChg>
      </pc:sldChg>
      <pc:sldChg chg="addSp modSp new mod setBg">
        <pc:chgData name="Christa Ross" userId="c548dd61-30e3-4812-ac03-46f5c6cf4d06" providerId="ADAL" clId="{C6D10970-F1F2-41A2-B878-F93048A300E0}" dt="2021-11-01T22:25:23.124" v="10202" actId="20577"/>
        <pc:sldMkLst>
          <pc:docMk/>
          <pc:sldMk cId="3692475273" sldId="435"/>
        </pc:sldMkLst>
        <pc:spChg chg="add mod">
          <ac:chgData name="Christa Ross" userId="c548dd61-30e3-4812-ac03-46f5c6cf4d06" providerId="ADAL" clId="{C6D10970-F1F2-41A2-B878-F93048A300E0}" dt="2021-11-01T22:25:23.124" v="10202" actId="20577"/>
          <ac:spMkLst>
            <pc:docMk/>
            <pc:sldMk cId="3692475273" sldId="435"/>
            <ac:spMk id="2" creationId="{064F8ED2-F4DD-44BD-B7EE-C18F988A3161}"/>
          </ac:spMkLst>
        </pc:spChg>
      </pc:sldChg>
      <pc:sldChg chg="add del">
        <pc:chgData name="Christa Ross" userId="c548dd61-30e3-4812-ac03-46f5c6cf4d06" providerId="ADAL" clId="{C6D10970-F1F2-41A2-B878-F93048A300E0}" dt="2021-11-01T22:09:13.124" v="9308" actId="2696"/>
        <pc:sldMkLst>
          <pc:docMk/>
          <pc:sldMk cId="1216636262" sldId="436"/>
        </pc:sldMkLst>
      </pc:sldChg>
      <pc:sldChg chg="add del setBg">
        <pc:chgData name="Christa Ross" userId="c548dd61-30e3-4812-ac03-46f5c6cf4d06" providerId="ADAL" clId="{C6D10970-F1F2-41A2-B878-F93048A300E0}" dt="2021-11-01T22:09:25.536" v="9310"/>
        <pc:sldMkLst>
          <pc:docMk/>
          <pc:sldMk cId="1831133419" sldId="436"/>
        </pc:sldMkLst>
      </pc:sldChg>
      <pc:sldChg chg="modSp mod">
        <pc:chgData name="Christa Ross" userId="c548dd61-30e3-4812-ac03-46f5c6cf4d06" providerId="ADAL" clId="{C6D10970-F1F2-41A2-B878-F93048A300E0}" dt="2021-11-01T22:12:39.293" v="9708" actId="1035"/>
        <pc:sldMkLst>
          <pc:docMk/>
          <pc:sldMk cId="3279707756" sldId="436"/>
        </pc:sldMkLst>
        <pc:spChg chg="mod">
          <ac:chgData name="Christa Ross" userId="c548dd61-30e3-4812-ac03-46f5c6cf4d06" providerId="ADAL" clId="{C6D10970-F1F2-41A2-B878-F93048A300E0}" dt="2021-11-01T22:12:39.293" v="9708" actId="1035"/>
          <ac:spMkLst>
            <pc:docMk/>
            <pc:sldMk cId="3279707756" sldId="436"/>
            <ac:spMk id="2" creationId="{064F8ED2-F4DD-44BD-B7EE-C18F988A3161}"/>
          </ac:spMkLst>
        </pc:spChg>
      </pc:sldChg>
      <pc:sldChg chg="add del setBg">
        <pc:chgData name="Christa Ross" userId="c548dd61-30e3-4812-ac03-46f5c6cf4d06" providerId="ADAL" clId="{C6D10970-F1F2-41A2-B878-F93048A300E0}" dt="2021-11-01T22:09:05.473" v="9306"/>
        <pc:sldMkLst>
          <pc:docMk/>
          <pc:sldMk cId="3993080553" sldId="436"/>
        </pc:sldMkLst>
      </pc:sldChg>
      <pc:sldChg chg="modSp add mod ord">
        <pc:chgData name="Christa Ross" userId="c548dd61-30e3-4812-ac03-46f5c6cf4d06" providerId="ADAL" clId="{C6D10970-F1F2-41A2-B878-F93048A300E0}" dt="2021-11-01T22:15:53.776" v="9839" actId="1076"/>
        <pc:sldMkLst>
          <pc:docMk/>
          <pc:sldMk cId="176639669" sldId="437"/>
        </pc:sldMkLst>
        <pc:spChg chg="mod">
          <ac:chgData name="Christa Ross" userId="c548dd61-30e3-4812-ac03-46f5c6cf4d06" providerId="ADAL" clId="{C6D10970-F1F2-41A2-B878-F93048A300E0}" dt="2021-11-01T22:15:53.776" v="9839" actId="1076"/>
          <ac:spMkLst>
            <pc:docMk/>
            <pc:sldMk cId="176639669" sldId="437"/>
            <ac:spMk id="2" creationId="{064F8ED2-F4DD-44BD-B7EE-C18F988A3161}"/>
          </ac:spMkLst>
        </pc:spChg>
      </pc:sldChg>
      <pc:sldChg chg="addSp delSp modSp add mod">
        <pc:chgData name="Christa Ross" userId="c548dd61-30e3-4812-ac03-46f5c6cf4d06" providerId="ADAL" clId="{C6D10970-F1F2-41A2-B878-F93048A300E0}" dt="2021-11-01T22:21:16.625" v="10194" actId="1038"/>
        <pc:sldMkLst>
          <pc:docMk/>
          <pc:sldMk cId="3382076063" sldId="438"/>
        </pc:sldMkLst>
        <pc:spChg chg="add mod">
          <ac:chgData name="Christa Ross" userId="c548dd61-30e3-4812-ac03-46f5c6cf4d06" providerId="ADAL" clId="{C6D10970-F1F2-41A2-B878-F93048A300E0}" dt="2021-11-01T22:20:51.947" v="10185" actId="1076"/>
          <ac:spMkLst>
            <pc:docMk/>
            <pc:sldMk cId="3382076063" sldId="438"/>
            <ac:spMk id="2" creationId="{29D90672-4F92-4CC0-A2DC-2823D1D7A3F7}"/>
          </ac:spMkLst>
        </pc:spChg>
        <pc:spChg chg="del">
          <ac:chgData name="Christa Ross" userId="c548dd61-30e3-4812-ac03-46f5c6cf4d06" providerId="ADAL" clId="{C6D10970-F1F2-41A2-B878-F93048A300E0}" dt="2021-11-01T22:17:00.822" v="9881" actId="478"/>
          <ac:spMkLst>
            <pc:docMk/>
            <pc:sldMk cId="3382076063" sldId="438"/>
            <ac:spMk id="3" creationId="{A7B16CAE-AA23-4F34-94D8-8E6862D03529}"/>
          </ac:spMkLst>
        </pc:spChg>
        <pc:spChg chg="mod">
          <ac:chgData name="Christa Ross" userId="c548dd61-30e3-4812-ac03-46f5c6cf4d06" providerId="ADAL" clId="{C6D10970-F1F2-41A2-B878-F93048A300E0}" dt="2021-11-01T22:20:24.659" v="10180" actId="1076"/>
          <ac:spMkLst>
            <pc:docMk/>
            <pc:sldMk cId="3382076063" sldId="438"/>
            <ac:spMk id="4" creationId="{FA505E29-2196-4557-B6F8-233F0AEA4E2A}"/>
          </ac:spMkLst>
        </pc:spChg>
        <pc:spChg chg="mod">
          <ac:chgData name="Christa Ross" userId="c548dd61-30e3-4812-ac03-46f5c6cf4d06" providerId="ADAL" clId="{C6D10970-F1F2-41A2-B878-F93048A300E0}" dt="2021-11-01T22:21:16.625" v="10194" actId="1038"/>
          <ac:spMkLst>
            <pc:docMk/>
            <pc:sldMk cId="3382076063" sldId="438"/>
            <ac:spMk id="7" creationId="{7AF348AB-6C91-415A-A51E-782901C92462}"/>
          </ac:spMkLst>
        </pc:spChg>
        <pc:spChg chg="mod">
          <ac:chgData name="Christa Ross" userId="c548dd61-30e3-4812-ac03-46f5c6cf4d06" providerId="ADAL" clId="{C6D10970-F1F2-41A2-B878-F93048A300E0}" dt="2021-11-01T22:21:09.728" v="10189" actId="14100"/>
          <ac:spMkLst>
            <pc:docMk/>
            <pc:sldMk cId="3382076063" sldId="438"/>
            <ac:spMk id="13" creationId="{07BCBB21-8080-4FB3-BF54-F101B3F2AE2C}"/>
          </ac:spMkLst>
        </pc:spChg>
        <pc:spChg chg="del">
          <ac:chgData name="Christa Ross" userId="c548dd61-30e3-4812-ac03-46f5c6cf4d06" providerId="ADAL" clId="{C6D10970-F1F2-41A2-B878-F93048A300E0}" dt="2021-11-01T22:17:11.979" v="9885" actId="478"/>
          <ac:spMkLst>
            <pc:docMk/>
            <pc:sldMk cId="3382076063" sldId="438"/>
            <ac:spMk id="14" creationId="{9CF47B80-0304-4938-BC34-AB321BAA9B03}"/>
          </ac:spMkLst>
        </pc:spChg>
        <pc:spChg chg="mod">
          <ac:chgData name="Christa Ross" userId="c548dd61-30e3-4812-ac03-46f5c6cf4d06" providerId="ADAL" clId="{C6D10970-F1F2-41A2-B878-F93048A300E0}" dt="2021-11-01T22:20:57.823" v="10186" actId="20577"/>
          <ac:spMkLst>
            <pc:docMk/>
            <pc:sldMk cId="3382076063" sldId="438"/>
            <ac:spMk id="15" creationId="{D96796AC-E6D9-441B-B7DF-38F78BF2F41D}"/>
          </ac:spMkLst>
        </pc:spChg>
        <pc:spChg chg="del mod">
          <ac:chgData name="Christa Ross" userId="c548dd61-30e3-4812-ac03-46f5c6cf4d06" providerId="ADAL" clId="{C6D10970-F1F2-41A2-B878-F93048A300E0}" dt="2021-11-01T22:17:10.782" v="9884" actId="478"/>
          <ac:spMkLst>
            <pc:docMk/>
            <pc:sldMk cId="3382076063" sldId="438"/>
            <ac:spMk id="16" creationId="{4A5BF21F-DB3F-473E-BF24-601037FBEB58}"/>
          </ac:spMkLst>
        </pc:spChg>
        <pc:spChg chg="mod">
          <ac:chgData name="Christa Ross" userId="c548dd61-30e3-4812-ac03-46f5c6cf4d06" providerId="ADAL" clId="{C6D10970-F1F2-41A2-B878-F93048A300E0}" dt="2021-11-01T22:20:49.217" v="10184" actId="1076"/>
          <ac:spMkLst>
            <pc:docMk/>
            <pc:sldMk cId="3382076063" sldId="438"/>
            <ac:spMk id="17" creationId="{EDCE64D7-29FB-4716-90B6-42381AD67FE4}"/>
          </ac:spMkLst>
        </pc:spChg>
      </pc:sldChg>
    </pc:docChg>
  </pc:docChgLst>
  <pc:docChgLst>
    <pc:chgData name="Christa Ross" userId="c548dd61-30e3-4812-ac03-46f5c6cf4d06" providerId="ADAL" clId="{44BF4E70-27F7-40F5-952B-27C999257308}"/>
    <pc:docChg chg="undo custSel addSld delSld modSld sldOrd">
      <pc:chgData name="Christa Ross" userId="c548dd61-30e3-4812-ac03-46f5c6cf4d06" providerId="ADAL" clId="{44BF4E70-27F7-40F5-952B-27C999257308}" dt="2021-11-04T15:38:08.104" v="4083" actId="20577"/>
      <pc:docMkLst>
        <pc:docMk/>
      </pc:docMkLst>
      <pc:sldChg chg="modSp add mod">
        <pc:chgData name="Christa Ross" userId="c548dd61-30e3-4812-ac03-46f5c6cf4d06" providerId="ADAL" clId="{44BF4E70-27F7-40F5-952B-27C999257308}" dt="2021-11-02T17:29:37.176" v="2660" actId="1035"/>
        <pc:sldMkLst>
          <pc:docMk/>
          <pc:sldMk cId="4064742906" sldId="256"/>
        </pc:sldMkLst>
        <pc:spChg chg="mod">
          <ac:chgData name="Christa Ross" userId="c548dd61-30e3-4812-ac03-46f5c6cf4d06" providerId="ADAL" clId="{44BF4E70-27F7-40F5-952B-27C999257308}" dt="2021-11-02T17:29:37.176" v="2660" actId="1035"/>
          <ac:spMkLst>
            <pc:docMk/>
            <pc:sldMk cId="4064742906" sldId="256"/>
            <ac:spMk id="5" creationId="{4EFBAE90-A25D-47EE-9BBE-ABF1AB7B6D95}"/>
          </ac:spMkLst>
        </pc:spChg>
        <pc:spChg chg="mod">
          <ac:chgData name="Christa Ross" userId="c548dd61-30e3-4812-ac03-46f5c6cf4d06" providerId="ADAL" clId="{44BF4E70-27F7-40F5-952B-27C999257308}" dt="2021-11-02T17:29:37.176" v="2660" actId="1035"/>
          <ac:spMkLst>
            <pc:docMk/>
            <pc:sldMk cId="4064742906" sldId="256"/>
            <ac:spMk id="11" creationId="{E6B005C9-31B3-4A27-B208-2765F6D996E0}"/>
          </ac:spMkLst>
        </pc:spChg>
      </pc:sldChg>
      <pc:sldChg chg="modSp mod">
        <pc:chgData name="Christa Ross" userId="c548dd61-30e3-4812-ac03-46f5c6cf4d06" providerId="ADAL" clId="{44BF4E70-27F7-40F5-952B-27C999257308}" dt="2021-11-03T16:16:40.798" v="4021" actId="20577"/>
        <pc:sldMkLst>
          <pc:docMk/>
          <pc:sldMk cId="195410432" sldId="257"/>
        </pc:sldMkLst>
        <pc:spChg chg="mod">
          <ac:chgData name="Christa Ross" userId="c548dd61-30e3-4812-ac03-46f5c6cf4d06" providerId="ADAL" clId="{44BF4E70-27F7-40F5-952B-27C999257308}" dt="2021-10-28T15:40:40.387" v="341" actId="13926"/>
          <ac:spMkLst>
            <pc:docMk/>
            <pc:sldMk cId="195410432" sldId="257"/>
            <ac:spMk id="2" creationId="{0BBBF850-B45D-4BF9-8E8F-567310FF76EB}"/>
          </ac:spMkLst>
        </pc:spChg>
        <pc:spChg chg="mod">
          <ac:chgData name="Christa Ross" userId="c548dd61-30e3-4812-ac03-46f5c6cf4d06" providerId="ADAL" clId="{44BF4E70-27F7-40F5-952B-27C999257308}" dt="2021-10-28T18:02:51.434" v="835" actId="20577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Christa Ross" userId="c548dd61-30e3-4812-ac03-46f5c6cf4d06" providerId="ADAL" clId="{44BF4E70-27F7-40F5-952B-27C999257308}" dt="2021-11-03T16:16:40.798" v="4021" actId="20577"/>
          <ac:spMkLst>
            <pc:docMk/>
            <pc:sldMk cId="195410432" sldId="257"/>
            <ac:spMk id="12" creationId="{D88111FA-4793-4495-B1D3-F612CC99A2FF}"/>
          </ac:spMkLst>
        </pc:spChg>
      </pc:sldChg>
      <pc:sldChg chg="delSp modSp mod">
        <pc:chgData name="Christa Ross" userId="c548dd61-30e3-4812-ac03-46f5c6cf4d06" providerId="ADAL" clId="{44BF4E70-27F7-40F5-952B-27C999257308}" dt="2021-10-28T15:39:54.238" v="339" actId="1036"/>
        <pc:sldMkLst>
          <pc:docMk/>
          <pc:sldMk cId="3754098750" sldId="258"/>
        </pc:sldMkLst>
        <pc:spChg chg="mod">
          <ac:chgData name="Christa Ross" userId="c548dd61-30e3-4812-ac03-46f5c6cf4d06" providerId="ADAL" clId="{44BF4E70-27F7-40F5-952B-27C999257308}" dt="2021-10-28T15:39:54.238" v="339" actId="1036"/>
          <ac:spMkLst>
            <pc:docMk/>
            <pc:sldMk cId="3754098750" sldId="258"/>
            <ac:spMk id="10" creationId="{071FE820-CEDE-41E3-A008-3D5E65517D92}"/>
          </ac:spMkLst>
        </pc:spChg>
        <pc:spChg chg="mod">
          <ac:chgData name="Christa Ross" userId="c548dd61-30e3-4812-ac03-46f5c6cf4d06" providerId="ADAL" clId="{44BF4E70-27F7-40F5-952B-27C999257308}" dt="2021-10-28T15:39:54.238" v="339" actId="1036"/>
          <ac:spMkLst>
            <pc:docMk/>
            <pc:sldMk cId="3754098750" sldId="258"/>
            <ac:spMk id="11" creationId="{5836CF5A-AFD0-4897-B405-3B5164721B14}"/>
          </ac:spMkLst>
        </pc:spChg>
        <pc:spChg chg="mod">
          <ac:chgData name="Christa Ross" userId="c548dd61-30e3-4812-ac03-46f5c6cf4d06" providerId="ADAL" clId="{44BF4E70-27F7-40F5-952B-27C999257308}" dt="2021-10-28T15:39:54.238" v="339" actId="1036"/>
          <ac:spMkLst>
            <pc:docMk/>
            <pc:sldMk cId="3754098750" sldId="258"/>
            <ac:spMk id="14" creationId="{A9C5F257-C6F8-4600-B637-AEFF447306D5}"/>
          </ac:spMkLst>
        </pc:spChg>
        <pc:spChg chg="mod">
          <ac:chgData name="Christa Ross" userId="c548dd61-30e3-4812-ac03-46f5c6cf4d06" providerId="ADAL" clId="{44BF4E70-27F7-40F5-952B-27C999257308}" dt="2021-10-28T15:39:54.238" v="339" actId="1036"/>
          <ac:spMkLst>
            <pc:docMk/>
            <pc:sldMk cId="3754098750" sldId="258"/>
            <ac:spMk id="15" creationId="{5111615A-219C-4709-8D1F-AEC7FDEF256C}"/>
          </ac:spMkLst>
        </pc:spChg>
        <pc:spChg chg="mod">
          <ac:chgData name="Christa Ross" userId="c548dd61-30e3-4812-ac03-46f5c6cf4d06" providerId="ADAL" clId="{44BF4E70-27F7-40F5-952B-27C999257308}" dt="2021-10-28T15:39:54.238" v="339" actId="1036"/>
          <ac:spMkLst>
            <pc:docMk/>
            <pc:sldMk cId="3754098750" sldId="258"/>
            <ac:spMk id="16" creationId="{DC57F638-93B8-49BB-9897-6A516F941556}"/>
          </ac:spMkLst>
        </pc:spChg>
        <pc:spChg chg="mod">
          <ac:chgData name="Christa Ross" userId="c548dd61-30e3-4812-ac03-46f5c6cf4d06" providerId="ADAL" clId="{44BF4E70-27F7-40F5-952B-27C999257308}" dt="2021-10-28T15:39:54.238" v="339" actId="1036"/>
          <ac:spMkLst>
            <pc:docMk/>
            <pc:sldMk cId="3754098750" sldId="258"/>
            <ac:spMk id="17" creationId="{438A4D79-0842-4490-98FE-1204394CE324}"/>
          </ac:spMkLst>
        </pc:spChg>
        <pc:spChg chg="del">
          <ac:chgData name="Christa Ross" userId="c548dd61-30e3-4812-ac03-46f5c6cf4d06" providerId="ADAL" clId="{44BF4E70-27F7-40F5-952B-27C999257308}" dt="2021-10-28T15:39:44.942" v="316" actId="478"/>
          <ac:spMkLst>
            <pc:docMk/>
            <pc:sldMk cId="3754098750" sldId="258"/>
            <ac:spMk id="18" creationId="{0A09A90A-3C12-4ED5-BB3C-F49FE4B0B720}"/>
          </ac:spMkLst>
        </pc:spChg>
        <pc:spChg chg="del">
          <ac:chgData name="Christa Ross" userId="c548dd61-30e3-4812-ac03-46f5c6cf4d06" providerId="ADAL" clId="{44BF4E70-27F7-40F5-952B-27C999257308}" dt="2021-10-28T15:39:44.942" v="316" actId="478"/>
          <ac:spMkLst>
            <pc:docMk/>
            <pc:sldMk cId="3754098750" sldId="258"/>
            <ac:spMk id="19" creationId="{8DFC96FB-100A-43E5-9E0A-809B044E3560}"/>
          </ac:spMkLst>
        </pc:spChg>
      </pc:sldChg>
      <pc:sldChg chg="addSp delSp modSp mod">
        <pc:chgData name="Christa Ross" userId="c548dd61-30e3-4812-ac03-46f5c6cf4d06" providerId="ADAL" clId="{44BF4E70-27F7-40F5-952B-27C999257308}" dt="2021-10-28T15:36:02.502" v="164"/>
        <pc:sldMkLst>
          <pc:docMk/>
          <pc:sldMk cId="1490946676" sldId="259"/>
        </pc:sldMkLst>
        <pc:spChg chg="mod">
          <ac:chgData name="Christa Ross" userId="c548dd61-30e3-4812-ac03-46f5c6cf4d06" providerId="ADAL" clId="{44BF4E70-27F7-40F5-952B-27C999257308}" dt="2021-10-28T15:31:15.850" v="150" actId="1076"/>
          <ac:spMkLst>
            <pc:docMk/>
            <pc:sldMk cId="1490946676" sldId="259"/>
            <ac:spMk id="3" creationId="{A7B16CAE-AA23-4F34-94D8-8E6862D03529}"/>
          </ac:spMkLst>
        </pc:spChg>
        <pc:spChg chg="del">
          <ac:chgData name="Christa Ross" userId="c548dd61-30e3-4812-ac03-46f5c6cf4d06" providerId="ADAL" clId="{44BF4E70-27F7-40F5-952B-27C999257308}" dt="2021-10-28T15:35:15.158" v="157" actId="21"/>
          <ac:spMkLst>
            <pc:docMk/>
            <pc:sldMk cId="1490946676" sldId="259"/>
            <ac:spMk id="7" creationId="{7AF348AB-6C91-415A-A51E-782901C92462}"/>
          </ac:spMkLst>
        </pc:spChg>
        <pc:spChg chg="mod">
          <ac:chgData name="Christa Ross" userId="c548dd61-30e3-4812-ac03-46f5c6cf4d06" providerId="ADAL" clId="{44BF4E70-27F7-40F5-952B-27C999257308}" dt="2021-10-28T15:36:02.502" v="164"/>
          <ac:spMkLst>
            <pc:docMk/>
            <pc:sldMk cId="1490946676" sldId="259"/>
            <ac:spMk id="12" creationId="{6D9885F8-73C7-4895-B921-ABD418AF79A1}"/>
          </ac:spMkLst>
        </pc:spChg>
        <pc:spChg chg="del">
          <ac:chgData name="Christa Ross" userId="c548dd61-30e3-4812-ac03-46f5c6cf4d06" providerId="ADAL" clId="{44BF4E70-27F7-40F5-952B-27C999257308}" dt="2021-10-28T15:35:33.514" v="161" actId="478"/>
          <ac:spMkLst>
            <pc:docMk/>
            <pc:sldMk cId="1490946676" sldId="259"/>
            <ac:spMk id="13" creationId="{07BCBB21-8080-4FB3-BF54-F101B3F2AE2C}"/>
          </ac:spMkLst>
        </pc:spChg>
        <pc:spChg chg="del">
          <ac:chgData name="Christa Ross" userId="c548dd61-30e3-4812-ac03-46f5c6cf4d06" providerId="ADAL" clId="{44BF4E70-27F7-40F5-952B-27C999257308}" dt="2021-10-28T15:35:38.325" v="163" actId="478"/>
          <ac:spMkLst>
            <pc:docMk/>
            <pc:sldMk cId="1490946676" sldId="259"/>
            <ac:spMk id="14" creationId="{9CF47B80-0304-4938-BC34-AB321BAA9B03}"/>
          </ac:spMkLst>
        </pc:spChg>
        <pc:spChg chg="del mod">
          <ac:chgData name="Christa Ross" userId="c548dd61-30e3-4812-ac03-46f5c6cf4d06" providerId="ADAL" clId="{44BF4E70-27F7-40F5-952B-27C999257308}" dt="2021-10-28T15:35:31.651" v="160" actId="478"/>
          <ac:spMkLst>
            <pc:docMk/>
            <pc:sldMk cId="1490946676" sldId="259"/>
            <ac:spMk id="15" creationId="{D96796AC-E6D9-441B-B7DF-38F78BF2F41D}"/>
          </ac:spMkLst>
        </pc:spChg>
        <pc:spChg chg="del">
          <ac:chgData name="Christa Ross" userId="c548dd61-30e3-4812-ac03-46f5c6cf4d06" providerId="ADAL" clId="{44BF4E70-27F7-40F5-952B-27C999257308}" dt="2021-10-28T15:35:35.846" v="162" actId="478"/>
          <ac:spMkLst>
            <pc:docMk/>
            <pc:sldMk cId="1490946676" sldId="259"/>
            <ac:spMk id="16" creationId="{4A5BF21F-DB3F-473E-BF24-601037FBEB58}"/>
          </ac:spMkLst>
        </pc:spChg>
        <pc:picChg chg="add mod">
          <ac:chgData name="Christa Ross" userId="c548dd61-30e3-4812-ac03-46f5c6cf4d06" providerId="ADAL" clId="{44BF4E70-27F7-40F5-952B-27C999257308}" dt="2021-10-28T15:35:21.005" v="158" actId="1076"/>
          <ac:picMkLst>
            <pc:docMk/>
            <pc:sldMk cId="1490946676" sldId="259"/>
            <ac:picMk id="17" creationId="{D338AA0D-D175-48EE-8F1A-3D13D256EDD9}"/>
          </ac:picMkLst>
        </pc:picChg>
      </pc:sldChg>
      <pc:sldChg chg="del">
        <pc:chgData name="Christa Ross" userId="c548dd61-30e3-4812-ac03-46f5c6cf4d06" providerId="ADAL" clId="{44BF4E70-27F7-40F5-952B-27C999257308}" dt="2021-11-03T17:27:14.381" v="4053" actId="47"/>
        <pc:sldMkLst>
          <pc:docMk/>
          <pc:sldMk cId="1842681052" sldId="261"/>
        </pc:sldMkLst>
      </pc:sldChg>
      <pc:sldChg chg="del">
        <pc:chgData name="Christa Ross" userId="c548dd61-30e3-4812-ac03-46f5c6cf4d06" providerId="ADAL" clId="{44BF4E70-27F7-40F5-952B-27C999257308}" dt="2021-11-03T17:27:22.122" v="4054" actId="47"/>
        <pc:sldMkLst>
          <pc:docMk/>
          <pc:sldMk cId="1692135164" sldId="263"/>
        </pc:sldMkLst>
      </pc:sldChg>
      <pc:sldChg chg="del">
        <pc:chgData name="Christa Ross" userId="c548dd61-30e3-4812-ac03-46f5c6cf4d06" providerId="ADAL" clId="{44BF4E70-27F7-40F5-952B-27C999257308}" dt="2021-11-03T17:27:22.122" v="4054" actId="47"/>
        <pc:sldMkLst>
          <pc:docMk/>
          <pc:sldMk cId="1129946534" sldId="264"/>
        </pc:sldMkLst>
      </pc:sldChg>
      <pc:sldChg chg="del">
        <pc:chgData name="Christa Ross" userId="c548dd61-30e3-4812-ac03-46f5c6cf4d06" providerId="ADAL" clId="{44BF4E70-27F7-40F5-952B-27C999257308}" dt="2021-11-03T17:27:14.381" v="4053" actId="47"/>
        <pc:sldMkLst>
          <pc:docMk/>
          <pc:sldMk cId="2259620455" sldId="265"/>
        </pc:sldMkLst>
      </pc:sldChg>
      <pc:sldChg chg="del">
        <pc:chgData name="Christa Ross" userId="c548dd61-30e3-4812-ac03-46f5c6cf4d06" providerId="ADAL" clId="{44BF4E70-27F7-40F5-952B-27C999257308}" dt="2021-11-03T17:27:22.122" v="4054" actId="47"/>
        <pc:sldMkLst>
          <pc:docMk/>
          <pc:sldMk cId="1826320979" sldId="266"/>
        </pc:sldMkLst>
      </pc:sldChg>
      <pc:sldChg chg="del">
        <pc:chgData name="Christa Ross" userId="c548dd61-30e3-4812-ac03-46f5c6cf4d06" providerId="ADAL" clId="{44BF4E70-27F7-40F5-952B-27C999257308}" dt="2021-11-03T17:27:22.122" v="4054" actId="47"/>
        <pc:sldMkLst>
          <pc:docMk/>
          <pc:sldMk cId="3720687892" sldId="267"/>
        </pc:sldMkLst>
      </pc:sldChg>
      <pc:sldChg chg="del">
        <pc:chgData name="Christa Ross" userId="c548dd61-30e3-4812-ac03-46f5c6cf4d06" providerId="ADAL" clId="{44BF4E70-27F7-40F5-952B-27C999257308}" dt="2021-11-03T17:27:22.122" v="4054" actId="47"/>
        <pc:sldMkLst>
          <pc:docMk/>
          <pc:sldMk cId="2911441909" sldId="268"/>
        </pc:sldMkLst>
      </pc:sldChg>
      <pc:sldChg chg="modSp del mod">
        <pc:chgData name="Christa Ross" userId="c548dd61-30e3-4812-ac03-46f5c6cf4d06" providerId="ADAL" clId="{44BF4E70-27F7-40F5-952B-27C999257308}" dt="2021-11-03T17:27:14.381" v="4053" actId="47"/>
        <pc:sldMkLst>
          <pc:docMk/>
          <pc:sldMk cId="3783719883" sldId="271"/>
        </pc:sldMkLst>
        <pc:picChg chg="mod">
          <ac:chgData name="Christa Ross" userId="c548dd61-30e3-4812-ac03-46f5c6cf4d06" providerId="ADAL" clId="{44BF4E70-27F7-40F5-952B-27C999257308}" dt="2021-10-29T19:19:05.050" v="2558" actId="1076"/>
          <ac:picMkLst>
            <pc:docMk/>
            <pc:sldMk cId="3783719883" sldId="271"/>
            <ac:picMk id="100" creationId="{98794078-DE15-4632-8B13-861E04E84753}"/>
          </ac:picMkLst>
        </pc:picChg>
      </pc:sldChg>
      <pc:sldChg chg="modSp del mod">
        <pc:chgData name="Christa Ross" userId="c548dd61-30e3-4812-ac03-46f5c6cf4d06" providerId="ADAL" clId="{44BF4E70-27F7-40F5-952B-27C999257308}" dt="2021-11-03T17:27:14.381" v="4053" actId="47"/>
        <pc:sldMkLst>
          <pc:docMk/>
          <pc:sldMk cId="1265306004" sldId="272"/>
        </pc:sldMkLst>
        <pc:picChg chg="mod">
          <ac:chgData name="Christa Ross" userId="c548dd61-30e3-4812-ac03-46f5c6cf4d06" providerId="ADAL" clId="{44BF4E70-27F7-40F5-952B-27C999257308}" dt="2021-10-29T19:19:41.060" v="2559" actId="1076"/>
          <ac:picMkLst>
            <pc:docMk/>
            <pc:sldMk cId="1265306004" sldId="272"/>
            <ac:picMk id="53" creationId="{614F6AC8-9DE6-4E14-A91B-A3D8A15CB55A}"/>
          </ac:picMkLst>
        </pc:picChg>
      </pc:sldChg>
      <pc:sldChg chg="del">
        <pc:chgData name="Christa Ross" userId="c548dd61-30e3-4812-ac03-46f5c6cf4d06" providerId="ADAL" clId="{44BF4E70-27F7-40F5-952B-27C999257308}" dt="2021-11-03T17:27:14.381" v="4053" actId="47"/>
        <pc:sldMkLst>
          <pc:docMk/>
          <pc:sldMk cId="3563807110" sldId="273"/>
        </pc:sldMkLst>
      </pc:sldChg>
      <pc:sldChg chg="modSp mod">
        <pc:chgData name="Christa Ross" userId="c548dd61-30e3-4812-ac03-46f5c6cf4d06" providerId="ADAL" clId="{44BF4E70-27F7-40F5-952B-27C999257308}" dt="2021-10-28T15:28:01.256" v="137" actId="20577"/>
        <pc:sldMkLst>
          <pc:docMk/>
          <pc:sldMk cId="3658158777" sldId="274"/>
        </pc:sldMkLst>
        <pc:spChg chg="mod">
          <ac:chgData name="Christa Ross" userId="c548dd61-30e3-4812-ac03-46f5c6cf4d06" providerId="ADAL" clId="{44BF4E70-27F7-40F5-952B-27C999257308}" dt="2021-10-28T15:25:54.441" v="39" actId="14100"/>
          <ac:spMkLst>
            <pc:docMk/>
            <pc:sldMk cId="3658158777" sldId="274"/>
            <ac:spMk id="5" creationId="{4AC437C7-74EA-4953-9A0D-B9E06926F613}"/>
          </ac:spMkLst>
        </pc:spChg>
        <pc:spChg chg="mod">
          <ac:chgData name="Christa Ross" userId="c548dd61-30e3-4812-ac03-46f5c6cf4d06" providerId="ADAL" clId="{44BF4E70-27F7-40F5-952B-27C999257308}" dt="2021-10-28T15:26:18.684" v="41" actId="14100"/>
          <ac:spMkLst>
            <pc:docMk/>
            <pc:sldMk cId="3658158777" sldId="274"/>
            <ac:spMk id="10" creationId="{D32512CE-1342-45EB-862F-670FFF10EF84}"/>
          </ac:spMkLst>
        </pc:spChg>
        <pc:spChg chg="mod">
          <ac:chgData name="Christa Ross" userId="c548dd61-30e3-4812-ac03-46f5c6cf4d06" providerId="ADAL" clId="{44BF4E70-27F7-40F5-952B-27C999257308}" dt="2021-10-28T15:28:01.256" v="137" actId="20577"/>
          <ac:spMkLst>
            <pc:docMk/>
            <pc:sldMk cId="3658158777" sldId="274"/>
            <ac:spMk id="22" creationId="{A7555D81-23FD-4E28-A0E6-E2C93A847D0D}"/>
          </ac:spMkLst>
        </pc:spChg>
        <pc:grpChg chg="mod">
          <ac:chgData name="Christa Ross" userId="c548dd61-30e3-4812-ac03-46f5c6cf4d06" providerId="ADAL" clId="{44BF4E70-27F7-40F5-952B-27C999257308}" dt="2021-10-28T15:27:12.362" v="118" actId="14100"/>
          <ac:grpSpMkLst>
            <pc:docMk/>
            <pc:sldMk cId="3658158777" sldId="274"/>
            <ac:grpSpMk id="17" creationId="{CE742A8E-AC0A-48F7-B2B0-933EBF4B53DC}"/>
          </ac:grpSpMkLst>
        </pc:grpChg>
      </pc:sldChg>
      <pc:sldChg chg="addSp delSp modSp add mod">
        <pc:chgData name="Christa Ross" userId="c548dd61-30e3-4812-ac03-46f5c6cf4d06" providerId="ADAL" clId="{44BF4E70-27F7-40F5-952B-27C999257308}" dt="2021-10-28T20:02:55.334" v="2557" actId="20577"/>
        <pc:sldMkLst>
          <pc:docMk/>
          <pc:sldMk cId="3233866979" sldId="275"/>
        </pc:sldMkLst>
        <pc:spChg chg="mod">
          <ac:chgData name="Christa Ross" userId="c548dd61-30e3-4812-ac03-46f5c6cf4d06" providerId="ADAL" clId="{44BF4E70-27F7-40F5-952B-27C999257308}" dt="2021-10-28T19:50:59.667" v="2109" actId="13926"/>
          <ac:spMkLst>
            <pc:docMk/>
            <pc:sldMk cId="3233866979" sldId="275"/>
            <ac:spMk id="2" creationId="{F2A68DDA-51E2-4BD9-A822-E7C1DFE1BAC1}"/>
          </ac:spMkLst>
        </pc:spChg>
        <pc:spChg chg="add del mod">
          <ac:chgData name="Christa Ross" userId="c548dd61-30e3-4812-ac03-46f5c6cf4d06" providerId="ADAL" clId="{44BF4E70-27F7-40F5-952B-27C999257308}" dt="2021-10-28T19:58:47.239" v="2295" actId="478"/>
          <ac:spMkLst>
            <pc:docMk/>
            <pc:sldMk cId="3233866979" sldId="275"/>
            <ac:spMk id="8" creationId="{76079777-F0CC-43F6-897F-9D8B9E5E7010}"/>
          </ac:spMkLst>
        </pc:spChg>
        <pc:spChg chg="add mod">
          <ac:chgData name="Christa Ross" userId="c548dd61-30e3-4812-ac03-46f5c6cf4d06" providerId="ADAL" clId="{44BF4E70-27F7-40F5-952B-27C999257308}" dt="2021-10-28T19:51:10.519" v="2123" actId="20577"/>
          <ac:spMkLst>
            <pc:docMk/>
            <pc:sldMk cId="3233866979" sldId="275"/>
            <ac:spMk id="9" creationId="{42A5ECA9-748A-4CBB-AC3C-6B4FEAB06B5A}"/>
          </ac:spMkLst>
        </pc:spChg>
        <pc:spChg chg="add mod">
          <ac:chgData name="Christa Ross" userId="c548dd61-30e3-4812-ac03-46f5c6cf4d06" providerId="ADAL" clId="{44BF4E70-27F7-40F5-952B-27C999257308}" dt="2021-10-28T19:58:38.415" v="2291" actId="14100"/>
          <ac:spMkLst>
            <pc:docMk/>
            <pc:sldMk cId="3233866979" sldId="275"/>
            <ac:spMk id="10" creationId="{90EA581C-40DA-455D-9DDB-AD243FDDAFB2}"/>
          </ac:spMkLst>
        </pc:spChg>
        <pc:spChg chg="del mod">
          <ac:chgData name="Christa Ross" userId="c548dd61-30e3-4812-ac03-46f5c6cf4d06" providerId="ADAL" clId="{44BF4E70-27F7-40F5-952B-27C999257308}" dt="2021-10-28T19:47:40.974" v="2018" actId="478"/>
          <ac:spMkLst>
            <pc:docMk/>
            <pc:sldMk cId="3233866979" sldId="275"/>
            <ac:spMk id="11" creationId="{8C46941F-F683-46D8-9056-9A1307B4D9BF}"/>
          </ac:spMkLst>
        </pc:spChg>
        <pc:spChg chg="add mod">
          <ac:chgData name="Christa Ross" userId="c548dd61-30e3-4812-ac03-46f5c6cf4d06" providerId="ADAL" clId="{44BF4E70-27F7-40F5-952B-27C999257308}" dt="2021-10-28T19:51:04.266" v="2116" actId="20577"/>
          <ac:spMkLst>
            <pc:docMk/>
            <pc:sldMk cId="3233866979" sldId="275"/>
            <ac:spMk id="12" creationId="{A7D06E84-0334-4FA1-A602-FB1B3C20AEB5}"/>
          </ac:spMkLst>
        </pc:spChg>
        <pc:spChg chg="add mod">
          <ac:chgData name="Christa Ross" userId="c548dd61-30e3-4812-ac03-46f5c6cf4d06" providerId="ADAL" clId="{44BF4E70-27F7-40F5-952B-27C999257308}" dt="2021-10-28T20:02:55.334" v="2557" actId="20577"/>
          <ac:spMkLst>
            <pc:docMk/>
            <pc:sldMk cId="3233866979" sldId="275"/>
            <ac:spMk id="13" creationId="{894B3701-615F-4D29-ACC4-67D031EA7FF8}"/>
          </ac:spMkLst>
        </pc:spChg>
        <pc:spChg chg="mod">
          <ac:chgData name="Christa Ross" userId="c548dd61-30e3-4812-ac03-46f5c6cf4d06" providerId="ADAL" clId="{44BF4E70-27F7-40F5-952B-27C999257308}" dt="2021-10-28T19:49:06.672" v="2066" actId="1037"/>
          <ac:spMkLst>
            <pc:docMk/>
            <pc:sldMk cId="3233866979" sldId="275"/>
            <ac:spMk id="36" creationId="{D0D65515-2152-4933-99C5-15EE9F3FB661}"/>
          </ac:spMkLst>
        </pc:spChg>
        <pc:spChg chg="del">
          <ac:chgData name="Christa Ross" userId="c548dd61-30e3-4812-ac03-46f5c6cf4d06" providerId="ADAL" clId="{44BF4E70-27F7-40F5-952B-27C999257308}" dt="2021-10-28T19:48:20.870" v="2023" actId="478"/>
          <ac:spMkLst>
            <pc:docMk/>
            <pc:sldMk cId="3233866979" sldId="275"/>
            <ac:spMk id="37" creationId="{9CE864FA-7A00-41FA-B109-AE56996BA016}"/>
          </ac:spMkLst>
        </pc:spChg>
        <pc:spChg chg="mod">
          <ac:chgData name="Christa Ross" userId="c548dd61-30e3-4812-ac03-46f5c6cf4d06" providerId="ADAL" clId="{44BF4E70-27F7-40F5-952B-27C999257308}" dt="2021-10-28T19:49:06.672" v="2066" actId="1037"/>
          <ac:spMkLst>
            <pc:docMk/>
            <pc:sldMk cId="3233866979" sldId="275"/>
            <ac:spMk id="40" creationId="{3AA4715D-40DF-4BD8-8758-F0B4738C97D3}"/>
          </ac:spMkLst>
        </pc:spChg>
        <pc:spChg chg="del">
          <ac:chgData name="Christa Ross" userId="c548dd61-30e3-4812-ac03-46f5c6cf4d06" providerId="ADAL" clId="{44BF4E70-27F7-40F5-952B-27C999257308}" dt="2021-10-28T19:48:20.870" v="2023" actId="478"/>
          <ac:spMkLst>
            <pc:docMk/>
            <pc:sldMk cId="3233866979" sldId="275"/>
            <ac:spMk id="41" creationId="{E59E04F6-E1CB-45DF-91D1-2983B8BD82C1}"/>
          </ac:spMkLst>
        </pc:spChg>
      </pc:sldChg>
      <pc:sldChg chg="addSp modSp add mod">
        <pc:chgData name="Christa Ross" userId="c548dd61-30e3-4812-ac03-46f5c6cf4d06" providerId="ADAL" clId="{44BF4E70-27F7-40F5-952B-27C999257308}" dt="2021-11-02T22:06:47.503" v="3423" actId="1076"/>
        <pc:sldMkLst>
          <pc:docMk/>
          <pc:sldMk cId="2537701539" sldId="283"/>
        </pc:sldMkLst>
        <pc:spChg chg="add mod">
          <ac:chgData name="Christa Ross" userId="c548dd61-30e3-4812-ac03-46f5c6cf4d06" providerId="ADAL" clId="{44BF4E70-27F7-40F5-952B-27C999257308}" dt="2021-11-02T22:06:47.503" v="3423" actId="1076"/>
          <ac:spMkLst>
            <pc:docMk/>
            <pc:sldMk cId="2537701539" sldId="283"/>
            <ac:spMk id="2" creationId="{90071379-511C-4AC8-A703-5FD66BCF3BE8}"/>
          </ac:spMkLst>
        </pc:spChg>
        <pc:spChg chg="mod">
          <ac:chgData name="Christa Ross" userId="c548dd61-30e3-4812-ac03-46f5c6cf4d06" providerId="ADAL" clId="{44BF4E70-27F7-40F5-952B-27C999257308}" dt="2021-10-28T17:42:33.390" v="346" actId="13926"/>
          <ac:spMkLst>
            <pc:docMk/>
            <pc:sldMk cId="2537701539" sldId="283"/>
            <ac:spMk id="17" creationId="{EDCE64D7-29FB-4716-90B6-42381AD67FE4}"/>
          </ac:spMkLst>
        </pc:spChg>
      </pc:sldChg>
      <pc:sldChg chg="modSp add mod">
        <pc:chgData name="Christa Ross" userId="c548dd61-30e3-4812-ac03-46f5c6cf4d06" providerId="ADAL" clId="{44BF4E70-27F7-40F5-952B-27C999257308}" dt="2021-10-28T17:42:25.742" v="345" actId="13926"/>
        <pc:sldMkLst>
          <pc:docMk/>
          <pc:sldMk cId="1444139582" sldId="425"/>
        </pc:sldMkLst>
        <pc:spChg chg="mod">
          <ac:chgData name="Christa Ross" userId="c548dd61-30e3-4812-ac03-46f5c6cf4d06" providerId="ADAL" clId="{44BF4E70-27F7-40F5-952B-27C999257308}" dt="2021-10-28T17:42:25.742" v="345" actId="13926"/>
          <ac:spMkLst>
            <pc:docMk/>
            <pc:sldMk cId="1444139582" sldId="425"/>
            <ac:spMk id="2" creationId="{B1FE5A02-6628-420E-B275-F067233B51A9}"/>
          </ac:spMkLst>
        </pc:spChg>
      </pc:sldChg>
      <pc:sldChg chg="modSp add mod">
        <pc:chgData name="Christa Ross" userId="c548dd61-30e3-4812-ac03-46f5c6cf4d06" providerId="ADAL" clId="{44BF4E70-27F7-40F5-952B-27C999257308}" dt="2021-10-28T17:42:53.598" v="349" actId="13926"/>
        <pc:sldMkLst>
          <pc:docMk/>
          <pc:sldMk cId="582106852" sldId="426"/>
        </pc:sldMkLst>
        <pc:spChg chg="mod">
          <ac:chgData name="Christa Ross" userId="c548dd61-30e3-4812-ac03-46f5c6cf4d06" providerId="ADAL" clId="{44BF4E70-27F7-40F5-952B-27C999257308}" dt="2021-10-28T17:42:53.598" v="349" actId="13926"/>
          <ac:spMkLst>
            <pc:docMk/>
            <pc:sldMk cId="582106852" sldId="426"/>
            <ac:spMk id="2" creationId="{F2A68DDA-51E2-4BD9-A822-E7C1DFE1BAC1}"/>
          </ac:spMkLst>
        </pc:spChg>
      </pc:sldChg>
      <pc:sldChg chg="modSp add mod">
        <pc:chgData name="Christa Ross" userId="c548dd61-30e3-4812-ac03-46f5c6cf4d06" providerId="ADAL" clId="{44BF4E70-27F7-40F5-952B-27C999257308}" dt="2021-10-28T17:43:00.787" v="350" actId="13926"/>
        <pc:sldMkLst>
          <pc:docMk/>
          <pc:sldMk cId="1043979927" sldId="427"/>
        </pc:sldMkLst>
        <pc:spChg chg="mod">
          <ac:chgData name="Christa Ross" userId="c548dd61-30e3-4812-ac03-46f5c6cf4d06" providerId="ADAL" clId="{44BF4E70-27F7-40F5-952B-27C999257308}" dt="2021-10-28T17:43:00.787" v="350" actId="13926"/>
          <ac:spMkLst>
            <pc:docMk/>
            <pc:sldMk cId="1043979927" sldId="427"/>
            <ac:spMk id="2" creationId="{F2A68DDA-51E2-4BD9-A822-E7C1DFE1BAC1}"/>
          </ac:spMkLst>
        </pc:spChg>
      </pc:sldChg>
      <pc:sldChg chg="addSp delSp modSp add mod">
        <pc:chgData name="Christa Ross" userId="c548dd61-30e3-4812-ac03-46f5c6cf4d06" providerId="ADAL" clId="{44BF4E70-27F7-40F5-952B-27C999257308}" dt="2021-10-28T18:00:03.117" v="779" actId="13926"/>
        <pc:sldMkLst>
          <pc:docMk/>
          <pc:sldMk cId="1448583556" sldId="428"/>
        </pc:sldMkLst>
        <pc:spChg chg="mod">
          <ac:chgData name="Christa Ross" userId="c548dd61-30e3-4812-ac03-46f5c6cf4d06" providerId="ADAL" clId="{44BF4E70-27F7-40F5-952B-27C999257308}" dt="2021-10-28T18:00:03.117" v="779" actId="13926"/>
          <ac:spMkLst>
            <pc:docMk/>
            <pc:sldMk cId="1448583556" sldId="428"/>
            <ac:spMk id="2" creationId="{B1FE5A02-6628-420E-B275-F067233B51A9}"/>
          </ac:spMkLst>
        </pc:spChg>
        <pc:spChg chg="del mod">
          <ac:chgData name="Christa Ross" userId="c548dd61-30e3-4812-ac03-46f5c6cf4d06" providerId="ADAL" clId="{44BF4E70-27F7-40F5-952B-27C999257308}" dt="2021-10-28T17:52:33.059" v="501" actId="478"/>
          <ac:spMkLst>
            <pc:docMk/>
            <pc:sldMk cId="1448583556" sldId="428"/>
            <ac:spMk id="3" creationId="{A7B16CAE-AA23-4F34-94D8-8E6862D03529}"/>
          </ac:spMkLst>
        </pc:spChg>
        <pc:spChg chg="mod">
          <ac:chgData name="Christa Ross" userId="c548dd61-30e3-4812-ac03-46f5c6cf4d06" providerId="ADAL" clId="{44BF4E70-27F7-40F5-952B-27C999257308}" dt="2021-10-28T17:58:54.661" v="708" actId="20577"/>
          <ac:spMkLst>
            <pc:docMk/>
            <pc:sldMk cId="1448583556" sldId="428"/>
            <ac:spMk id="10" creationId="{071FE820-CEDE-41E3-A008-3D5E65517D92}"/>
          </ac:spMkLst>
        </pc:spChg>
        <pc:spChg chg="del">
          <ac:chgData name="Christa Ross" userId="c548dd61-30e3-4812-ac03-46f5c6cf4d06" providerId="ADAL" clId="{44BF4E70-27F7-40F5-952B-27C999257308}" dt="2021-10-28T17:55:44.584" v="602" actId="478"/>
          <ac:spMkLst>
            <pc:docMk/>
            <pc:sldMk cId="1448583556" sldId="428"/>
            <ac:spMk id="11" creationId="{5836CF5A-AFD0-4897-B405-3B5164721B14}"/>
          </ac:spMkLst>
        </pc:spChg>
        <pc:spChg chg="add mod">
          <ac:chgData name="Christa Ross" userId="c548dd61-30e3-4812-ac03-46f5c6cf4d06" providerId="ADAL" clId="{44BF4E70-27F7-40F5-952B-27C999257308}" dt="2021-10-28T17:55:21.256" v="601" actId="13926"/>
          <ac:spMkLst>
            <pc:docMk/>
            <pc:sldMk cId="1448583556" sldId="428"/>
            <ac:spMk id="12" creationId="{93AF091D-3BBC-482C-B759-2EF2344AE722}"/>
          </ac:spMkLst>
        </pc:spChg>
        <pc:spChg chg="add mod">
          <ac:chgData name="Christa Ross" userId="c548dd61-30e3-4812-ac03-46f5c6cf4d06" providerId="ADAL" clId="{44BF4E70-27F7-40F5-952B-27C999257308}" dt="2021-10-28T17:53:59.171" v="525" actId="114"/>
          <ac:spMkLst>
            <pc:docMk/>
            <pc:sldMk cId="1448583556" sldId="428"/>
            <ac:spMk id="13" creationId="{C30CDB19-4BF3-4EF1-8F82-B5AC2D1AC277}"/>
          </ac:spMkLst>
        </pc:spChg>
        <pc:spChg chg="mod">
          <ac:chgData name="Christa Ross" userId="c548dd61-30e3-4812-ac03-46f5c6cf4d06" providerId="ADAL" clId="{44BF4E70-27F7-40F5-952B-27C999257308}" dt="2021-10-28T17:59:01.768" v="722" actId="20577"/>
          <ac:spMkLst>
            <pc:docMk/>
            <pc:sldMk cId="1448583556" sldId="428"/>
            <ac:spMk id="14" creationId="{A9C5F257-C6F8-4600-B637-AEFF447306D5}"/>
          </ac:spMkLst>
        </pc:spChg>
        <pc:spChg chg="del">
          <ac:chgData name="Christa Ross" userId="c548dd61-30e3-4812-ac03-46f5c6cf4d06" providerId="ADAL" clId="{44BF4E70-27F7-40F5-952B-27C999257308}" dt="2021-10-28T17:55:47.192" v="603" actId="478"/>
          <ac:spMkLst>
            <pc:docMk/>
            <pc:sldMk cId="1448583556" sldId="428"/>
            <ac:spMk id="15" creationId="{5111615A-219C-4709-8D1F-AEC7FDEF256C}"/>
          </ac:spMkLst>
        </pc:spChg>
        <pc:spChg chg="mod">
          <ac:chgData name="Christa Ross" userId="c548dd61-30e3-4812-ac03-46f5c6cf4d06" providerId="ADAL" clId="{44BF4E70-27F7-40F5-952B-27C999257308}" dt="2021-10-28T17:59:12.424" v="738" actId="20577"/>
          <ac:spMkLst>
            <pc:docMk/>
            <pc:sldMk cId="1448583556" sldId="428"/>
            <ac:spMk id="16" creationId="{DC57F638-93B8-49BB-9897-6A516F941556}"/>
          </ac:spMkLst>
        </pc:spChg>
        <pc:spChg chg="del mod">
          <ac:chgData name="Christa Ross" userId="c548dd61-30e3-4812-ac03-46f5c6cf4d06" providerId="ADAL" clId="{44BF4E70-27F7-40F5-952B-27C999257308}" dt="2021-10-28T17:55:50.348" v="605" actId="478"/>
          <ac:spMkLst>
            <pc:docMk/>
            <pc:sldMk cId="1448583556" sldId="428"/>
            <ac:spMk id="17" creationId="{438A4D79-0842-4490-98FE-1204394CE324}"/>
          </ac:spMkLst>
        </pc:spChg>
        <pc:spChg chg="mod">
          <ac:chgData name="Christa Ross" userId="c548dd61-30e3-4812-ac03-46f5c6cf4d06" providerId="ADAL" clId="{44BF4E70-27F7-40F5-952B-27C999257308}" dt="2021-10-28T17:59:21.786" v="758" actId="20577"/>
          <ac:spMkLst>
            <pc:docMk/>
            <pc:sldMk cId="1448583556" sldId="428"/>
            <ac:spMk id="18" creationId="{0A09A90A-3C12-4ED5-BB3C-F49FE4B0B720}"/>
          </ac:spMkLst>
        </pc:spChg>
        <pc:spChg chg="del mod">
          <ac:chgData name="Christa Ross" userId="c548dd61-30e3-4812-ac03-46f5c6cf4d06" providerId="ADAL" clId="{44BF4E70-27F7-40F5-952B-27C999257308}" dt="2021-10-28T17:55:52.457" v="607" actId="478"/>
          <ac:spMkLst>
            <pc:docMk/>
            <pc:sldMk cId="1448583556" sldId="428"/>
            <ac:spMk id="19" creationId="{8DFC96FB-100A-43E5-9E0A-809B044E3560}"/>
          </ac:spMkLst>
        </pc:spChg>
        <pc:spChg chg="add mod">
          <ac:chgData name="Christa Ross" userId="c548dd61-30e3-4812-ac03-46f5c6cf4d06" providerId="ADAL" clId="{44BF4E70-27F7-40F5-952B-27C999257308}" dt="2021-10-28T17:59:30.784" v="777" actId="20577"/>
          <ac:spMkLst>
            <pc:docMk/>
            <pc:sldMk cId="1448583556" sldId="428"/>
            <ac:spMk id="20" creationId="{9AFCC880-2CE3-4BE4-9EDC-500408927708}"/>
          </ac:spMkLst>
        </pc:spChg>
      </pc:sldChg>
      <pc:sldChg chg="addSp delSp modSp add mod">
        <pc:chgData name="Christa Ross" userId="c548dd61-30e3-4812-ac03-46f5c6cf4d06" providerId="ADAL" clId="{44BF4E70-27F7-40F5-952B-27C999257308}" dt="2021-10-29T19:22:20.291" v="2625" actId="478"/>
        <pc:sldMkLst>
          <pc:docMk/>
          <pc:sldMk cId="3822795675" sldId="429"/>
        </pc:sldMkLst>
        <pc:spChg chg="mod">
          <ac:chgData name="Christa Ross" userId="c548dd61-30e3-4812-ac03-46f5c6cf4d06" providerId="ADAL" clId="{44BF4E70-27F7-40F5-952B-27C999257308}" dt="2021-10-28T19:06:34.136" v="1465" actId="1037"/>
          <ac:spMkLst>
            <pc:docMk/>
            <pc:sldMk cId="3822795675" sldId="429"/>
            <ac:spMk id="2" creationId="{F2A68DDA-51E2-4BD9-A822-E7C1DFE1BAC1}"/>
          </ac:spMkLst>
        </pc:spChg>
        <pc:spChg chg="add del mod">
          <ac:chgData name="Christa Ross" userId="c548dd61-30e3-4812-ac03-46f5c6cf4d06" providerId="ADAL" clId="{44BF4E70-27F7-40F5-952B-27C999257308}" dt="2021-10-28T18:58:40.504" v="1286" actId="478"/>
          <ac:spMkLst>
            <pc:docMk/>
            <pc:sldMk cId="3822795675" sldId="429"/>
            <ac:spMk id="5" creationId="{C55D00E8-41CD-47B3-BFE8-28E0E0538292}"/>
          </ac:spMkLst>
        </pc:spChg>
        <pc:spChg chg="add del mod">
          <ac:chgData name="Christa Ross" userId="c548dd61-30e3-4812-ac03-46f5c6cf4d06" providerId="ADAL" clId="{44BF4E70-27F7-40F5-952B-27C999257308}" dt="2021-10-28T19:45:56.502" v="1984" actId="478"/>
          <ac:spMkLst>
            <pc:docMk/>
            <pc:sldMk cId="3822795675" sldId="429"/>
            <ac:spMk id="8" creationId="{106D9C38-EB0C-40A1-870D-B100D5B81A4E}"/>
          </ac:spMkLst>
        </pc:spChg>
        <pc:spChg chg="mod">
          <ac:chgData name="Christa Ross" userId="c548dd61-30e3-4812-ac03-46f5c6cf4d06" providerId="ADAL" clId="{44BF4E70-27F7-40F5-952B-27C999257308}" dt="2021-10-28T19:46:18.931" v="2000" actId="1036"/>
          <ac:spMkLst>
            <pc:docMk/>
            <pc:sldMk cId="3822795675" sldId="429"/>
            <ac:spMk id="11" creationId="{C89720BA-B21D-4DA2-A2AA-A89F58EBC414}"/>
          </ac:spMkLst>
        </pc:spChg>
        <pc:picChg chg="add del mod">
          <ac:chgData name="Christa Ross" userId="c548dd61-30e3-4812-ac03-46f5c6cf4d06" providerId="ADAL" clId="{44BF4E70-27F7-40F5-952B-27C999257308}" dt="2021-10-28T19:05:31.860" v="1360" actId="478"/>
          <ac:picMkLst>
            <pc:docMk/>
            <pc:sldMk cId="3822795675" sldId="429"/>
            <ac:picMk id="4" creationId="{063BF89F-0817-4CF2-8B9F-36A6DAF7D020}"/>
          </ac:picMkLst>
        </pc:picChg>
        <pc:picChg chg="add mod">
          <ac:chgData name="Christa Ross" userId="c548dd61-30e3-4812-ac03-46f5c6cf4d06" providerId="ADAL" clId="{44BF4E70-27F7-40F5-952B-27C999257308}" dt="2021-10-28T19:46:23.941" v="2010" actId="1036"/>
          <ac:picMkLst>
            <pc:docMk/>
            <pc:sldMk cId="3822795675" sldId="429"/>
            <ac:picMk id="7" creationId="{D42313D3-583F-4876-A298-C0878D0F6BAD}"/>
          </ac:picMkLst>
        </pc:picChg>
        <pc:picChg chg="add del mod ord">
          <ac:chgData name="Christa Ross" userId="c548dd61-30e3-4812-ac03-46f5c6cf4d06" providerId="ADAL" clId="{44BF4E70-27F7-40F5-952B-27C999257308}" dt="2021-10-29T19:22:20.291" v="2625" actId="478"/>
          <ac:picMkLst>
            <pc:docMk/>
            <pc:sldMk cId="3822795675" sldId="429"/>
            <ac:picMk id="14" creationId="{6D862F69-3462-4BCB-B456-DC92146712B1}"/>
          </ac:picMkLst>
        </pc:picChg>
        <pc:picChg chg="add del mod">
          <ac:chgData name="Christa Ross" userId="c548dd61-30e3-4812-ac03-46f5c6cf4d06" providerId="ADAL" clId="{44BF4E70-27F7-40F5-952B-27C999257308}" dt="2021-10-29T19:21:43.769" v="2619" actId="478"/>
          <ac:picMkLst>
            <pc:docMk/>
            <pc:sldMk cId="3822795675" sldId="429"/>
            <ac:picMk id="15" creationId="{667CF14F-5433-48D3-81D7-0D12CED937EC}"/>
          </ac:picMkLst>
        </pc:picChg>
        <pc:picChg chg="add del mod">
          <ac:chgData name="Christa Ross" userId="c548dd61-30e3-4812-ac03-46f5c6cf4d06" providerId="ADAL" clId="{44BF4E70-27F7-40F5-952B-27C999257308}" dt="2021-10-29T19:22:18.834" v="2624" actId="478"/>
          <ac:picMkLst>
            <pc:docMk/>
            <pc:sldMk cId="3822795675" sldId="429"/>
            <ac:picMk id="16" creationId="{F63846FA-7028-497A-83DB-90D1038CA295}"/>
          </ac:picMkLst>
        </pc:picChg>
        <pc:picChg chg="del">
          <ac:chgData name="Christa Ross" userId="c548dd61-30e3-4812-ac03-46f5c6cf4d06" providerId="ADAL" clId="{44BF4E70-27F7-40F5-952B-27C999257308}" dt="2021-10-28T18:56:19.527" v="1278" actId="478"/>
          <ac:picMkLst>
            <pc:docMk/>
            <pc:sldMk cId="3822795675" sldId="429"/>
            <ac:picMk id="29" creationId="{ED4D12B6-788F-44D2-A4A2-951A0C36504D}"/>
          </ac:picMkLst>
        </pc:picChg>
        <pc:picChg chg="del">
          <ac:chgData name="Christa Ross" userId="c548dd61-30e3-4812-ac03-46f5c6cf4d06" providerId="ADAL" clId="{44BF4E70-27F7-40F5-952B-27C999257308}" dt="2021-10-28T19:05:17.037" v="1344" actId="478"/>
          <ac:picMkLst>
            <pc:docMk/>
            <pc:sldMk cId="3822795675" sldId="429"/>
            <ac:picMk id="30" creationId="{2F144163-9641-4A8A-B604-6AEE9F4DA68F}"/>
          </ac:picMkLst>
        </pc:picChg>
        <pc:picChg chg="del mod">
          <ac:chgData name="Christa Ross" userId="c548dd61-30e3-4812-ac03-46f5c6cf4d06" providerId="ADAL" clId="{44BF4E70-27F7-40F5-952B-27C999257308}" dt="2021-10-28T19:05:15.078" v="1343" actId="478"/>
          <ac:picMkLst>
            <pc:docMk/>
            <pc:sldMk cId="3822795675" sldId="429"/>
            <ac:picMk id="31" creationId="{EB674C1B-283A-4BBE-AAC7-A383C7F78BF6}"/>
          </ac:picMkLst>
        </pc:picChg>
      </pc:sldChg>
      <pc:sldChg chg="add ord">
        <pc:chgData name="Christa Ross" userId="c548dd61-30e3-4812-ac03-46f5c6cf4d06" providerId="ADAL" clId="{44BF4E70-27F7-40F5-952B-27C999257308}" dt="2021-10-28T19:05:22.542" v="1346"/>
        <pc:sldMkLst>
          <pc:docMk/>
          <pc:sldMk cId="574724039" sldId="430"/>
        </pc:sldMkLst>
      </pc:sldChg>
      <pc:sldChg chg="add del">
        <pc:chgData name="Christa Ross" userId="c548dd61-30e3-4812-ac03-46f5c6cf4d06" providerId="ADAL" clId="{44BF4E70-27F7-40F5-952B-27C999257308}" dt="2021-10-28T19:04:36.099" v="1340"/>
        <pc:sldMkLst>
          <pc:docMk/>
          <pc:sldMk cId="2149700130" sldId="430"/>
        </pc:sldMkLst>
      </pc:sldChg>
      <pc:sldChg chg="modSp mod">
        <pc:chgData name="Christa Ross" userId="c548dd61-30e3-4812-ac03-46f5c6cf4d06" providerId="ADAL" clId="{44BF4E70-27F7-40F5-952B-27C999257308}" dt="2021-11-02T21:59:54.348" v="3221" actId="1076"/>
        <pc:sldMkLst>
          <pc:docMk/>
          <pc:sldMk cId="2776992920" sldId="431"/>
        </pc:sldMkLst>
        <pc:spChg chg="mod">
          <ac:chgData name="Christa Ross" userId="c548dd61-30e3-4812-ac03-46f5c6cf4d06" providerId="ADAL" clId="{44BF4E70-27F7-40F5-952B-27C999257308}" dt="2021-11-02T21:57:53.079" v="3091" actId="20577"/>
          <ac:spMkLst>
            <pc:docMk/>
            <pc:sldMk cId="2776992920" sldId="431"/>
            <ac:spMk id="17" creationId="{4CF8A9D9-5FE6-4E49-AA1B-958CE7D78874}"/>
          </ac:spMkLst>
        </pc:spChg>
        <pc:spChg chg="mod">
          <ac:chgData name="Christa Ross" userId="c548dd61-30e3-4812-ac03-46f5c6cf4d06" providerId="ADAL" clId="{44BF4E70-27F7-40F5-952B-27C999257308}" dt="2021-11-02T21:59:12.387" v="3218" actId="1076"/>
          <ac:spMkLst>
            <pc:docMk/>
            <pc:sldMk cId="2776992920" sldId="431"/>
            <ac:spMk id="38" creationId="{90C32222-9600-47EF-9DB4-75A0FDB6C0F6}"/>
          </ac:spMkLst>
        </pc:spChg>
        <pc:spChg chg="mod">
          <ac:chgData name="Christa Ross" userId="c548dd61-30e3-4812-ac03-46f5c6cf4d06" providerId="ADAL" clId="{44BF4E70-27F7-40F5-952B-27C999257308}" dt="2021-11-02T21:59:54.348" v="3221" actId="1076"/>
          <ac:spMkLst>
            <pc:docMk/>
            <pc:sldMk cId="2776992920" sldId="431"/>
            <ac:spMk id="39" creationId="{AC4F1844-0B5B-4B26-86BB-E3759A292A0C}"/>
          </ac:spMkLst>
        </pc:spChg>
        <pc:spChg chg="mod">
          <ac:chgData name="Christa Ross" userId="c548dd61-30e3-4812-ac03-46f5c6cf4d06" providerId="ADAL" clId="{44BF4E70-27F7-40F5-952B-27C999257308}" dt="2021-11-02T21:59:12.387" v="3218" actId="1076"/>
          <ac:spMkLst>
            <pc:docMk/>
            <pc:sldMk cId="2776992920" sldId="431"/>
            <ac:spMk id="42" creationId="{2167F041-DC1E-45F3-94C0-597D1C3C6A32}"/>
          </ac:spMkLst>
        </pc:spChg>
        <pc:spChg chg="mod">
          <ac:chgData name="Christa Ross" userId="c548dd61-30e3-4812-ac03-46f5c6cf4d06" providerId="ADAL" clId="{44BF4E70-27F7-40F5-952B-27C999257308}" dt="2021-11-02T21:59:46.360" v="3220" actId="1076"/>
          <ac:spMkLst>
            <pc:docMk/>
            <pc:sldMk cId="2776992920" sldId="431"/>
            <ac:spMk id="43" creationId="{BF051A68-5EC7-488C-9F2B-4628289AB4A2}"/>
          </ac:spMkLst>
        </pc:spChg>
      </pc:sldChg>
      <pc:sldChg chg="modSp mod">
        <pc:chgData name="Christa Ross" userId="c548dd61-30e3-4812-ac03-46f5c6cf4d06" providerId="ADAL" clId="{44BF4E70-27F7-40F5-952B-27C999257308}" dt="2021-11-02T20:34:21.014" v="2715" actId="20577"/>
        <pc:sldMkLst>
          <pc:docMk/>
          <pc:sldMk cId="78273147" sldId="432"/>
        </pc:sldMkLst>
        <pc:spChg chg="mod">
          <ac:chgData name="Christa Ross" userId="c548dd61-30e3-4812-ac03-46f5c6cf4d06" providerId="ADAL" clId="{44BF4E70-27F7-40F5-952B-27C999257308}" dt="2021-11-02T20:34:15.463" v="2713" actId="20577"/>
          <ac:spMkLst>
            <pc:docMk/>
            <pc:sldMk cId="78273147" sldId="432"/>
            <ac:spMk id="14" creationId="{5D8DF8EA-9BF4-4239-9D6A-03DF4248638C}"/>
          </ac:spMkLst>
        </pc:spChg>
        <pc:spChg chg="mod">
          <ac:chgData name="Christa Ross" userId="c548dd61-30e3-4812-ac03-46f5c6cf4d06" providerId="ADAL" clId="{44BF4E70-27F7-40F5-952B-27C999257308}" dt="2021-11-02T20:34:21.014" v="2715" actId="20577"/>
          <ac:spMkLst>
            <pc:docMk/>
            <pc:sldMk cId="78273147" sldId="432"/>
            <ac:spMk id="17" creationId="{F8FF9954-E92B-4C3A-BD49-E853BE21EBDD}"/>
          </ac:spMkLst>
        </pc:spChg>
      </pc:sldChg>
      <pc:sldChg chg="modSp mod">
        <pc:chgData name="Christa Ross" userId="c548dd61-30e3-4812-ac03-46f5c6cf4d06" providerId="ADAL" clId="{44BF4E70-27F7-40F5-952B-27C999257308}" dt="2021-11-03T16:01:18.169" v="4003" actId="20577"/>
        <pc:sldMkLst>
          <pc:docMk/>
          <pc:sldMk cId="3758308667" sldId="434"/>
        </pc:sldMkLst>
        <pc:spChg chg="mod">
          <ac:chgData name="Christa Ross" userId="c548dd61-30e3-4812-ac03-46f5c6cf4d06" providerId="ADAL" clId="{44BF4E70-27F7-40F5-952B-27C999257308}" dt="2021-11-03T16:01:18.169" v="4003" actId="20577"/>
          <ac:spMkLst>
            <pc:docMk/>
            <pc:sldMk cId="3758308667" sldId="434"/>
            <ac:spMk id="5" creationId="{4EFBAE90-A25D-47EE-9BBE-ABF1AB7B6D95}"/>
          </ac:spMkLst>
        </pc:spChg>
      </pc:sldChg>
      <pc:sldChg chg="addSp delSp modSp mod ord">
        <pc:chgData name="Christa Ross" userId="c548dd61-30e3-4812-ac03-46f5c6cf4d06" providerId="ADAL" clId="{44BF4E70-27F7-40F5-952B-27C999257308}" dt="2021-11-04T15:37:56.785" v="4073" actId="20577"/>
        <pc:sldMkLst>
          <pc:docMk/>
          <pc:sldMk cId="3692475273" sldId="435"/>
        </pc:sldMkLst>
        <pc:spChg chg="mod">
          <ac:chgData name="Christa Ross" userId="c548dd61-30e3-4812-ac03-46f5c6cf4d06" providerId="ADAL" clId="{44BF4E70-27F7-40F5-952B-27C999257308}" dt="2021-11-04T15:37:56.785" v="4073" actId="20577"/>
          <ac:spMkLst>
            <pc:docMk/>
            <pc:sldMk cId="3692475273" sldId="435"/>
            <ac:spMk id="2" creationId="{064F8ED2-F4DD-44BD-B7EE-C18F988A3161}"/>
          </ac:spMkLst>
        </pc:spChg>
        <pc:spChg chg="add mod">
          <ac:chgData name="Christa Ross" userId="c548dd61-30e3-4812-ac03-46f5c6cf4d06" providerId="ADAL" clId="{44BF4E70-27F7-40F5-952B-27C999257308}" dt="2021-11-02T22:20:05.496" v="3938" actId="20577"/>
          <ac:spMkLst>
            <pc:docMk/>
            <pc:sldMk cId="3692475273" sldId="435"/>
            <ac:spMk id="3" creationId="{9347EA84-57D8-4176-A913-C2F45646A52D}"/>
          </ac:spMkLst>
        </pc:spChg>
        <pc:spChg chg="add del mod">
          <ac:chgData name="Christa Ross" userId="c548dd61-30e3-4812-ac03-46f5c6cf4d06" providerId="ADAL" clId="{44BF4E70-27F7-40F5-952B-27C999257308}" dt="2021-11-02T21:50:17.908" v="2845" actId="478"/>
          <ac:spMkLst>
            <pc:docMk/>
            <pc:sldMk cId="3692475273" sldId="435"/>
            <ac:spMk id="4" creationId="{0CD332F1-E7A6-4B4C-9D34-DB9F37A99177}"/>
          </ac:spMkLst>
        </pc:spChg>
        <pc:spChg chg="add del mod">
          <ac:chgData name="Christa Ross" userId="c548dd61-30e3-4812-ac03-46f5c6cf4d06" providerId="ADAL" clId="{44BF4E70-27F7-40F5-952B-27C999257308}" dt="2021-11-02T21:50:17.908" v="2845" actId="478"/>
          <ac:spMkLst>
            <pc:docMk/>
            <pc:sldMk cId="3692475273" sldId="435"/>
            <ac:spMk id="5" creationId="{F1D47367-2D66-4D69-BA0D-04672C62F6AE}"/>
          </ac:spMkLst>
        </pc:spChg>
        <pc:spChg chg="add del mod">
          <ac:chgData name="Christa Ross" userId="c548dd61-30e3-4812-ac03-46f5c6cf4d06" providerId="ADAL" clId="{44BF4E70-27F7-40F5-952B-27C999257308}" dt="2021-11-02T21:50:17.908" v="2845" actId="478"/>
          <ac:spMkLst>
            <pc:docMk/>
            <pc:sldMk cId="3692475273" sldId="435"/>
            <ac:spMk id="6" creationId="{64DECA43-045C-4E5D-BC0C-7C96ACF211C2}"/>
          </ac:spMkLst>
        </pc:spChg>
        <pc:spChg chg="add del mod">
          <ac:chgData name="Christa Ross" userId="c548dd61-30e3-4812-ac03-46f5c6cf4d06" providerId="ADAL" clId="{44BF4E70-27F7-40F5-952B-27C999257308}" dt="2021-11-02T21:50:17.908" v="2845" actId="478"/>
          <ac:spMkLst>
            <pc:docMk/>
            <pc:sldMk cId="3692475273" sldId="435"/>
            <ac:spMk id="7" creationId="{8AF43B76-BB63-436D-86F0-94147D8703CC}"/>
          </ac:spMkLst>
        </pc:spChg>
        <pc:spChg chg="add del mod">
          <ac:chgData name="Christa Ross" userId="c548dd61-30e3-4812-ac03-46f5c6cf4d06" providerId="ADAL" clId="{44BF4E70-27F7-40F5-952B-27C999257308}" dt="2021-11-02T21:50:17.908" v="2845" actId="478"/>
          <ac:spMkLst>
            <pc:docMk/>
            <pc:sldMk cId="3692475273" sldId="435"/>
            <ac:spMk id="8" creationId="{9400C3D5-3244-4DC2-B6FC-0913B0C9CE47}"/>
          </ac:spMkLst>
        </pc:spChg>
        <pc:spChg chg="add del mod">
          <ac:chgData name="Christa Ross" userId="c548dd61-30e3-4812-ac03-46f5c6cf4d06" providerId="ADAL" clId="{44BF4E70-27F7-40F5-952B-27C999257308}" dt="2021-11-02T21:50:17.908" v="2845" actId="478"/>
          <ac:spMkLst>
            <pc:docMk/>
            <pc:sldMk cId="3692475273" sldId="435"/>
            <ac:spMk id="9" creationId="{F4C1A197-BE61-4B74-956D-28FB73242A3D}"/>
          </ac:spMkLst>
        </pc:spChg>
        <pc:spChg chg="add del mod">
          <ac:chgData name="Christa Ross" userId="c548dd61-30e3-4812-ac03-46f5c6cf4d06" providerId="ADAL" clId="{44BF4E70-27F7-40F5-952B-27C999257308}" dt="2021-11-02T21:53:55.492" v="2973" actId="478"/>
          <ac:spMkLst>
            <pc:docMk/>
            <pc:sldMk cId="3692475273" sldId="435"/>
            <ac:spMk id="10" creationId="{B0B599FC-876E-4E3D-BFAE-D36E35DD436B}"/>
          </ac:spMkLst>
        </pc:spChg>
        <pc:spChg chg="add del mod">
          <ac:chgData name="Christa Ross" userId="c548dd61-30e3-4812-ac03-46f5c6cf4d06" providerId="ADAL" clId="{44BF4E70-27F7-40F5-952B-27C999257308}" dt="2021-11-02T21:53:55.492" v="2973" actId="478"/>
          <ac:spMkLst>
            <pc:docMk/>
            <pc:sldMk cId="3692475273" sldId="435"/>
            <ac:spMk id="11" creationId="{5803E2B0-545F-4528-9035-84DEFA87F611}"/>
          </ac:spMkLst>
        </pc:spChg>
        <pc:spChg chg="add del mod">
          <ac:chgData name="Christa Ross" userId="c548dd61-30e3-4812-ac03-46f5c6cf4d06" providerId="ADAL" clId="{44BF4E70-27F7-40F5-952B-27C999257308}" dt="2021-11-02T21:53:55.492" v="2973" actId="478"/>
          <ac:spMkLst>
            <pc:docMk/>
            <pc:sldMk cId="3692475273" sldId="435"/>
            <ac:spMk id="12" creationId="{952F510E-B95A-47C7-B3B5-7113403B9963}"/>
          </ac:spMkLst>
        </pc:spChg>
        <pc:spChg chg="add del mod">
          <ac:chgData name="Christa Ross" userId="c548dd61-30e3-4812-ac03-46f5c6cf4d06" providerId="ADAL" clId="{44BF4E70-27F7-40F5-952B-27C999257308}" dt="2021-11-02T21:53:55.492" v="2973" actId="478"/>
          <ac:spMkLst>
            <pc:docMk/>
            <pc:sldMk cId="3692475273" sldId="435"/>
            <ac:spMk id="13" creationId="{F19A9035-46F5-4334-9084-FF7633C70BB6}"/>
          </ac:spMkLst>
        </pc:spChg>
        <pc:spChg chg="add del mod">
          <ac:chgData name="Christa Ross" userId="c548dd61-30e3-4812-ac03-46f5c6cf4d06" providerId="ADAL" clId="{44BF4E70-27F7-40F5-952B-27C999257308}" dt="2021-11-02T21:53:55.492" v="2973" actId="478"/>
          <ac:spMkLst>
            <pc:docMk/>
            <pc:sldMk cId="3692475273" sldId="435"/>
            <ac:spMk id="14" creationId="{249A6E09-5989-4BA8-9265-E19C4E6B9023}"/>
          </ac:spMkLst>
        </pc:spChg>
      </pc:sldChg>
      <pc:sldChg chg="modSp mod">
        <pc:chgData name="Christa Ross" userId="c548dd61-30e3-4812-ac03-46f5c6cf4d06" providerId="ADAL" clId="{44BF4E70-27F7-40F5-952B-27C999257308}" dt="2021-11-02T22:13:03.909" v="3451" actId="1076"/>
        <pc:sldMkLst>
          <pc:docMk/>
          <pc:sldMk cId="3279707756" sldId="436"/>
        </pc:sldMkLst>
        <pc:spChg chg="mod">
          <ac:chgData name="Christa Ross" userId="c548dd61-30e3-4812-ac03-46f5c6cf4d06" providerId="ADAL" clId="{44BF4E70-27F7-40F5-952B-27C999257308}" dt="2021-11-02T22:13:03.909" v="3451" actId="1076"/>
          <ac:spMkLst>
            <pc:docMk/>
            <pc:sldMk cId="3279707756" sldId="436"/>
            <ac:spMk id="2" creationId="{064F8ED2-F4DD-44BD-B7EE-C18F988A3161}"/>
          </ac:spMkLst>
        </pc:spChg>
      </pc:sldChg>
      <pc:sldChg chg="addSp modSp mod">
        <pc:chgData name="Christa Ross" userId="c548dd61-30e3-4812-ac03-46f5c6cf4d06" providerId="ADAL" clId="{44BF4E70-27F7-40F5-952B-27C999257308}" dt="2021-11-04T15:38:08.104" v="4083" actId="20577"/>
        <pc:sldMkLst>
          <pc:docMk/>
          <pc:sldMk cId="176639669" sldId="437"/>
        </pc:sldMkLst>
        <pc:spChg chg="mod">
          <ac:chgData name="Christa Ross" userId="c548dd61-30e3-4812-ac03-46f5c6cf4d06" providerId="ADAL" clId="{44BF4E70-27F7-40F5-952B-27C999257308}" dt="2021-11-04T15:38:08.104" v="4083" actId="20577"/>
          <ac:spMkLst>
            <pc:docMk/>
            <pc:sldMk cId="176639669" sldId="437"/>
            <ac:spMk id="2" creationId="{064F8ED2-F4DD-44BD-B7EE-C18F988A3161}"/>
          </ac:spMkLst>
        </pc:spChg>
        <pc:spChg chg="add mod">
          <ac:chgData name="Christa Ross" userId="c548dd61-30e3-4812-ac03-46f5c6cf4d06" providerId="ADAL" clId="{44BF4E70-27F7-40F5-952B-27C999257308}" dt="2021-11-04T15:35:11.487" v="4063" actId="20577"/>
          <ac:spMkLst>
            <pc:docMk/>
            <pc:sldMk cId="176639669" sldId="437"/>
            <ac:spMk id="3" creationId="{66F32C3D-8E29-4C72-8A3E-CC93475246C0}"/>
          </ac:spMkLst>
        </pc:spChg>
      </pc:sldChg>
      <pc:sldChg chg="modSp del mod">
        <pc:chgData name="Christa Ross" userId="c548dd61-30e3-4812-ac03-46f5c6cf4d06" providerId="ADAL" clId="{44BF4E70-27F7-40F5-952B-27C999257308}" dt="2021-11-03T17:25:35.731" v="4052" actId="47"/>
        <pc:sldMkLst>
          <pc:docMk/>
          <pc:sldMk cId="3382076063" sldId="438"/>
        </pc:sldMkLst>
        <pc:spChg chg="mod">
          <ac:chgData name="Christa Ross" userId="c548dd61-30e3-4812-ac03-46f5c6cf4d06" providerId="ADAL" clId="{44BF4E70-27F7-40F5-952B-27C999257308}" dt="2021-11-02T21:28:33.512" v="2743" actId="5793"/>
          <ac:spMkLst>
            <pc:docMk/>
            <pc:sldMk cId="3382076063" sldId="438"/>
            <ac:spMk id="2" creationId="{29D90672-4F92-4CC0-A2DC-2823D1D7A3F7}"/>
          </ac:spMkLst>
        </pc:spChg>
        <pc:spChg chg="mod">
          <ac:chgData name="Christa Ross" userId="c548dd61-30e3-4812-ac03-46f5c6cf4d06" providerId="ADAL" clId="{44BF4E70-27F7-40F5-952B-27C999257308}" dt="2021-11-03T16:17:06.385" v="4050" actId="1076"/>
          <ac:spMkLst>
            <pc:docMk/>
            <pc:sldMk cId="3382076063" sldId="438"/>
            <ac:spMk id="17" creationId="{EDCE64D7-29FB-4716-90B6-42381AD67FE4}"/>
          </ac:spMkLst>
        </pc:spChg>
      </pc:sldChg>
      <pc:sldChg chg="modSp add mod ord">
        <pc:chgData name="Christa Ross" userId="c548dd61-30e3-4812-ac03-46f5c6cf4d06" providerId="ADAL" clId="{44BF4E70-27F7-40F5-952B-27C999257308}" dt="2021-11-02T22:18:27.524" v="3876" actId="20577"/>
        <pc:sldMkLst>
          <pc:docMk/>
          <pc:sldMk cId="3598851887" sldId="439"/>
        </pc:sldMkLst>
        <pc:spChg chg="mod">
          <ac:chgData name="Christa Ross" userId="c548dd61-30e3-4812-ac03-46f5c6cf4d06" providerId="ADAL" clId="{44BF4E70-27F7-40F5-952B-27C999257308}" dt="2021-11-02T22:18:27.524" v="3876" actId="20577"/>
          <ac:spMkLst>
            <pc:docMk/>
            <pc:sldMk cId="3598851887" sldId="439"/>
            <ac:spMk id="2" creationId="{064F8ED2-F4DD-44BD-B7EE-C18F988A3161}"/>
          </ac:spMkLst>
        </pc:spChg>
      </pc:sldChg>
      <pc:sldChg chg="add del">
        <pc:chgData name="Christa Ross" userId="c548dd61-30e3-4812-ac03-46f5c6cf4d06" providerId="ADAL" clId="{44BF4E70-27F7-40F5-952B-27C999257308}" dt="2021-11-02T22:01:36.646" v="3222" actId="47"/>
        <pc:sldMkLst>
          <pc:docMk/>
          <pc:sldMk cId="3828066679" sldId="439"/>
        </pc:sldMkLst>
      </pc:sldChg>
      <pc:sldChg chg="add del setBg">
        <pc:chgData name="Christa Ross" userId="c548dd61-30e3-4812-ac03-46f5c6cf4d06" providerId="ADAL" clId="{44BF4E70-27F7-40F5-952B-27C999257308}" dt="2021-11-02T22:14:45.464" v="3543"/>
        <pc:sldMkLst>
          <pc:docMk/>
          <pc:sldMk cId="3975721022" sldId="439"/>
        </pc:sldMkLst>
      </pc:sldChg>
      <pc:sldChg chg="add">
        <pc:chgData name="Christa Ross" userId="c548dd61-30e3-4812-ac03-46f5c6cf4d06" providerId="ADAL" clId="{44BF4E70-27F7-40F5-952B-27C999257308}" dt="2021-11-03T17:25:30.012" v="4051"/>
        <pc:sldMkLst>
          <pc:docMk/>
          <pc:sldMk cId="2246242458" sldId="440"/>
        </pc:sldMkLst>
      </pc:sldChg>
      <pc:sldChg chg="add">
        <pc:chgData name="Christa Ross" userId="c548dd61-30e3-4812-ac03-46f5c6cf4d06" providerId="ADAL" clId="{44BF4E70-27F7-40F5-952B-27C999257308}" dt="2021-11-03T17:25:30.012" v="4051"/>
        <pc:sldMkLst>
          <pc:docMk/>
          <pc:sldMk cId="2214539513" sldId="441"/>
        </pc:sldMkLst>
      </pc:sldChg>
      <pc:sldChg chg="add">
        <pc:chgData name="Christa Ross" userId="c548dd61-30e3-4812-ac03-46f5c6cf4d06" providerId="ADAL" clId="{44BF4E70-27F7-40F5-952B-27C999257308}" dt="2021-11-03T17:25:30.012" v="4051"/>
        <pc:sldMkLst>
          <pc:docMk/>
          <pc:sldMk cId="2491787022" sldId="442"/>
        </pc:sldMkLst>
      </pc:sldChg>
      <pc:sldChg chg="add">
        <pc:chgData name="Christa Ross" userId="c548dd61-30e3-4812-ac03-46f5c6cf4d06" providerId="ADAL" clId="{44BF4E70-27F7-40F5-952B-27C999257308}" dt="2021-11-03T17:25:30.012" v="4051"/>
        <pc:sldMkLst>
          <pc:docMk/>
          <pc:sldMk cId="2589003239" sldId="4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9241-A00C-4638-854A-58FE88DD0B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F67FF-F859-4DEB-A589-302E10C0D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DD76-C2BF-4EC1-BB2D-E553425F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09DA7-A3D7-438B-942E-EFE057431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8389-B4E9-43F0-A290-B40BFBF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4CA2-C396-46FB-BF62-2C17EDBA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A44C7-CFE1-4D21-BE77-4B6506C5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9542-4C6E-488C-B5BE-1C66E84D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D92E0-F744-47A3-9DC9-C3701B459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BDBA-E673-434C-A6F8-B9761618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FE429-D958-4366-B58A-4F8E1AA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44C1-FE53-4F65-9644-FC349177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7D7B-49D1-47C1-B9A4-3CF3E428F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CC207-7330-4328-96E5-4DAC111F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74003-7440-48D2-9DB7-80ABA69E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9471F-28E9-46E0-88FB-C60794E5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11F8-9BD2-410B-9527-31CBB153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AA9B-6471-4011-9326-4C1816A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62BAC-05A5-4D87-AE29-CD76BAE1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E9F-EC36-4AFF-B0C5-7C14910B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2EE0-0068-4D7F-AF80-BD3C4D08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4D668-CBF0-4233-8E0D-0385F9A0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97AC-02D4-4768-B279-93E3905C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2217E-47B6-496C-91A2-946ABA6A3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7B97-3ECA-4D90-A4AD-FE7FECDB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F78A-3299-4BD3-9958-FAE137D5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18B4-DDCB-4B1F-803A-538FD8F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F30C-60B9-40B5-9FFD-C1C0D06F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1647-369D-4ACC-A6DA-2E9CCE29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D0D9-C312-4E70-A5F5-44190F07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C43A-4B23-4516-87F4-BAF6C3C3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CF743-011B-47FE-B8EB-0D1C81BA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D2EDE-E4D7-4BFD-9D4F-F731C68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7001-3638-45E0-9153-32E326F0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9AB4B-CED2-47B6-A335-6D91FBDA3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18703-0D66-43AE-B5DC-288ECCC37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81C26-D556-4996-BB51-334FA8491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69CBD-12DD-44C7-A2E8-BE2D39040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5C834-14D8-4583-9E0F-6942037F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548C7-12F9-4B41-8AC9-C2A55C80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8114F-7630-4623-9559-A1E190B5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82B9-51BD-4266-AB7A-3A446C20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9AB6C-F8EE-409A-8202-86A32831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EF38F-B9E3-4F75-BF0D-38540E64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01782-6E1E-483B-BA87-30C6DCF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8D011-F6D1-41E9-BA58-63F2D7C0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ACBF0-9F72-49B6-A06B-D9C8D255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BCFE0-6C5D-46D2-98E8-841557C6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556F-9CC5-4AF7-AF1D-FF8C1BFD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9379-3DDD-4D3F-83CB-9C1C5C99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41F17-6666-48BE-A842-F522B272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8B0C-EC4A-46C7-A89C-EDA43FD7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FD213-D1E0-495A-95EE-0DA3AB28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5A8B9-111C-4535-B866-BADAD7C9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3BF7-B20B-4964-AA69-A09B5736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91AAE-F2C0-472F-AE2E-835E58E1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2B406-C0EA-4A08-9257-88C5DBF31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12FF6-EA61-4DEF-AA49-0E6ACA1A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6133-B46A-4F8F-8C71-F695AA02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879F7-4C47-4477-A6BF-58E976D2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7FE58-6B7B-463B-BCA0-FCC41D5E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3C76-D85F-46DC-A8E0-173C4544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4966-DDF5-43DF-9211-976F44C47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E08-65E4-430C-9C12-1CB02F9416B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AB9F-6D0D-4C41-8194-4C84C7350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A8F61-227A-49D4-8D1E-E75B2932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C437C7-74EA-4953-9A0D-B9E06926F613}"/>
              </a:ext>
            </a:extLst>
          </p:cNvPr>
          <p:cNvSpPr txBox="1"/>
          <p:nvPr/>
        </p:nvSpPr>
        <p:spPr>
          <a:xfrm>
            <a:off x="9382494" y="314933"/>
            <a:ext cx="223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January 27, 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2512CE-1342-45EB-862F-670FFF10EF84}"/>
              </a:ext>
            </a:extLst>
          </p:cNvPr>
          <p:cNvSpPr txBox="1"/>
          <p:nvPr/>
        </p:nvSpPr>
        <p:spPr>
          <a:xfrm>
            <a:off x="986319" y="707757"/>
            <a:ext cx="10294706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APA Reimbursements</a:t>
            </a:r>
            <a:endParaRPr lang="en-US" sz="4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83BF2D-BB51-4E6B-936D-51539BF2F3AC}"/>
              </a:ext>
            </a:extLst>
          </p:cNvPr>
          <p:cNvSpPr/>
          <p:nvPr/>
        </p:nvSpPr>
        <p:spPr>
          <a:xfrm>
            <a:off x="3326267" y="2273214"/>
            <a:ext cx="5503178" cy="5530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C75AB-5264-4460-AEB5-51D4B99A41C1}"/>
              </a:ext>
            </a:extLst>
          </p:cNvPr>
          <p:cNvSpPr/>
          <p:nvPr/>
        </p:nvSpPr>
        <p:spPr>
          <a:xfrm>
            <a:off x="2415193" y="1942154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AAD64D-C38E-4F3A-8882-C9E44707EE92}"/>
              </a:ext>
            </a:extLst>
          </p:cNvPr>
          <p:cNvSpPr/>
          <p:nvPr/>
        </p:nvSpPr>
        <p:spPr>
          <a:xfrm>
            <a:off x="3307049" y="3073066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B5C836B-ABA7-4DEE-A51A-0C63E122D677}"/>
              </a:ext>
            </a:extLst>
          </p:cNvPr>
          <p:cNvSpPr/>
          <p:nvPr/>
        </p:nvSpPr>
        <p:spPr>
          <a:xfrm>
            <a:off x="5228074" y="3100550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C987B09-760D-4515-99F9-79A9D421D587}"/>
              </a:ext>
            </a:extLst>
          </p:cNvPr>
          <p:cNvSpPr/>
          <p:nvPr/>
        </p:nvSpPr>
        <p:spPr>
          <a:xfrm>
            <a:off x="7129881" y="3103083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Graphic 15" descr="Stars">
            <a:extLst>
              <a:ext uri="{FF2B5EF4-FFF2-40B4-BE49-F238E27FC236}">
                <a16:creationId xmlns:a16="http://schemas.microsoft.com/office/drawing/2014/main" id="{BE928A71-9A85-4656-843C-514170BF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5108" y="3048426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E742A8E-AC0A-48F7-B2B0-933EBF4B53DC}"/>
              </a:ext>
            </a:extLst>
          </p:cNvPr>
          <p:cNvGrpSpPr/>
          <p:nvPr/>
        </p:nvGrpSpPr>
        <p:grpSpPr>
          <a:xfrm>
            <a:off x="3187059" y="2423543"/>
            <a:ext cx="1933383" cy="1856802"/>
            <a:chOff x="4997227" y="1643928"/>
            <a:chExt cx="2610486" cy="2507086"/>
          </a:xfrm>
          <a:solidFill>
            <a:schemeClr val="bg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C05EB1-E0B3-4D3C-A36C-89B0170651B1}"/>
                </a:ext>
              </a:extLst>
            </p:cNvPr>
            <p:cNvSpPr/>
            <p:nvPr/>
          </p:nvSpPr>
          <p:spPr>
            <a:xfrm rot="20652980">
              <a:off x="5109241" y="1643928"/>
              <a:ext cx="2498472" cy="21315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8B34BA7-1CA9-44AA-8565-BA3EB8A5C37E}"/>
                </a:ext>
              </a:extLst>
            </p:cNvPr>
            <p:cNvSpPr/>
            <p:nvPr/>
          </p:nvSpPr>
          <p:spPr>
            <a:xfrm rot="10043461">
              <a:off x="5394686" y="3743931"/>
              <a:ext cx="427686" cy="274048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42A156-5CE6-49E8-84FB-B8EC144D76B4}"/>
                </a:ext>
              </a:extLst>
            </p:cNvPr>
            <p:cNvSpPr/>
            <p:nvPr/>
          </p:nvSpPr>
          <p:spPr>
            <a:xfrm rot="1199968">
              <a:off x="5233601" y="3873286"/>
              <a:ext cx="584878" cy="2777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6BE91E-E54E-42A8-B729-D295D385C0D2}"/>
                </a:ext>
              </a:extLst>
            </p:cNvPr>
            <p:cNvSpPr/>
            <p:nvPr/>
          </p:nvSpPr>
          <p:spPr>
            <a:xfrm rot="20673065">
              <a:off x="4997227" y="1740977"/>
              <a:ext cx="584878" cy="277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7555D81-23FD-4E28-A0E6-E2C93A847D0D}"/>
              </a:ext>
            </a:extLst>
          </p:cNvPr>
          <p:cNvSpPr txBox="1"/>
          <p:nvPr/>
        </p:nvSpPr>
        <p:spPr>
          <a:xfrm rot="20686718">
            <a:off x="3275579" y="2591484"/>
            <a:ext cx="1792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Dates to know for financial and program services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6" y="5246553"/>
            <a:ext cx="3152593" cy="114177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42137908-CA2C-435A-A145-D2EA814DA51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296542" y="2117646"/>
            <a:ext cx="829902" cy="1334174"/>
          </a:xfrm>
          <a:prstGeom prst="rect">
            <a:avLst/>
          </a:prstGeom>
        </p:spPr>
      </p:pic>
      <p:pic>
        <p:nvPicPr>
          <p:cNvPr id="30" name="Picture 28">
            <a:extLst>
              <a:ext uri="{FF2B5EF4-FFF2-40B4-BE49-F238E27FC236}">
                <a16:creationId xmlns:a16="http://schemas.microsoft.com/office/drawing/2014/main" id="{5D11969D-690A-4E11-9402-2DA6342D61F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958" t="958" r="2927" b="627"/>
          <a:stretch>
            <a:fillRect/>
          </a:stretch>
        </p:blipFill>
        <p:spPr>
          <a:xfrm>
            <a:off x="9382493" y="3762545"/>
            <a:ext cx="925725" cy="2848792"/>
          </a:xfrm>
          <a:prstGeom prst="rect">
            <a:avLst/>
          </a:prstGeom>
        </p:spPr>
      </p:pic>
      <p:pic>
        <p:nvPicPr>
          <p:cNvPr id="29" name="Picture 15">
            <a:extLst>
              <a:ext uri="{FF2B5EF4-FFF2-40B4-BE49-F238E27FC236}">
                <a16:creationId xmlns:a16="http://schemas.microsoft.com/office/drawing/2014/main" id="{9E30B2EF-1FD1-4FD3-8E16-36DBAB24738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8336260" y="2264141"/>
            <a:ext cx="2319062" cy="27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5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8DDA-51E2-4BD9-A822-E7C1DFE1BAC1}"/>
              </a:ext>
            </a:extLst>
          </p:cNvPr>
          <p:cNvSpPr txBox="1"/>
          <p:nvPr/>
        </p:nvSpPr>
        <p:spPr>
          <a:xfrm>
            <a:off x="340671" y="1865075"/>
            <a:ext cx="380418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Client Status and Travel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0D65515-2152-4933-99C5-15EE9F3FB661}"/>
              </a:ext>
            </a:extLst>
          </p:cNvPr>
          <p:cNvSpPr/>
          <p:nvPr/>
        </p:nvSpPr>
        <p:spPr>
          <a:xfrm>
            <a:off x="4366469" y="934242"/>
            <a:ext cx="3459061" cy="228621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 immigrant visa holders who travel to your city via IOM-booked travel. Afghan parolees who complete the SIV process will be served under R&amp;P.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CE864FA-7A00-41FA-B109-AE56996BA016}"/>
              </a:ext>
            </a:extLst>
          </p:cNvPr>
          <p:cNvSpPr/>
          <p:nvPr/>
        </p:nvSpPr>
        <p:spPr>
          <a:xfrm>
            <a:off x="8047139" y="934244"/>
            <a:ext cx="3459061" cy="228621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Humanitarian parolees who travel from Safe Havens (U.S. military bases) to your city via IOM-booked travel.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0C32222-9600-47EF-9DB4-75A0FDB6C0F6}"/>
              </a:ext>
            </a:extLst>
          </p:cNvPr>
          <p:cNvSpPr/>
          <p:nvPr/>
        </p:nvSpPr>
        <p:spPr>
          <a:xfrm>
            <a:off x="8047138" y="3990740"/>
            <a:ext cx="3459061" cy="257453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Humanitarian parolees who travel from Safe Havens or elsewhere in the U.S. to your city via their own transportation arrangements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4F1844-0B5B-4B26-86BB-E3759A292A0C}"/>
              </a:ext>
            </a:extLst>
          </p:cNvPr>
          <p:cNvSpPr/>
          <p:nvPr/>
        </p:nvSpPr>
        <p:spPr>
          <a:xfrm>
            <a:off x="4366468" y="3990739"/>
            <a:ext cx="3459061" cy="257454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 immigrant visa holders who travel to the U.S. or your city via their own transportation arrangements, including parolees who complete the SIV process </a:t>
            </a:r>
            <a:r>
              <a:rPr lang="en-US" sz="19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 to </a:t>
            </a:r>
            <a:r>
              <a:rPr lang="en-US" sz="19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U.S. arrival or Safe Haven departure*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AA4715D-40DF-4BD8-8758-F0B4738C97D3}"/>
              </a:ext>
            </a:extLst>
          </p:cNvPr>
          <p:cNvSpPr/>
          <p:nvPr/>
        </p:nvSpPr>
        <p:spPr>
          <a:xfrm>
            <a:off x="4366469" y="292720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R&amp;P SIV – IOM Travel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59E04F6-E1CB-45DF-91D1-2983B8BD82C1}"/>
              </a:ext>
            </a:extLst>
          </p:cNvPr>
          <p:cNvSpPr/>
          <p:nvPr/>
        </p:nvSpPr>
        <p:spPr>
          <a:xfrm>
            <a:off x="8047138" y="280051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APA Parolee – IOM Travel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167F041-DC1E-45F3-94C0-597D1C3C6A32}"/>
              </a:ext>
            </a:extLst>
          </p:cNvPr>
          <p:cNvSpPr/>
          <p:nvPr/>
        </p:nvSpPr>
        <p:spPr>
          <a:xfrm>
            <a:off x="8047138" y="3356707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APA Parolee – Walk-In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F051A68-5EC7-488C-9F2B-4628289AB4A2}"/>
              </a:ext>
            </a:extLst>
          </p:cNvPr>
          <p:cNvSpPr/>
          <p:nvPr/>
        </p:nvSpPr>
        <p:spPr>
          <a:xfrm>
            <a:off x="4366469" y="3356707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R&amp;P SIV – Walk-In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635FEA-0A84-4B83-BB12-E1785EC911F0}"/>
              </a:ext>
            </a:extLst>
          </p:cNvPr>
          <p:cNvSpPr txBox="1"/>
          <p:nvPr/>
        </p:nvSpPr>
        <p:spPr>
          <a:xfrm>
            <a:off x="461084" y="3224179"/>
            <a:ext cx="3563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Baseline definitions of program participant statuses based on method of travel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22819D-D2F9-4186-9972-41C377704C91}"/>
              </a:ext>
            </a:extLst>
          </p:cNvPr>
          <p:cNvSpPr txBox="1"/>
          <p:nvPr/>
        </p:nvSpPr>
        <p:spPr>
          <a:xfrm>
            <a:off x="340670" y="5641949"/>
            <a:ext cx="3804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*parolees who are approved for SIV status </a:t>
            </a:r>
            <a:r>
              <a:rPr lang="en-US" u="sng" dirty="0"/>
              <a:t>after</a:t>
            </a:r>
            <a:r>
              <a:rPr lang="en-US" dirty="0"/>
              <a:t> starting their APA period will remain in the APA program</a:t>
            </a:r>
          </a:p>
        </p:txBody>
      </p:sp>
    </p:spTree>
    <p:extLst>
      <p:ext uri="{BB962C8B-B14F-4D97-AF65-F5344CB8AC3E}">
        <p14:creationId xmlns:p14="http://schemas.microsoft.com/office/powerpoint/2010/main" val="299821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8DDA-51E2-4BD9-A822-E7C1DFE1BAC1}"/>
              </a:ext>
            </a:extLst>
          </p:cNvPr>
          <p:cNvSpPr txBox="1"/>
          <p:nvPr/>
        </p:nvSpPr>
        <p:spPr>
          <a:xfrm>
            <a:off x="378645" y="1525997"/>
            <a:ext cx="38041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Afghan Program Eligibility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0D65515-2152-4933-99C5-15EE9F3FB661}"/>
              </a:ext>
            </a:extLst>
          </p:cNvPr>
          <p:cNvSpPr/>
          <p:nvPr/>
        </p:nvSpPr>
        <p:spPr>
          <a:xfrm>
            <a:off x="4366469" y="868927"/>
            <a:ext cx="3459061" cy="24658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Request services By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N/A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Date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Domestic arrival date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 days starts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arrival date**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4F1844-0B5B-4B26-86BB-E3759A292A0C}"/>
              </a:ext>
            </a:extLst>
          </p:cNvPr>
          <p:cNvSpPr/>
          <p:nvPr/>
        </p:nvSpPr>
        <p:spPr>
          <a:xfrm>
            <a:off x="4366468" y="4186687"/>
            <a:ext cx="3459061" cy="246583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Request Services By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9/30/22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 Period Begins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Assurance date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90-day clock starts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Assurance date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AA4715D-40DF-4BD8-8758-F0B4738C97D3}"/>
              </a:ext>
            </a:extLst>
          </p:cNvPr>
          <p:cNvSpPr/>
          <p:nvPr/>
        </p:nvSpPr>
        <p:spPr>
          <a:xfrm>
            <a:off x="4366469" y="227405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R&amp;P SIV – IOM Travel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F051A68-5EC7-488C-9F2B-4628289AB4A2}"/>
              </a:ext>
            </a:extLst>
          </p:cNvPr>
          <p:cNvSpPr/>
          <p:nvPr/>
        </p:nvSpPr>
        <p:spPr>
          <a:xfrm>
            <a:off x="4366469" y="3552655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R&amp;P SIV – Walk-In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8FBD77C-EF0C-41F4-A448-17A46D039534}"/>
              </a:ext>
            </a:extLst>
          </p:cNvPr>
          <p:cNvSpPr/>
          <p:nvPr/>
        </p:nvSpPr>
        <p:spPr>
          <a:xfrm>
            <a:off x="8192799" y="868927"/>
            <a:ext cx="3459061" cy="24658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Request services By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N/A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Eligibility Date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Domestic arrival date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 days starts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 arrival date**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DC46AE-0575-4CA4-BA71-C9432E2CAD2B}"/>
              </a:ext>
            </a:extLst>
          </p:cNvPr>
          <p:cNvSpPr/>
          <p:nvPr/>
        </p:nvSpPr>
        <p:spPr>
          <a:xfrm>
            <a:off x="8192798" y="4186687"/>
            <a:ext cx="3459061" cy="246583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Request Services By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9/30/22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 Period Begins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Assurance date</a:t>
            </a:r>
          </a:p>
          <a:p>
            <a:endParaRPr lang="en-US" b="1" i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90-day clock starts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Assurance date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8A92135-198C-4835-8507-FDF5B9AA7F7A}"/>
              </a:ext>
            </a:extLst>
          </p:cNvPr>
          <p:cNvSpPr/>
          <p:nvPr/>
        </p:nvSpPr>
        <p:spPr>
          <a:xfrm>
            <a:off x="8192799" y="227405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APA Parolee – IOM Travel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FB84DD9-DCF3-4388-83AA-F5D0D8E80D99}"/>
              </a:ext>
            </a:extLst>
          </p:cNvPr>
          <p:cNvSpPr/>
          <p:nvPr/>
        </p:nvSpPr>
        <p:spPr>
          <a:xfrm>
            <a:off x="8192799" y="3552655"/>
            <a:ext cx="3459061" cy="561680"/>
          </a:xfrm>
          <a:prstGeom prst="roundRect">
            <a:avLst/>
          </a:prstGeom>
          <a:solidFill>
            <a:srgbClr val="00765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APA Parolee – Walk-In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046DB1-6806-4885-8583-FC44ADD747F9}"/>
              </a:ext>
            </a:extLst>
          </p:cNvPr>
          <p:cNvSpPr txBox="1"/>
          <p:nvPr/>
        </p:nvSpPr>
        <p:spPr>
          <a:xfrm>
            <a:off x="499058" y="3372656"/>
            <a:ext cx="3563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Dates to know for service provision, financial deadlines, and navigating the database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B5BCCF-4863-47B6-8864-4A3FDB187B3C}"/>
              </a:ext>
            </a:extLst>
          </p:cNvPr>
          <p:cNvSpPr txBox="1"/>
          <p:nvPr/>
        </p:nvSpPr>
        <p:spPr>
          <a:xfrm>
            <a:off x="378645" y="5452189"/>
            <a:ext cx="3620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**for clients who are processed through a Safe Haven their departure date from the Safe Haven is considered their  int’l arrival date</a:t>
            </a:r>
          </a:p>
        </p:txBody>
      </p:sp>
    </p:spTree>
    <p:extLst>
      <p:ext uri="{BB962C8B-B14F-4D97-AF65-F5344CB8AC3E}">
        <p14:creationId xmlns:p14="http://schemas.microsoft.com/office/powerpoint/2010/main" val="140766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6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4F8ED2-F4DD-44BD-B7EE-C18F988A3161}"/>
              </a:ext>
            </a:extLst>
          </p:cNvPr>
          <p:cNvSpPr txBox="1"/>
          <p:nvPr/>
        </p:nvSpPr>
        <p:spPr>
          <a:xfrm>
            <a:off x="1278797" y="937944"/>
            <a:ext cx="98257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late walk-in enrollees (those enrolled in R&amp;P or APA beyond their 90</a:t>
            </a:r>
            <a:r>
              <a:rPr lang="en-US" sz="4800" i="1" baseline="30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4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day in the U.S.), USCCB processing staff will change the international arrival date to the assurance date in MRIS to allow you to request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59885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CD7BFE-BFB4-405B-9E44-63B1B9EB0355}"/>
              </a:ext>
            </a:extLst>
          </p:cNvPr>
          <p:cNvSpPr txBox="1"/>
          <p:nvPr/>
        </p:nvSpPr>
        <p:spPr>
          <a:xfrm>
            <a:off x="2765568" y="1317357"/>
            <a:ext cx="6660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  <a:endParaRPr lang="en-US" sz="48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B7CD940-D83F-4B39-8B6D-EEBF34DB40FF}"/>
              </a:ext>
            </a:extLst>
          </p:cNvPr>
          <p:cNvSpPr/>
          <p:nvPr/>
        </p:nvSpPr>
        <p:spPr>
          <a:xfrm>
            <a:off x="3344410" y="2496935"/>
            <a:ext cx="5503178" cy="5530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5BDEDD-83DC-421D-898C-03530294D5A5}"/>
              </a:ext>
            </a:extLst>
          </p:cNvPr>
          <p:cNvSpPr/>
          <p:nvPr/>
        </p:nvSpPr>
        <p:spPr>
          <a:xfrm>
            <a:off x="2415193" y="2240687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C7E9B28-0CE0-4652-9960-B056F416D3AC}"/>
              </a:ext>
            </a:extLst>
          </p:cNvPr>
          <p:cNvSpPr/>
          <p:nvPr/>
        </p:nvSpPr>
        <p:spPr>
          <a:xfrm>
            <a:off x="3344410" y="3306212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42B45C7-F35C-4F33-ACC5-1F0A242D472A}"/>
              </a:ext>
            </a:extLst>
          </p:cNvPr>
          <p:cNvSpPr/>
          <p:nvPr/>
        </p:nvSpPr>
        <p:spPr>
          <a:xfrm>
            <a:off x="5246217" y="3324271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25031C6-5F00-4563-A04A-807BFE328F84}"/>
              </a:ext>
            </a:extLst>
          </p:cNvPr>
          <p:cNvSpPr/>
          <p:nvPr/>
        </p:nvSpPr>
        <p:spPr>
          <a:xfrm>
            <a:off x="7148024" y="3326804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Graphic 16" descr="Stars">
            <a:extLst>
              <a:ext uri="{FF2B5EF4-FFF2-40B4-BE49-F238E27FC236}">
                <a16:creationId xmlns:a16="http://schemas.microsoft.com/office/drawing/2014/main" id="{4EEC1CF6-F167-4A91-B8AF-B510082F3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3251" y="3272147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857ED93-F1E8-4074-AB30-77DE77C446F0}"/>
              </a:ext>
            </a:extLst>
          </p:cNvPr>
          <p:cNvGrpSpPr/>
          <p:nvPr/>
        </p:nvGrpSpPr>
        <p:grpSpPr>
          <a:xfrm>
            <a:off x="1798876" y="3951249"/>
            <a:ext cx="1933383" cy="1856802"/>
            <a:chOff x="4997227" y="1643928"/>
            <a:chExt cx="2610486" cy="2507086"/>
          </a:xfrm>
          <a:solidFill>
            <a:schemeClr val="bg1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1CE19FC-AC81-41C8-9467-324A72830854}"/>
                </a:ext>
              </a:extLst>
            </p:cNvPr>
            <p:cNvSpPr/>
            <p:nvPr/>
          </p:nvSpPr>
          <p:spPr>
            <a:xfrm rot="20652980">
              <a:off x="5109241" y="1643928"/>
              <a:ext cx="2498472" cy="21315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3D62589F-DD03-4EC2-AA8E-D982305E1B98}"/>
                </a:ext>
              </a:extLst>
            </p:cNvPr>
            <p:cNvSpPr/>
            <p:nvPr/>
          </p:nvSpPr>
          <p:spPr>
            <a:xfrm rot="10043461">
              <a:off x="5394686" y="3743931"/>
              <a:ext cx="427686" cy="274048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088569E-8BA7-47F1-B446-56FB9BB1DC63}"/>
                </a:ext>
              </a:extLst>
            </p:cNvPr>
            <p:cNvSpPr/>
            <p:nvPr/>
          </p:nvSpPr>
          <p:spPr>
            <a:xfrm rot="1199968">
              <a:off x="5233601" y="3873286"/>
              <a:ext cx="584878" cy="27772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94CE7C-7AB0-450C-A390-CFA63125542D}"/>
                </a:ext>
              </a:extLst>
            </p:cNvPr>
            <p:cNvSpPr/>
            <p:nvPr/>
          </p:nvSpPr>
          <p:spPr>
            <a:xfrm rot="20673065">
              <a:off x="4997227" y="1740977"/>
              <a:ext cx="584878" cy="277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F8CE75C-96B0-4CE9-974F-1B77F3686B94}"/>
              </a:ext>
            </a:extLst>
          </p:cNvPr>
          <p:cNvSpPr txBox="1"/>
          <p:nvPr/>
        </p:nvSpPr>
        <p:spPr>
          <a:xfrm rot="20686718">
            <a:off x="1963552" y="4435577"/>
            <a:ext cx="168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you have any questions?</a:t>
            </a:r>
          </a:p>
        </p:txBody>
      </p:sp>
      <p:pic>
        <p:nvPicPr>
          <p:cNvPr id="21" name="Picture 20" descr="A picture containing text&#10;&#10;Description automatically generated">
            <a:extLst>
              <a:ext uri="{FF2B5EF4-FFF2-40B4-BE49-F238E27FC236}">
                <a16:creationId xmlns:a16="http://schemas.microsoft.com/office/drawing/2014/main" id="{22CA8409-8A4B-402E-AD37-3BD0D8FB12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39" y="316615"/>
            <a:ext cx="2075854" cy="7524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CE9B23D-E98B-4912-8509-71F0E1287527}"/>
              </a:ext>
            </a:extLst>
          </p:cNvPr>
          <p:cNvSpPr/>
          <p:nvPr/>
        </p:nvSpPr>
        <p:spPr>
          <a:xfrm>
            <a:off x="10024917" y="316615"/>
            <a:ext cx="1959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January 27, 2022</a:t>
            </a:r>
          </a:p>
        </p:txBody>
      </p:sp>
      <p:grpSp>
        <p:nvGrpSpPr>
          <p:cNvPr id="22" name="Group 41">
            <a:extLst>
              <a:ext uri="{FF2B5EF4-FFF2-40B4-BE49-F238E27FC236}">
                <a16:creationId xmlns:a16="http://schemas.microsoft.com/office/drawing/2014/main" id="{7DA68522-4B41-46BF-A25A-727ABE64C5A4}"/>
              </a:ext>
            </a:extLst>
          </p:cNvPr>
          <p:cNvGrpSpPr/>
          <p:nvPr/>
        </p:nvGrpSpPr>
        <p:grpSpPr>
          <a:xfrm>
            <a:off x="7952757" y="3502781"/>
            <a:ext cx="2459612" cy="2391741"/>
            <a:chOff x="0" y="0"/>
            <a:chExt cx="2838647" cy="2760316"/>
          </a:xfrm>
        </p:grpSpPr>
        <p:pic>
          <p:nvPicPr>
            <p:cNvPr id="23" name="Picture 42">
              <a:extLst>
                <a:ext uri="{FF2B5EF4-FFF2-40B4-BE49-F238E27FC236}">
                  <a16:creationId xmlns:a16="http://schemas.microsoft.com/office/drawing/2014/main" id="{726B61E2-F10B-4003-9B5A-7C93A37E5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0" y="886809"/>
              <a:ext cx="2838647" cy="1873507"/>
            </a:xfrm>
            <a:prstGeom prst="rect">
              <a:avLst/>
            </a:prstGeom>
          </p:spPr>
        </p:pic>
        <p:pic>
          <p:nvPicPr>
            <p:cNvPr id="24" name="Picture 43">
              <a:extLst>
                <a:ext uri="{FF2B5EF4-FFF2-40B4-BE49-F238E27FC236}">
                  <a16:creationId xmlns:a16="http://schemas.microsoft.com/office/drawing/2014/main" id="{7742B1B0-3818-4462-89A5-E6A1F6292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>
            <a:xfrm>
              <a:off x="1038934" y="0"/>
              <a:ext cx="1080623" cy="1169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168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1CA53D00E4E84C80F9B7051D6B85D3" ma:contentTypeVersion="15" ma:contentTypeDescription="Create a new document." ma:contentTypeScope="" ma:versionID="c58b87c90eb07e8709ed5933ea9838f4">
  <xsd:schema xmlns:xsd="http://www.w3.org/2001/XMLSchema" xmlns:xs="http://www.w3.org/2001/XMLSchema" xmlns:p="http://schemas.microsoft.com/office/2006/metadata/properties" xmlns:ns1="http://schemas.microsoft.com/sharepoint/v3" xmlns:ns3="90969c9e-14a9-43a5-b029-e5676834ee2b" xmlns:ns4="b9018524-fa97-40a7-8675-174e37e8b6fc" targetNamespace="http://schemas.microsoft.com/office/2006/metadata/properties" ma:root="true" ma:fieldsID="53f860fc1893ee64c40d060df7b70c0b" ns1:_="" ns3:_="" ns4:_="">
    <xsd:import namespace="http://schemas.microsoft.com/sharepoint/v3"/>
    <xsd:import namespace="90969c9e-14a9-43a5-b029-e5676834ee2b"/>
    <xsd:import namespace="b9018524-fa97-40a7-8675-174e37e8b6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69c9e-14a9-43a5-b029-e5676834ee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18524-fa97-40a7-8675-174e37e8b6f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AB17A3-6B4C-4EA3-BE42-4AFF908CF0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6ACAF3-C9C0-4A07-9DAC-203033D231EB}">
  <ds:schemaRefs>
    <ds:schemaRef ds:uri="90969c9e-14a9-43a5-b029-e5676834ee2b"/>
    <ds:schemaRef ds:uri="b9018524-fa97-40a7-8675-174e37e8b6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14A009-F8B2-48C3-AF20-BF859823E618}">
  <ds:schemaRefs>
    <ds:schemaRef ds:uri="90969c9e-14a9-43a5-b029-e5676834ee2b"/>
    <ds:schemaRef ds:uri="b9018524-fa97-40a7-8675-174e37e8b6f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379</Words>
  <Application>Microsoft Office PowerPoint</Application>
  <PresentationFormat>Widescreen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Peyton Smith</dc:creator>
  <cp:lastModifiedBy>Christa Ross</cp:lastModifiedBy>
  <cp:revision>1</cp:revision>
  <dcterms:created xsi:type="dcterms:W3CDTF">2020-10-22T16:02:30Z</dcterms:created>
  <dcterms:modified xsi:type="dcterms:W3CDTF">2022-01-27T17:02:02Z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0x010100FC1CA53D00E4E84C80F9B7051D6B85D3</vt:lpwstr>
  </property>
</Properties>
</file>