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1.xml" ContentType="application/vnd.openxmlformats-officedocument.presentationml.notesSlide+xml"/>
  <Override PartName="/ppt/tags/tag13.xml" ContentType="application/vnd.openxmlformats-officedocument.presentationml.tags+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74" r:id="rId5"/>
    <p:sldId id="279" r:id="rId6"/>
    <p:sldId id="298" r:id="rId7"/>
    <p:sldId id="297" r:id="rId8"/>
    <p:sldId id="287" r:id="rId9"/>
    <p:sldId id="299" r:id="rId10"/>
    <p:sldId id="292" r:id="rId11"/>
    <p:sldId id="300" r:id="rId12"/>
    <p:sldId id="301" r:id="rId13"/>
    <p:sldId id="294" r:id="rId14"/>
    <p:sldId id="276" r:id="rId15"/>
    <p:sldId id="270" r:id="rId16"/>
  </p:sldIdLst>
  <p:sldSz cx="12192000" cy="6858000"/>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4" userDrawn="1">
          <p15:clr>
            <a:srgbClr val="A4A3A4"/>
          </p15:clr>
        </p15:guide>
        <p15:guide id="2" pos="72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65A"/>
    <a:srgbClr val="00A2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AC4A01-5D7A-9785-789C-11E8B67F8F3B}" v="19" dt="2022-01-05T18:41:06.665"/>
    <p1510:client id="{5A3C6E53-67DD-41D7-918F-2AE39219C6E1}" v="1181" dt="2022-01-05T16:47:41.484"/>
    <p1510:client id="{63C16D39-FA8A-4DE5-9926-E03FC66916B6}" vWet="2" dt="2022-01-05T18:45:40.197"/>
    <p1510:client id="{701972FA-F2F1-4271-9F08-F095A34BA669}" v="33" dt="2022-01-05T17:24:04.272"/>
    <p1510:client id="{AED35487-13DA-49F7-8176-7682959F4DEF}" v="3" vWet="15" dt="2022-01-05T18:51:06.942"/>
    <p1510:client id="{B07F728B-F44F-47B0-9210-3C91AFFCEFBF}" v="30" dt="2022-01-05T17:11:25.972"/>
    <p1510:client id="{CC7EF7E6-EF07-47A7-9E84-D8227EF44C93}" v="212" dt="2022-01-05T16:56:13.838"/>
    <p1510:client id="{CE3887ED-298E-088D-8EF5-F77FAFEDCB93}" v="5" dt="2022-01-05T18:58:04.920"/>
    <p1510:client id="{D5FA50D4-CF8D-40A8-BECD-55C1BF9E2BA9}" v="189" dt="2022-01-05T18:46:50.0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344"/>
        <p:guide pos="7248"/>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leen Tighe" userId="S::ctighe@usccb.org::bac4d7c8-0e64-479e-9d80-c642157ac721" providerId="AD" clId="Web-{8B1FD0BA-9634-42E5-BC50-D7D6C6C1341F}"/>
    <pc:docChg chg="modSld">
      <pc:chgData name="Colleen Tighe" userId="S::ctighe@usccb.org::bac4d7c8-0e64-479e-9d80-c642157ac721" providerId="AD" clId="Web-{8B1FD0BA-9634-42E5-BC50-D7D6C6C1341F}" dt="2021-11-10T17:54:12.889" v="1" actId="20577"/>
      <pc:docMkLst>
        <pc:docMk/>
      </pc:docMkLst>
      <pc:sldChg chg="modSp">
        <pc:chgData name="Colleen Tighe" userId="S::ctighe@usccb.org::bac4d7c8-0e64-479e-9d80-c642157ac721" providerId="AD" clId="Web-{8B1FD0BA-9634-42E5-BC50-D7D6C6C1341F}" dt="2021-11-10T17:54:12.889" v="1" actId="20577"/>
        <pc:sldMkLst>
          <pc:docMk/>
          <pc:sldMk cId="3780731620" sldId="291"/>
        </pc:sldMkLst>
        <pc:spChg chg="mod">
          <ac:chgData name="Colleen Tighe" userId="S::ctighe@usccb.org::bac4d7c8-0e64-479e-9d80-c642157ac721" providerId="AD" clId="Web-{8B1FD0BA-9634-42E5-BC50-D7D6C6C1341F}" dt="2021-11-10T17:54:12.889" v="1" actId="20577"/>
          <ac:spMkLst>
            <pc:docMk/>
            <pc:sldMk cId="3780731620" sldId="291"/>
            <ac:spMk id="7" creationId="{E328FAFA-2A49-439E-A410-091591BE2634}"/>
          </ac:spMkLst>
        </pc:spChg>
      </pc:sldChg>
    </pc:docChg>
  </pc:docChgLst>
  <pc:docChgLst>
    <pc:chgData name="Sarah Evans" userId="84d96db9-4018-478e-89a3-dba85e013a2b" providerId="ADAL" clId="{D5FA50D4-CF8D-40A8-BECD-55C1BF9E2BA9}"/>
    <pc:docChg chg="modSld">
      <pc:chgData name="Sarah Evans" userId="84d96db9-4018-478e-89a3-dba85e013a2b" providerId="ADAL" clId="{D5FA50D4-CF8D-40A8-BECD-55C1BF9E2BA9}" dt="2022-01-05T18:46:50.093" v="186" actId="20577"/>
      <pc:docMkLst>
        <pc:docMk/>
      </pc:docMkLst>
      <pc:sldChg chg="addSp modSp mod">
        <pc:chgData name="Sarah Evans" userId="84d96db9-4018-478e-89a3-dba85e013a2b" providerId="ADAL" clId="{D5FA50D4-CF8D-40A8-BECD-55C1BF9E2BA9}" dt="2022-01-05T18:46:23.562" v="120" actId="207"/>
        <pc:sldMkLst>
          <pc:docMk/>
          <pc:sldMk cId="3697673839" sldId="300"/>
        </pc:sldMkLst>
        <pc:spChg chg="add mod">
          <ac:chgData name="Sarah Evans" userId="84d96db9-4018-478e-89a3-dba85e013a2b" providerId="ADAL" clId="{D5FA50D4-CF8D-40A8-BECD-55C1BF9E2BA9}" dt="2022-01-05T18:46:23.562" v="120" actId="207"/>
          <ac:spMkLst>
            <pc:docMk/>
            <pc:sldMk cId="3697673839" sldId="300"/>
            <ac:spMk id="2" creationId="{5561E571-6BCD-4E1F-99A7-F7AF332A75FB}"/>
          </ac:spMkLst>
        </pc:spChg>
        <pc:spChg chg="mod">
          <ac:chgData name="Sarah Evans" userId="84d96db9-4018-478e-89a3-dba85e013a2b" providerId="ADAL" clId="{D5FA50D4-CF8D-40A8-BECD-55C1BF9E2BA9}" dt="2022-01-05T18:46:19.885" v="119" actId="207"/>
          <ac:spMkLst>
            <pc:docMk/>
            <pc:sldMk cId="3697673839" sldId="300"/>
            <ac:spMk id="7" creationId="{E328FAFA-2A49-439E-A410-091591BE2634}"/>
          </ac:spMkLst>
        </pc:spChg>
      </pc:sldChg>
      <pc:sldChg chg="modSp mod">
        <pc:chgData name="Sarah Evans" userId="84d96db9-4018-478e-89a3-dba85e013a2b" providerId="ADAL" clId="{D5FA50D4-CF8D-40A8-BECD-55C1BF9E2BA9}" dt="2022-01-05T18:46:50.093" v="186" actId="20577"/>
        <pc:sldMkLst>
          <pc:docMk/>
          <pc:sldMk cId="1045570255" sldId="301"/>
        </pc:sldMkLst>
        <pc:spChg chg="mod">
          <ac:chgData name="Sarah Evans" userId="84d96db9-4018-478e-89a3-dba85e013a2b" providerId="ADAL" clId="{D5FA50D4-CF8D-40A8-BECD-55C1BF9E2BA9}" dt="2022-01-05T18:46:50.093" v="186" actId="20577"/>
          <ac:spMkLst>
            <pc:docMk/>
            <pc:sldMk cId="1045570255" sldId="301"/>
            <ac:spMk id="7" creationId="{E328FAFA-2A49-439E-A410-091591BE2634}"/>
          </ac:spMkLst>
        </pc:spChg>
      </pc:sldChg>
    </pc:docChg>
  </pc:docChgLst>
  <pc:docChgLst>
    <pc:chgData name="Peyton Smith" userId="27dab001-170f-4fa8-af7a-dfe0310cd5ac" providerId="ADAL" clId="{00421BB9-5F2C-4113-976A-38EDEDEB2AB9}"/>
    <pc:docChg chg="undo custSel addSld delSld modSld replTag delTag">
      <pc:chgData name="Peyton Smith" userId="27dab001-170f-4fa8-af7a-dfe0310cd5ac" providerId="ADAL" clId="{00421BB9-5F2C-4113-976A-38EDEDEB2AB9}" dt="2021-10-20T17:46:10.847" v="867"/>
      <pc:docMkLst>
        <pc:docMk/>
      </pc:docMkLst>
      <pc:sldChg chg="modSp del mod replTag delTag">
        <pc:chgData name="Peyton Smith" userId="27dab001-170f-4fa8-af7a-dfe0310cd5ac" providerId="ADAL" clId="{00421BB9-5F2C-4113-976A-38EDEDEB2AB9}" dt="2021-10-20T17:42:54.201" v="842" actId="47"/>
        <pc:sldMkLst>
          <pc:docMk/>
          <pc:sldMk cId="195410432" sldId="257"/>
        </pc:sldMkLst>
        <pc:spChg chg="mod">
          <ac:chgData name="Peyton Smith" userId="27dab001-170f-4fa8-af7a-dfe0310cd5ac" providerId="ADAL" clId="{00421BB9-5F2C-4113-976A-38EDEDEB2AB9}" dt="2021-10-20T17:42:51.666" v="839" actId="20577"/>
          <ac:spMkLst>
            <pc:docMk/>
            <pc:sldMk cId="195410432" sldId="257"/>
            <ac:spMk id="8" creationId="{6344CB4F-ACCB-41E2-8BEE-0DA281808FE2}"/>
          </ac:spMkLst>
        </pc:spChg>
      </pc:sldChg>
      <pc:sldChg chg="replTag delTag">
        <pc:chgData name="Peyton Smith" userId="27dab001-170f-4fa8-af7a-dfe0310cd5ac" providerId="ADAL" clId="{00421BB9-5F2C-4113-976A-38EDEDEB2AB9}" dt="2021-10-20T17:46:10.813" v="865"/>
        <pc:sldMkLst>
          <pc:docMk/>
          <pc:sldMk cId="3658158777" sldId="274"/>
        </pc:sldMkLst>
      </pc:sldChg>
      <pc:sldChg chg="modSp mod replTag delTag">
        <pc:chgData name="Peyton Smith" userId="27dab001-170f-4fa8-af7a-dfe0310cd5ac" providerId="ADAL" clId="{00421BB9-5F2C-4113-976A-38EDEDEB2AB9}" dt="2021-10-20T17:43:06.241" v="852"/>
        <pc:sldMkLst>
          <pc:docMk/>
          <pc:sldMk cId="3785008760" sldId="275"/>
        </pc:sldMkLst>
        <pc:spChg chg="mod">
          <ac:chgData name="Peyton Smith" userId="27dab001-170f-4fa8-af7a-dfe0310cd5ac" providerId="ADAL" clId="{00421BB9-5F2C-4113-976A-38EDEDEB2AB9}" dt="2021-10-20T17:18:41.886" v="309" actId="20577"/>
          <ac:spMkLst>
            <pc:docMk/>
            <pc:sldMk cId="3785008760" sldId="275"/>
            <ac:spMk id="7" creationId="{E328FAFA-2A49-439E-A410-091591BE2634}"/>
          </ac:spMkLst>
        </pc:spChg>
      </pc:sldChg>
      <pc:sldChg chg="addSp delSp modSp mod replTag delTag">
        <pc:chgData name="Peyton Smith" userId="27dab001-170f-4fa8-af7a-dfe0310cd5ac" providerId="ADAL" clId="{00421BB9-5F2C-4113-976A-38EDEDEB2AB9}" dt="2021-10-20T17:41:54.613" v="793"/>
        <pc:sldMkLst>
          <pc:docMk/>
          <pc:sldMk cId="1396480087" sldId="276"/>
        </pc:sldMkLst>
        <pc:spChg chg="mod">
          <ac:chgData name="Peyton Smith" userId="27dab001-170f-4fa8-af7a-dfe0310cd5ac" providerId="ADAL" clId="{00421BB9-5F2C-4113-976A-38EDEDEB2AB9}" dt="2021-10-20T14:53:59.098" v="247" actId="20577"/>
          <ac:spMkLst>
            <pc:docMk/>
            <pc:sldMk cId="1396480087" sldId="276"/>
            <ac:spMk id="2" creationId="{F2A68DDA-51E2-4BD9-A822-E7C1DFE1BAC1}"/>
          </ac:spMkLst>
        </pc:spChg>
        <pc:spChg chg="del">
          <ac:chgData name="Peyton Smith" userId="27dab001-170f-4fa8-af7a-dfe0310cd5ac" providerId="ADAL" clId="{00421BB9-5F2C-4113-976A-38EDEDEB2AB9}" dt="2021-10-20T14:02:06.547" v="15" actId="478"/>
          <ac:spMkLst>
            <pc:docMk/>
            <pc:sldMk cId="1396480087" sldId="276"/>
            <ac:spMk id="6" creationId="{D050446B-A743-4C20-9E9C-5E82EB263774}"/>
          </ac:spMkLst>
        </pc:spChg>
        <pc:spChg chg="add mod">
          <ac:chgData name="Peyton Smith" userId="27dab001-170f-4fa8-af7a-dfe0310cd5ac" providerId="ADAL" clId="{00421BB9-5F2C-4113-976A-38EDEDEB2AB9}" dt="2021-10-20T14:02:06.822" v="16"/>
          <ac:spMkLst>
            <pc:docMk/>
            <pc:sldMk cId="1396480087" sldId="276"/>
            <ac:spMk id="7" creationId="{9314B571-E407-4DE2-A69A-9CA52EBA513D}"/>
          </ac:spMkLst>
        </pc:spChg>
        <pc:spChg chg="mod">
          <ac:chgData name="Peyton Smith" userId="27dab001-170f-4fa8-af7a-dfe0310cd5ac" providerId="ADAL" clId="{00421BB9-5F2C-4113-976A-38EDEDEB2AB9}" dt="2021-10-20T17:36:55.449" v="687" actId="207"/>
          <ac:spMkLst>
            <pc:docMk/>
            <pc:sldMk cId="1396480087" sldId="276"/>
            <ac:spMk id="10" creationId="{1B474D73-94F3-4C13-B6B4-BFD5BEDB9FA1}"/>
          </ac:spMkLst>
        </pc:spChg>
        <pc:picChg chg="mod">
          <ac:chgData name="Peyton Smith" userId="27dab001-170f-4fa8-af7a-dfe0310cd5ac" providerId="ADAL" clId="{00421BB9-5F2C-4113-976A-38EDEDEB2AB9}" dt="2021-10-20T14:53:54.770" v="246" actId="14100"/>
          <ac:picMkLst>
            <pc:docMk/>
            <pc:sldMk cId="1396480087" sldId="276"/>
            <ac:picMk id="12" creationId="{69EDD737-EE67-48ED-A090-131B43C3E284}"/>
          </ac:picMkLst>
        </pc:picChg>
      </pc:sldChg>
      <pc:sldChg chg="modSp mod replTag delTag">
        <pc:chgData name="Peyton Smith" userId="27dab001-170f-4fa8-af7a-dfe0310cd5ac" providerId="ADAL" clId="{00421BB9-5F2C-4113-976A-38EDEDEB2AB9}" dt="2021-10-20T17:42:58.631" v="848"/>
        <pc:sldMkLst>
          <pc:docMk/>
          <pc:sldMk cId="1903703252" sldId="279"/>
        </pc:sldMkLst>
        <pc:spChg chg="mod">
          <ac:chgData name="Peyton Smith" userId="27dab001-170f-4fa8-af7a-dfe0310cd5ac" providerId="ADAL" clId="{00421BB9-5F2C-4113-976A-38EDEDEB2AB9}" dt="2021-10-20T17:42:13.169" v="803" actId="12788"/>
          <ac:spMkLst>
            <pc:docMk/>
            <pc:sldMk cId="1903703252" sldId="279"/>
            <ac:spMk id="3" creationId="{86FDDC63-05C2-42DE-BFE5-59A8A9CA4CE2}"/>
          </ac:spMkLst>
        </pc:spChg>
        <pc:graphicFrameChg chg="mod modGraphic">
          <ac:chgData name="Peyton Smith" userId="27dab001-170f-4fa8-af7a-dfe0310cd5ac" providerId="ADAL" clId="{00421BB9-5F2C-4113-976A-38EDEDEB2AB9}" dt="2021-10-20T17:42:29.572" v="818" actId="14734"/>
          <ac:graphicFrameMkLst>
            <pc:docMk/>
            <pc:sldMk cId="1903703252" sldId="279"/>
            <ac:graphicFrameMk id="4" creationId="{68106267-963B-4BC3-8A36-59D6A9871E46}"/>
          </ac:graphicFrameMkLst>
        </pc:graphicFrameChg>
      </pc:sldChg>
      <pc:sldChg chg="addSp delSp modSp mod replTag delTag">
        <pc:chgData name="Peyton Smith" userId="27dab001-170f-4fa8-af7a-dfe0310cd5ac" providerId="ADAL" clId="{00421BB9-5F2C-4113-976A-38EDEDEB2AB9}" dt="2021-10-20T17:43:13.657" v="856"/>
        <pc:sldMkLst>
          <pc:docMk/>
          <pc:sldMk cId="1055856648" sldId="281"/>
        </pc:sldMkLst>
        <pc:spChg chg="mod">
          <ac:chgData name="Peyton Smith" userId="27dab001-170f-4fa8-af7a-dfe0310cd5ac" providerId="ADAL" clId="{00421BB9-5F2C-4113-976A-38EDEDEB2AB9}" dt="2021-10-20T17:24:53.945" v="481" actId="179"/>
          <ac:spMkLst>
            <pc:docMk/>
            <pc:sldMk cId="1055856648" sldId="281"/>
            <ac:spMk id="7" creationId="{E328FAFA-2A49-439E-A410-091591BE2634}"/>
          </ac:spMkLst>
        </pc:spChg>
        <pc:spChg chg="add del mod">
          <ac:chgData name="Peyton Smith" userId="27dab001-170f-4fa8-af7a-dfe0310cd5ac" providerId="ADAL" clId="{00421BB9-5F2C-4113-976A-38EDEDEB2AB9}" dt="2021-10-20T17:23:02.803" v="436" actId="20577"/>
          <ac:spMkLst>
            <pc:docMk/>
            <pc:sldMk cId="1055856648" sldId="281"/>
            <ac:spMk id="9" creationId="{1A74A54E-DA79-4E10-9EA5-A4839EF12BF1}"/>
          </ac:spMkLst>
        </pc:spChg>
        <pc:spChg chg="add del">
          <ac:chgData name="Peyton Smith" userId="27dab001-170f-4fa8-af7a-dfe0310cd5ac" providerId="ADAL" clId="{00421BB9-5F2C-4113-976A-38EDEDEB2AB9}" dt="2021-10-20T17:25:24.460" v="493" actId="478"/>
          <ac:spMkLst>
            <pc:docMk/>
            <pc:sldMk cId="1055856648" sldId="281"/>
            <ac:spMk id="10" creationId="{9E409424-77F3-4B6B-8674-987C7AEC106B}"/>
          </ac:spMkLst>
        </pc:spChg>
        <pc:picChg chg="del">
          <ac:chgData name="Peyton Smith" userId="27dab001-170f-4fa8-af7a-dfe0310cd5ac" providerId="ADAL" clId="{00421BB9-5F2C-4113-976A-38EDEDEB2AB9}" dt="2021-10-20T17:18:56.174" v="321" actId="478"/>
          <ac:picMkLst>
            <pc:docMk/>
            <pc:sldMk cId="1055856648" sldId="281"/>
            <ac:picMk id="20" creationId="{7FCF9BB2-F009-471F-B745-4D1A9B5B966E}"/>
          </ac:picMkLst>
        </pc:picChg>
      </pc:sldChg>
      <pc:sldChg chg="addSp delSp modSp mod replTag delTag">
        <pc:chgData name="Peyton Smith" userId="27dab001-170f-4fa8-af7a-dfe0310cd5ac" providerId="ADAL" clId="{00421BB9-5F2C-4113-976A-38EDEDEB2AB9}" dt="2021-10-20T17:41:53.763" v="791"/>
        <pc:sldMkLst>
          <pc:docMk/>
          <pc:sldMk cId="984129202" sldId="282"/>
        </pc:sldMkLst>
        <pc:spChg chg="mod">
          <ac:chgData name="Peyton Smith" userId="27dab001-170f-4fa8-af7a-dfe0310cd5ac" providerId="ADAL" clId="{00421BB9-5F2C-4113-976A-38EDEDEB2AB9}" dt="2021-10-20T17:40:21.387" v="763" actId="20577"/>
          <ac:spMkLst>
            <pc:docMk/>
            <pc:sldMk cId="984129202" sldId="282"/>
            <ac:spMk id="7" creationId="{E328FAFA-2A49-439E-A410-091591BE2634}"/>
          </ac:spMkLst>
        </pc:spChg>
        <pc:spChg chg="mod">
          <ac:chgData name="Peyton Smith" userId="27dab001-170f-4fa8-af7a-dfe0310cd5ac" providerId="ADAL" clId="{00421BB9-5F2C-4113-976A-38EDEDEB2AB9}" dt="2021-10-20T17:22:42.904" v="375" actId="20577"/>
          <ac:spMkLst>
            <pc:docMk/>
            <pc:sldMk cId="984129202" sldId="282"/>
            <ac:spMk id="9" creationId="{1A74A54E-DA79-4E10-9EA5-A4839EF12BF1}"/>
          </ac:spMkLst>
        </pc:spChg>
        <pc:picChg chg="add mod">
          <ac:chgData name="Peyton Smith" userId="27dab001-170f-4fa8-af7a-dfe0310cd5ac" providerId="ADAL" clId="{00421BB9-5F2C-4113-976A-38EDEDEB2AB9}" dt="2021-10-20T17:41:51.891" v="789" actId="1076"/>
          <ac:picMkLst>
            <pc:docMk/>
            <pc:sldMk cId="984129202" sldId="282"/>
            <ac:picMk id="6" creationId="{C8D142FE-F715-4B22-8CFA-2446B69A9D13}"/>
          </ac:picMkLst>
        </pc:picChg>
        <pc:picChg chg="del">
          <ac:chgData name="Peyton Smith" userId="27dab001-170f-4fa8-af7a-dfe0310cd5ac" providerId="ADAL" clId="{00421BB9-5F2C-4113-976A-38EDEDEB2AB9}" dt="2021-10-20T17:33:37.199" v="658" actId="478"/>
          <ac:picMkLst>
            <pc:docMk/>
            <pc:sldMk cId="984129202" sldId="282"/>
            <ac:picMk id="20" creationId="{7FCF9BB2-F009-471F-B745-4D1A9B5B966E}"/>
          </ac:picMkLst>
        </pc:picChg>
      </pc:sldChg>
      <pc:sldChg chg="addSp delSp modSp mod replTag delTag">
        <pc:chgData name="Peyton Smith" userId="27dab001-170f-4fa8-af7a-dfe0310cd5ac" providerId="ADAL" clId="{00421BB9-5F2C-4113-976A-38EDEDEB2AB9}" dt="2021-10-20T17:43:11.326" v="854"/>
        <pc:sldMkLst>
          <pc:docMk/>
          <pc:sldMk cId="773233228" sldId="284"/>
        </pc:sldMkLst>
        <pc:spChg chg="add del mod">
          <ac:chgData name="Peyton Smith" userId="27dab001-170f-4fa8-af7a-dfe0310cd5ac" providerId="ADAL" clId="{00421BB9-5F2C-4113-976A-38EDEDEB2AB9}" dt="2021-10-20T17:38:36.317" v="697" actId="15"/>
          <ac:spMkLst>
            <pc:docMk/>
            <pc:sldMk cId="773233228" sldId="284"/>
            <ac:spMk id="7" creationId="{E328FAFA-2A49-439E-A410-091591BE2634}"/>
          </ac:spMkLst>
        </pc:spChg>
        <pc:picChg chg="add del mod">
          <ac:chgData name="Peyton Smith" userId="27dab001-170f-4fa8-af7a-dfe0310cd5ac" providerId="ADAL" clId="{00421BB9-5F2C-4113-976A-38EDEDEB2AB9}" dt="2021-10-20T17:41:31.782" v="774" actId="478"/>
          <ac:picMkLst>
            <pc:docMk/>
            <pc:sldMk cId="773233228" sldId="284"/>
            <ac:picMk id="6" creationId="{F546BCFB-556A-4B56-824E-E05AEB614CFA}"/>
          </ac:picMkLst>
        </pc:picChg>
        <pc:picChg chg="add mod">
          <ac:chgData name="Peyton Smith" userId="27dab001-170f-4fa8-af7a-dfe0310cd5ac" providerId="ADAL" clId="{00421BB9-5F2C-4113-976A-38EDEDEB2AB9}" dt="2021-10-20T17:41:39.584" v="780" actId="1076"/>
          <ac:picMkLst>
            <pc:docMk/>
            <pc:sldMk cId="773233228" sldId="284"/>
            <ac:picMk id="10" creationId="{610EBC2F-A3EF-481C-8AF0-55A4D2B5D4DC}"/>
          </ac:picMkLst>
        </pc:picChg>
        <pc:picChg chg="del">
          <ac:chgData name="Peyton Smith" userId="27dab001-170f-4fa8-af7a-dfe0310cd5ac" providerId="ADAL" clId="{00421BB9-5F2C-4113-976A-38EDEDEB2AB9}" dt="2021-10-20T17:18:51.773" v="314" actId="478"/>
          <ac:picMkLst>
            <pc:docMk/>
            <pc:sldMk cId="773233228" sldId="284"/>
            <ac:picMk id="20" creationId="{7FCF9BB2-F009-471F-B745-4D1A9B5B966E}"/>
          </ac:picMkLst>
        </pc:picChg>
      </pc:sldChg>
      <pc:sldChg chg="addSp modSp add mod replTag delTag">
        <pc:chgData name="Peyton Smith" userId="27dab001-170f-4fa8-af7a-dfe0310cd5ac" providerId="ADAL" clId="{00421BB9-5F2C-4113-976A-38EDEDEB2AB9}" dt="2021-10-20T17:43:25.235" v="858"/>
        <pc:sldMkLst>
          <pc:docMk/>
          <pc:sldMk cId="2664644776" sldId="285"/>
        </pc:sldMkLst>
        <pc:spChg chg="add mod ord">
          <ac:chgData name="Peyton Smith" userId="27dab001-170f-4fa8-af7a-dfe0310cd5ac" providerId="ADAL" clId="{00421BB9-5F2C-4113-976A-38EDEDEB2AB9}" dt="2021-10-20T17:28:47.146" v="598" actId="14100"/>
          <ac:spMkLst>
            <pc:docMk/>
            <pc:sldMk cId="2664644776" sldId="285"/>
            <ac:spMk id="6" creationId="{D3507990-EB11-4161-B299-EC6AA6EA2124}"/>
          </ac:spMkLst>
        </pc:spChg>
        <pc:spChg chg="mod">
          <ac:chgData name="Peyton Smith" userId="27dab001-170f-4fa8-af7a-dfe0310cd5ac" providerId="ADAL" clId="{00421BB9-5F2C-4113-976A-38EDEDEB2AB9}" dt="2021-10-20T17:31:23.535" v="618" actId="5793"/>
          <ac:spMkLst>
            <pc:docMk/>
            <pc:sldMk cId="2664644776" sldId="285"/>
            <ac:spMk id="7" creationId="{E328FAFA-2A49-439E-A410-091591BE2634}"/>
          </ac:spMkLst>
        </pc:spChg>
        <pc:spChg chg="mod">
          <ac:chgData name="Peyton Smith" userId="27dab001-170f-4fa8-af7a-dfe0310cd5ac" providerId="ADAL" clId="{00421BB9-5F2C-4113-976A-38EDEDEB2AB9}" dt="2021-10-20T17:27:19.820" v="575" actId="14100"/>
          <ac:spMkLst>
            <pc:docMk/>
            <pc:sldMk cId="2664644776" sldId="285"/>
            <ac:spMk id="8" creationId="{7A56612F-1A0B-4D7C-AEB3-7A7121E3D0E1}"/>
          </ac:spMkLst>
        </pc:spChg>
        <pc:picChg chg="add mod">
          <ac:chgData name="Peyton Smith" userId="27dab001-170f-4fa8-af7a-dfe0310cd5ac" providerId="ADAL" clId="{00421BB9-5F2C-4113-976A-38EDEDEB2AB9}" dt="2021-10-20T17:28:55.617" v="601" actId="1076"/>
          <ac:picMkLst>
            <pc:docMk/>
            <pc:sldMk cId="2664644776" sldId="285"/>
            <ac:picMk id="2050" creationId="{301C1144-F8BD-47E7-9D79-45E46DDF456F}"/>
          </ac:picMkLst>
        </pc:picChg>
      </pc:sldChg>
      <pc:sldChg chg="addSp delSp modSp add mod replTag delTag">
        <pc:chgData name="Peyton Smith" userId="27dab001-170f-4fa8-af7a-dfe0310cd5ac" providerId="ADAL" clId="{00421BB9-5F2C-4113-976A-38EDEDEB2AB9}" dt="2021-10-20T17:43:42.198" v="863" actId="15"/>
        <pc:sldMkLst>
          <pc:docMk/>
          <pc:sldMk cId="802087229" sldId="286"/>
        </pc:sldMkLst>
        <pc:spChg chg="mod">
          <ac:chgData name="Peyton Smith" userId="27dab001-170f-4fa8-af7a-dfe0310cd5ac" providerId="ADAL" clId="{00421BB9-5F2C-4113-976A-38EDEDEB2AB9}" dt="2021-10-20T17:43:42.198" v="863" actId="15"/>
          <ac:spMkLst>
            <pc:docMk/>
            <pc:sldMk cId="802087229" sldId="286"/>
            <ac:spMk id="7" creationId="{E328FAFA-2A49-439E-A410-091591BE2634}"/>
          </ac:spMkLst>
        </pc:spChg>
        <pc:picChg chg="add del">
          <ac:chgData name="Peyton Smith" userId="27dab001-170f-4fa8-af7a-dfe0310cd5ac" providerId="ADAL" clId="{00421BB9-5F2C-4113-976A-38EDEDEB2AB9}" dt="2021-10-20T17:29:05.595" v="607" actId="478"/>
          <ac:picMkLst>
            <pc:docMk/>
            <pc:sldMk cId="802087229" sldId="286"/>
            <ac:picMk id="1026" creationId="{2625551C-AF01-4CB1-A513-A725CB3AB834}"/>
          </ac:picMkLst>
        </pc:picChg>
      </pc:sldChg>
    </pc:docChg>
  </pc:docChgLst>
  <pc:docChgLst>
    <pc:chgData name="Sarah Evans" userId="S::sevans@usccb.org::84d96db9-4018-478e-89a3-dba85e013a2b" providerId="AD" clId="Web-{CEEB5CBB-86E4-4212-A8E3-65A2355E8317}"/>
    <pc:docChg chg="modSld">
      <pc:chgData name="Sarah Evans" userId="S::sevans@usccb.org::84d96db9-4018-478e-89a3-dba85e013a2b" providerId="AD" clId="Web-{CEEB5CBB-86E4-4212-A8E3-65A2355E8317}" dt="2021-10-27T20:05:07.290" v="161" actId="20577"/>
      <pc:docMkLst>
        <pc:docMk/>
      </pc:docMkLst>
      <pc:sldChg chg="addSp delSp modSp">
        <pc:chgData name="Sarah Evans" userId="S::sevans@usccb.org::84d96db9-4018-478e-89a3-dba85e013a2b" providerId="AD" clId="Web-{CEEB5CBB-86E4-4212-A8E3-65A2355E8317}" dt="2021-10-27T20:05:07.290" v="161" actId="20577"/>
        <pc:sldMkLst>
          <pc:docMk/>
          <pc:sldMk cId="802087229" sldId="286"/>
        </pc:sldMkLst>
        <pc:spChg chg="add del mod">
          <ac:chgData name="Sarah Evans" userId="S::sevans@usccb.org::84d96db9-4018-478e-89a3-dba85e013a2b" providerId="AD" clId="Web-{CEEB5CBB-86E4-4212-A8E3-65A2355E8317}" dt="2021-10-27T20:03:22.053" v="125"/>
          <ac:spMkLst>
            <pc:docMk/>
            <pc:sldMk cId="802087229" sldId="286"/>
            <ac:spMk id="2" creationId="{1B3CE6DD-24A0-473F-86A3-47C37FEE2B9B}"/>
          </ac:spMkLst>
        </pc:spChg>
        <pc:spChg chg="mod">
          <ac:chgData name="Sarah Evans" userId="S::sevans@usccb.org::84d96db9-4018-478e-89a3-dba85e013a2b" providerId="AD" clId="Web-{CEEB5CBB-86E4-4212-A8E3-65A2355E8317}" dt="2021-10-27T20:05:07.290" v="161" actId="20577"/>
          <ac:spMkLst>
            <pc:docMk/>
            <pc:sldMk cId="802087229" sldId="286"/>
            <ac:spMk id="7" creationId="{E328FAFA-2A49-439E-A410-091591BE2634}"/>
          </ac:spMkLst>
        </pc:spChg>
      </pc:sldChg>
      <pc:sldChg chg="addSp delSp modSp">
        <pc:chgData name="Sarah Evans" userId="S::sevans@usccb.org::84d96db9-4018-478e-89a3-dba85e013a2b" providerId="AD" clId="Web-{CEEB5CBB-86E4-4212-A8E3-65A2355E8317}" dt="2021-10-27T20:05:00.228" v="158" actId="20577"/>
        <pc:sldMkLst>
          <pc:docMk/>
          <pc:sldMk cId="4135708022" sldId="288"/>
        </pc:sldMkLst>
        <pc:spChg chg="add del mod">
          <ac:chgData name="Sarah Evans" userId="S::sevans@usccb.org::84d96db9-4018-478e-89a3-dba85e013a2b" providerId="AD" clId="Web-{CEEB5CBB-86E4-4212-A8E3-65A2355E8317}" dt="2021-10-27T20:03:09.428" v="122"/>
          <ac:spMkLst>
            <pc:docMk/>
            <pc:sldMk cId="4135708022" sldId="288"/>
            <ac:spMk id="2" creationId="{74E02101-A83C-4459-BA91-FD37733DC6E7}"/>
          </ac:spMkLst>
        </pc:spChg>
        <pc:spChg chg="mod">
          <ac:chgData name="Sarah Evans" userId="S::sevans@usccb.org::84d96db9-4018-478e-89a3-dba85e013a2b" providerId="AD" clId="Web-{CEEB5CBB-86E4-4212-A8E3-65A2355E8317}" dt="2021-10-27T20:05:00.228" v="158" actId="20577"/>
          <ac:spMkLst>
            <pc:docMk/>
            <pc:sldMk cId="4135708022" sldId="288"/>
            <ac:spMk id="7" creationId="{E328FAFA-2A49-439E-A410-091591BE2634}"/>
          </ac:spMkLst>
        </pc:spChg>
      </pc:sldChg>
    </pc:docChg>
  </pc:docChgLst>
  <pc:docChgLst>
    <pc:chgData name="Colleen Tighe" userId="S::ctighe@usccb.org::bac4d7c8-0e64-479e-9d80-c642157ac721" providerId="AD" clId="Web-{D49F9903-F21D-49F2-9FC0-21FD8A7502F6}"/>
    <pc:docChg chg="modSld">
      <pc:chgData name="Colleen Tighe" userId="S::ctighe@usccb.org::bac4d7c8-0e64-479e-9d80-c642157ac721" providerId="AD" clId="Web-{D49F9903-F21D-49F2-9FC0-21FD8A7502F6}" dt="2021-11-10T16:30:27.529" v="13"/>
      <pc:docMkLst>
        <pc:docMk/>
      </pc:docMkLst>
      <pc:sldChg chg="modSp">
        <pc:chgData name="Colleen Tighe" userId="S::ctighe@usccb.org::bac4d7c8-0e64-479e-9d80-c642157ac721" providerId="AD" clId="Web-{D49F9903-F21D-49F2-9FC0-21FD8A7502F6}" dt="2021-11-10T16:30:27.529" v="13"/>
        <pc:sldMkLst>
          <pc:docMk/>
          <pc:sldMk cId="1903703252" sldId="279"/>
        </pc:sldMkLst>
        <pc:graphicFrameChg chg="mod modGraphic">
          <ac:chgData name="Colleen Tighe" userId="S::ctighe@usccb.org::bac4d7c8-0e64-479e-9d80-c642157ac721" providerId="AD" clId="Web-{D49F9903-F21D-49F2-9FC0-21FD8A7502F6}" dt="2021-11-10T16:30:27.529" v="13"/>
          <ac:graphicFrameMkLst>
            <pc:docMk/>
            <pc:sldMk cId="1903703252" sldId="279"/>
            <ac:graphicFrameMk id="4" creationId="{68106267-963B-4BC3-8A36-59D6A9871E46}"/>
          </ac:graphicFrameMkLst>
        </pc:graphicFrameChg>
      </pc:sldChg>
    </pc:docChg>
  </pc:docChgLst>
  <pc:docChgLst>
    <pc:chgData name="Peyton Smith" userId="S::psmith@usccb.org::27dab001-170f-4fa8-af7a-dfe0310cd5ac" providerId="AD" clId="Web-{DD890115-8C88-49C8-8BF0-8C03099F2FFE}"/>
    <pc:docChg chg="modSld">
      <pc:chgData name="Peyton Smith" userId="S::psmith@usccb.org::27dab001-170f-4fa8-af7a-dfe0310cd5ac" providerId="AD" clId="Web-{DD890115-8C88-49C8-8BF0-8C03099F2FFE}" dt="2021-10-27T13:58:26.499" v="16" actId="20577"/>
      <pc:docMkLst>
        <pc:docMk/>
      </pc:docMkLst>
      <pc:sldChg chg="modSp">
        <pc:chgData name="Peyton Smith" userId="S::psmith@usccb.org::27dab001-170f-4fa8-af7a-dfe0310cd5ac" providerId="AD" clId="Web-{DD890115-8C88-49C8-8BF0-8C03099F2FFE}" dt="2021-10-27T13:57:35.199" v="1" actId="20577"/>
        <pc:sldMkLst>
          <pc:docMk/>
          <pc:sldMk cId="3658158777" sldId="274"/>
        </pc:sldMkLst>
        <pc:spChg chg="mod">
          <ac:chgData name="Peyton Smith" userId="S::psmith@usccb.org::27dab001-170f-4fa8-af7a-dfe0310cd5ac" providerId="AD" clId="Web-{DD890115-8C88-49C8-8BF0-8C03099F2FFE}" dt="2021-10-27T13:57:35.199" v="1" actId="20577"/>
          <ac:spMkLst>
            <pc:docMk/>
            <pc:sldMk cId="3658158777" sldId="274"/>
            <ac:spMk id="22" creationId="{A7555D81-23FD-4E28-A0E6-E2C93A847D0D}"/>
          </ac:spMkLst>
        </pc:spChg>
      </pc:sldChg>
      <pc:sldChg chg="modSp">
        <pc:chgData name="Peyton Smith" userId="S::psmith@usccb.org::27dab001-170f-4fa8-af7a-dfe0310cd5ac" providerId="AD" clId="Web-{DD890115-8C88-49C8-8BF0-8C03099F2FFE}" dt="2021-10-27T13:57:50.981" v="8" actId="20577"/>
        <pc:sldMkLst>
          <pc:docMk/>
          <pc:sldMk cId="3785008760" sldId="275"/>
        </pc:sldMkLst>
        <pc:spChg chg="mod">
          <ac:chgData name="Peyton Smith" userId="S::psmith@usccb.org::27dab001-170f-4fa8-af7a-dfe0310cd5ac" providerId="AD" clId="Web-{DD890115-8C88-49C8-8BF0-8C03099F2FFE}" dt="2021-10-27T13:57:50.981" v="8" actId="20577"/>
          <ac:spMkLst>
            <pc:docMk/>
            <pc:sldMk cId="3785008760" sldId="275"/>
            <ac:spMk id="7" creationId="{E328FAFA-2A49-439E-A410-091591BE2634}"/>
          </ac:spMkLst>
        </pc:spChg>
      </pc:sldChg>
      <pc:sldChg chg="modSp">
        <pc:chgData name="Peyton Smith" userId="S::psmith@usccb.org::27dab001-170f-4fa8-af7a-dfe0310cd5ac" providerId="AD" clId="Web-{DD890115-8C88-49C8-8BF0-8C03099F2FFE}" dt="2021-10-27T13:58:26.499" v="16" actId="20577"/>
        <pc:sldMkLst>
          <pc:docMk/>
          <pc:sldMk cId="1055856648" sldId="281"/>
        </pc:sldMkLst>
        <pc:spChg chg="mod">
          <ac:chgData name="Peyton Smith" userId="S::psmith@usccb.org::27dab001-170f-4fa8-af7a-dfe0310cd5ac" providerId="AD" clId="Web-{DD890115-8C88-49C8-8BF0-8C03099F2FFE}" dt="2021-10-27T13:58:26.499" v="16" actId="20577"/>
          <ac:spMkLst>
            <pc:docMk/>
            <pc:sldMk cId="1055856648" sldId="281"/>
            <ac:spMk id="7" creationId="{E328FAFA-2A49-439E-A410-091591BE2634}"/>
          </ac:spMkLst>
        </pc:spChg>
      </pc:sldChg>
      <pc:sldChg chg="modSp">
        <pc:chgData name="Peyton Smith" userId="S::psmith@usccb.org::27dab001-170f-4fa8-af7a-dfe0310cd5ac" providerId="AD" clId="Web-{DD890115-8C88-49C8-8BF0-8C03099F2FFE}" dt="2021-10-27T13:58:03.669" v="10" actId="20577"/>
        <pc:sldMkLst>
          <pc:docMk/>
          <pc:sldMk cId="984129202" sldId="282"/>
        </pc:sldMkLst>
        <pc:spChg chg="mod">
          <ac:chgData name="Peyton Smith" userId="S::psmith@usccb.org::27dab001-170f-4fa8-af7a-dfe0310cd5ac" providerId="AD" clId="Web-{DD890115-8C88-49C8-8BF0-8C03099F2FFE}" dt="2021-10-27T13:58:03.669" v="10" actId="20577"/>
          <ac:spMkLst>
            <pc:docMk/>
            <pc:sldMk cId="984129202" sldId="282"/>
            <ac:spMk id="7" creationId="{E328FAFA-2A49-439E-A410-091591BE2634}"/>
          </ac:spMkLst>
        </pc:spChg>
      </pc:sldChg>
      <pc:sldChg chg="modSp">
        <pc:chgData name="Peyton Smith" userId="S::psmith@usccb.org::27dab001-170f-4fa8-af7a-dfe0310cd5ac" providerId="AD" clId="Web-{DD890115-8C88-49C8-8BF0-8C03099F2FFE}" dt="2021-10-27T13:57:53.309" v="9" actId="20577"/>
        <pc:sldMkLst>
          <pc:docMk/>
          <pc:sldMk cId="773233228" sldId="284"/>
        </pc:sldMkLst>
        <pc:spChg chg="mod">
          <ac:chgData name="Peyton Smith" userId="S::psmith@usccb.org::27dab001-170f-4fa8-af7a-dfe0310cd5ac" providerId="AD" clId="Web-{DD890115-8C88-49C8-8BF0-8C03099F2FFE}" dt="2021-10-27T13:57:53.309" v="9" actId="20577"/>
          <ac:spMkLst>
            <pc:docMk/>
            <pc:sldMk cId="773233228" sldId="284"/>
            <ac:spMk id="7" creationId="{E328FAFA-2A49-439E-A410-091591BE2634}"/>
          </ac:spMkLst>
        </pc:spChg>
      </pc:sldChg>
      <pc:sldChg chg="addSp delSp modSp">
        <pc:chgData name="Peyton Smith" userId="S::psmith@usccb.org::27dab001-170f-4fa8-af7a-dfe0310cd5ac" providerId="AD" clId="Web-{DD890115-8C88-49C8-8BF0-8C03099F2FFE}" dt="2021-10-27T13:58:22.936" v="15" actId="20577"/>
        <pc:sldMkLst>
          <pc:docMk/>
          <pc:sldMk cId="2664644776" sldId="285"/>
        </pc:sldMkLst>
        <pc:spChg chg="add del mod">
          <ac:chgData name="Peyton Smith" userId="S::psmith@usccb.org::27dab001-170f-4fa8-af7a-dfe0310cd5ac" providerId="AD" clId="Web-{DD890115-8C88-49C8-8BF0-8C03099F2FFE}" dt="2021-10-27T13:58:22.936" v="15" actId="20577"/>
          <ac:spMkLst>
            <pc:docMk/>
            <pc:sldMk cId="2664644776" sldId="285"/>
            <ac:spMk id="7" creationId="{E328FAFA-2A49-439E-A410-091591BE2634}"/>
          </ac:spMkLst>
        </pc:spChg>
        <pc:picChg chg="del">
          <ac:chgData name="Peyton Smith" userId="S::psmith@usccb.org::27dab001-170f-4fa8-af7a-dfe0310cd5ac" providerId="AD" clId="Web-{DD890115-8C88-49C8-8BF0-8C03099F2FFE}" dt="2021-10-27T13:58:16.123" v="14"/>
          <ac:picMkLst>
            <pc:docMk/>
            <pc:sldMk cId="2664644776" sldId="285"/>
            <ac:picMk id="2050" creationId="{301C1144-F8BD-47E7-9D79-45E46DDF456F}"/>
          </ac:picMkLst>
        </pc:picChg>
      </pc:sldChg>
      <pc:sldChg chg="modSp">
        <pc:chgData name="Peyton Smith" userId="S::psmith@usccb.org::27dab001-170f-4fa8-af7a-dfe0310cd5ac" providerId="AD" clId="Web-{DD890115-8C88-49C8-8BF0-8C03099F2FFE}" dt="2021-10-27T13:58:08.169" v="11" actId="20577"/>
        <pc:sldMkLst>
          <pc:docMk/>
          <pc:sldMk cId="802087229" sldId="286"/>
        </pc:sldMkLst>
        <pc:spChg chg="mod">
          <ac:chgData name="Peyton Smith" userId="S::psmith@usccb.org::27dab001-170f-4fa8-af7a-dfe0310cd5ac" providerId="AD" clId="Web-{DD890115-8C88-49C8-8BF0-8C03099F2FFE}" dt="2021-10-27T13:58:08.169" v="11" actId="20577"/>
          <ac:spMkLst>
            <pc:docMk/>
            <pc:sldMk cId="802087229" sldId="286"/>
            <ac:spMk id="7" creationId="{E328FAFA-2A49-439E-A410-091591BE2634}"/>
          </ac:spMkLst>
        </pc:spChg>
      </pc:sldChg>
    </pc:docChg>
  </pc:docChgLst>
  <pc:docChgLst>
    <pc:chgData name="Peyton Smith" userId="S::psmith@usccb.org::27dab001-170f-4fa8-af7a-dfe0310cd5ac" providerId="AD" clId="Web-{61AE411B-3F4F-44EA-A10D-89EA0DE15D5F}"/>
    <pc:docChg chg="modSld">
      <pc:chgData name="Peyton Smith" userId="S::psmith@usccb.org::27dab001-170f-4fa8-af7a-dfe0310cd5ac" providerId="AD" clId="Web-{61AE411B-3F4F-44EA-A10D-89EA0DE15D5F}" dt="2021-12-01T16:19:26.613" v="6" actId="20577"/>
      <pc:docMkLst>
        <pc:docMk/>
      </pc:docMkLst>
      <pc:sldChg chg="modSp">
        <pc:chgData name="Peyton Smith" userId="S::psmith@usccb.org::27dab001-170f-4fa8-af7a-dfe0310cd5ac" providerId="AD" clId="Web-{61AE411B-3F4F-44EA-A10D-89EA0DE15D5F}" dt="2021-12-01T16:19:26.613" v="6" actId="20577"/>
        <pc:sldMkLst>
          <pc:docMk/>
          <pc:sldMk cId="1396480087" sldId="276"/>
        </pc:sldMkLst>
        <pc:spChg chg="mod">
          <ac:chgData name="Peyton Smith" userId="S::psmith@usccb.org::27dab001-170f-4fa8-af7a-dfe0310cd5ac" providerId="AD" clId="Web-{61AE411B-3F4F-44EA-A10D-89EA0DE15D5F}" dt="2021-12-01T16:19:26.613" v="6" actId="20577"/>
          <ac:spMkLst>
            <pc:docMk/>
            <pc:sldMk cId="1396480087" sldId="276"/>
            <ac:spMk id="10" creationId="{1B474D73-94F3-4C13-B6B4-BFD5BEDB9FA1}"/>
          </ac:spMkLst>
        </pc:spChg>
      </pc:sldChg>
    </pc:docChg>
  </pc:docChgLst>
  <pc:docChgLst>
    <pc:chgData name="Colleen Tighe" userId="S::ctighe@usccb.org::bac4d7c8-0e64-479e-9d80-c642157ac721" providerId="AD" clId="Web-{C63EE8BD-8EF2-4F1D-84DC-12785BE0AD01}"/>
    <pc:docChg chg="delSld modSld">
      <pc:chgData name="Colleen Tighe" userId="S::ctighe@usccb.org::bac4d7c8-0e64-479e-9d80-c642157ac721" providerId="AD" clId="Web-{C63EE8BD-8EF2-4F1D-84DC-12785BE0AD01}" dt="2021-11-03T14:40:32.141" v="156"/>
      <pc:docMkLst>
        <pc:docMk/>
      </pc:docMkLst>
      <pc:sldChg chg="del">
        <pc:chgData name="Colleen Tighe" userId="S::ctighe@usccb.org::bac4d7c8-0e64-479e-9d80-c642157ac721" providerId="AD" clId="Web-{C63EE8BD-8EF2-4F1D-84DC-12785BE0AD01}" dt="2021-11-03T14:33:50.356" v="0"/>
        <pc:sldMkLst>
          <pc:docMk/>
          <pc:sldMk cId="3785008760" sldId="275"/>
        </pc:sldMkLst>
      </pc:sldChg>
      <pc:sldChg chg="modSp">
        <pc:chgData name="Colleen Tighe" userId="S::ctighe@usccb.org::bac4d7c8-0e64-479e-9d80-c642157ac721" providerId="AD" clId="Web-{C63EE8BD-8EF2-4F1D-84DC-12785BE0AD01}" dt="2021-11-03T14:40:32.141" v="156"/>
        <pc:sldMkLst>
          <pc:docMk/>
          <pc:sldMk cId="1903703252" sldId="279"/>
        </pc:sldMkLst>
        <pc:graphicFrameChg chg="mod modGraphic">
          <ac:chgData name="Colleen Tighe" userId="S::ctighe@usccb.org::bac4d7c8-0e64-479e-9d80-c642157ac721" providerId="AD" clId="Web-{C63EE8BD-8EF2-4F1D-84DC-12785BE0AD01}" dt="2021-11-03T14:40:32.141" v="156"/>
          <ac:graphicFrameMkLst>
            <pc:docMk/>
            <pc:sldMk cId="1903703252" sldId="279"/>
            <ac:graphicFrameMk id="4" creationId="{68106267-963B-4BC3-8A36-59D6A9871E46}"/>
          </ac:graphicFrameMkLst>
        </pc:graphicFrameChg>
      </pc:sldChg>
    </pc:docChg>
  </pc:docChgLst>
  <pc:docChgLst>
    <pc:chgData name="Colleen Tighe" userId="S::ctighe@usccb.org::bac4d7c8-0e64-479e-9d80-c642157ac721" providerId="AD" clId="Web-{993A6532-74CB-464D-AE77-CC742F7330C0}"/>
    <pc:docChg chg="addSld modSld sldOrd">
      <pc:chgData name="Colleen Tighe" userId="S::ctighe@usccb.org::bac4d7c8-0e64-479e-9d80-c642157ac721" providerId="AD" clId="Web-{993A6532-74CB-464D-AE77-CC742F7330C0}" dt="2021-12-01T17:14:18.021" v="29" actId="20577"/>
      <pc:docMkLst>
        <pc:docMk/>
      </pc:docMkLst>
      <pc:sldChg chg="modSp add ord">
        <pc:chgData name="Colleen Tighe" userId="S::ctighe@usccb.org::bac4d7c8-0e64-479e-9d80-c642157ac721" providerId="AD" clId="Web-{993A6532-74CB-464D-AE77-CC742F7330C0}" dt="2021-12-01T17:14:18.021" v="29" actId="20577"/>
        <pc:sldMkLst>
          <pc:docMk/>
          <pc:sldMk cId="3960414191" sldId="293"/>
        </pc:sldMkLst>
        <pc:spChg chg="mod">
          <ac:chgData name="Colleen Tighe" userId="S::ctighe@usccb.org::bac4d7c8-0e64-479e-9d80-c642157ac721" providerId="AD" clId="Web-{993A6532-74CB-464D-AE77-CC742F7330C0}" dt="2021-12-01T17:14:18.021" v="29" actId="20577"/>
          <ac:spMkLst>
            <pc:docMk/>
            <pc:sldMk cId="3960414191" sldId="293"/>
            <ac:spMk id="7" creationId="{E328FAFA-2A49-439E-A410-091591BE2634}"/>
          </ac:spMkLst>
        </pc:spChg>
      </pc:sldChg>
    </pc:docChg>
  </pc:docChgLst>
  <pc:docChgLst>
    <pc:chgData name="Rachel Pollock" userId="S::rpollock@usccb.org::5d79080d-b86f-4241-8f75-89e865fa7d91" providerId="AD" clId="Web-{45D44D71-58B9-4911-8FEE-1C81C3F44972}"/>
    <pc:docChg chg="modSld">
      <pc:chgData name="Rachel Pollock" userId="S::rpollock@usccb.org::5d79080d-b86f-4241-8f75-89e865fa7d91" providerId="AD" clId="Web-{45D44D71-58B9-4911-8FEE-1C81C3F44972}" dt="2021-09-29T17:38:18.037" v="31" actId="20577"/>
      <pc:docMkLst>
        <pc:docMk/>
      </pc:docMkLst>
      <pc:sldChg chg="modSp">
        <pc:chgData name="Rachel Pollock" userId="S::rpollock@usccb.org::5d79080d-b86f-4241-8f75-89e865fa7d91" providerId="AD" clId="Web-{45D44D71-58B9-4911-8FEE-1C81C3F44972}" dt="2021-09-29T17:35:30.012" v="6" actId="20577"/>
        <pc:sldMkLst>
          <pc:docMk/>
          <pc:sldMk cId="195410432" sldId="257"/>
        </pc:sldMkLst>
        <pc:spChg chg="mod">
          <ac:chgData name="Rachel Pollock" userId="S::rpollock@usccb.org::5d79080d-b86f-4241-8f75-89e865fa7d91" providerId="AD" clId="Web-{45D44D71-58B9-4911-8FEE-1C81C3F44972}" dt="2021-09-29T17:35:30.012" v="6" actId="20577"/>
          <ac:spMkLst>
            <pc:docMk/>
            <pc:sldMk cId="195410432" sldId="257"/>
            <ac:spMk id="4" creationId="{3B054456-1C04-492A-8F78-7F8905A05A69}"/>
          </ac:spMkLst>
        </pc:spChg>
      </pc:sldChg>
      <pc:sldChg chg="modSp">
        <pc:chgData name="Rachel Pollock" userId="S::rpollock@usccb.org::5d79080d-b86f-4241-8f75-89e865fa7d91" providerId="AD" clId="Web-{45D44D71-58B9-4911-8FEE-1C81C3F44972}" dt="2021-09-29T17:37:49.583" v="29" actId="20577"/>
        <pc:sldMkLst>
          <pc:docMk/>
          <pc:sldMk cId="1129946534" sldId="264"/>
        </pc:sldMkLst>
        <pc:spChg chg="mod">
          <ac:chgData name="Rachel Pollock" userId="S::rpollock@usccb.org::5d79080d-b86f-4241-8f75-89e865fa7d91" providerId="AD" clId="Web-{45D44D71-58B9-4911-8FEE-1C81C3F44972}" dt="2021-09-29T17:37:49.583" v="29" actId="20577"/>
          <ac:spMkLst>
            <pc:docMk/>
            <pc:sldMk cId="1129946534" sldId="264"/>
            <ac:spMk id="18" creationId="{461B9C03-D2C3-4E33-9082-A97127F55429}"/>
          </ac:spMkLst>
        </pc:spChg>
      </pc:sldChg>
      <pc:sldChg chg="modSp">
        <pc:chgData name="Rachel Pollock" userId="S::rpollock@usccb.org::5d79080d-b86f-4241-8f75-89e865fa7d91" providerId="AD" clId="Web-{45D44D71-58B9-4911-8FEE-1C81C3F44972}" dt="2021-09-29T17:37:02.111" v="13" actId="20577"/>
        <pc:sldMkLst>
          <pc:docMk/>
          <pc:sldMk cId="3785008760" sldId="275"/>
        </pc:sldMkLst>
        <pc:spChg chg="mod">
          <ac:chgData name="Rachel Pollock" userId="S::rpollock@usccb.org::5d79080d-b86f-4241-8f75-89e865fa7d91" providerId="AD" clId="Web-{45D44D71-58B9-4911-8FEE-1C81C3F44972}" dt="2021-09-29T17:37:02.111" v="13" actId="20577"/>
          <ac:spMkLst>
            <pc:docMk/>
            <pc:sldMk cId="3785008760" sldId="275"/>
            <ac:spMk id="7" creationId="{E328FAFA-2A49-439E-A410-091591BE2634}"/>
          </ac:spMkLst>
        </pc:spChg>
      </pc:sldChg>
      <pc:sldChg chg="modSp">
        <pc:chgData name="Rachel Pollock" userId="S::rpollock@usccb.org::5d79080d-b86f-4241-8f75-89e865fa7d91" providerId="AD" clId="Web-{45D44D71-58B9-4911-8FEE-1C81C3F44972}" dt="2021-09-29T17:37:44.864" v="28" actId="20577"/>
        <pc:sldMkLst>
          <pc:docMk/>
          <pc:sldMk cId="1396480087" sldId="276"/>
        </pc:sldMkLst>
        <pc:spChg chg="mod">
          <ac:chgData name="Rachel Pollock" userId="S::rpollock@usccb.org::5d79080d-b86f-4241-8f75-89e865fa7d91" providerId="AD" clId="Web-{45D44D71-58B9-4911-8FEE-1C81C3F44972}" dt="2021-09-29T17:37:44.864" v="28" actId="20577"/>
          <ac:spMkLst>
            <pc:docMk/>
            <pc:sldMk cId="1396480087" sldId="276"/>
            <ac:spMk id="11" creationId="{C89720BA-B21D-4DA2-A2AA-A89F58EBC414}"/>
          </ac:spMkLst>
        </pc:spChg>
      </pc:sldChg>
      <pc:sldChg chg="modSp">
        <pc:chgData name="Rachel Pollock" userId="S::rpollock@usccb.org::5d79080d-b86f-4241-8f75-89e865fa7d91" providerId="AD" clId="Web-{45D44D71-58B9-4911-8FEE-1C81C3F44972}" dt="2021-09-29T17:36:07.640" v="12"/>
        <pc:sldMkLst>
          <pc:docMk/>
          <pc:sldMk cId="3171889033" sldId="277"/>
        </pc:sldMkLst>
        <pc:graphicFrameChg chg="mod modGraphic">
          <ac:chgData name="Rachel Pollock" userId="S::rpollock@usccb.org::5d79080d-b86f-4241-8f75-89e865fa7d91" providerId="AD" clId="Web-{45D44D71-58B9-4911-8FEE-1C81C3F44972}" dt="2021-09-29T17:36:07.640" v="12"/>
          <ac:graphicFrameMkLst>
            <pc:docMk/>
            <pc:sldMk cId="3171889033" sldId="277"/>
            <ac:graphicFrameMk id="5" creationId="{784348F8-6CEE-4BE9-93D4-25C8185DC426}"/>
          </ac:graphicFrameMkLst>
        </pc:graphicFrameChg>
      </pc:sldChg>
      <pc:sldChg chg="modSp">
        <pc:chgData name="Rachel Pollock" userId="S::rpollock@usccb.org::5d79080d-b86f-4241-8f75-89e865fa7d91" providerId="AD" clId="Web-{45D44D71-58B9-4911-8FEE-1C81C3F44972}" dt="2021-09-29T17:37:13.721" v="15" actId="20577"/>
        <pc:sldMkLst>
          <pc:docMk/>
          <pc:sldMk cId="2508328861" sldId="280"/>
        </pc:sldMkLst>
        <pc:spChg chg="mod">
          <ac:chgData name="Rachel Pollock" userId="S::rpollock@usccb.org::5d79080d-b86f-4241-8f75-89e865fa7d91" providerId="AD" clId="Web-{45D44D71-58B9-4911-8FEE-1C81C3F44972}" dt="2021-09-29T17:37:13.721" v="15" actId="20577"/>
          <ac:spMkLst>
            <pc:docMk/>
            <pc:sldMk cId="2508328861" sldId="280"/>
            <ac:spMk id="13" creationId="{D479B1F2-2252-4335-AC9F-5F0FBE09B6B9}"/>
          </ac:spMkLst>
        </pc:spChg>
      </pc:sldChg>
      <pc:sldChg chg="modSp">
        <pc:chgData name="Rachel Pollock" userId="S::rpollock@usccb.org::5d79080d-b86f-4241-8f75-89e865fa7d91" providerId="AD" clId="Web-{45D44D71-58B9-4911-8FEE-1C81C3F44972}" dt="2021-09-29T17:38:18.037" v="31" actId="20577"/>
        <pc:sldMkLst>
          <pc:docMk/>
          <pc:sldMk cId="1055856648" sldId="281"/>
        </pc:sldMkLst>
        <pc:spChg chg="mod">
          <ac:chgData name="Rachel Pollock" userId="S::rpollock@usccb.org::5d79080d-b86f-4241-8f75-89e865fa7d91" providerId="AD" clId="Web-{45D44D71-58B9-4911-8FEE-1C81C3F44972}" dt="2021-09-29T17:38:18.037" v="31" actId="20577"/>
          <ac:spMkLst>
            <pc:docMk/>
            <pc:sldMk cId="1055856648" sldId="281"/>
            <ac:spMk id="7" creationId="{E328FAFA-2A49-439E-A410-091591BE2634}"/>
          </ac:spMkLst>
        </pc:spChg>
      </pc:sldChg>
    </pc:docChg>
  </pc:docChgLst>
  <pc:docChgLst>
    <pc:chgData name="Peyton Smith" userId="27dab001-170f-4fa8-af7a-dfe0310cd5ac" providerId="ADAL" clId="{794F475D-C67E-44B9-8065-F91C7FE7EC04}"/>
    <pc:docChg chg="custSel addSld delSld modSld sldOrd">
      <pc:chgData name="Peyton Smith" userId="27dab001-170f-4fa8-af7a-dfe0310cd5ac" providerId="ADAL" clId="{794F475D-C67E-44B9-8065-F91C7FE7EC04}" dt="2021-10-06T16:57:39.282" v="648" actId="15"/>
      <pc:docMkLst>
        <pc:docMk/>
      </pc:docMkLst>
      <pc:sldChg chg="modSp mod">
        <pc:chgData name="Peyton Smith" userId="27dab001-170f-4fa8-af7a-dfe0310cd5ac" providerId="ADAL" clId="{794F475D-C67E-44B9-8065-F91C7FE7EC04}" dt="2021-10-06T16:56:57.853" v="626" actId="20577"/>
        <pc:sldMkLst>
          <pc:docMk/>
          <pc:sldMk cId="195410432" sldId="257"/>
        </pc:sldMkLst>
        <pc:spChg chg="mod">
          <ac:chgData name="Peyton Smith" userId="27dab001-170f-4fa8-af7a-dfe0310cd5ac" providerId="ADAL" clId="{794F475D-C67E-44B9-8065-F91C7FE7EC04}" dt="2021-10-06T16:56:57.853" v="626" actId="20577"/>
          <ac:spMkLst>
            <pc:docMk/>
            <pc:sldMk cId="195410432" sldId="257"/>
            <ac:spMk id="4" creationId="{3B054456-1C04-492A-8F78-7F8905A05A69}"/>
          </ac:spMkLst>
        </pc:spChg>
        <pc:spChg chg="mod">
          <ac:chgData name="Peyton Smith" userId="27dab001-170f-4fa8-af7a-dfe0310cd5ac" providerId="ADAL" clId="{794F475D-C67E-44B9-8065-F91C7FE7EC04}" dt="2021-10-06T14:39:39.890" v="227" actId="20577"/>
          <ac:spMkLst>
            <pc:docMk/>
            <pc:sldMk cId="195410432" sldId="257"/>
            <ac:spMk id="12" creationId="{D88111FA-4793-4495-B1D3-F612CC99A2FF}"/>
          </ac:spMkLst>
        </pc:spChg>
      </pc:sldChg>
      <pc:sldChg chg="del">
        <pc:chgData name="Peyton Smith" userId="27dab001-170f-4fa8-af7a-dfe0310cd5ac" providerId="ADAL" clId="{794F475D-C67E-44B9-8065-F91C7FE7EC04}" dt="2021-10-06T14:18:03.719" v="223" actId="47"/>
        <pc:sldMkLst>
          <pc:docMk/>
          <pc:sldMk cId="1692135164" sldId="263"/>
        </pc:sldMkLst>
      </pc:sldChg>
      <pc:sldChg chg="addSp modSp del mod ord">
        <pc:chgData name="Peyton Smith" userId="27dab001-170f-4fa8-af7a-dfe0310cd5ac" providerId="ADAL" clId="{794F475D-C67E-44B9-8065-F91C7FE7EC04}" dt="2021-10-06T16:50:33.530" v="321" actId="47"/>
        <pc:sldMkLst>
          <pc:docMk/>
          <pc:sldMk cId="1129946534" sldId="264"/>
        </pc:sldMkLst>
        <pc:spChg chg="mod">
          <ac:chgData name="Peyton Smith" userId="27dab001-170f-4fa8-af7a-dfe0310cd5ac" providerId="ADAL" clId="{794F475D-C67E-44B9-8065-F91C7FE7EC04}" dt="2021-10-06T14:39:53.146" v="257" actId="20577"/>
          <ac:spMkLst>
            <pc:docMk/>
            <pc:sldMk cId="1129946534" sldId="264"/>
            <ac:spMk id="11" creationId="{03923784-4BFC-4183-9534-D18E5ACFE42D}"/>
          </ac:spMkLst>
        </pc:spChg>
        <pc:picChg chg="add mod">
          <ac:chgData name="Peyton Smith" userId="27dab001-170f-4fa8-af7a-dfe0310cd5ac" providerId="ADAL" clId="{794F475D-C67E-44B9-8065-F91C7FE7EC04}" dt="2021-10-06T14:39:57.558" v="258"/>
          <ac:picMkLst>
            <pc:docMk/>
            <pc:sldMk cId="1129946534" sldId="264"/>
            <ac:picMk id="5" creationId="{8D20DBD2-3CCF-4DF8-88FA-65A737304F8B}"/>
          </ac:picMkLst>
        </pc:picChg>
      </pc:sldChg>
      <pc:sldChg chg="modSp mod">
        <pc:chgData name="Peyton Smith" userId="27dab001-170f-4fa8-af7a-dfe0310cd5ac" providerId="ADAL" clId="{794F475D-C67E-44B9-8065-F91C7FE7EC04}" dt="2021-10-06T14:05:24.893" v="220" actId="122"/>
        <pc:sldMkLst>
          <pc:docMk/>
          <pc:sldMk cId="3658158777" sldId="274"/>
        </pc:sldMkLst>
        <pc:spChg chg="mod">
          <ac:chgData name="Peyton Smith" userId="27dab001-170f-4fa8-af7a-dfe0310cd5ac" providerId="ADAL" clId="{794F475D-C67E-44B9-8065-F91C7FE7EC04}" dt="2021-10-06T14:05:24.893" v="220" actId="122"/>
          <ac:spMkLst>
            <pc:docMk/>
            <pc:sldMk cId="3658158777" sldId="274"/>
            <ac:spMk id="22" creationId="{A7555D81-23FD-4E28-A0E6-E2C93A847D0D}"/>
          </ac:spMkLst>
        </pc:spChg>
      </pc:sldChg>
      <pc:sldChg chg="modSp mod">
        <pc:chgData name="Peyton Smith" userId="27dab001-170f-4fa8-af7a-dfe0310cd5ac" providerId="ADAL" clId="{794F475D-C67E-44B9-8065-F91C7FE7EC04}" dt="2021-10-06T16:50:11.594" v="316" actId="21"/>
        <pc:sldMkLst>
          <pc:docMk/>
          <pc:sldMk cId="3785008760" sldId="275"/>
        </pc:sldMkLst>
        <pc:spChg chg="mod">
          <ac:chgData name="Peyton Smith" userId="27dab001-170f-4fa8-af7a-dfe0310cd5ac" providerId="ADAL" clId="{794F475D-C67E-44B9-8065-F91C7FE7EC04}" dt="2021-10-06T16:50:11.594" v="316" actId="21"/>
          <ac:spMkLst>
            <pc:docMk/>
            <pc:sldMk cId="3785008760" sldId="275"/>
            <ac:spMk id="7" creationId="{E328FAFA-2A49-439E-A410-091591BE2634}"/>
          </ac:spMkLst>
        </pc:spChg>
      </pc:sldChg>
      <pc:sldChg chg="delSp modSp mod">
        <pc:chgData name="Peyton Smith" userId="27dab001-170f-4fa8-af7a-dfe0310cd5ac" providerId="ADAL" clId="{794F475D-C67E-44B9-8065-F91C7FE7EC04}" dt="2021-10-06T16:56:49.085" v="625" actId="20577"/>
        <pc:sldMkLst>
          <pc:docMk/>
          <pc:sldMk cId="1396480087" sldId="276"/>
        </pc:sldMkLst>
        <pc:spChg chg="mod">
          <ac:chgData name="Peyton Smith" userId="27dab001-170f-4fa8-af7a-dfe0310cd5ac" providerId="ADAL" clId="{794F475D-C67E-44B9-8065-F91C7FE7EC04}" dt="2021-10-06T16:56:49.085" v="625" actId="20577"/>
          <ac:spMkLst>
            <pc:docMk/>
            <pc:sldMk cId="1396480087" sldId="276"/>
            <ac:spMk id="10" creationId="{1B474D73-94F3-4C13-B6B4-BFD5BEDB9FA1}"/>
          </ac:spMkLst>
        </pc:spChg>
        <pc:spChg chg="del mod">
          <ac:chgData name="Peyton Smith" userId="27dab001-170f-4fa8-af7a-dfe0310cd5ac" providerId="ADAL" clId="{794F475D-C67E-44B9-8065-F91C7FE7EC04}" dt="2021-10-06T16:53:23.842" v="360" actId="478"/>
          <ac:spMkLst>
            <pc:docMk/>
            <pc:sldMk cId="1396480087" sldId="276"/>
            <ac:spMk id="11" creationId="{C89720BA-B21D-4DA2-A2AA-A89F58EBC414}"/>
          </ac:spMkLst>
        </pc:spChg>
      </pc:sldChg>
      <pc:sldChg chg="del">
        <pc:chgData name="Peyton Smith" userId="27dab001-170f-4fa8-af7a-dfe0310cd5ac" providerId="ADAL" clId="{794F475D-C67E-44B9-8065-F91C7FE7EC04}" dt="2021-10-06T14:17:43.155" v="221" actId="47"/>
        <pc:sldMkLst>
          <pc:docMk/>
          <pc:sldMk cId="3171889033" sldId="277"/>
        </pc:sldMkLst>
      </pc:sldChg>
      <pc:sldChg chg="del">
        <pc:chgData name="Peyton Smith" userId="27dab001-170f-4fa8-af7a-dfe0310cd5ac" providerId="ADAL" clId="{794F475D-C67E-44B9-8065-F91C7FE7EC04}" dt="2021-10-06T14:17:44.599" v="222" actId="47"/>
        <pc:sldMkLst>
          <pc:docMk/>
          <pc:sldMk cId="2310326305" sldId="278"/>
        </pc:sldMkLst>
      </pc:sldChg>
      <pc:sldChg chg="modSp mod">
        <pc:chgData name="Peyton Smith" userId="27dab001-170f-4fa8-af7a-dfe0310cd5ac" providerId="ADAL" clId="{794F475D-C67E-44B9-8065-F91C7FE7EC04}" dt="2021-10-06T16:57:12.185" v="644" actId="1076"/>
        <pc:sldMkLst>
          <pc:docMk/>
          <pc:sldMk cId="1903703252" sldId="279"/>
        </pc:sldMkLst>
        <pc:spChg chg="mod">
          <ac:chgData name="Peyton Smith" userId="27dab001-170f-4fa8-af7a-dfe0310cd5ac" providerId="ADAL" clId="{794F475D-C67E-44B9-8065-F91C7FE7EC04}" dt="2021-10-06T16:57:08.829" v="643" actId="404"/>
          <ac:spMkLst>
            <pc:docMk/>
            <pc:sldMk cId="1903703252" sldId="279"/>
            <ac:spMk id="3" creationId="{86FDDC63-05C2-42DE-BFE5-59A8A9CA4CE2}"/>
          </ac:spMkLst>
        </pc:spChg>
        <pc:graphicFrameChg chg="mod">
          <ac:chgData name="Peyton Smith" userId="27dab001-170f-4fa8-af7a-dfe0310cd5ac" providerId="ADAL" clId="{794F475D-C67E-44B9-8065-F91C7FE7EC04}" dt="2021-10-06T16:57:12.185" v="644" actId="1076"/>
          <ac:graphicFrameMkLst>
            <pc:docMk/>
            <pc:sldMk cId="1903703252" sldId="279"/>
            <ac:graphicFrameMk id="5" creationId="{784348F8-6CEE-4BE9-93D4-25C8185DC426}"/>
          </ac:graphicFrameMkLst>
        </pc:graphicFrameChg>
      </pc:sldChg>
      <pc:sldChg chg="del">
        <pc:chgData name="Peyton Smith" userId="27dab001-170f-4fa8-af7a-dfe0310cd5ac" providerId="ADAL" clId="{794F475D-C67E-44B9-8065-F91C7FE7EC04}" dt="2021-10-06T14:24:52.849" v="224" actId="47"/>
        <pc:sldMkLst>
          <pc:docMk/>
          <pc:sldMk cId="2508328861" sldId="280"/>
        </pc:sldMkLst>
      </pc:sldChg>
      <pc:sldChg chg="modSp mod">
        <pc:chgData name="Peyton Smith" userId="27dab001-170f-4fa8-af7a-dfe0310cd5ac" providerId="ADAL" clId="{794F475D-C67E-44B9-8065-F91C7FE7EC04}" dt="2021-10-06T16:57:39.282" v="648" actId="15"/>
        <pc:sldMkLst>
          <pc:docMk/>
          <pc:sldMk cId="1055856648" sldId="281"/>
        </pc:sldMkLst>
        <pc:spChg chg="mod">
          <ac:chgData name="Peyton Smith" userId="27dab001-170f-4fa8-af7a-dfe0310cd5ac" providerId="ADAL" clId="{794F475D-C67E-44B9-8065-F91C7FE7EC04}" dt="2021-10-06T16:57:39.282" v="648" actId="15"/>
          <ac:spMkLst>
            <pc:docMk/>
            <pc:sldMk cId="1055856648" sldId="281"/>
            <ac:spMk id="7" creationId="{E328FAFA-2A49-439E-A410-091591BE2634}"/>
          </ac:spMkLst>
        </pc:spChg>
      </pc:sldChg>
      <pc:sldChg chg="modSp add mod">
        <pc:chgData name="Peyton Smith" userId="27dab001-170f-4fa8-af7a-dfe0310cd5ac" providerId="ADAL" clId="{794F475D-C67E-44B9-8065-F91C7FE7EC04}" dt="2021-10-06T16:51:17.130" v="328" actId="403"/>
        <pc:sldMkLst>
          <pc:docMk/>
          <pc:sldMk cId="984129202" sldId="282"/>
        </pc:sldMkLst>
        <pc:spChg chg="mod">
          <ac:chgData name="Peyton Smith" userId="27dab001-170f-4fa8-af7a-dfe0310cd5ac" providerId="ADAL" clId="{794F475D-C67E-44B9-8065-F91C7FE7EC04}" dt="2021-10-06T16:51:17.130" v="328" actId="403"/>
          <ac:spMkLst>
            <pc:docMk/>
            <pc:sldMk cId="984129202" sldId="282"/>
            <ac:spMk id="7" creationId="{E328FAFA-2A49-439E-A410-091591BE2634}"/>
          </ac:spMkLst>
        </pc:spChg>
      </pc:sldChg>
      <pc:sldChg chg="del">
        <pc:chgData name="Peyton Smith" userId="27dab001-170f-4fa8-af7a-dfe0310cd5ac" providerId="ADAL" clId="{794F475D-C67E-44B9-8065-F91C7FE7EC04}" dt="2021-10-06T16:50:35.395" v="322" actId="47"/>
        <pc:sldMkLst>
          <pc:docMk/>
          <pc:sldMk cId="2673202752" sldId="282"/>
        </pc:sldMkLst>
      </pc:sldChg>
    </pc:docChg>
  </pc:docChgLst>
  <pc:docChgLst>
    <pc:chgData name="Colleen Tighe" userId="S::ctighe@usccb.org::bac4d7c8-0e64-479e-9d80-c642157ac721" providerId="AD" clId="Web-{D8F4CBC7-C3E5-7DDD-9781-8B3BCCD661F4}"/>
    <pc:docChg chg="modSld">
      <pc:chgData name="Colleen Tighe" userId="S::ctighe@usccb.org::bac4d7c8-0e64-479e-9d80-c642157ac721" providerId="AD" clId="Web-{D8F4CBC7-C3E5-7DDD-9781-8B3BCCD661F4}" dt="2021-09-22T17:06:58.497" v="58" actId="20577"/>
      <pc:docMkLst>
        <pc:docMk/>
      </pc:docMkLst>
      <pc:sldChg chg="modSp">
        <pc:chgData name="Colleen Tighe" userId="S::ctighe@usccb.org::bac4d7c8-0e64-479e-9d80-c642157ac721" providerId="AD" clId="Web-{D8F4CBC7-C3E5-7DDD-9781-8B3BCCD661F4}" dt="2021-09-22T17:06:58.497" v="58" actId="20577"/>
        <pc:sldMkLst>
          <pc:docMk/>
          <pc:sldMk cId="1692135164" sldId="263"/>
        </pc:sldMkLst>
        <pc:spChg chg="mod">
          <ac:chgData name="Colleen Tighe" userId="S::ctighe@usccb.org::bac4d7c8-0e64-479e-9d80-c642157ac721" providerId="AD" clId="Web-{D8F4CBC7-C3E5-7DDD-9781-8B3BCCD661F4}" dt="2021-09-22T17:06:58.497" v="58" actId="20577"/>
          <ac:spMkLst>
            <pc:docMk/>
            <pc:sldMk cId="1692135164" sldId="263"/>
            <ac:spMk id="13" creationId="{D479B1F2-2252-4335-AC9F-5F0FBE09B6B9}"/>
          </ac:spMkLst>
        </pc:spChg>
      </pc:sldChg>
    </pc:docChg>
  </pc:docChgLst>
  <pc:docChgLst>
    <pc:chgData name="Rachel Pollock" userId="S::rpollock@usccb.org::5d79080d-b86f-4241-8f75-89e865fa7d91" providerId="AD" clId="Web-{BF2E9D3A-10D2-439B-9B6E-7477E6A7430C}"/>
    <pc:docChg chg="modSld">
      <pc:chgData name="Rachel Pollock" userId="S::rpollock@usccb.org::5d79080d-b86f-4241-8f75-89e865fa7d91" providerId="AD" clId="Web-{BF2E9D3A-10D2-439B-9B6E-7477E6A7430C}" dt="2021-09-29T16:30:34.024" v="1"/>
      <pc:docMkLst>
        <pc:docMk/>
      </pc:docMkLst>
      <pc:sldChg chg="modSp">
        <pc:chgData name="Rachel Pollock" userId="S::rpollock@usccb.org::5d79080d-b86f-4241-8f75-89e865fa7d91" providerId="AD" clId="Web-{BF2E9D3A-10D2-439B-9B6E-7477E6A7430C}" dt="2021-09-29T16:30:34.024" v="1"/>
        <pc:sldMkLst>
          <pc:docMk/>
          <pc:sldMk cId="3171889033" sldId="277"/>
        </pc:sldMkLst>
        <pc:graphicFrameChg chg="mod modGraphic">
          <ac:chgData name="Rachel Pollock" userId="S::rpollock@usccb.org::5d79080d-b86f-4241-8f75-89e865fa7d91" providerId="AD" clId="Web-{BF2E9D3A-10D2-439B-9B6E-7477E6A7430C}" dt="2021-09-29T16:30:34.024" v="1"/>
          <ac:graphicFrameMkLst>
            <pc:docMk/>
            <pc:sldMk cId="3171889033" sldId="277"/>
            <ac:graphicFrameMk id="5" creationId="{784348F8-6CEE-4BE9-93D4-25C8185DC426}"/>
          </ac:graphicFrameMkLst>
        </pc:graphicFrameChg>
      </pc:sldChg>
    </pc:docChg>
  </pc:docChgLst>
  <pc:docChgLst>
    <pc:chgData name="Rachel Pollock" userId="S::rpollock@usccb.org::5d79080d-b86f-4241-8f75-89e865fa7d91" providerId="AD" clId="Web-{709544ED-36E6-42F8-9C01-A7985B8601C0}"/>
    <pc:docChg chg="modSld">
      <pc:chgData name="Rachel Pollock" userId="S::rpollock@usccb.org::5d79080d-b86f-4241-8f75-89e865fa7d91" providerId="AD" clId="Web-{709544ED-36E6-42F8-9C01-A7985B8601C0}" dt="2021-10-13T17:45:20.239" v="1" actId="20577"/>
      <pc:docMkLst>
        <pc:docMk/>
      </pc:docMkLst>
      <pc:sldChg chg="modSp">
        <pc:chgData name="Rachel Pollock" userId="S::rpollock@usccb.org::5d79080d-b86f-4241-8f75-89e865fa7d91" providerId="AD" clId="Web-{709544ED-36E6-42F8-9C01-A7985B8601C0}" dt="2021-10-13T17:45:20.239" v="1" actId="20577"/>
        <pc:sldMkLst>
          <pc:docMk/>
          <pc:sldMk cId="773233228" sldId="284"/>
        </pc:sldMkLst>
        <pc:spChg chg="mod">
          <ac:chgData name="Rachel Pollock" userId="S::rpollock@usccb.org::5d79080d-b86f-4241-8f75-89e865fa7d91" providerId="AD" clId="Web-{709544ED-36E6-42F8-9C01-A7985B8601C0}" dt="2021-10-13T17:45:20.239" v="1" actId="20577"/>
          <ac:spMkLst>
            <pc:docMk/>
            <pc:sldMk cId="773233228" sldId="284"/>
            <ac:spMk id="7" creationId="{E328FAFA-2A49-439E-A410-091591BE2634}"/>
          </ac:spMkLst>
        </pc:spChg>
      </pc:sldChg>
    </pc:docChg>
  </pc:docChgLst>
  <pc:docChgLst>
    <pc:chgData name="Peyton Smith" userId="S::psmith@usccb.org::27dab001-170f-4fa8-af7a-dfe0310cd5ac" providerId="AD" clId="Web-{2275B5F2-0B7A-4873-B577-1914374EF4F9}"/>
    <pc:docChg chg="modSld">
      <pc:chgData name="Peyton Smith" userId="S::psmith@usccb.org::27dab001-170f-4fa8-af7a-dfe0310cd5ac" providerId="AD" clId="Web-{2275B5F2-0B7A-4873-B577-1914374EF4F9}" dt="2021-10-20T17:05:23.609" v="5" actId="20577"/>
      <pc:docMkLst>
        <pc:docMk/>
      </pc:docMkLst>
      <pc:sldChg chg="modSp">
        <pc:chgData name="Peyton Smith" userId="S::psmith@usccb.org::27dab001-170f-4fa8-af7a-dfe0310cd5ac" providerId="AD" clId="Web-{2275B5F2-0B7A-4873-B577-1914374EF4F9}" dt="2021-10-20T17:05:23.609" v="5" actId="20577"/>
        <pc:sldMkLst>
          <pc:docMk/>
          <pc:sldMk cId="984129202" sldId="282"/>
        </pc:sldMkLst>
        <pc:spChg chg="mod">
          <ac:chgData name="Peyton Smith" userId="S::psmith@usccb.org::27dab001-170f-4fa8-af7a-dfe0310cd5ac" providerId="AD" clId="Web-{2275B5F2-0B7A-4873-B577-1914374EF4F9}" dt="2021-10-20T17:05:23.609" v="5" actId="20577"/>
          <ac:spMkLst>
            <pc:docMk/>
            <pc:sldMk cId="984129202" sldId="282"/>
            <ac:spMk id="7" creationId="{E328FAFA-2A49-439E-A410-091591BE2634}"/>
          </ac:spMkLst>
        </pc:spChg>
      </pc:sldChg>
    </pc:docChg>
  </pc:docChgLst>
  <pc:docChgLst>
    <pc:chgData name="Rachel Pollock" userId="S::rpollock@usccb.org::5d79080d-b86f-4241-8f75-89e865fa7d91" providerId="AD" clId="Web-{A870C9ED-3B55-459C-8751-41DDE6355290}"/>
    <pc:docChg chg="modSld">
      <pc:chgData name="Rachel Pollock" userId="S::rpollock@usccb.org::5d79080d-b86f-4241-8f75-89e865fa7d91" providerId="AD" clId="Web-{A870C9ED-3B55-459C-8751-41DDE6355290}" dt="2021-11-03T17:49:52.377" v="13" actId="20577"/>
      <pc:docMkLst>
        <pc:docMk/>
      </pc:docMkLst>
      <pc:sldChg chg="modSp">
        <pc:chgData name="Rachel Pollock" userId="S::rpollock@usccb.org::5d79080d-b86f-4241-8f75-89e865fa7d91" providerId="AD" clId="Web-{A870C9ED-3B55-459C-8751-41DDE6355290}" dt="2021-11-03T17:49:52.377" v="13" actId="20577"/>
        <pc:sldMkLst>
          <pc:docMk/>
          <pc:sldMk cId="2664644776" sldId="285"/>
        </pc:sldMkLst>
        <pc:spChg chg="mod">
          <ac:chgData name="Rachel Pollock" userId="S::rpollock@usccb.org::5d79080d-b86f-4241-8f75-89e865fa7d91" providerId="AD" clId="Web-{A870C9ED-3B55-459C-8751-41DDE6355290}" dt="2021-11-03T17:49:52.377" v="13" actId="20577"/>
          <ac:spMkLst>
            <pc:docMk/>
            <pc:sldMk cId="2664644776" sldId="285"/>
            <ac:spMk id="10" creationId="{357FE810-C731-40ED-9211-1C3763DD6F9C}"/>
          </ac:spMkLst>
        </pc:spChg>
      </pc:sldChg>
      <pc:sldChg chg="modSp">
        <pc:chgData name="Rachel Pollock" userId="S::rpollock@usccb.org::5d79080d-b86f-4241-8f75-89e865fa7d91" providerId="AD" clId="Web-{A870C9ED-3B55-459C-8751-41DDE6355290}" dt="2021-11-03T17:46:52.224" v="6" actId="20577"/>
        <pc:sldMkLst>
          <pc:docMk/>
          <pc:sldMk cId="2561588406" sldId="287"/>
        </pc:sldMkLst>
        <pc:spChg chg="mod">
          <ac:chgData name="Rachel Pollock" userId="S::rpollock@usccb.org::5d79080d-b86f-4241-8f75-89e865fa7d91" providerId="AD" clId="Web-{A870C9ED-3B55-459C-8751-41DDE6355290}" dt="2021-11-03T17:46:52.224" v="6" actId="20577"/>
          <ac:spMkLst>
            <pc:docMk/>
            <pc:sldMk cId="2561588406" sldId="287"/>
            <ac:spMk id="7" creationId="{E328FAFA-2A49-439E-A410-091591BE2634}"/>
          </ac:spMkLst>
        </pc:spChg>
      </pc:sldChg>
    </pc:docChg>
  </pc:docChgLst>
  <pc:docChgLst>
    <pc:chgData name="Peyton Smith" userId="27dab001-170f-4fa8-af7a-dfe0310cd5ac" providerId="ADAL" clId="{9488D0D2-9683-4C72-9EA0-23521B5EA4B5}"/>
    <pc:docChg chg="undo custSel addSld delSld modSld replTag delTag">
      <pc:chgData name="Peyton Smith" userId="27dab001-170f-4fa8-af7a-dfe0310cd5ac" providerId="ADAL" clId="{9488D0D2-9683-4C72-9EA0-23521B5EA4B5}" dt="2021-11-03T17:33:38.346" v="726" actId="255"/>
      <pc:docMkLst>
        <pc:docMk/>
      </pc:docMkLst>
      <pc:sldChg chg="modSp mod replTag delTag">
        <pc:chgData name="Peyton Smith" userId="27dab001-170f-4fa8-af7a-dfe0310cd5ac" providerId="ADAL" clId="{9488D0D2-9683-4C72-9EA0-23521B5EA4B5}" dt="2021-11-03T16:32:09.295" v="324"/>
        <pc:sldMkLst>
          <pc:docMk/>
          <pc:sldMk cId="3658158777" sldId="274"/>
        </pc:sldMkLst>
        <pc:spChg chg="mod">
          <ac:chgData name="Peyton Smith" userId="27dab001-170f-4fa8-af7a-dfe0310cd5ac" providerId="ADAL" clId="{9488D0D2-9683-4C72-9EA0-23521B5EA4B5}" dt="2021-11-03T13:56:31.437" v="19" actId="20577"/>
          <ac:spMkLst>
            <pc:docMk/>
            <pc:sldMk cId="3658158777" sldId="274"/>
            <ac:spMk id="22" creationId="{A7555D81-23FD-4E28-A0E6-E2C93A847D0D}"/>
          </ac:spMkLst>
        </pc:spChg>
      </pc:sldChg>
      <pc:sldChg chg="replTag delTag">
        <pc:chgData name="Peyton Smith" userId="27dab001-170f-4fa8-af7a-dfe0310cd5ac" providerId="ADAL" clId="{9488D0D2-9683-4C72-9EA0-23521B5EA4B5}" dt="2021-11-03T14:22:56.394" v="276"/>
        <pc:sldMkLst>
          <pc:docMk/>
          <pc:sldMk cId="3785008760" sldId="275"/>
        </pc:sldMkLst>
      </pc:sldChg>
      <pc:sldChg chg="modSp mod replTag delTag">
        <pc:chgData name="Peyton Smith" userId="27dab001-170f-4fa8-af7a-dfe0310cd5ac" providerId="ADAL" clId="{9488D0D2-9683-4C72-9EA0-23521B5EA4B5}" dt="2021-11-03T17:31:40.679" v="681"/>
        <pc:sldMkLst>
          <pc:docMk/>
          <pc:sldMk cId="1396480087" sldId="276"/>
        </pc:sldMkLst>
        <pc:spChg chg="mod">
          <ac:chgData name="Peyton Smith" userId="27dab001-170f-4fa8-af7a-dfe0310cd5ac" providerId="ADAL" clId="{9488D0D2-9683-4C72-9EA0-23521B5EA4B5}" dt="2021-11-03T14:19:58.340" v="217" actId="20577"/>
          <ac:spMkLst>
            <pc:docMk/>
            <pc:sldMk cId="1396480087" sldId="276"/>
            <ac:spMk id="2" creationId="{F2A68DDA-51E2-4BD9-A822-E7C1DFE1BAC1}"/>
          </ac:spMkLst>
        </pc:spChg>
        <pc:spChg chg="mod">
          <ac:chgData name="Peyton Smith" userId="27dab001-170f-4fa8-af7a-dfe0310cd5ac" providerId="ADAL" clId="{9488D0D2-9683-4C72-9EA0-23521B5EA4B5}" dt="2021-11-03T16:32:14.326" v="334" actId="20577"/>
          <ac:spMkLst>
            <pc:docMk/>
            <pc:sldMk cId="1396480087" sldId="276"/>
            <ac:spMk id="10" creationId="{1B474D73-94F3-4C13-B6B4-BFD5BEDB9FA1}"/>
          </ac:spMkLst>
        </pc:spChg>
      </pc:sldChg>
      <pc:sldChg chg="modSp mod replTag delTag">
        <pc:chgData name="Peyton Smith" userId="27dab001-170f-4fa8-af7a-dfe0310cd5ac" providerId="ADAL" clId="{9488D0D2-9683-4C72-9EA0-23521B5EA4B5}" dt="2021-11-03T17:31:44.427" v="683"/>
        <pc:sldMkLst>
          <pc:docMk/>
          <pc:sldMk cId="1903703252" sldId="279"/>
        </pc:sldMkLst>
        <pc:graphicFrameChg chg="modGraphic">
          <ac:chgData name="Peyton Smith" userId="27dab001-170f-4fa8-af7a-dfe0310cd5ac" providerId="ADAL" clId="{9488D0D2-9683-4C72-9EA0-23521B5EA4B5}" dt="2021-11-03T16:53:53.416" v="614" actId="14734"/>
          <ac:graphicFrameMkLst>
            <pc:docMk/>
            <pc:sldMk cId="1903703252" sldId="279"/>
            <ac:graphicFrameMk id="4" creationId="{68106267-963B-4BC3-8A36-59D6A9871E46}"/>
          </ac:graphicFrameMkLst>
        </pc:graphicFrameChg>
      </pc:sldChg>
      <pc:sldChg chg="modSp del mod replTag delTag">
        <pc:chgData name="Peyton Smith" userId="27dab001-170f-4fa8-af7a-dfe0310cd5ac" providerId="ADAL" clId="{9488D0D2-9683-4C72-9EA0-23521B5EA4B5}" dt="2021-11-03T17:28:16.502" v="643" actId="47"/>
        <pc:sldMkLst>
          <pc:docMk/>
          <pc:sldMk cId="1055856648" sldId="281"/>
        </pc:sldMkLst>
        <pc:spChg chg="mod">
          <ac:chgData name="Peyton Smith" userId="27dab001-170f-4fa8-af7a-dfe0310cd5ac" providerId="ADAL" clId="{9488D0D2-9683-4C72-9EA0-23521B5EA4B5}" dt="2021-11-03T13:56:47.415" v="38" actId="20577"/>
          <ac:spMkLst>
            <pc:docMk/>
            <pc:sldMk cId="1055856648" sldId="281"/>
            <ac:spMk id="7" creationId="{E328FAFA-2A49-439E-A410-091591BE2634}"/>
          </ac:spMkLst>
        </pc:spChg>
      </pc:sldChg>
      <pc:sldChg chg="addSp delSp modSp mod replTag delTag">
        <pc:chgData name="Peyton Smith" userId="27dab001-170f-4fa8-af7a-dfe0310cd5ac" providerId="ADAL" clId="{9488D0D2-9683-4C72-9EA0-23521B5EA4B5}" dt="2021-11-03T16:38:17.768" v="603"/>
        <pc:sldMkLst>
          <pc:docMk/>
          <pc:sldMk cId="984129202" sldId="282"/>
        </pc:sldMkLst>
        <pc:spChg chg="mod">
          <ac:chgData name="Peyton Smith" userId="27dab001-170f-4fa8-af7a-dfe0310cd5ac" providerId="ADAL" clId="{9488D0D2-9683-4C72-9EA0-23521B5EA4B5}" dt="2021-11-03T16:32:38.679" v="346" actId="255"/>
          <ac:spMkLst>
            <pc:docMk/>
            <pc:sldMk cId="984129202" sldId="282"/>
            <ac:spMk id="7" creationId="{E328FAFA-2A49-439E-A410-091591BE2634}"/>
          </ac:spMkLst>
        </pc:spChg>
        <pc:spChg chg="add del">
          <ac:chgData name="Peyton Smith" userId="27dab001-170f-4fa8-af7a-dfe0310cd5ac" providerId="ADAL" clId="{9488D0D2-9683-4C72-9EA0-23521B5EA4B5}" dt="2021-11-03T16:32:26.282" v="342" actId="22"/>
          <ac:spMkLst>
            <pc:docMk/>
            <pc:sldMk cId="984129202" sldId="282"/>
            <ac:spMk id="10" creationId="{436F9471-C4EC-49C1-BC5F-10956B138F7B}"/>
          </ac:spMkLst>
        </pc:spChg>
      </pc:sldChg>
      <pc:sldChg chg="modSp mod replTag delTag">
        <pc:chgData name="Peyton Smith" userId="27dab001-170f-4fa8-af7a-dfe0310cd5ac" providerId="ADAL" clId="{9488D0D2-9683-4C72-9EA0-23521B5EA4B5}" dt="2021-11-03T17:31:44.881" v="685"/>
        <pc:sldMkLst>
          <pc:docMk/>
          <pc:sldMk cId="773233228" sldId="284"/>
        </pc:sldMkLst>
        <pc:spChg chg="mod">
          <ac:chgData name="Peyton Smith" userId="27dab001-170f-4fa8-af7a-dfe0310cd5ac" providerId="ADAL" clId="{9488D0D2-9683-4C72-9EA0-23521B5EA4B5}" dt="2021-11-03T16:53:38.258" v="608" actId="404"/>
          <ac:spMkLst>
            <pc:docMk/>
            <pc:sldMk cId="773233228" sldId="284"/>
            <ac:spMk id="7" creationId="{E328FAFA-2A49-439E-A410-091591BE2634}"/>
          </ac:spMkLst>
        </pc:spChg>
      </pc:sldChg>
      <pc:sldChg chg="addSp delSp modSp mod replTag delTag">
        <pc:chgData name="Peyton Smith" userId="27dab001-170f-4fa8-af7a-dfe0310cd5ac" providerId="ADAL" clId="{9488D0D2-9683-4C72-9EA0-23521B5EA4B5}" dt="2021-11-03T17:33:24.153" v="715"/>
        <pc:sldMkLst>
          <pc:docMk/>
          <pc:sldMk cId="2664644776" sldId="285"/>
        </pc:sldMkLst>
        <pc:spChg chg="add del">
          <ac:chgData name="Peyton Smith" userId="27dab001-170f-4fa8-af7a-dfe0310cd5ac" providerId="ADAL" clId="{9488D0D2-9683-4C72-9EA0-23521B5EA4B5}" dt="2021-11-03T16:33:52.273" v="403" actId="22"/>
          <ac:spMkLst>
            <pc:docMk/>
            <pc:sldMk cId="2664644776" sldId="285"/>
            <ac:spMk id="6" creationId="{59EBD2E3-9889-453E-BF39-42E60AB429FD}"/>
          </ac:spMkLst>
        </pc:spChg>
        <pc:spChg chg="mod">
          <ac:chgData name="Peyton Smith" userId="27dab001-170f-4fa8-af7a-dfe0310cd5ac" providerId="ADAL" clId="{9488D0D2-9683-4C72-9EA0-23521B5EA4B5}" dt="2021-11-03T16:33:27.167" v="383" actId="20577"/>
          <ac:spMkLst>
            <pc:docMk/>
            <pc:sldMk cId="2664644776" sldId="285"/>
            <ac:spMk id="9" creationId="{1A74A54E-DA79-4E10-9EA5-A4839EF12BF1}"/>
          </ac:spMkLst>
        </pc:spChg>
        <pc:spChg chg="mod">
          <ac:chgData name="Peyton Smith" userId="27dab001-170f-4fa8-af7a-dfe0310cd5ac" providerId="ADAL" clId="{9488D0D2-9683-4C72-9EA0-23521B5EA4B5}" dt="2021-11-03T17:33:16.463" v="713" actId="115"/>
          <ac:spMkLst>
            <pc:docMk/>
            <pc:sldMk cId="2664644776" sldId="285"/>
            <ac:spMk id="10" creationId="{357FE810-C731-40ED-9211-1C3763DD6F9C}"/>
          </ac:spMkLst>
        </pc:spChg>
      </pc:sldChg>
      <pc:sldChg chg="modSp del mod replTag delTag">
        <pc:chgData name="Peyton Smith" userId="27dab001-170f-4fa8-af7a-dfe0310cd5ac" providerId="ADAL" clId="{9488D0D2-9683-4C72-9EA0-23521B5EA4B5}" dt="2021-11-03T16:33:30.008" v="386" actId="47"/>
        <pc:sldMkLst>
          <pc:docMk/>
          <pc:sldMk cId="802087229" sldId="286"/>
        </pc:sldMkLst>
        <pc:spChg chg="mod">
          <ac:chgData name="Peyton Smith" userId="27dab001-170f-4fa8-af7a-dfe0310cd5ac" providerId="ADAL" clId="{9488D0D2-9683-4C72-9EA0-23521B5EA4B5}" dt="2021-11-03T13:56:54.705" v="50" actId="20577"/>
          <ac:spMkLst>
            <pc:docMk/>
            <pc:sldMk cId="802087229" sldId="286"/>
            <ac:spMk id="7" creationId="{E328FAFA-2A49-439E-A410-091591BE2634}"/>
          </ac:spMkLst>
        </pc:spChg>
      </pc:sldChg>
      <pc:sldChg chg="modSp mod replTag delTag">
        <pc:chgData name="Peyton Smith" userId="27dab001-170f-4fa8-af7a-dfe0310cd5ac" providerId="ADAL" clId="{9488D0D2-9683-4C72-9EA0-23521B5EA4B5}" dt="2021-11-03T17:31:47.961" v="689"/>
        <pc:sldMkLst>
          <pc:docMk/>
          <pc:sldMk cId="2561588406" sldId="287"/>
        </pc:sldMkLst>
        <pc:spChg chg="mod">
          <ac:chgData name="Peyton Smith" userId="27dab001-170f-4fa8-af7a-dfe0310cd5ac" providerId="ADAL" clId="{9488D0D2-9683-4C72-9EA0-23521B5EA4B5}" dt="2021-11-03T17:28:08.273" v="640" actId="20577"/>
          <ac:spMkLst>
            <pc:docMk/>
            <pc:sldMk cId="2561588406" sldId="287"/>
            <ac:spMk id="7" creationId="{E328FAFA-2A49-439E-A410-091591BE2634}"/>
          </ac:spMkLst>
        </pc:spChg>
      </pc:sldChg>
      <pc:sldChg chg="modSp del mod replTag delTag">
        <pc:chgData name="Peyton Smith" userId="27dab001-170f-4fa8-af7a-dfe0310cd5ac" providerId="ADAL" clId="{9488D0D2-9683-4C72-9EA0-23521B5EA4B5}" dt="2021-11-03T16:33:31.478" v="391" actId="47"/>
        <pc:sldMkLst>
          <pc:docMk/>
          <pc:sldMk cId="4135708022" sldId="288"/>
        </pc:sldMkLst>
        <pc:spChg chg="mod">
          <ac:chgData name="Peyton Smith" userId="27dab001-170f-4fa8-af7a-dfe0310cd5ac" providerId="ADAL" clId="{9488D0D2-9683-4C72-9EA0-23521B5EA4B5}" dt="2021-11-03T13:57:01.216" v="56" actId="6549"/>
          <ac:spMkLst>
            <pc:docMk/>
            <pc:sldMk cId="4135708022" sldId="288"/>
            <ac:spMk id="7" creationId="{E328FAFA-2A49-439E-A410-091591BE2634}"/>
          </ac:spMkLst>
        </pc:spChg>
      </pc:sldChg>
      <pc:sldChg chg="addSp delSp modSp add mod replTag delTag">
        <pc:chgData name="Peyton Smith" userId="27dab001-170f-4fa8-af7a-dfe0310cd5ac" providerId="ADAL" clId="{9488D0D2-9683-4C72-9EA0-23521B5EA4B5}" dt="2021-11-03T17:33:38.346" v="726" actId="255"/>
        <pc:sldMkLst>
          <pc:docMk/>
          <pc:sldMk cId="4193720125" sldId="288"/>
        </pc:sldMkLst>
        <pc:spChg chg="add del mod">
          <ac:chgData name="Peyton Smith" userId="27dab001-170f-4fa8-af7a-dfe0310cd5ac" providerId="ADAL" clId="{9488D0D2-9683-4C72-9EA0-23521B5EA4B5}" dt="2021-11-03T16:35:14.028" v="447" actId="478"/>
          <ac:spMkLst>
            <pc:docMk/>
            <pc:sldMk cId="4193720125" sldId="288"/>
            <ac:spMk id="5" creationId="{C6702417-F53E-4DF6-A64D-2062B4CFE90A}"/>
          </ac:spMkLst>
        </pc:spChg>
        <pc:spChg chg="mod">
          <ac:chgData name="Peyton Smith" userId="27dab001-170f-4fa8-af7a-dfe0310cd5ac" providerId="ADAL" clId="{9488D0D2-9683-4C72-9EA0-23521B5EA4B5}" dt="2021-11-03T17:33:38.346" v="726" actId="255"/>
          <ac:spMkLst>
            <pc:docMk/>
            <pc:sldMk cId="4193720125" sldId="288"/>
            <ac:spMk id="10" creationId="{357FE810-C731-40ED-9211-1C3763DD6F9C}"/>
          </ac:spMkLst>
        </pc:spChg>
      </pc:sldChg>
      <pc:sldChg chg="addSp delSp modSp add mod replTag delTag">
        <pc:chgData name="Peyton Smith" userId="27dab001-170f-4fa8-af7a-dfe0310cd5ac" providerId="ADAL" clId="{9488D0D2-9683-4C72-9EA0-23521B5EA4B5}" dt="2021-11-03T17:29:53.390" v="670"/>
        <pc:sldMkLst>
          <pc:docMk/>
          <pc:sldMk cId="1508232901" sldId="289"/>
        </pc:sldMkLst>
        <pc:spChg chg="add del">
          <ac:chgData name="Peyton Smith" userId="27dab001-170f-4fa8-af7a-dfe0310cd5ac" providerId="ADAL" clId="{9488D0D2-9683-4C72-9EA0-23521B5EA4B5}" dt="2021-11-03T16:36:55.222" v="551" actId="478"/>
          <ac:spMkLst>
            <pc:docMk/>
            <pc:sldMk cId="1508232901" sldId="289"/>
            <ac:spMk id="6" creationId="{96F7A701-0AA1-403C-8266-77A95DF4B453}"/>
          </ac:spMkLst>
        </pc:spChg>
        <pc:spChg chg="mod">
          <ac:chgData name="Peyton Smith" userId="27dab001-170f-4fa8-af7a-dfe0310cd5ac" providerId="ADAL" clId="{9488D0D2-9683-4C72-9EA0-23521B5EA4B5}" dt="2021-11-03T17:29:53.390" v="670"/>
          <ac:spMkLst>
            <pc:docMk/>
            <pc:sldMk cId="1508232901" sldId="289"/>
            <ac:spMk id="9" creationId="{1A74A54E-DA79-4E10-9EA5-A4839EF12BF1}"/>
          </ac:spMkLst>
        </pc:spChg>
        <pc:spChg chg="mod">
          <ac:chgData name="Peyton Smith" userId="27dab001-170f-4fa8-af7a-dfe0310cd5ac" providerId="ADAL" clId="{9488D0D2-9683-4C72-9EA0-23521B5EA4B5}" dt="2021-11-03T16:38:06.436" v="596" actId="20577"/>
          <ac:spMkLst>
            <pc:docMk/>
            <pc:sldMk cId="1508232901" sldId="289"/>
            <ac:spMk id="10" creationId="{357FE810-C731-40ED-9211-1C3763DD6F9C}"/>
          </ac:spMkLst>
        </pc:spChg>
      </pc:sldChg>
      <pc:sldChg chg="modSp add mod replTag delTag">
        <pc:chgData name="Peyton Smith" userId="27dab001-170f-4fa8-af7a-dfe0310cd5ac" providerId="ADAL" clId="{9488D0D2-9683-4C72-9EA0-23521B5EA4B5}" dt="2021-11-03T17:29:56.352" v="675"/>
        <pc:sldMkLst>
          <pc:docMk/>
          <pc:sldMk cId="1187237228" sldId="290"/>
        </pc:sldMkLst>
        <pc:spChg chg="mod">
          <ac:chgData name="Peyton Smith" userId="27dab001-170f-4fa8-af7a-dfe0310cd5ac" providerId="ADAL" clId="{9488D0D2-9683-4C72-9EA0-23521B5EA4B5}" dt="2021-11-03T17:29:56.352" v="675"/>
          <ac:spMkLst>
            <pc:docMk/>
            <pc:sldMk cId="1187237228" sldId="290"/>
            <ac:spMk id="9" creationId="{1A74A54E-DA79-4E10-9EA5-A4839EF12BF1}"/>
          </ac:spMkLst>
        </pc:spChg>
        <pc:spChg chg="mod">
          <ac:chgData name="Peyton Smith" userId="27dab001-170f-4fa8-af7a-dfe0310cd5ac" providerId="ADAL" clId="{9488D0D2-9683-4C72-9EA0-23521B5EA4B5}" dt="2021-11-03T16:38:15.955" v="601" actId="6549"/>
          <ac:spMkLst>
            <pc:docMk/>
            <pc:sldMk cId="1187237228" sldId="290"/>
            <ac:spMk id="10" creationId="{357FE810-C731-40ED-9211-1C3763DD6F9C}"/>
          </ac:spMkLst>
        </pc:spChg>
      </pc:sldChg>
      <pc:sldChg chg="replTag delTag">
        <pc:chgData name="Peyton Smith" userId="27dab001-170f-4fa8-af7a-dfe0310cd5ac" providerId="ADAL" clId="{9488D0D2-9683-4C72-9EA0-23521B5EA4B5}" dt="2021-11-03T17:31:45.489" v="687"/>
        <pc:sldMkLst>
          <pc:docMk/>
          <pc:sldMk cId="3780731620" sldId="291"/>
        </pc:sldMkLst>
      </pc:sldChg>
    </pc:docChg>
  </pc:docChgLst>
  <pc:docChgLst>
    <pc:chgData name="David Spicer" userId="S::dspicer@usccb.org::5951a98f-67a7-4f81-aa36-1fb078871402" providerId="AD" clId="Web-{A6EBD2F6-9699-42A7-9DF0-2E1B8F574A12}"/>
    <pc:docChg chg="modSld">
      <pc:chgData name="David Spicer" userId="S::dspicer@usccb.org::5951a98f-67a7-4f81-aa36-1fb078871402" providerId="AD" clId="Web-{A6EBD2F6-9699-42A7-9DF0-2E1B8F574A12}" dt="2021-10-20T17:57:04.714" v="6" actId="20577"/>
      <pc:docMkLst>
        <pc:docMk/>
      </pc:docMkLst>
      <pc:sldChg chg="modSp">
        <pc:chgData name="David Spicer" userId="S::dspicer@usccb.org::5951a98f-67a7-4f81-aa36-1fb078871402" providerId="AD" clId="Web-{A6EBD2F6-9699-42A7-9DF0-2E1B8F574A12}" dt="2021-10-20T17:57:04.714" v="6" actId="20577"/>
        <pc:sldMkLst>
          <pc:docMk/>
          <pc:sldMk cId="984129202" sldId="282"/>
        </pc:sldMkLst>
        <pc:spChg chg="mod">
          <ac:chgData name="David Spicer" userId="S::dspicer@usccb.org::5951a98f-67a7-4f81-aa36-1fb078871402" providerId="AD" clId="Web-{A6EBD2F6-9699-42A7-9DF0-2E1B8F574A12}" dt="2021-10-20T17:57:04.714" v="6" actId="20577"/>
          <ac:spMkLst>
            <pc:docMk/>
            <pc:sldMk cId="984129202" sldId="282"/>
            <ac:spMk id="7" creationId="{E328FAFA-2A49-439E-A410-091591BE2634}"/>
          </ac:spMkLst>
        </pc:spChg>
      </pc:sldChg>
    </pc:docChg>
  </pc:docChgLst>
  <pc:docChgLst>
    <pc:chgData name="Colleen Tighe" userId="S::ctighe@usccb.org::bac4d7c8-0e64-479e-9d80-c642157ac721" providerId="AD" clId="Web-{CEC0B517-F7C0-49F8-89A6-0D3D8E5D38F5}"/>
    <pc:docChg chg="modSld">
      <pc:chgData name="Colleen Tighe" userId="S::ctighe@usccb.org::bac4d7c8-0e64-479e-9d80-c642157ac721" providerId="AD" clId="Web-{CEC0B517-F7C0-49F8-89A6-0D3D8E5D38F5}" dt="2021-11-17T16:55:09.752" v="236" actId="20577"/>
      <pc:docMkLst>
        <pc:docMk/>
      </pc:docMkLst>
      <pc:sldChg chg="modSp">
        <pc:chgData name="Colleen Tighe" userId="S::ctighe@usccb.org::bac4d7c8-0e64-479e-9d80-c642157ac721" providerId="AD" clId="Web-{CEC0B517-F7C0-49F8-89A6-0D3D8E5D38F5}" dt="2021-11-17T16:52:54.354" v="125"/>
        <pc:sldMkLst>
          <pc:docMk/>
          <pc:sldMk cId="1903703252" sldId="279"/>
        </pc:sldMkLst>
        <pc:graphicFrameChg chg="mod modGraphic">
          <ac:chgData name="Colleen Tighe" userId="S::ctighe@usccb.org::bac4d7c8-0e64-479e-9d80-c642157ac721" providerId="AD" clId="Web-{CEC0B517-F7C0-49F8-89A6-0D3D8E5D38F5}" dt="2021-11-17T16:52:54.354" v="125"/>
          <ac:graphicFrameMkLst>
            <pc:docMk/>
            <pc:sldMk cId="1903703252" sldId="279"/>
            <ac:graphicFrameMk id="4" creationId="{68106267-963B-4BC3-8A36-59D6A9871E46}"/>
          </ac:graphicFrameMkLst>
        </pc:graphicFrameChg>
      </pc:sldChg>
      <pc:sldChg chg="modSp">
        <pc:chgData name="Colleen Tighe" userId="S::ctighe@usccb.org::bac4d7c8-0e64-479e-9d80-c642157ac721" providerId="AD" clId="Web-{CEC0B517-F7C0-49F8-89A6-0D3D8E5D38F5}" dt="2021-11-17T16:55:09.752" v="236" actId="20577"/>
        <pc:sldMkLst>
          <pc:docMk/>
          <pc:sldMk cId="3780731620" sldId="291"/>
        </pc:sldMkLst>
        <pc:spChg chg="mod">
          <ac:chgData name="Colleen Tighe" userId="S::ctighe@usccb.org::bac4d7c8-0e64-479e-9d80-c642157ac721" providerId="AD" clId="Web-{CEC0B517-F7C0-49F8-89A6-0D3D8E5D38F5}" dt="2021-11-17T16:55:09.752" v="236" actId="20577"/>
          <ac:spMkLst>
            <pc:docMk/>
            <pc:sldMk cId="3780731620" sldId="291"/>
            <ac:spMk id="7" creationId="{E328FAFA-2A49-439E-A410-091591BE2634}"/>
          </ac:spMkLst>
        </pc:spChg>
        <pc:spChg chg="mod">
          <ac:chgData name="Colleen Tighe" userId="S::ctighe@usccb.org::bac4d7c8-0e64-479e-9d80-c642157ac721" providerId="AD" clId="Web-{CEC0B517-F7C0-49F8-89A6-0D3D8E5D38F5}" dt="2021-11-17T16:53:47.451" v="143" actId="20577"/>
          <ac:spMkLst>
            <pc:docMk/>
            <pc:sldMk cId="3780731620" sldId="291"/>
            <ac:spMk id="9" creationId="{1A74A54E-DA79-4E10-9EA5-A4839EF12BF1}"/>
          </ac:spMkLst>
        </pc:spChg>
      </pc:sldChg>
    </pc:docChg>
  </pc:docChgLst>
  <pc:docChgLst>
    <pc:chgData name="Rachel Pollock" userId="S::rpollock@usccb.org::5d79080d-b86f-4241-8f75-89e865fa7d91" providerId="AD" clId="Web-{165C7B77-0035-C648-F406-521BD800AC7F}"/>
    <pc:docChg chg="modSld">
      <pc:chgData name="Rachel Pollock" userId="S::rpollock@usccb.org::5d79080d-b86f-4241-8f75-89e865fa7d91" providerId="AD" clId="Web-{165C7B77-0035-C648-F406-521BD800AC7F}" dt="2021-12-01T18:27:57.168" v="1" actId="20577"/>
      <pc:docMkLst>
        <pc:docMk/>
      </pc:docMkLst>
      <pc:sldChg chg="modSp">
        <pc:chgData name="Rachel Pollock" userId="S::rpollock@usccb.org::5d79080d-b86f-4241-8f75-89e865fa7d91" providerId="AD" clId="Web-{165C7B77-0035-C648-F406-521BD800AC7F}" dt="2021-12-01T18:27:57.168" v="1" actId="20577"/>
        <pc:sldMkLst>
          <pc:docMk/>
          <pc:sldMk cId="2823443233" sldId="296"/>
        </pc:sldMkLst>
        <pc:spChg chg="mod">
          <ac:chgData name="Rachel Pollock" userId="S::rpollock@usccb.org::5d79080d-b86f-4241-8f75-89e865fa7d91" providerId="AD" clId="Web-{165C7B77-0035-C648-F406-521BD800AC7F}" dt="2021-12-01T18:27:57.168" v="1" actId="20577"/>
          <ac:spMkLst>
            <pc:docMk/>
            <pc:sldMk cId="2823443233" sldId="296"/>
            <ac:spMk id="7" creationId="{E328FAFA-2A49-439E-A410-091591BE2634}"/>
          </ac:spMkLst>
        </pc:spChg>
      </pc:sldChg>
    </pc:docChg>
  </pc:docChgLst>
  <pc:docChgLst>
    <pc:chgData name="Peyton Smith" userId="27dab001-170f-4fa8-af7a-dfe0310cd5ac" providerId="ADAL" clId="{067FF973-C9AB-41B1-9C1F-CB4AD7211E18}"/>
    <pc:docChg chg="undo custSel addSld delSld modSld sldOrd">
      <pc:chgData name="Peyton Smith" userId="27dab001-170f-4fa8-af7a-dfe0310cd5ac" providerId="ADAL" clId="{067FF973-C9AB-41B1-9C1F-CB4AD7211E18}" dt="2021-09-15T14:49:17.535" v="1050" actId="20577"/>
      <pc:docMkLst>
        <pc:docMk/>
      </pc:docMkLst>
      <pc:sldChg chg="modSp mod">
        <pc:chgData name="Peyton Smith" userId="27dab001-170f-4fa8-af7a-dfe0310cd5ac" providerId="ADAL" clId="{067FF973-C9AB-41B1-9C1F-CB4AD7211E18}" dt="2021-09-15T14:22:18.004" v="218" actId="313"/>
        <pc:sldMkLst>
          <pc:docMk/>
          <pc:sldMk cId="195410432" sldId="257"/>
        </pc:sldMkLst>
        <pc:spChg chg="mod">
          <ac:chgData name="Peyton Smith" userId="27dab001-170f-4fa8-af7a-dfe0310cd5ac" providerId="ADAL" clId="{067FF973-C9AB-41B1-9C1F-CB4AD7211E18}" dt="2021-09-15T14:21:05.653" v="120" actId="20577"/>
          <ac:spMkLst>
            <pc:docMk/>
            <pc:sldMk cId="195410432" sldId="257"/>
            <ac:spMk id="4" creationId="{3B054456-1C04-492A-8F78-7F8905A05A69}"/>
          </ac:spMkLst>
        </pc:spChg>
        <pc:spChg chg="mod">
          <ac:chgData name="Peyton Smith" userId="27dab001-170f-4fa8-af7a-dfe0310cd5ac" providerId="ADAL" clId="{067FF973-C9AB-41B1-9C1F-CB4AD7211E18}" dt="2021-09-15T14:21:11.889" v="145" actId="20577"/>
          <ac:spMkLst>
            <pc:docMk/>
            <pc:sldMk cId="195410432" sldId="257"/>
            <ac:spMk id="6" creationId="{C4009A11-0AE5-4F95-8FD4-FB062D352D39}"/>
          </ac:spMkLst>
        </pc:spChg>
        <pc:spChg chg="mod">
          <ac:chgData name="Peyton Smith" userId="27dab001-170f-4fa8-af7a-dfe0310cd5ac" providerId="ADAL" clId="{067FF973-C9AB-41B1-9C1F-CB4AD7211E18}" dt="2021-09-15T14:21:22.430" v="177" actId="20577"/>
          <ac:spMkLst>
            <pc:docMk/>
            <pc:sldMk cId="195410432" sldId="257"/>
            <ac:spMk id="8" creationId="{6344CB4F-ACCB-41E2-8BEE-0DA281808FE2}"/>
          </ac:spMkLst>
        </pc:spChg>
        <pc:spChg chg="mod">
          <ac:chgData name="Peyton Smith" userId="27dab001-170f-4fa8-af7a-dfe0310cd5ac" providerId="ADAL" clId="{067FF973-C9AB-41B1-9C1F-CB4AD7211E18}" dt="2021-09-15T14:22:18.004" v="218" actId="313"/>
          <ac:spMkLst>
            <pc:docMk/>
            <pc:sldMk cId="195410432" sldId="257"/>
            <ac:spMk id="12" creationId="{D88111FA-4793-4495-B1D3-F612CC99A2FF}"/>
          </ac:spMkLst>
        </pc:spChg>
      </pc:sldChg>
      <pc:sldChg chg="del">
        <pc:chgData name="Peyton Smith" userId="27dab001-170f-4fa8-af7a-dfe0310cd5ac" providerId="ADAL" clId="{067FF973-C9AB-41B1-9C1F-CB4AD7211E18}" dt="2021-09-15T14:22:20.680" v="219" actId="47"/>
        <pc:sldMkLst>
          <pc:docMk/>
          <pc:sldMk cId="3754098750" sldId="258"/>
        </pc:sldMkLst>
      </pc:sldChg>
      <pc:sldChg chg="del">
        <pc:chgData name="Peyton Smith" userId="27dab001-170f-4fa8-af7a-dfe0310cd5ac" providerId="ADAL" clId="{067FF973-C9AB-41B1-9C1F-CB4AD7211E18}" dt="2021-09-15T14:22:14.443" v="217" actId="47"/>
        <pc:sldMkLst>
          <pc:docMk/>
          <pc:sldMk cId="1490946676" sldId="259"/>
        </pc:sldMkLst>
      </pc:sldChg>
      <pc:sldChg chg="del">
        <pc:chgData name="Peyton Smith" userId="27dab001-170f-4fa8-af7a-dfe0310cd5ac" providerId="ADAL" clId="{067FF973-C9AB-41B1-9C1F-CB4AD7211E18}" dt="2021-09-15T14:22:12.569" v="216" actId="47"/>
        <pc:sldMkLst>
          <pc:docMk/>
          <pc:sldMk cId="459970952" sldId="260"/>
        </pc:sldMkLst>
      </pc:sldChg>
      <pc:sldChg chg="del">
        <pc:chgData name="Peyton Smith" userId="27dab001-170f-4fa8-af7a-dfe0310cd5ac" providerId="ADAL" clId="{067FF973-C9AB-41B1-9C1F-CB4AD7211E18}" dt="2021-09-15T14:48:35.522" v="1024" actId="47"/>
        <pc:sldMkLst>
          <pc:docMk/>
          <pc:sldMk cId="1842681052" sldId="261"/>
        </pc:sldMkLst>
      </pc:sldChg>
      <pc:sldChg chg="delSp modSp mod">
        <pc:chgData name="Peyton Smith" userId="27dab001-170f-4fa8-af7a-dfe0310cd5ac" providerId="ADAL" clId="{067FF973-C9AB-41B1-9C1F-CB4AD7211E18}" dt="2021-09-15T14:29:11.587" v="659" actId="20577"/>
        <pc:sldMkLst>
          <pc:docMk/>
          <pc:sldMk cId="1692135164" sldId="263"/>
        </pc:sldMkLst>
        <pc:spChg chg="mod">
          <ac:chgData name="Peyton Smith" userId="27dab001-170f-4fa8-af7a-dfe0310cd5ac" providerId="ADAL" clId="{067FF973-C9AB-41B1-9C1F-CB4AD7211E18}" dt="2021-09-15T14:22:38.499" v="234" actId="20577"/>
          <ac:spMkLst>
            <pc:docMk/>
            <pc:sldMk cId="1692135164" sldId="263"/>
            <ac:spMk id="2" creationId="{F2A68DDA-51E2-4BD9-A822-E7C1DFE1BAC1}"/>
          </ac:spMkLst>
        </pc:spChg>
        <pc:spChg chg="mod">
          <ac:chgData name="Peyton Smith" userId="27dab001-170f-4fa8-af7a-dfe0310cd5ac" providerId="ADAL" clId="{067FF973-C9AB-41B1-9C1F-CB4AD7211E18}" dt="2021-09-15T14:22:43.945" v="235" actId="20577"/>
          <ac:spMkLst>
            <pc:docMk/>
            <pc:sldMk cId="1692135164" sldId="263"/>
            <ac:spMk id="6" creationId="{D050446B-A743-4C20-9E9C-5E82EB263774}"/>
          </ac:spMkLst>
        </pc:spChg>
        <pc:spChg chg="mod">
          <ac:chgData name="Peyton Smith" userId="27dab001-170f-4fa8-af7a-dfe0310cd5ac" providerId="ADAL" clId="{067FF973-C9AB-41B1-9C1F-CB4AD7211E18}" dt="2021-09-15T14:29:11.587" v="659" actId="20577"/>
          <ac:spMkLst>
            <pc:docMk/>
            <pc:sldMk cId="1692135164" sldId="263"/>
            <ac:spMk id="11" creationId="{C89720BA-B21D-4DA2-A2AA-A89F58EBC414}"/>
          </ac:spMkLst>
        </pc:spChg>
        <pc:spChg chg="del">
          <ac:chgData name="Peyton Smith" userId="27dab001-170f-4fa8-af7a-dfe0310cd5ac" providerId="ADAL" clId="{067FF973-C9AB-41B1-9C1F-CB4AD7211E18}" dt="2021-09-15T14:24:21.207" v="280" actId="478"/>
          <ac:spMkLst>
            <pc:docMk/>
            <pc:sldMk cId="1692135164" sldId="263"/>
            <ac:spMk id="44" creationId="{ABA64B65-B2FE-47C5-9DF6-A3102C4A3203}"/>
          </ac:spMkLst>
        </pc:spChg>
        <pc:spChg chg="del">
          <ac:chgData name="Peyton Smith" userId="27dab001-170f-4fa8-af7a-dfe0310cd5ac" providerId="ADAL" clId="{067FF973-C9AB-41B1-9C1F-CB4AD7211E18}" dt="2021-09-15T14:24:21.207" v="280" actId="478"/>
          <ac:spMkLst>
            <pc:docMk/>
            <pc:sldMk cId="1692135164" sldId="263"/>
            <ac:spMk id="45" creationId="{2E393D2B-1300-4167-94FE-E4B48210C970}"/>
          </ac:spMkLst>
        </pc:spChg>
        <pc:spChg chg="del">
          <ac:chgData name="Peyton Smith" userId="27dab001-170f-4fa8-af7a-dfe0310cd5ac" providerId="ADAL" clId="{067FF973-C9AB-41B1-9C1F-CB4AD7211E18}" dt="2021-09-15T14:24:21.207" v="280" actId="478"/>
          <ac:spMkLst>
            <pc:docMk/>
            <pc:sldMk cId="1692135164" sldId="263"/>
            <ac:spMk id="55" creationId="{081D7420-ABC4-45E8-AAE6-E28CE68E344F}"/>
          </ac:spMkLst>
        </pc:spChg>
        <pc:grpChg chg="del">
          <ac:chgData name="Peyton Smith" userId="27dab001-170f-4fa8-af7a-dfe0310cd5ac" providerId="ADAL" clId="{067FF973-C9AB-41B1-9C1F-CB4AD7211E18}" dt="2021-09-15T14:24:21.207" v="280" actId="478"/>
          <ac:grpSpMkLst>
            <pc:docMk/>
            <pc:sldMk cId="1692135164" sldId="263"/>
            <ac:grpSpMk id="29" creationId="{8F2A40B5-2B89-4875-B903-1E6600F6A860}"/>
          </ac:grpSpMkLst>
        </pc:grpChg>
        <pc:grpChg chg="del">
          <ac:chgData name="Peyton Smith" userId="27dab001-170f-4fa8-af7a-dfe0310cd5ac" providerId="ADAL" clId="{067FF973-C9AB-41B1-9C1F-CB4AD7211E18}" dt="2021-09-15T14:22:46.978" v="236" actId="478"/>
          <ac:grpSpMkLst>
            <pc:docMk/>
            <pc:sldMk cId="1692135164" sldId="263"/>
            <ac:grpSpMk id="34" creationId="{ABEDA183-1D6C-4C00-AB90-03D9B8A59936}"/>
          </ac:grpSpMkLst>
        </pc:grpChg>
        <pc:grpChg chg="del">
          <ac:chgData name="Peyton Smith" userId="27dab001-170f-4fa8-af7a-dfe0310cd5ac" providerId="ADAL" clId="{067FF973-C9AB-41B1-9C1F-CB4AD7211E18}" dt="2021-09-15T14:24:21.207" v="280" actId="478"/>
          <ac:grpSpMkLst>
            <pc:docMk/>
            <pc:sldMk cId="1692135164" sldId="263"/>
            <ac:grpSpMk id="39" creationId="{D0499F7B-A8D4-494B-BB4E-F6B40461D48A}"/>
          </ac:grpSpMkLst>
        </pc:grpChg>
        <pc:grpChg chg="del">
          <ac:chgData name="Peyton Smith" userId="27dab001-170f-4fa8-af7a-dfe0310cd5ac" providerId="ADAL" clId="{067FF973-C9AB-41B1-9C1F-CB4AD7211E18}" dt="2021-09-15T14:24:21.207" v="280" actId="478"/>
          <ac:grpSpMkLst>
            <pc:docMk/>
            <pc:sldMk cId="1692135164" sldId="263"/>
            <ac:grpSpMk id="50" creationId="{A9AAD568-CBC4-4F9A-B679-8F1EB225B65F}"/>
          </ac:grpSpMkLst>
        </pc:grpChg>
        <pc:picChg chg="mod">
          <ac:chgData name="Peyton Smith" userId="27dab001-170f-4fa8-af7a-dfe0310cd5ac" providerId="ADAL" clId="{067FF973-C9AB-41B1-9C1F-CB4AD7211E18}" dt="2021-09-15T14:24:18.287" v="279" actId="1076"/>
          <ac:picMkLst>
            <pc:docMk/>
            <pc:sldMk cId="1692135164" sldId="263"/>
            <ac:picMk id="47" creationId="{29E4E4CA-F4A8-4238-BB1C-2D412734B4FF}"/>
          </ac:picMkLst>
        </pc:picChg>
        <pc:picChg chg="mod">
          <ac:chgData name="Peyton Smith" userId="27dab001-170f-4fa8-af7a-dfe0310cd5ac" providerId="ADAL" clId="{067FF973-C9AB-41B1-9C1F-CB4AD7211E18}" dt="2021-09-15T14:24:18.287" v="279" actId="1076"/>
          <ac:picMkLst>
            <pc:docMk/>
            <pc:sldMk cId="1692135164" sldId="263"/>
            <ac:picMk id="48" creationId="{9C5825FC-8AD7-4C18-B6C7-5B05DA82DE5D}"/>
          </ac:picMkLst>
        </pc:picChg>
      </pc:sldChg>
      <pc:sldChg chg="delSp modSp mod ord">
        <pc:chgData name="Peyton Smith" userId="27dab001-170f-4fa8-af7a-dfe0310cd5ac" providerId="ADAL" clId="{067FF973-C9AB-41B1-9C1F-CB4AD7211E18}" dt="2021-09-15T14:33:39.253" v="898" actId="1076"/>
        <pc:sldMkLst>
          <pc:docMk/>
          <pc:sldMk cId="1129946534" sldId="264"/>
        </pc:sldMkLst>
        <pc:spChg chg="mod">
          <ac:chgData name="Peyton Smith" userId="27dab001-170f-4fa8-af7a-dfe0310cd5ac" providerId="ADAL" clId="{067FF973-C9AB-41B1-9C1F-CB4AD7211E18}" dt="2021-09-15T14:32:22.063" v="877" actId="14100"/>
          <ac:spMkLst>
            <pc:docMk/>
            <pc:sldMk cId="1129946534" sldId="264"/>
            <ac:spMk id="2" creationId="{F2A68DDA-51E2-4BD9-A822-E7C1DFE1BAC1}"/>
          </ac:spMkLst>
        </pc:spChg>
        <pc:spChg chg="mod">
          <ac:chgData name="Peyton Smith" userId="27dab001-170f-4fa8-af7a-dfe0310cd5ac" providerId="ADAL" clId="{067FF973-C9AB-41B1-9C1F-CB4AD7211E18}" dt="2021-09-15T14:32:28.665" v="878" actId="20577"/>
          <ac:spMkLst>
            <pc:docMk/>
            <pc:sldMk cId="1129946534" sldId="264"/>
            <ac:spMk id="6" creationId="{D050446B-A743-4C20-9E9C-5E82EB263774}"/>
          </ac:spMkLst>
        </pc:spChg>
        <pc:spChg chg="mod">
          <ac:chgData name="Peyton Smith" userId="27dab001-170f-4fa8-af7a-dfe0310cd5ac" providerId="ADAL" clId="{067FF973-C9AB-41B1-9C1F-CB4AD7211E18}" dt="2021-09-15T14:32:43.883" v="882" actId="1076"/>
          <ac:spMkLst>
            <pc:docMk/>
            <pc:sldMk cId="1129946534" sldId="264"/>
            <ac:spMk id="10" creationId="{1B474D73-94F3-4C13-B6B4-BFD5BEDB9FA1}"/>
          </ac:spMkLst>
        </pc:spChg>
        <pc:spChg chg="del">
          <ac:chgData name="Peyton Smith" userId="27dab001-170f-4fa8-af7a-dfe0310cd5ac" providerId="ADAL" clId="{067FF973-C9AB-41B1-9C1F-CB4AD7211E18}" dt="2021-09-15T14:32:31.009" v="879" actId="478"/>
          <ac:spMkLst>
            <pc:docMk/>
            <pc:sldMk cId="1129946534" sldId="264"/>
            <ac:spMk id="11" creationId="{C89720BA-B21D-4DA2-A2AA-A89F58EBC414}"/>
          </ac:spMkLst>
        </pc:spChg>
        <pc:spChg chg="mod">
          <ac:chgData name="Peyton Smith" userId="27dab001-170f-4fa8-af7a-dfe0310cd5ac" providerId="ADAL" clId="{067FF973-C9AB-41B1-9C1F-CB4AD7211E18}" dt="2021-09-15T14:33:39.253" v="898" actId="1076"/>
          <ac:spMkLst>
            <pc:docMk/>
            <pc:sldMk cId="1129946534" sldId="264"/>
            <ac:spMk id="18" creationId="{461B9C03-D2C3-4E33-9082-A97127F55429}"/>
          </ac:spMkLst>
        </pc:spChg>
        <pc:spChg chg="del">
          <ac:chgData name="Peyton Smith" userId="27dab001-170f-4fa8-af7a-dfe0310cd5ac" providerId="ADAL" clId="{067FF973-C9AB-41B1-9C1F-CB4AD7211E18}" dt="2021-09-15T14:32:09.360" v="828" actId="478"/>
          <ac:spMkLst>
            <pc:docMk/>
            <pc:sldMk cId="1129946534" sldId="264"/>
            <ac:spMk id="45" creationId="{96A60FC3-ECAF-4003-9238-BA33A6D6D35A}"/>
          </ac:spMkLst>
        </pc:spChg>
        <pc:spChg chg="del">
          <ac:chgData name="Peyton Smith" userId="27dab001-170f-4fa8-af7a-dfe0310cd5ac" providerId="ADAL" clId="{067FF973-C9AB-41B1-9C1F-CB4AD7211E18}" dt="2021-09-15T14:32:09.360" v="828" actId="478"/>
          <ac:spMkLst>
            <pc:docMk/>
            <pc:sldMk cId="1129946534" sldId="264"/>
            <ac:spMk id="46" creationId="{27E29402-76AB-4AFE-8669-D81E7DB47531}"/>
          </ac:spMkLst>
        </pc:spChg>
        <pc:spChg chg="del">
          <ac:chgData name="Peyton Smith" userId="27dab001-170f-4fa8-af7a-dfe0310cd5ac" providerId="ADAL" clId="{067FF973-C9AB-41B1-9C1F-CB4AD7211E18}" dt="2021-09-15T14:32:09.360" v="828" actId="478"/>
          <ac:spMkLst>
            <pc:docMk/>
            <pc:sldMk cId="1129946534" sldId="264"/>
            <ac:spMk id="47" creationId="{8C8B7F1E-AC9D-4968-95AC-97BCC715A287}"/>
          </ac:spMkLst>
        </pc:spChg>
        <pc:spChg chg="del">
          <ac:chgData name="Peyton Smith" userId="27dab001-170f-4fa8-af7a-dfe0310cd5ac" providerId="ADAL" clId="{067FF973-C9AB-41B1-9C1F-CB4AD7211E18}" dt="2021-09-15T14:32:09.360" v="828" actId="478"/>
          <ac:spMkLst>
            <pc:docMk/>
            <pc:sldMk cId="1129946534" sldId="264"/>
            <ac:spMk id="48" creationId="{F9CD8B84-ABF3-4327-924B-F1BFB5516E5E}"/>
          </ac:spMkLst>
        </pc:spChg>
        <pc:spChg chg="del">
          <ac:chgData name="Peyton Smith" userId="27dab001-170f-4fa8-af7a-dfe0310cd5ac" providerId="ADAL" clId="{067FF973-C9AB-41B1-9C1F-CB4AD7211E18}" dt="2021-09-15T14:32:09.360" v="828" actId="478"/>
          <ac:spMkLst>
            <pc:docMk/>
            <pc:sldMk cId="1129946534" sldId="264"/>
            <ac:spMk id="49" creationId="{2F771532-B1CD-454D-871F-145F022A33E3}"/>
          </ac:spMkLst>
        </pc:spChg>
        <pc:spChg chg="del">
          <ac:chgData name="Peyton Smith" userId="27dab001-170f-4fa8-af7a-dfe0310cd5ac" providerId="ADAL" clId="{067FF973-C9AB-41B1-9C1F-CB4AD7211E18}" dt="2021-09-15T14:32:09.360" v="828" actId="478"/>
          <ac:spMkLst>
            <pc:docMk/>
            <pc:sldMk cId="1129946534" sldId="264"/>
            <ac:spMk id="50" creationId="{1C3472AC-1742-4626-9D2C-83AB2B4B5BAD}"/>
          </ac:spMkLst>
        </pc:spChg>
        <pc:spChg chg="del">
          <ac:chgData name="Peyton Smith" userId="27dab001-170f-4fa8-af7a-dfe0310cd5ac" providerId="ADAL" clId="{067FF973-C9AB-41B1-9C1F-CB4AD7211E18}" dt="2021-09-15T14:33:28.279" v="894" actId="478"/>
          <ac:spMkLst>
            <pc:docMk/>
            <pc:sldMk cId="1129946534" sldId="264"/>
            <ac:spMk id="56" creationId="{C93BBCD7-48FA-4BA5-884E-4BBAD727913E}"/>
          </ac:spMkLst>
        </pc:spChg>
        <pc:grpChg chg="del">
          <ac:chgData name="Peyton Smith" userId="27dab001-170f-4fa8-af7a-dfe0310cd5ac" providerId="ADAL" clId="{067FF973-C9AB-41B1-9C1F-CB4AD7211E18}" dt="2021-09-15T14:33:28.279" v="894" actId="478"/>
          <ac:grpSpMkLst>
            <pc:docMk/>
            <pc:sldMk cId="1129946534" sldId="264"/>
            <ac:grpSpMk id="51" creationId="{B450874E-3616-4ECA-B97C-F95A2F5A0F2B}"/>
          </ac:grpSpMkLst>
        </pc:grpChg>
      </pc:sldChg>
      <pc:sldChg chg="del">
        <pc:chgData name="Peyton Smith" userId="27dab001-170f-4fa8-af7a-dfe0310cd5ac" providerId="ADAL" clId="{067FF973-C9AB-41B1-9C1F-CB4AD7211E18}" dt="2021-09-15T14:48:35.522" v="1024" actId="47"/>
        <pc:sldMkLst>
          <pc:docMk/>
          <pc:sldMk cId="2259620455" sldId="265"/>
        </pc:sldMkLst>
      </pc:sldChg>
      <pc:sldChg chg="del">
        <pc:chgData name="Peyton Smith" userId="27dab001-170f-4fa8-af7a-dfe0310cd5ac" providerId="ADAL" clId="{067FF973-C9AB-41B1-9C1F-CB4AD7211E18}" dt="2021-09-15T14:48:35.522" v="1024" actId="47"/>
        <pc:sldMkLst>
          <pc:docMk/>
          <pc:sldMk cId="1826320979" sldId="266"/>
        </pc:sldMkLst>
      </pc:sldChg>
      <pc:sldChg chg="del ord">
        <pc:chgData name="Peyton Smith" userId="27dab001-170f-4fa8-af7a-dfe0310cd5ac" providerId="ADAL" clId="{067FF973-C9AB-41B1-9C1F-CB4AD7211E18}" dt="2021-09-15T14:48:35.522" v="1024" actId="47"/>
        <pc:sldMkLst>
          <pc:docMk/>
          <pc:sldMk cId="3720687892" sldId="267"/>
        </pc:sldMkLst>
      </pc:sldChg>
      <pc:sldChg chg="del">
        <pc:chgData name="Peyton Smith" userId="27dab001-170f-4fa8-af7a-dfe0310cd5ac" providerId="ADAL" clId="{067FF973-C9AB-41B1-9C1F-CB4AD7211E18}" dt="2021-09-15T14:48:35.522" v="1024" actId="47"/>
        <pc:sldMkLst>
          <pc:docMk/>
          <pc:sldMk cId="2911441909" sldId="268"/>
        </pc:sldMkLst>
      </pc:sldChg>
      <pc:sldChg chg="delSp modSp mod ord">
        <pc:chgData name="Peyton Smith" userId="27dab001-170f-4fa8-af7a-dfe0310cd5ac" providerId="ADAL" clId="{067FF973-C9AB-41B1-9C1F-CB4AD7211E18}" dt="2021-09-15T14:48:31.819" v="1023"/>
        <pc:sldMkLst>
          <pc:docMk/>
          <pc:sldMk cId="771685669" sldId="270"/>
        </pc:sldMkLst>
        <pc:spChg chg="mod">
          <ac:chgData name="Peyton Smith" userId="27dab001-170f-4fa8-af7a-dfe0310cd5ac" providerId="ADAL" clId="{067FF973-C9AB-41B1-9C1F-CB4AD7211E18}" dt="2021-09-15T14:48:30.649" v="1021" actId="20577"/>
          <ac:spMkLst>
            <pc:docMk/>
            <pc:sldMk cId="771685669" sldId="270"/>
            <ac:spMk id="8" creationId="{0F8CE75C-96B0-4CE9-974F-1B77F3686B94}"/>
          </ac:spMkLst>
        </pc:spChg>
        <pc:spChg chg="del mod">
          <ac:chgData name="Peyton Smith" userId="27dab001-170f-4fa8-af7a-dfe0310cd5ac" providerId="ADAL" clId="{067FF973-C9AB-41B1-9C1F-CB4AD7211E18}" dt="2021-09-15T14:48:31.819" v="1023"/>
          <ac:spMkLst>
            <pc:docMk/>
            <pc:sldMk cId="771685669" sldId="270"/>
            <ac:spMk id="10" creationId="{6CE9B23D-E98B-4912-8509-71F0E1287527}"/>
          </ac:spMkLst>
        </pc:spChg>
      </pc:sldChg>
      <pc:sldChg chg="del">
        <pc:chgData name="Peyton Smith" userId="27dab001-170f-4fa8-af7a-dfe0310cd5ac" providerId="ADAL" clId="{067FF973-C9AB-41B1-9C1F-CB4AD7211E18}" dt="2021-09-15T14:48:35.522" v="1024" actId="47"/>
        <pc:sldMkLst>
          <pc:docMk/>
          <pc:sldMk cId="3783719883" sldId="271"/>
        </pc:sldMkLst>
      </pc:sldChg>
      <pc:sldChg chg="del">
        <pc:chgData name="Peyton Smith" userId="27dab001-170f-4fa8-af7a-dfe0310cd5ac" providerId="ADAL" clId="{067FF973-C9AB-41B1-9C1F-CB4AD7211E18}" dt="2021-09-15T14:48:35.522" v="1024" actId="47"/>
        <pc:sldMkLst>
          <pc:docMk/>
          <pc:sldMk cId="1265306004" sldId="272"/>
        </pc:sldMkLst>
      </pc:sldChg>
      <pc:sldChg chg="del ord">
        <pc:chgData name="Peyton Smith" userId="27dab001-170f-4fa8-af7a-dfe0310cd5ac" providerId="ADAL" clId="{067FF973-C9AB-41B1-9C1F-CB4AD7211E18}" dt="2021-09-15T14:48:35.522" v="1024" actId="47"/>
        <pc:sldMkLst>
          <pc:docMk/>
          <pc:sldMk cId="3563807110" sldId="273"/>
        </pc:sldMkLst>
      </pc:sldChg>
      <pc:sldChg chg="addSp delSp modSp add mod">
        <pc:chgData name="Peyton Smith" userId="27dab001-170f-4fa8-af7a-dfe0310cd5ac" providerId="ADAL" clId="{067FF973-C9AB-41B1-9C1F-CB4AD7211E18}" dt="2021-09-15T14:47:27.040" v="986"/>
        <pc:sldMkLst>
          <pc:docMk/>
          <pc:sldMk cId="3785008760" sldId="275"/>
        </pc:sldMkLst>
        <pc:spChg chg="mod">
          <ac:chgData name="Peyton Smith" userId="27dab001-170f-4fa8-af7a-dfe0310cd5ac" providerId="ADAL" clId="{067FF973-C9AB-41B1-9C1F-CB4AD7211E18}" dt="2021-09-15T14:24:37.472" v="294" actId="20577"/>
          <ac:spMkLst>
            <pc:docMk/>
            <pc:sldMk cId="3785008760" sldId="275"/>
            <ac:spMk id="2" creationId="{F2A68DDA-51E2-4BD9-A822-E7C1DFE1BAC1}"/>
          </ac:spMkLst>
        </pc:spChg>
        <pc:spChg chg="mod">
          <ac:chgData name="Peyton Smith" userId="27dab001-170f-4fa8-af7a-dfe0310cd5ac" providerId="ADAL" clId="{067FF973-C9AB-41B1-9C1F-CB4AD7211E18}" dt="2021-09-15T14:46:37.887" v="920" actId="20577"/>
          <ac:spMkLst>
            <pc:docMk/>
            <pc:sldMk cId="3785008760" sldId="275"/>
            <ac:spMk id="11" creationId="{C89720BA-B21D-4DA2-A2AA-A89F58EBC414}"/>
          </ac:spMkLst>
        </pc:spChg>
        <pc:spChg chg="mod">
          <ac:chgData name="Peyton Smith" userId="27dab001-170f-4fa8-af7a-dfe0310cd5ac" providerId="ADAL" clId="{067FF973-C9AB-41B1-9C1F-CB4AD7211E18}" dt="2021-09-15T14:24:48.790" v="297"/>
          <ac:spMkLst>
            <pc:docMk/>
            <pc:sldMk cId="3785008760" sldId="275"/>
            <ac:spMk id="12" creationId="{E5CDCF79-E967-45D7-9794-65944F3F62BA}"/>
          </ac:spMkLst>
        </pc:spChg>
        <pc:spChg chg="mod">
          <ac:chgData name="Peyton Smith" userId="27dab001-170f-4fa8-af7a-dfe0310cd5ac" providerId="ADAL" clId="{067FF973-C9AB-41B1-9C1F-CB4AD7211E18}" dt="2021-09-15T14:24:48.790" v="297"/>
          <ac:spMkLst>
            <pc:docMk/>
            <pc:sldMk cId="3785008760" sldId="275"/>
            <ac:spMk id="13" creationId="{929F915A-ADF4-4259-883E-A08C872D67F9}"/>
          </ac:spMkLst>
        </pc:spChg>
        <pc:spChg chg="mod">
          <ac:chgData name="Peyton Smith" userId="27dab001-170f-4fa8-af7a-dfe0310cd5ac" providerId="ADAL" clId="{067FF973-C9AB-41B1-9C1F-CB4AD7211E18}" dt="2021-09-15T14:24:48.790" v="297"/>
          <ac:spMkLst>
            <pc:docMk/>
            <pc:sldMk cId="3785008760" sldId="275"/>
            <ac:spMk id="14" creationId="{712F8BFE-5019-487F-AD96-2D6FD79CD27A}"/>
          </ac:spMkLst>
        </pc:spChg>
        <pc:spChg chg="mod">
          <ac:chgData name="Peyton Smith" userId="27dab001-170f-4fa8-af7a-dfe0310cd5ac" providerId="ADAL" clId="{067FF973-C9AB-41B1-9C1F-CB4AD7211E18}" dt="2021-09-15T14:24:48.790" v="297"/>
          <ac:spMkLst>
            <pc:docMk/>
            <pc:sldMk cId="3785008760" sldId="275"/>
            <ac:spMk id="15" creationId="{5B885DA4-2E25-4089-BFD7-B8DEFDD31CCF}"/>
          </ac:spMkLst>
        </pc:spChg>
        <pc:spChg chg="add del mod">
          <ac:chgData name="Peyton Smith" userId="27dab001-170f-4fa8-af7a-dfe0310cd5ac" providerId="ADAL" clId="{067FF973-C9AB-41B1-9C1F-CB4AD7211E18}" dt="2021-09-15T14:26:56.166" v="563" actId="478"/>
          <ac:spMkLst>
            <pc:docMk/>
            <pc:sldMk cId="3785008760" sldId="275"/>
            <ac:spMk id="16" creationId="{CB7F7420-370F-4523-B7CE-72F943EF8BA4}"/>
          </ac:spMkLst>
        </pc:spChg>
        <pc:spChg chg="del">
          <ac:chgData name="Peyton Smith" userId="27dab001-170f-4fa8-af7a-dfe0310cd5ac" providerId="ADAL" clId="{067FF973-C9AB-41B1-9C1F-CB4AD7211E18}" dt="2021-09-15T14:26:56.166" v="563" actId="478"/>
          <ac:spMkLst>
            <pc:docMk/>
            <pc:sldMk cId="3785008760" sldId="275"/>
            <ac:spMk id="56" creationId="{5C6ABBEC-AAF7-4378-9660-7653FC39C2B6}"/>
          </ac:spMkLst>
        </pc:spChg>
        <pc:grpChg chg="add del mod">
          <ac:chgData name="Peyton Smith" userId="27dab001-170f-4fa8-af7a-dfe0310cd5ac" providerId="ADAL" clId="{067FF973-C9AB-41B1-9C1F-CB4AD7211E18}" dt="2021-09-15T14:26:56.166" v="563" actId="478"/>
          <ac:grpSpMkLst>
            <pc:docMk/>
            <pc:sldMk cId="3785008760" sldId="275"/>
            <ac:grpSpMk id="9" creationId="{C20525C9-8148-4BC0-845A-C4D67504872B}"/>
          </ac:grpSpMkLst>
        </pc:grpChg>
        <pc:grpChg chg="add del mod">
          <ac:chgData name="Peyton Smith" userId="27dab001-170f-4fa8-af7a-dfe0310cd5ac" providerId="ADAL" clId="{067FF973-C9AB-41B1-9C1F-CB4AD7211E18}" dt="2021-09-15T14:47:26.659" v="985" actId="478"/>
          <ac:grpSpMkLst>
            <pc:docMk/>
            <pc:sldMk cId="3785008760" sldId="275"/>
            <ac:grpSpMk id="17" creationId="{1F3DFF68-0518-476D-8F4C-2EF439AD0E1C}"/>
          </ac:grpSpMkLst>
        </pc:grpChg>
        <pc:picChg chg="mod">
          <ac:chgData name="Peyton Smith" userId="27dab001-170f-4fa8-af7a-dfe0310cd5ac" providerId="ADAL" clId="{067FF973-C9AB-41B1-9C1F-CB4AD7211E18}" dt="2021-09-15T14:27:34.292" v="564"/>
          <ac:picMkLst>
            <pc:docMk/>
            <pc:sldMk cId="3785008760" sldId="275"/>
            <ac:picMk id="18" creationId="{DFAD3E3E-5BEE-4206-B595-F42823B43816}"/>
          </ac:picMkLst>
        </pc:picChg>
        <pc:picChg chg="mod">
          <ac:chgData name="Peyton Smith" userId="27dab001-170f-4fa8-af7a-dfe0310cd5ac" providerId="ADAL" clId="{067FF973-C9AB-41B1-9C1F-CB4AD7211E18}" dt="2021-09-15T14:27:34.292" v="564"/>
          <ac:picMkLst>
            <pc:docMk/>
            <pc:sldMk cId="3785008760" sldId="275"/>
            <ac:picMk id="19" creationId="{A1353FF1-8E27-492E-A265-86EC5C4553C5}"/>
          </ac:picMkLst>
        </pc:picChg>
        <pc:picChg chg="add mod">
          <ac:chgData name="Peyton Smith" userId="27dab001-170f-4fa8-af7a-dfe0310cd5ac" providerId="ADAL" clId="{067FF973-C9AB-41B1-9C1F-CB4AD7211E18}" dt="2021-09-15T14:47:27.040" v="986"/>
          <ac:picMkLst>
            <pc:docMk/>
            <pc:sldMk cId="3785008760" sldId="275"/>
            <ac:picMk id="20" creationId="{7FCF9BB2-F009-471F-B745-4D1A9B5B966E}"/>
          </ac:picMkLst>
        </pc:picChg>
        <pc:picChg chg="del">
          <ac:chgData name="Peyton Smith" userId="27dab001-170f-4fa8-af7a-dfe0310cd5ac" providerId="ADAL" clId="{067FF973-C9AB-41B1-9C1F-CB4AD7211E18}" dt="2021-09-15T14:24:42.435" v="295" actId="478"/>
          <ac:picMkLst>
            <pc:docMk/>
            <pc:sldMk cId="3785008760" sldId="275"/>
            <ac:picMk id="47" creationId="{29E4E4CA-F4A8-4238-BB1C-2D412734B4FF}"/>
          </ac:picMkLst>
        </pc:picChg>
        <pc:picChg chg="del">
          <ac:chgData name="Peyton Smith" userId="27dab001-170f-4fa8-af7a-dfe0310cd5ac" providerId="ADAL" clId="{067FF973-C9AB-41B1-9C1F-CB4AD7211E18}" dt="2021-09-15T14:24:42.945" v="296" actId="478"/>
          <ac:picMkLst>
            <pc:docMk/>
            <pc:sldMk cId="3785008760" sldId="275"/>
            <ac:picMk id="48" creationId="{9C5825FC-8AD7-4C18-B6C7-5B05DA82DE5D}"/>
          </ac:picMkLst>
        </pc:picChg>
      </pc:sldChg>
      <pc:sldChg chg="addSp delSp modSp add mod">
        <pc:chgData name="Peyton Smith" userId="27dab001-170f-4fa8-af7a-dfe0310cd5ac" providerId="ADAL" clId="{067FF973-C9AB-41B1-9C1F-CB4AD7211E18}" dt="2021-09-15T14:49:17.535" v="1050" actId="20577"/>
        <pc:sldMkLst>
          <pc:docMk/>
          <pc:sldMk cId="1396480087" sldId="276"/>
        </pc:sldMkLst>
        <pc:spChg chg="mod">
          <ac:chgData name="Peyton Smith" userId="27dab001-170f-4fa8-af7a-dfe0310cd5ac" providerId="ADAL" clId="{067FF973-C9AB-41B1-9C1F-CB4AD7211E18}" dt="2021-09-15T14:28:21.270" v="623" actId="1076"/>
          <ac:spMkLst>
            <pc:docMk/>
            <pc:sldMk cId="1396480087" sldId="276"/>
            <ac:spMk id="2" creationId="{F2A68DDA-51E2-4BD9-A822-E7C1DFE1BAC1}"/>
          </ac:spMkLst>
        </pc:spChg>
        <pc:spChg chg="mod">
          <ac:chgData name="Peyton Smith" userId="27dab001-170f-4fa8-af7a-dfe0310cd5ac" providerId="ADAL" clId="{067FF973-C9AB-41B1-9C1F-CB4AD7211E18}" dt="2021-09-15T14:49:17.535" v="1050" actId="20577"/>
          <ac:spMkLst>
            <pc:docMk/>
            <pc:sldMk cId="1396480087" sldId="276"/>
            <ac:spMk id="11" creationId="{C89720BA-B21D-4DA2-A2AA-A89F58EBC414}"/>
          </ac:spMkLst>
        </pc:spChg>
        <pc:picChg chg="add del mod">
          <ac:chgData name="Peyton Smith" userId="27dab001-170f-4fa8-af7a-dfe0310cd5ac" providerId="ADAL" clId="{067FF973-C9AB-41B1-9C1F-CB4AD7211E18}" dt="2021-09-15T14:47:23.844" v="984" actId="21"/>
          <ac:picMkLst>
            <pc:docMk/>
            <pc:sldMk cId="1396480087" sldId="276"/>
            <ac:picMk id="9" creationId="{EE526FFE-7683-4396-83C6-F7F7419E1970}"/>
          </ac:picMkLst>
        </pc:picChg>
        <pc:picChg chg="add mod">
          <ac:chgData name="Peyton Smith" userId="27dab001-170f-4fa8-af7a-dfe0310cd5ac" providerId="ADAL" clId="{067FF973-C9AB-41B1-9C1F-CB4AD7211E18}" dt="2021-09-15T14:47:34.861" v="990" actId="1076"/>
          <ac:picMkLst>
            <pc:docMk/>
            <pc:sldMk cId="1396480087" sldId="276"/>
            <ac:picMk id="12" creationId="{69EDD737-EE67-48ED-A090-131B43C3E284}"/>
          </ac:picMkLst>
        </pc:picChg>
        <pc:picChg chg="del">
          <ac:chgData name="Peyton Smith" userId="27dab001-170f-4fa8-af7a-dfe0310cd5ac" providerId="ADAL" clId="{067FF973-C9AB-41B1-9C1F-CB4AD7211E18}" dt="2021-09-15T14:29:40.867" v="660" actId="478"/>
          <ac:picMkLst>
            <pc:docMk/>
            <pc:sldMk cId="1396480087" sldId="276"/>
            <ac:picMk id="47" creationId="{29E4E4CA-F4A8-4238-BB1C-2D412734B4FF}"/>
          </ac:picMkLst>
        </pc:picChg>
        <pc:picChg chg="del">
          <ac:chgData name="Peyton Smith" userId="27dab001-170f-4fa8-af7a-dfe0310cd5ac" providerId="ADAL" clId="{067FF973-C9AB-41B1-9C1F-CB4AD7211E18}" dt="2021-09-15T14:29:41.283" v="661" actId="478"/>
          <ac:picMkLst>
            <pc:docMk/>
            <pc:sldMk cId="1396480087" sldId="276"/>
            <ac:picMk id="48" creationId="{9C5825FC-8AD7-4C18-B6C7-5B05DA82DE5D}"/>
          </ac:picMkLst>
        </pc:picChg>
      </pc:sldChg>
    </pc:docChg>
  </pc:docChgLst>
  <pc:docChgLst>
    <pc:chgData name="Colleen Tighe" userId="S::ctighe@usccb.org::bac4d7c8-0e64-479e-9d80-c642157ac721" providerId="AD" clId="Web-{C152B10F-69F9-44FB-B4A5-60C8C8EDA629}"/>
    <pc:docChg chg="modSld">
      <pc:chgData name="Colleen Tighe" userId="S::ctighe@usccb.org::bac4d7c8-0e64-479e-9d80-c642157ac721" providerId="AD" clId="Web-{C152B10F-69F9-44FB-B4A5-60C8C8EDA629}" dt="2021-10-20T17:15:49.615" v="263" actId="20577"/>
      <pc:docMkLst>
        <pc:docMk/>
      </pc:docMkLst>
      <pc:sldChg chg="modSp">
        <pc:chgData name="Colleen Tighe" userId="S::ctighe@usccb.org::bac4d7c8-0e64-479e-9d80-c642157ac721" providerId="AD" clId="Web-{C152B10F-69F9-44FB-B4A5-60C8C8EDA629}" dt="2021-10-20T17:15:49.615" v="263" actId="20577"/>
        <pc:sldMkLst>
          <pc:docMk/>
          <pc:sldMk cId="3785008760" sldId="275"/>
        </pc:sldMkLst>
        <pc:spChg chg="mod">
          <ac:chgData name="Colleen Tighe" userId="S::ctighe@usccb.org::bac4d7c8-0e64-479e-9d80-c642157ac721" providerId="AD" clId="Web-{C152B10F-69F9-44FB-B4A5-60C8C8EDA629}" dt="2021-10-20T17:15:49.615" v="263" actId="20577"/>
          <ac:spMkLst>
            <pc:docMk/>
            <pc:sldMk cId="3785008760" sldId="275"/>
            <ac:spMk id="7" creationId="{E328FAFA-2A49-439E-A410-091591BE2634}"/>
          </ac:spMkLst>
        </pc:spChg>
        <pc:spChg chg="mod">
          <ac:chgData name="Colleen Tighe" userId="S::ctighe@usccb.org::bac4d7c8-0e64-479e-9d80-c642157ac721" providerId="AD" clId="Web-{C152B10F-69F9-44FB-B4A5-60C8C8EDA629}" dt="2021-10-20T17:12:19.359" v="14" actId="20577"/>
          <ac:spMkLst>
            <pc:docMk/>
            <pc:sldMk cId="3785008760" sldId="275"/>
            <ac:spMk id="9" creationId="{1A74A54E-DA79-4E10-9EA5-A4839EF12BF1}"/>
          </ac:spMkLst>
        </pc:spChg>
      </pc:sldChg>
    </pc:docChg>
  </pc:docChgLst>
  <pc:docChgLst>
    <pc:chgData name="Rachel Pollock" userId="S::rpollock@usccb.org::5d79080d-b86f-4241-8f75-89e865fa7d91" providerId="AD" clId="Web-{CCD9291E-388F-C879-AB3D-06CD827C86BA}"/>
    <pc:docChg chg="addSld modSld">
      <pc:chgData name="Rachel Pollock" userId="S::rpollock@usccb.org::5d79080d-b86f-4241-8f75-89e865fa7d91" providerId="AD" clId="Web-{CCD9291E-388F-C879-AB3D-06CD827C86BA}" dt="2021-09-29T15:49:16.490" v="1269"/>
      <pc:docMkLst>
        <pc:docMk/>
      </pc:docMkLst>
      <pc:sldChg chg="addSp delSp modSp new mod setBg">
        <pc:chgData name="Rachel Pollock" userId="S::rpollock@usccb.org::5d79080d-b86f-4241-8f75-89e865fa7d91" providerId="AD" clId="Web-{CCD9291E-388F-C879-AB3D-06CD827C86BA}" dt="2021-09-29T15:15:37.051" v="687"/>
        <pc:sldMkLst>
          <pc:docMk/>
          <pc:sldMk cId="3171889033" sldId="277"/>
        </pc:sldMkLst>
        <pc:spChg chg="add del">
          <ac:chgData name="Rachel Pollock" userId="S::rpollock@usccb.org::5d79080d-b86f-4241-8f75-89e865fa7d91" providerId="AD" clId="Web-{CCD9291E-388F-C879-AB3D-06CD827C86BA}" dt="2021-09-29T15:03:04.228" v="593"/>
          <ac:spMkLst>
            <pc:docMk/>
            <pc:sldMk cId="3171889033" sldId="277"/>
            <ac:spMk id="2" creationId="{9D7AC06E-FF4E-410E-BF4B-FEA2BBF615E2}"/>
          </ac:spMkLst>
        </pc:spChg>
        <pc:spChg chg="add mod">
          <ac:chgData name="Rachel Pollock" userId="S::rpollock@usccb.org::5d79080d-b86f-4241-8f75-89e865fa7d91" providerId="AD" clId="Web-{CCD9291E-388F-C879-AB3D-06CD827C86BA}" dt="2021-09-29T14:53:56.101" v="592" actId="14100"/>
          <ac:spMkLst>
            <pc:docMk/>
            <pc:sldMk cId="3171889033" sldId="277"/>
            <ac:spMk id="3" creationId="{86FDDC63-05C2-42DE-BFE5-59A8A9CA4CE2}"/>
          </ac:spMkLst>
        </pc:spChg>
        <pc:spChg chg="add">
          <ac:chgData name="Rachel Pollock" userId="S::rpollock@usccb.org::5d79080d-b86f-4241-8f75-89e865fa7d91" providerId="AD" clId="Web-{CCD9291E-388F-C879-AB3D-06CD827C86BA}" dt="2021-09-29T13:30:50.768" v="347"/>
          <ac:spMkLst>
            <pc:docMk/>
            <pc:sldMk cId="3171889033" sldId="277"/>
            <ac:spMk id="7" creationId="{69D184B2-2226-4E31-BCCB-444330767440}"/>
          </ac:spMkLst>
        </pc:spChg>
        <pc:spChg chg="add">
          <ac:chgData name="Rachel Pollock" userId="S::rpollock@usccb.org::5d79080d-b86f-4241-8f75-89e865fa7d91" providerId="AD" clId="Web-{CCD9291E-388F-C879-AB3D-06CD827C86BA}" dt="2021-09-29T13:30:50.768" v="347"/>
          <ac:spMkLst>
            <pc:docMk/>
            <pc:sldMk cId="3171889033" sldId="277"/>
            <ac:spMk id="8" creationId="{1AC4D4E3-486A-464A-8EC8-D44881097267}"/>
          </ac:spMkLst>
        </pc:spChg>
        <pc:spChg chg="add">
          <ac:chgData name="Rachel Pollock" userId="S::rpollock@usccb.org::5d79080d-b86f-4241-8f75-89e865fa7d91" providerId="AD" clId="Web-{CCD9291E-388F-C879-AB3D-06CD827C86BA}" dt="2021-09-29T13:30:50.768" v="347"/>
          <ac:spMkLst>
            <pc:docMk/>
            <pc:sldMk cId="3171889033" sldId="277"/>
            <ac:spMk id="9" creationId="{864DE13E-58EB-4475-B79C-0D4FC651239B}"/>
          </ac:spMkLst>
        </pc:spChg>
        <pc:spChg chg="add del">
          <ac:chgData name="Rachel Pollock" userId="S::rpollock@usccb.org::5d79080d-b86f-4241-8f75-89e865fa7d91" providerId="AD" clId="Web-{CCD9291E-388F-C879-AB3D-06CD827C86BA}" dt="2021-09-29T13:30:50.737" v="346"/>
          <ac:spMkLst>
            <pc:docMk/>
            <pc:sldMk cId="3171889033" sldId="277"/>
            <ac:spMk id="10" creationId="{F3060C83-F051-4F0E-ABAD-AA0DFC48B218}"/>
          </ac:spMkLst>
        </pc:spChg>
        <pc:spChg chg="add del">
          <ac:chgData name="Rachel Pollock" userId="S::rpollock@usccb.org::5d79080d-b86f-4241-8f75-89e865fa7d91" providerId="AD" clId="Web-{CCD9291E-388F-C879-AB3D-06CD827C86BA}" dt="2021-09-29T13:30:50.737" v="346"/>
          <ac:spMkLst>
            <pc:docMk/>
            <pc:sldMk cId="3171889033" sldId="277"/>
            <ac:spMk id="12" creationId="{83C98ABE-055B-441F-B07E-44F97F083C39}"/>
          </ac:spMkLst>
        </pc:spChg>
        <pc:spChg chg="add del">
          <ac:chgData name="Rachel Pollock" userId="S::rpollock@usccb.org::5d79080d-b86f-4241-8f75-89e865fa7d91" providerId="AD" clId="Web-{CCD9291E-388F-C879-AB3D-06CD827C86BA}" dt="2021-09-29T13:30:50.737" v="346"/>
          <ac:spMkLst>
            <pc:docMk/>
            <pc:sldMk cId="3171889033" sldId="277"/>
            <ac:spMk id="14" creationId="{29FDB030-9B49-4CED-8CCD-4D99382388AC}"/>
          </ac:spMkLst>
        </pc:spChg>
        <pc:spChg chg="add del">
          <ac:chgData name="Rachel Pollock" userId="S::rpollock@usccb.org::5d79080d-b86f-4241-8f75-89e865fa7d91" providerId="AD" clId="Web-{CCD9291E-388F-C879-AB3D-06CD827C86BA}" dt="2021-09-29T13:30:50.737" v="346"/>
          <ac:spMkLst>
            <pc:docMk/>
            <pc:sldMk cId="3171889033" sldId="277"/>
            <ac:spMk id="16" creationId="{3783CA14-24A1-485C-8B30-D6A5D87987AD}"/>
          </ac:spMkLst>
        </pc:spChg>
        <pc:spChg chg="add del">
          <ac:chgData name="Rachel Pollock" userId="S::rpollock@usccb.org::5d79080d-b86f-4241-8f75-89e865fa7d91" providerId="AD" clId="Web-{CCD9291E-388F-C879-AB3D-06CD827C86BA}" dt="2021-09-29T13:30:50.737" v="346"/>
          <ac:spMkLst>
            <pc:docMk/>
            <pc:sldMk cId="3171889033" sldId="277"/>
            <ac:spMk id="18" creationId="{9A97C86A-04D6-40F7-AE84-31AB43E6A846}"/>
          </ac:spMkLst>
        </pc:spChg>
        <pc:spChg chg="add del">
          <ac:chgData name="Rachel Pollock" userId="S::rpollock@usccb.org::5d79080d-b86f-4241-8f75-89e865fa7d91" providerId="AD" clId="Web-{CCD9291E-388F-C879-AB3D-06CD827C86BA}" dt="2021-09-29T13:30:50.737" v="346"/>
          <ac:spMkLst>
            <pc:docMk/>
            <pc:sldMk cId="3171889033" sldId="277"/>
            <ac:spMk id="20" creationId="{FF9F2414-84E8-453E-B1F3-389FDE8192D9}"/>
          </ac:spMkLst>
        </pc:spChg>
        <pc:spChg chg="add del">
          <ac:chgData name="Rachel Pollock" userId="S::rpollock@usccb.org::5d79080d-b86f-4241-8f75-89e865fa7d91" providerId="AD" clId="Web-{CCD9291E-388F-C879-AB3D-06CD827C86BA}" dt="2021-09-29T13:30:50.737" v="346"/>
          <ac:spMkLst>
            <pc:docMk/>
            <pc:sldMk cId="3171889033" sldId="277"/>
            <ac:spMk id="22" creationId="{3ECA69A1-7536-43AC-85EF-C7106179F5ED}"/>
          </ac:spMkLst>
        </pc:spChg>
        <pc:graphicFrameChg chg="add del">
          <ac:chgData name="Rachel Pollock" userId="S::rpollock@usccb.org::5d79080d-b86f-4241-8f75-89e865fa7d91" providerId="AD" clId="Web-{CCD9291E-388F-C879-AB3D-06CD827C86BA}" dt="2021-09-29T13:25:47.416" v="8"/>
          <ac:graphicFrameMkLst>
            <pc:docMk/>
            <pc:sldMk cId="3171889033" sldId="277"/>
            <ac:graphicFrameMk id="2" creationId="{E0C2A97D-4340-4939-80F0-766E349EAE61}"/>
          </ac:graphicFrameMkLst>
        </pc:graphicFrameChg>
        <pc:graphicFrameChg chg="add del mod modGraphic">
          <ac:chgData name="Rachel Pollock" userId="S::rpollock@usccb.org::5d79080d-b86f-4241-8f75-89e865fa7d91" providerId="AD" clId="Web-{CCD9291E-388F-C879-AB3D-06CD827C86BA}" dt="2021-09-29T13:25:46.587" v="7"/>
          <ac:graphicFrameMkLst>
            <pc:docMk/>
            <pc:sldMk cId="3171889033" sldId="277"/>
            <ac:graphicFrameMk id="4" creationId="{90EAA3EB-4450-4B73-AA8A-5FC388410E0C}"/>
          </ac:graphicFrameMkLst>
        </pc:graphicFrameChg>
        <pc:graphicFrameChg chg="add mod modGraphic">
          <ac:chgData name="Rachel Pollock" userId="S::rpollock@usccb.org::5d79080d-b86f-4241-8f75-89e865fa7d91" providerId="AD" clId="Web-{CCD9291E-388F-C879-AB3D-06CD827C86BA}" dt="2021-09-29T15:15:37.051" v="687"/>
          <ac:graphicFrameMkLst>
            <pc:docMk/>
            <pc:sldMk cId="3171889033" sldId="277"/>
            <ac:graphicFrameMk id="5" creationId="{784348F8-6CEE-4BE9-93D4-25C8185DC426}"/>
          </ac:graphicFrameMkLst>
        </pc:graphicFrameChg>
      </pc:sldChg>
      <pc:sldChg chg="modSp add replId">
        <pc:chgData name="Rachel Pollock" userId="S::rpollock@usccb.org::5d79080d-b86f-4241-8f75-89e865fa7d91" providerId="AD" clId="Web-{CCD9291E-388F-C879-AB3D-06CD827C86BA}" dt="2021-09-29T15:41:06.681" v="972"/>
        <pc:sldMkLst>
          <pc:docMk/>
          <pc:sldMk cId="2310326305" sldId="278"/>
        </pc:sldMkLst>
        <pc:spChg chg="mod">
          <ac:chgData name="Rachel Pollock" userId="S::rpollock@usccb.org::5d79080d-b86f-4241-8f75-89e865fa7d91" providerId="AD" clId="Web-{CCD9291E-388F-C879-AB3D-06CD827C86BA}" dt="2021-09-29T15:37:44.504" v="695" actId="20577"/>
          <ac:spMkLst>
            <pc:docMk/>
            <pc:sldMk cId="2310326305" sldId="278"/>
            <ac:spMk id="3" creationId="{86FDDC63-05C2-42DE-BFE5-59A8A9CA4CE2}"/>
          </ac:spMkLst>
        </pc:spChg>
        <pc:graphicFrameChg chg="mod modGraphic">
          <ac:chgData name="Rachel Pollock" userId="S::rpollock@usccb.org::5d79080d-b86f-4241-8f75-89e865fa7d91" providerId="AD" clId="Web-{CCD9291E-388F-C879-AB3D-06CD827C86BA}" dt="2021-09-29T15:41:06.681" v="972"/>
          <ac:graphicFrameMkLst>
            <pc:docMk/>
            <pc:sldMk cId="2310326305" sldId="278"/>
            <ac:graphicFrameMk id="5" creationId="{784348F8-6CEE-4BE9-93D4-25C8185DC426}"/>
          </ac:graphicFrameMkLst>
        </pc:graphicFrameChg>
      </pc:sldChg>
      <pc:sldChg chg="modSp add replId">
        <pc:chgData name="Rachel Pollock" userId="S::rpollock@usccb.org::5d79080d-b86f-4241-8f75-89e865fa7d91" providerId="AD" clId="Web-{CCD9291E-388F-C879-AB3D-06CD827C86BA}" dt="2021-09-29T15:49:16.490" v="1269"/>
        <pc:sldMkLst>
          <pc:docMk/>
          <pc:sldMk cId="1903703252" sldId="279"/>
        </pc:sldMkLst>
        <pc:spChg chg="mod">
          <ac:chgData name="Rachel Pollock" userId="S::rpollock@usccb.org::5d79080d-b86f-4241-8f75-89e865fa7d91" providerId="AD" clId="Web-{CCD9291E-388F-C879-AB3D-06CD827C86BA}" dt="2021-09-29T15:42:01.745" v="977" actId="20577"/>
          <ac:spMkLst>
            <pc:docMk/>
            <pc:sldMk cId="1903703252" sldId="279"/>
            <ac:spMk id="3" creationId="{86FDDC63-05C2-42DE-BFE5-59A8A9CA4CE2}"/>
          </ac:spMkLst>
        </pc:spChg>
        <pc:graphicFrameChg chg="mod modGraphic">
          <ac:chgData name="Rachel Pollock" userId="S::rpollock@usccb.org::5d79080d-b86f-4241-8f75-89e865fa7d91" providerId="AD" clId="Web-{CCD9291E-388F-C879-AB3D-06CD827C86BA}" dt="2021-09-29T15:49:16.490" v="1269"/>
          <ac:graphicFrameMkLst>
            <pc:docMk/>
            <pc:sldMk cId="1903703252" sldId="279"/>
            <ac:graphicFrameMk id="5" creationId="{784348F8-6CEE-4BE9-93D4-25C8185DC426}"/>
          </ac:graphicFrameMkLst>
        </pc:graphicFrameChg>
      </pc:sldChg>
    </pc:docChg>
  </pc:docChgLst>
  <pc:docChgLst>
    <pc:chgData name="Colleen Tighe" userId="S::ctighe@usccb.org::bac4d7c8-0e64-479e-9d80-c642157ac721" providerId="AD" clId="Web-{88A69478-003F-4BBF-85FB-40A547C2BFDB}"/>
    <pc:docChg chg="modSld">
      <pc:chgData name="Colleen Tighe" userId="S::ctighe@usccb.org::bac4d7c8-0e64-479e-9d80-c642157ac721" providerId="AD" clId="Web-{88A69478-003F-4BBF-85FB-40A547C2BFDB}" dt="2021-10-06T16:31:50.415" v="73"/>
      <pc:docMkLst>
        <pc:docMk/>
      </pc:docMkLst>
      <pc:sldChg chg="modSp">
        <pc:chgData name="Colleen Tighe" userId="S::ctighe@usccb.org::bac4d7c8-0e64-479e-9d80-c642157ac721" providerId="AD" clId="Web-{88A69478-003F-4BBF-85FB-40A547C2BFDB}" dt="2021-10-06T16:31:50.415" v="73"/>
        <pc:sldMkLst>
          <pc:docMk/>
          <pc:sldMk cId="1903703252" sldId="279"/>
        </pc:sldMkLst>
        <pc:graphicFrameChg chg="mod modGraphic">
          <ac:chgData name="Colleen Tighe" userId="S::ctighe@usccb.org::bac4d7c8-0e64-479e-9d80-c642157ac721" providerId="AD" clId="Web-{88A69478-003F-4BBF-85FB-40A547C2BFDB}" dt="2021-10-06T16:31:50.415" v="73"/>
          <ac:graphicFrameMkLst>
            <pc:docMk/>
            <pc:sldMk cId="1903703252" sldId="279"/>
            <ac:graphicFrameMk id="5" creationId="{784348F8-6CEE-4BE9-93D4-25C8185DC426}"/>
          </ac:graphicFrameMkLst>
        </pc:graphicFrameChg>
      </pc:sldChg>
    </pc:docChg>
  </pc:docChgLst>
  <pc:docChgLst>
    <pc:chgData name="Colleen Tighe" userId="S::ctighe@usccb.org::bac4d7c8-0e64-479e-9d80-c642157ac721" providerId="AD" clId="Web-{68708F8E-0A62-40ED-B001-B64FC47308EF}"/>
    <pc:docChg chg="modSld">
      <pc:chgData name="Colleen Tighe" userId="S::ctighe@usccb.org::bac4d7c8-0e64-479e-9d80-c642157ac721" providerId="AD" clId="Web-{68708F8E-0A62-40ED-B001-B64FC47308EF}" dt="2021-11-03T16:52:56.214" v="262" actId="20577"/>
      <pc:docMkLst>
        <pc:docMk/>
      </pc:docMkLst>
      <pc:sldChg chg="modSp">
        <pc:chgData name="Colleen Tighe" userId="S::ctighe@usccb.org::bac4d7c8-0e64-479e-9d80-c642157ac721" providerId="AD" clId="Web-{68708F8E-0A62-40ED-B001-B64FC47308EF}" dt="2021-11-03T16:52:56.214" v="262" actId="20577"/>
        <pc:sldMkLst>
          <pc:docMk/>
          <pc:sldMk cId="773233228" sldId="284"/>
        </pc:sldMkLst>
        <pc:spChg chg="mod">
          <ac:chgData name="Colleen Tighe" userId="S::ctighe@usccb.org::bac4d7c8-0e64-479e-9d80-c642157ac721" providerId="AD" clId="Web-{68708F8E-0A62-40ED-B001-B64FC47308EF}" dt="2021-11-03T16:52:56.214" v="262" actId="20577"/>
          <ac:spMkLst>
            <pc:docMk/>
            <pc:sldMk cId="773233228" sldId="284"/>
            <ac:spMk id="7" creationId="{E328FAFA-2A49-439E-A410-091591BE2634}"/>
          </ac:spMkLst>
        </pc:spChg>
        <pc:spChg chg="mod">
          <ac:chgData name="Colleen Tighe" userId="S::ctighe@usccb.org::bac4d7c8-0e64-479e-9d80-c642157ac721" providerId="AD" clId="Web-{68708F8E-0A62-40ED-B001-B64FC47308EF}" dt="2021-11-03T16:43:06.418" v="19" actId="20577"/>
          <ac:spMkLst>
            <pc:docMk/>
            <pc:sldMk cId="773233228" sldId="284"/>
            <ac:spMk id="9" creationId="{1A74A54E-DA79-4E10-9EA5-A4839EF12BF1}"/>
          </ac:spMkLst>
        </pc:spChg>
      </pc:sldChg>
    </pc:docChg>
  </pc:docChgLst>
  <pc:docChgLst>
    <pc:chgData name="David Spicer" userId="S::dspicer@usccb.org::5951a98f-67a7-4f81-aa36-1fb078871402" providerId="AD" clId="Web-{F27DEA8B-B1D4-49C9-8987-10CBF872FE23}"/>
    <pc:docChg chg="modSld">
      <pc:chgData name="David Spicer" userId="S::dspicer@usccb.org::5951a98f-67a7-4f81-aa36-1fb078871402" providerId="AD" clId="Web-{F27DEA8B-B1D4-49C9-8987-10CBF872FE23}" dt="2021-10-20T17:36:01.994" v="560" actId="20577"/>
      <pc:docMkLst>
        <pc:docMk/>
      </pc:docMkLst>
      <pc:sldChg chg="modSp">
        <pc:chgData name="David Spicer" userId="S::dspicer@usccb.org::5951a98f-67a7-4f81-aa36-1fb078871402" providerId="AD" clId="Web-{F27DEA8B-B1D4-49C9-8987-10CBF872FE23}" dt="2021-10-20T17:36:01.994" v="560" actId="20577"/>
        <pc:sldMkLst>
          <pc:docMk/>
          <pc:sldMk cId="984129202" sldId="282"/>
        </pc:sldMkLst>
        <pc:spChg chg="mod">
          <ac:chgData name="David Spicer" userId="S::dspicer@usccb.org::5951a98f-67a7-4f81-aa36-1fb078871402" providerId="AD" clId="Web-{F27DEA8B-B1D4-49C9-8987-10CBF872FE23}" dt="2021-10-20T17:36:01.994" v="560" actId="20577"/>
          <ac:spMkLst>
            <pc:docMk/>
            <pc:sldMk cId="984129202" sldId="282"/>
            <ac:spMk id="7" creationId="{E328FAFA-2A49-439E-A410-091591BE2634}"/>
          </ac:spMkLst>
        </pc:spChg>
      </pc:sldChg>
    </pc:docChg>
  </pc:docChgLst>
  <pc:docChgLst>
    <pc:chgData name="Rachel Pollock" userId="S::rpollock@usccb.org::5d79080d-b86f-4241-8f75-89e865fa7d91" providerId="AD" clId="Web-{8E7F1078-FB45-C4AB-D5D8-83BD2944A621}"/>
    <pc:docChg chg="addSld delSld modSld">
      <pc:chgData name="Rachel Pollock" userId="S::rpollock@usccb.org::5d79080d-b86f-4241-8f75-89e865fa7d91" providerId="AD" clId="Web-{8E7F1078-FB45-C4AB-D5D8-83BD2944A621}" dt="2021-10-06T17:12:52.450" v="78" actId="20577"/>
      <pc:docMkLst>
        <pc:docMk/>
      </pc:docMkLst>
      <pc:sldChg chg="modSp">
        <pc:chgData name="Rachel Pollock" userId="S::rpollock@usccb.org::5d79080d-b86f-4241-8f75-89e865fa7d91" providerId="AD" clId="Web-{8E7F1078-FB45-C4AB-D5D8-83BD2944A621}" dt="2021-10-06T17:11:23.416" v="65" actId="20577"/>
        <pc:sldMkLst>
          <pc:docMk/>
          <pc:sldMk cId="3785008760" sldId="275"/>
        </pc:sldMkLst>
        <pc:spChg chg="mod">
          <ac:chgData name="Rachel Pollock" userId="S::rpollock@usccb.org::5d79080d-b86f-4241-8f75-89e865fa7d91" providerId="AD" clId="Web-{8E7F1078-FB45-C4AB-D5D8-83BD2944A621}" dt="2021-10-06T17:11:23.416" v="65" actId="20577"/>
          <ac:spMkLst>
            <pc:docMk/>
            <pc:sldMk cId="3785008760" sldId="275"/>
            <ac:spMk id="7" creationId="{E328FAFA-2A49-439E-A410-091591BE2634}"/>
          </ac:spMkLst>
        </pc:spChg>
      </pc:sldChg>
      <pc:sldChg chg="modSp">
        <pc:chgData name="Rachel Pollock" userId="S::rpollock@usccb.org::5d79080d-b86f-4241-8f75-89e865fa7d91" providerId="AD" clId="Web-{8E7F1078-FB45-C4AB-D5D8-83BD2944A621}" dt="2021-10-06T17:12:52.450" v="78" actId="20577"/>
        <pc:sldMkLst>
          <pc:docMk/>
          <pc:sldMk cId="1396480087" sldId="276"/>
        </pc:sldMkLst>
        <pc:spChg chg="mod">
          <ac:chgData name="Rachel Pollock" userId="S::rpollock@usccb.org::5d79080d-b86f-4241-8f75-89e865fa7d91" providerId="AD" clId="Web-{8E7F1078-FB45-C4AB-D5D8-83BD2944A621}" dt="2021-10-06T17:12:52.450" v="78" actId="20577"/>
          <ac:spMkLst>
            <pc:docMk/>
            <pc:sldMk cId="1396480087" sldId="276"/>
            <ac:spMk id="10" creationId="{1B474D73-94F3-4C13-B6B4-BFD5BEDB9FA1}"/>
          </ac:spMkLst>
        </pc:spChg>
      </pc:sldChg>
      <pc:sldChg chg="modSp">
        <pc:chgData name="Rachel Pollock" userId="S::rpollock@usccb.org::5d79080d-b86f-4241-8f75-89e865fa7d91" providerId="AD" clId="Web-{8E7F1078-FB45-C4AB-D5D8-83BD2944A621}" dt="2021-10-06T17:12:09.965" v="74" actId="20577"/>
        <pc:sldMkLst>
          <pc:docMk/>
          <pc:sldMk cId="1055856648" sldId="281"/>
        </pc:sldMkLst>
        <pc:spChg chg="mod">
          <ac:chgData name="Rachel Pollock" userId="S::rpollock@usccb.org::5d79080d-b86f-4241-8f75-89e865fa7d91" providerId="AD" clId="Web-{8E7F1078-FB45-C4AB-D5D8-83BD2944A621}" dt="2021-10-06T17:12:09.965" v="74" actId="20577"/>
          <ac:spMkLst>
            <pc:docMk/>
            <pc:sldMk cId="1055856648" sldId="281"/>
            <ac:spMk id="7" creationId="{E328FAFA-2A49-439E-A410-091591BE2634}"/>
          </ac:spMkLst>
        </pc:spChg>
      </pc:sldChg>
      <pc:sldChg chg="modSp">
        <pc:chgData name="Rachel Pollock" userId="S::rpollock@usccb.org::5d79080d-b86f-4241-8f75-89e865fa7d91" providerId="AD" clId="Web-{8E7F1078-FB45-C4AB-D5D8-83BD2944A621}" dt="2021-10-06T17:12:38.762" v="76" actId="20577"/>
        <pc:sldMkLst>
          <pc:docMk/>
          <pc:sldMk cId="984129202" sldId="282"/>
        </pc:sldMkLst>
        <pc:spChg chg="mod">
          <ac:chgData name="Rachel Pollock" userId="S::rpollock@usccb.org::5d79080d-b86f-4241-8f75-89e865fa7d91" providerId="AD" clId="Web-{8E7F1078-FB45-C4AB-D5D8-83BD2944A621}" dt="2021-10-06T17:12:38.762" v="76" actId="20577"/>
          <ac:spMkLst>
            <pc:docMk/>
            <pc:sldMk cId="984129202" sldId="282"/>
            <ac:spMk id="7" creationId="{E328FAFA-2A49-439E-A410-091591BE2634}"/>
          </ac:spMkLst>
        </pc:spChg>
      </pc:sldChg>
      <pc:sldChg chg="new del">
        <pc:chgData name="Rachel Pollock" userId="S::rpollock@usccb.org::5d79080d-b86f-4241-8f75-89e865fa7d91" providerId="AD" clId="Web-{8E7F1078-FB45-C4AB-D5D8-83BD2944A621}" dt="2021-10-06T17:11:37.229" v="67"/>
        <pc:sldMkLst>
          <pc:docMk/>
          <pc:sldMk cId="184573559" sldId="283"/>
        </pc:sldMkLst>
      </pc:sldChg>
      <pc:sldChg chg="modSp add replId">
        <pc:chgData name="Rachel Pollock" userId="S::rpollock@usccb.org::5d79080d-b86f-4241-8f75-89e865fa7d91" providerId="AD" clId="Web-{8E7F1078-FB45-C4AB-D5D8-83BD2944A621}" dt="2021-10-06T17:11:29.526" v="66" actId="20577"/>
        <pc:sldMkLst>
          <pc:docMk/>
          <pc:sldMk cId="773233228" sldId="284"/>
        </pc:sldMkLst>
        <pc:spChg chg="mod">
          <ac:chgData name="Rachel Pollock" userId="S::rpollock@usccb.org::5d79080d-b86f-4241-8f75-89e865fa7d91" providerId="AD" clId="Web-{8E7F1078-FB45-C4AB-D5D8-83BD2944A621}" dt="2021-10-06T17:11:29.526" v="66" actId="20577"/>
          <ac:spMkLst>
            <pc:docMk/>
            <pc:sldMk cId="773233228" sldId="284"/>
            <ac:spMk id="7" creationId="{E328FAFA-2A49-439E-A410-091591BE2634}"/>
          </ac:spMkLst>
        </pc:spChg>
      </pc:sldChg>
    </pc:docChg>
  </pc:docChgLst>
  <pc:docChgLst>
    <pc:chgData name="Rachel Pollock" userId="S::rpollock@usccb.org::5d79080d-b86f-4241-8f75-89e865fa7d91" providerId="AD" clId="Web-{F922FD65-B66E-4861-8F92-BFED04E4D4D3}"/>
    <pc:docChg chg="modSld">
      <pc:chgData name="Rachel Pollock" userId="S::rpollock@usccb.org::5d79080d-b86f-4241-8f75-89e865fa7d91" providerId="AD" clId="Web-{F922FD65-B66E-4861-8F92-BFED04E4D4D3}" dt="2021-09-15T17:05:43.167" v="51" actId="20577"/>
      <pc:docMkLst>
        <pc:docMk/>
      </pc:docMkLst>
      <pc:sldChg chg="modSp">
        <pc:chgData name="Rachel Pollock" userId="S::rpollock@usccb.org::5d79080d-b86f-4241-8f75-89e865fa7d91" providerId="AD" clId="Web-{F922FD65-B66E-4861-8F92-BFED04E4D4D3}" dt="2021-09-15T17:05:35.557" v="39" actId="20577"/>
        <pc:sldMkLst>
          <pc:docMk/>
          <pc:sldMk cId="1692135164" sldId="263"/>
        </pc:sldMkLst>
        <pc:spChg chg="mod">
          <ac:chgData name="Rachel Pollock" userId="S::rpollock@usccb.org::5d79080d-b86f-4241-8f75-89e865fa7d91" providerId="AD" clId="Web-{F922FD65-B66E-4861-8F92-BFED04E4D4D3}" dt="2021-09-15T17:05:35.557" v="39" actId="20577"/>
          <ac:spMkLst>
            <pc:docMk/>
            <pc:sldMk cId="1692135164" sldId="263"/>
            <ac:spMk id="11" creationId="{C89720BA-B21D-4DA2-A2AA-A89F58EBC414}"/>
          </ac:spMkLst>
        </pc:spChg>
        <pc:picChg chg="mod">
          <ac:chgData name="Rachel Pollock" userId="S::rpollock@usccb.org::5d79080d-b86f-4241-8f75-89e865fa7d91" providerId="AD" clId="Web-{F922FD65-B66E-4861-8F92-BFED04E4D4D3}" dt="2021-09-15T17:04:34.181" v="21" actId="1076"/>
          <ac:picMkLst>
            <pc:docMk/>
            <pc:sldMk cId="1692135164" sldId="263"/>
            <ac:picMk id="47" creationId="{29E4E4CA-F4A8-4238-BB1C-2D412734B4FF}"/>
          </ac:picMkLst>
        </pc:picChg>
        <pc:picChg chg="mod">
          <ac:chgData name="Rachel Pollock" userId="S::rpollock@usccb.org::5d79080d-b86f-4241-8f75-89e865fa7d91" providerId="AD" clId="Web-{F922FD65-B66E-4861-8F92-BFED04E4D4D3}" dt="2021-09-15T17:04:31.524" v="20" actId="1076"/>
          <ac:picMkLst>
            <pc:docMk/>
            <pc:sldMk cId="1692135164" sldId="263"/>
            <ac:picMk id="48" creationId="{9C5825FC-8AD7-4C18-B6C7-5B05DA82DE5D}"/>
          </ac:picMkLst>
        </pc:picChg>
      </pc:sldChg>
      <pc:sldChg chg="modSp">
        <pc:chgData name="Rachel Pollock" userId="S::rpollock@usccb.org::5d79080d-b86f-4241-8f75-89e865fa7d91" providerId="AD" clId="Web-{F922FD65-B66E-4861-8F92-BFED04E4D4D3}" dt="2021-09-15T17:05:43.167" v="51" actId="20577"/>
        <pc:sldMkLst>
          <pc:docMk/>
          <pc:sldMk cId="3658158777" sldId="274"/>
        </pc:sldMkLst>
        <pc:spChg chg="mod">
          <ac:chgData name="Rachel Pollock" userId="S::rpollock@usccb.org::5d79080d-b86f-4241-8f75-89e865fa7d91" providerId="AD" clId="Web-{F922FD65-B66E-4861-8F92-BFED04E4D4D3}" dt="2021-09-15T17:05:43.167" v="51" actId="20577"/>
          <ac:spMkLst>
            <pc:docMk/>
            <pc:sldMk cId="3658158777" sldId="274"/>
            <ac:spMk id="10" creationId="{D32512CE-1342-45EB-862F-670FFF10EF84}"/>
          </ac:spMkLst>
        </pc:spChg>
      </pc:sldChg>
    </pc:docChg>
  </pc:docChgLst>
  <pc:docChgLst>
    <pc:chgData name="Rachel Pollock" userId="S::rpollock@usccb.org::5d79080d-b86f-4241-8f75-89e865fa7d91" providerId="AD" clId="Web-{60ECFB53-D286-4286-912B-AC40E7D71BF9}"/>
    <pc:docChg chg="modSld">
      <pc:chgData name="Rachel Pollock" userId="S::rpollock@usccb.org::5d79080d-b86f-4241-8f75-89e865fa7d91" providerId="AD" clId="Web-{60ECFB53-D286-4286-912B-AC40E7D71BF9}" dt="2021-09-29T17:51:33.176" v="3" actId="20577"/>
      <pc:docMkLst>
        <pc:docMk/>
      </pc:docMkLst>
      <pc:sldChg chg="modSp">
        <pc:chgData name="Rachel Pollock" userId="S::rpollock@usccb.org::5d79080d-b86f-4241-8f75-89e865fa7d91" providerId="AD" clId="Web-{60ECFB53-D286-4286-912B-AC40E7D71BF9}" dt="2021-09-29T17:51:33.176" v="3" actId="20577"/>
        <pc:sldMkLst>
          <pc:docMk/>
          <pc:sldMk cId="3785008760" sldId="275"/>
        </pc:sldMkLst>
        <pc:spChg chg="mod">
          <ac:chgData name="Rachel Pollock" userId="S::rpollock@usccb.org::5d79080d-b86f-4241-8f75-89e865fa7d91" providerId="AD" clId="Web-{60ECFB53-D286-4286-912B-AC40E7D71BF9}" dt="2021-09-29T17:51:33.176" v="3" actId="20577"/>
          <ac:spMkLst>
            <pc:docMk/>
            <pc:sldMk cId="3785008760" sldId="275"/>
            <ac:spMk id="7" creationId="{E328FAFA-2A49-439E-A410-091591BE2634}"/>
          </ac:spMkLst>
        </pc:spChg>
      </pc:sldChg>
      <pc:sldChg chg="modSp">
        <pc:chgData name="Rachel Pollock" userId="S::rpollock@usccb.org::5d79080d-b86f-4241-8f75-89e865fa7d91" providerId="AD" clId="Web-{60ECFB53-D286-4286-912B-AC40E7D71BF9}" dt="2021-09-29T17:50:45.034" v="1"/>
        <pc:sldMkLst>
          <pc:docMk/>
          <pc:sldMk cId="3171889033" sldId="277"/>
        </pc:sldMkLst>
        <pc:graphicFrameChg chg="mod modGraphic">
          <ac:chgData name="Rachel Pollock" userId="S::rpollock@usccb.org::5d79080d-b86f-4241-8f75-89e865fa7d91" providerId="AD" clId="Web-{60ECFB53-D286-4286-912B-AC40E7D71BF9}" dt="2021-09-29T17:50:45.034" v="1"/>
          <ac:graphicFrameMkLst>
            <pc:docMk/>
            <pc:sldMk cId="3171889033" sldId="277"/>
            <ac:graphicFrameMk id="5" creationId="{784348F8-6CEE-4BE9-93D4-25C8185DC426}"/>
          </ac:graphicFrameMkLst>
        </pc:graphicFrameChg>
      </pc:sldChg>
    </pc:docChg>
  </pc:docChgLst>
  <pc:docChgLst>
    <pc:chgData name="Colleen Tighe" userId="S::ctighe@usccb.org::bac4d7c8-0e64-479e-9d80-c642157ac721" providerId="AD" clId="Web-{5FB2C82E-E1AB-4664-90B2-A7887BA392B6}"/>
    <pc:docChg chg="modSld">
      <pc:chgData name="Colleen Tighe" userId="S::ctighe@usccb.org::bac4d7c8-0e64-479e-9d80-c642157ac721" providerId="AD" clId="Web-{5FB2C82E-E1AB-4664-90B2-A7887BA392B6}" dt="2021-12-01T17:07:45.702" v="141"/>
      <pc:docMkLst>
        <pc:docMk/>
      </pc:docMkLst>
      <pc:sldChg chg="modSp">
        <pc:chgData name="Colleen Tighe" userId="S::ctighe@usccb.org::bac4d7c8-0e64-479e-9d80-c642157ac721" providerId="AD" clId="Web-{5FB2C82E-E1AB-4664-90B2-A7887BA392B6}" dt="2021-12-01T17:07:45.702" v="141"/>
        <pc:sldMkLst>
          <pc:docMk/>
          <pc:sldMk cId="1903703252" sldId="279"/>
        </pc:sldMkLst>
        <pc:graphicFrameChg chg="mod modGraphic">
          <ac:chgData name="Colleen Tighe" userId="S::ctighe@usccb.org::bac4d7c8-0e64-479e-9d80-c642157ac721" providerId="AD" clId="Web-{5FB2C82E-E1AB-4664-90B2-A7887BA392B6}" dt="2021-12-01T17:07:45.702" v="141"/>
          <ac:graphicFrameMkLst>
            <pc:docMk/>
            <pc:sldMk cId="1903703252" sldId="279"/>
            <ac:graphicFrameMk id="4" creationId="{68106267-963B-4BC3-8A36-59D6A9871E46}"/>
          </ac:graphicFrameMkLst>
        </pc:graphicFrameChg>
      </pc:sldChg>
    </pc:docChg>
  </pc:docChgLst>
  <pc:docChgLst>
    <pc:chgData name="Colleen Tighe" userId="S::ctighe@usccb.org::bac4d7c8-0e64-479e-9d80-c642157ac721" providerId="AD" clId="Web-{3CD2A1FB-E658-40B7-B1EE-2B1B66152EE4}"/>
    <pc:docChg chg="modSld">
      <pc:chgData name="Colleen Tighe" userId="S::ctighe@usccb.org::bac4d7c8-0e64-479e-9d80-c642157ac721" providerId="AD" clId="Web-{3CD2A1FB-E658-40B7-B1EE-2B1B66152EE4}" dt="2021-10-20T15:03:59.888" v="42"/>
      <pc:docMkLst>
        <pc:docMk/>
      </pc:docMkLst>
      <pc:sldChg chg="addSp delSp modSp">
        <pc:chgData name="Colleen Tighe" userId="S::ctighe@usccb.org::bac4d7c8-0e64-479e-9d80-c642157ac721" providerId="AD" clId="Web-{3CD2A1FB-E658-40B7-B1EE-2B1B66152EE4}" dt="2021-10-20T15:03:59.888" v="42"/>
        <pc:sldMkLst>
          <pc:docMk/>
          <pc:sldMk cId="1903703252" sldId="279"/>
        </pc:sldMkLst>
        <pc:graphicFrameChg chg="add mod modGraphic">
          <ac:chgData name="Colleen Tighe" userId="S::ctighe@usccb.org::bac4d7c8-0e64-479e-9d80-c642157ac721" providerId="AD" clId="Web-{3CD2A1FB-E658-40B7-B1EE-2B1B66152EE4}" dt="2021-10-20T15:03:59.888" v="42"/>
          <ac:graphicFrameMkLst>
            <pc:docMk/>
            <pc:sldMk cId="1903703252" sldId="279"/>
            <ac:graphicFrameMk id="4" creationId="{68106267-963B-4BC3-8A36-59D6A9871E46}"/>
          </ac:graphicFrameMkLst>
        </pc:graphicFrameChg>
        <pc:graphicFrameChg chg="del mod modGraphic">
          <ac:chgData name="Colleen Tighe" userId="S::ctighe@usccb.org::bac4d7c8-0e64-479e-9d80-c642157ac721" providerId="AD" clId="Web-{3CD2A1FB-E658-40B7-B1EE-2B1B66152EE4}" dt="2021-10-20T14:59:01.240" v="27"/>
          <ac:graphicFrameMkLst>
            <pc:docMk/>
            <pc:sldMk cId="1903703252" sldId="279"/>
            <ac:graphicFrameMk id="5" creationId="{784348F8-6CEE-4BE9-93D4-25C8185DC426}"/>
          </ac:graphicFrameMkLst>
        </pc:graphicFrameChg>
      </pc:sldChg>
    </pc:docChg>
  </pc:docChgLst>
  <pc:docChgLst>
    <pc:chgData name="Peyton Smith" userId="27dab001-170f-4fa8-af7a-dfe0310cd5ac" providerId="ADAL" clId="{9B87E486-9A01-48E5-9BA1-85BD5459C4E9}"/>
    <pc:docChg chg="undo custSel addSld delSld modSld delMainMaster replTag delTag">
      <pc:chgData name="Peyton Smith" userId="27dab001-170f-4fa8-af7a-dfe0310cd5ac" providerId="ADAL" clId="{9B87E486-9A01-48E5-9BA1-85BD5459C4E9}" dt="2021-12-01T20:00:20.128" v="608"/>
      <pc:docMkLst>
        <pc:docMk/>
      </pc:docMkLst>
      <pc:sldChg chg="del replTag delTag">
        <pc:chgData name="Peyton Smith" userId="27dab001-170f-4fa8-af7a-dfe0310cd5ac" providerId="ADAL" clId="{9B87E486-9A01-48E5-9BA1-85BD5459C4E9}" dt="2021-12-01T15:08:34.562" v="42" actId="47"/>
        <pc:sldMkLst>
          <pc:docMk/>
          <pc:sldMk cId="2068327296" sldId="256"/>
        </pc:sldMkLst>
      </pc:sldChg>
      <pc:sldChg chg="del replTag delTag">
        <pc:chgData name="Peyton Smith" userId="27dab001-170f-4fa8-af7a-dfe0310cd5ac" providerId="ADAL" clId="{9B87E486-9A01-48E5-9BA1-85BD5459C4E9}" dt="2021-12-01T15:08:35.718" v="47" actId="47"/>
        <pc:sldMkLst>
          <pc:docMk/>
          <pc:sldMk cId="3389806283" sldId="257"/>
        </pc:sldMkLst>
      </pc:sldChg>
      <pc:sldChg chg="del replTag delTag">
        <pc:chgData name="Peyton Smith" userId="27dab001-170f-4fa8-af7a-dfe0310cd5ac" providerId="ADAL" clId="{9B87E486-9A01-48E5-9BA1-85BD5459C4E9}" dt="2021-12-01T15:08:36.331" v="52" actId="47"/>
        <pc:sldMkLst>
          <pc:docMk/>
          <pc:sldMk cId="1061783462" sldId="258"/>
        </pc:sldMkLst>
      </pc:sldChg>
      <pc:sldChg chg="replTag">
        <pc:chgData name="Peyton Smith" userId="27dab001-170f-4fa8-af7a-dfe0310cd5ac" providerId="ADAL" clId="{9B87E486-9A01-48E5-9BA1-85BD5459C4E9}" dt="2021-12-01T20:00:20.128" v="608"/>
        <pc:sldMkLst>
          <pc:docMk/>
          <pc:sldMk cId="771685669" sldId="270"/>
        </pc:sldMkLst>
      </pc:sldChg>
      <pc:sldChg chg="modSp mod replTag delTag">
        <pc:chgData name="Peyton Smith" userId="27dab001-170f-4fa8-af7a-dfe0310cd5ac" providerId="ADAL" clId="{9B87E486-9A01-48E5-9BA1-85BD5459C4E9}" dt="2021-12-01T19:52:34.445" v="603"/>
        <pc:sldMkLst>
          <pc:docMk/>
          <pc:sldMk cId="3658158777" sldId="274"/>
        </pc:sldMkLst>
        <pc:spChg chg="mod">
          <ac:chgData name="Peyton Smith" userId="27dab001-170f-4fa8-af7a-dfe0310cd5ac" providerId="ADAL" clId="{9B87E486-9A01-48E5-9BA1-85BD5459C4E9}" dt="2021-12-01T15:08:15.400" v="15" actId="20577"/>
          <ac:spMkLst>
            <pc:docMk/>
            <pc:sldMk cId="3658158777" sldId="274"/>
            <ac:spMk id="22" creationId="{A7555D81-23FD-4E28-A0E6-E2C93A847D0D}"/>
          </ac:spMkLst>
        </pc:spChg>
      </pc:sldChg>
      <pc:sldChg chg="modSp mod replTag delTag">
        <pc:chgData name="Peyton Smith" userId="27dab001-170f-4fa8-af7a-dfe0310cd5ac" providerId="ADAL" clId="{9B87E486-9A01-48E5-9BA1-85BD5459C4E9}" dt="2021-12-01T18:49:27.634" v="597"/>
        <pc:sldMkLst>
          <pc:docMk/>
          <pc:sldMk cId="1396480087" sldId="276"/>
        </pc:sldMkLst>
        <pc:spChg chg="mod">
          <ac:chgData name="Peyton Smith" userId="27dab001-170f-4fa8-af7a-dfe0310cd5ac" providerId="ADAL" clId="{9B87E486-9A01-48E5-9BA1-85BD5459C4E9}" dt="2021-12-01T18:49:22.788" v="595" actId="2711"/>
          <ac:spMkLst>
            <pc:docMk/>
            <pc:sldMk cId="1396480087" sldId="276"/>
            <ac:spMk id="10" creationId="{1B474D73-94F3-4C13-B6B4-BFD5BEDB9FA1}"/>
          </ac:spMkLst>
        </pc:spChg>
      </pc:sldChg>
      <pc:sldChg chg="replTag delTag">
        <pc:chgData name="Peyton Smith" userId="27dab001-170f-4fa8-af7a-dfe0310cd5ac" providerId="ADAL" clId="{9B87E486-9A01-48E5-9BA1-85BD5459C4E9}" dt="2021-12-01T18:10:20.977" v="263"/>
        <pc:sldMkLst>
          <pc:docMk/>
          <pc:sldMk cId="1903703252" sldId="279"/>
        </pc:sldMkLst>
      </pc:sldChg>
      <pc:sldChg chg="modSp del mod replTag delTag">
        <pc:chgData name="Peyton Smith" userId="27dab001-170f-4fa8-af7a-dfe0310cd5ac" providerId="ADAL" clId="{9B87E486-9A01-48E5-9BA1-85BD5459C4E9}" dt="2021-12-01T18:13:38.507" v="292" actId="47"/>
        <pc:sldMkLst>
          <pc:docMk/>
          <pc:sldMk cId="773233228" sldId="284"/>
        </pc:sldMkLst>
        <pc:spChg chg="mod">
          <ac:chgData name="Peyton Smith" userId="27dab001-170f-4fa8-af7a-dfe0310cd5ac" providerId="ADAL" clId="{9B87E486-9A01-48E5-9BA1-85BD5459C4E9}" dt="2021-12-01T15:08:26.091" v="27" actId="20577"/>
          <ac:spMkLst>
            <pc:docMk/>
            <pc:sldMk cId="773233228" sldId="284"/>
            <ac:spMk id="7" creationId="{E328FAFA-2A49-439E-A410-091591BE2634}"/>
          </ac:spMkLst>
        </pc:spChg>
      </pc:sldChg>
      <pc:sldChg chg="addSp delSp modSp mod replTag delTag">
        <pc:chgData name="Peyton Smith" userId="27dab001-170f-4fa8-af7a-dfe0310cd5ac" providerId="ADAL" clId="{9B87E486-9A01-48E5-9BA1-85BD5459C4E9}" dt="2021-12-01T18:22:47.070" v="574" actId="20577"/>
        <pc:sldMkLst>
          <pc:docMk/>
          <pc:sldMk cId="2561588406" sldId="287"/>
        </pc:sldMkLst>
        <pc:spChg chg="mod">
          <ac:chgData name="Peyton Smith" userId="27dab001-170f-4fa8-af7a-dfe0310cd5ac" providerId="ADAL" clId="{9B87E486-9A01-48E5-9BA1-85BD5459C4E9}" dt="2021-12-01T18:22:47.070" v="574" actId="20577"/>
          <ac:spMkLst>
            <pc:docMk/>
            <pc:sldMk cId="2561588406" sldId="287"/>
            <ac:spMk id="7" creationId="{E328FAFA-2A49-439E-A410-091591BE2634}"/>
          </ac:spMkLst>
        </pc:spChg>
        <pc:spChg chg="mod">
          <ac:chgData name="Peyton Smith" userId="27dab001-170f-4fa8-af7a-dfe0310cd5ac" providerId="ADAL" clId="{9B87E486-9A01-48E5-9BA1-85BD5459C4E9}" dt="2021-12-01T18:14:58.650" v="333" actId="20577"/>
          <ac:spMkLst>
            <pc:docMk/>
            <pc:sldMk cId="2561588406" sldId="287"/>
            <ac:spMk id="9" creationId="{1A74A54E-DA79-4E10-9EA5-A4839EF12BF1}"/>
          </ac:spMkLst>
        </pc:spChg>
        <pc:picChg chg="add del mod">
          <ac:chgData name="Peyton Smith" userId="27dab001-170f-4fa8-af7a-dfe0310cd5ac" providerId="ADAL" clId="{9B87E486-9A01-48E5-9BA1-85BD5459C4E9}" dt="2021-12-01T18:14:56.924" v="330" actId="1076"/>
          <ac:picMkLst>
            <pc:docMk/>
            <pc:sldMk cId="2561588406" sldId="287"/>
            <ac:picMk id="10" creationId="{610EBC2F-A3EF-481C-8AF0-55A4D2B5D4DC}"/>
          </ac:picMkLst>
        </pc:picChg>
      </pc:sldChg>
      <pc:sldChg chg="modSp mod replTag delTag">
        <pc:chgData name="Peyton Smith" userId="27dab001-170f-4fa8-af7a-dfe0310cd5ac" providerId="ADAL" clId="{9B87E486-9A01-48E5-9BA1-85BD5459C4E9}" dt="2021-12-01T18:17:26" v="506"/>
        <pc:sldMkLst>
          <pc:docMk/>
          <pc:sldMk cId="3780731620" sldId="291"/>
        </pc:sldMkLst>
        <pc:spChg chg="mod">
          <ac:chgData name="Peyton Smith" userId="27dab001-170f-4fa8-af7a-dfe0310cd5ac" providerId="ADAL" clId="{9B87E486-9A01-48E5-9BA1-85BD5459C4E9}" dt="2021-12-01T18:13:32.475" v="289" actId="15"/>
          <ac:spMkLst>
            <pc:docMk/>
            <pc:sldMk cId="3780731620" sldId="291"/>
            <ac:spMk id="7" creationId="{E328FAFA-2A49-439E-A410-091591BE2634}"/>
          </ac:spMkLst>
        </pc:spChg>
        <pc:spChg chg="mod">
          <ac:chgData name="Peyton Smith" userId="27dab001-170f-4fa8-af7a-dfe0310cd5ac" providerId="ADAL" clId="{9B87E486-9A01-48E5-9BA1-85BD5459C4E9}" dt="2021-12-01T18:13:08.358" v="283" actId="20577"/>
          <ac:spMkLst>
            <pc:docMk/>
            <pc:sldMk cId="3780731620" sldId="291"/>
            <ac:spMk id="9" creationId="{1A74A54E-DA79-4E10-9EA5-A4839EF12BF1}"/>
          </ac:spMkLst>
        </pc:spChg>
      </pc:sldChg>
      <pc:sldChg chg="addSp delSp modSp mod replTag delTag">
        <pc:chgData name="Peyton Smith" userId="27dab001-170f-4fa8-af7a-dfe0310cd5ac" providerId="ADAL" clId="{9B87E486-9A01-48E5-9BA1-85BD5459C4E9}" dt="2021-12-01T19:52:42.901" v="607"/>
        <pc:sldMkLst>
          <pc:docMk/>
          <pc:sldMk cId="3602224813" sldId="292"/>
        </pc:sldMkLst>
        <pc:spChg chg="add del">
          <ac:chgData name="Peyton Smith" userId="27dab001-170f-4fa8-af7a-dfe0310cd5ac" providerId="ADAL" clId="{9B87E486-9A01-48E5-9BA1-85BD5459C4E9}" dt="2021-12-01T18:15:53.732" v="373" actId="478"/>
          <ac:spMkLst>
            <pc:docMk/>
            <pc:sldMk cId="3602224813" sldId="292"/>
            <ac:spMk id="6" creationId="{E37AE27E-8BB5-406A-89CA-4889E0398020}"/>
          </ac:spMkLst>
        </pc:spChg>
        <pc:spChg chg="mod">
          <ac:chgData name="Peyton Smith" userId="27dab001-170f-4fa8-af7a-dfe0310cd5ac" providerId="ADAL" clId="{9B87E486-9A01-48E5-9BA1-85BD5459C4E9}" dt="2021-12-01T18:17:17.436" v="493" actId="403"/>
          <ac:spMkLst>
            <pc:docMk/>
            <pc:sldMk cId="3602224813" sldId="292"/>
            <ac:spMk id="7" creationId="{E328FAFA-2A49-439E-A410-091591BE2634}"/>
          </ac:spMkLst>
        </pc:spChg>
        <pc:spChg chg="mod">
          <ac:chgData name="Peyton Smith" userId="27dab001-170f-4fa8-af7a-dfe0310cd5ac" providerId="ADAL" clId="{9B87E486-9A01-48E5-9BA1-85BD5459C4E9}" dt="2021-12-01T18:15:06.112" v="350" actId="20577"/>
          <ac:spMkLst>
            <pc:docMk/>
            <pc:sldMk cId="3602224813" sldId="292"/>
            <ac:spMk id="9" creationId="{1A74A54E-DA79-4E10-9EA5-A4839EF12BF1}"/>
          </ac:spMkLst>
        </pc:spChg>
      </pc:sldChg>
      <pc:sldChg chg="replTag delTag">
        <pc:chgData name="Peyton Smith" userId="27dab001-170f-4fa8-af7a-dfe0310cd5ac" providerId="ADAL" clId="{9B87E486-9A01-48E5-9BA1-85BD5459C4E9}" dt="2021-12-01T18:17:30.157" v="512"/>
        <pc:sldMkLst>
          <pc:docMk/>
          <pc:sldMk cId="3960414191" sldId="293"/>
        </pc:sldMkLst>
      </pc:sldChg>
      <pc:sldChg chg="modSp add mod replTag delTag">
        <pc:chgData name="Peyton Smith" userId="27dab001-170f-4fa8-af7a-dfe0310cd5ac" providerId="ADAL" clId="{9B87E486-9A01-48E5-9BA1-85BD5459C4E9}" dt="2021-12-01T19:52:41.010" v="605"/>
        <pc:sldMkLst>
          <pc:docMk/>
          <pc:sldMk cId="1195522263" sldId="294"/>
        </pc:sldMkLst>
        <pc:spChg chg="mod">
          <ac:chgData name="Peyton Smith" userId="27dab001-170f-4fa8-af7a-dfe0310cd5ac" providerId="ADAL" clId="{9B87E486-9A01-48E5-9BA1-85BD5459C4E9}" dt="2021-12-01T18:17:14.187" v="488" actId="403"/>
          <ac:spMkLst>
            <pc:docMk/>
            <pc:sldMk cId="1195522263" sldId="294"/>
            <ac:spMk id="7" creationId="{E328FAFA-2A49-439E-A410-091591BE2634}"/>
          </ac:spMkLst>
        </pc:spChg>
        <pc:spChg chg="mod">
          <ac:chgData name="Peyton Smith" userId="27dab001-170f-4fa8-af7a-dfe0310cd5ac" providerId="ADAL" clId="{9B87E486-9A01-48E5-9BA1-85BD5459C4E9}" dt="2021-12-01T18:16:34.953" v="426" actId="20577"/>
          <ac:spMkLst>
            <pc:docMk/>
            <pc:sldMk cId="1195522263" sldId="294"/>
            <ac:spMk id="9" creationId="{1A74A54E-DA79-4E10-9EA5-A4839EF12BF1}"/>
          </ac:spMkLst>
        </pc:spChg>
      </pc:sldChg>
      <pc:sldChg chg="modSp add mod replTag delTag">
        <pc:chgData name="Peyton Smith" userId="27dab001-170f-4fa8-af7a-dfe0310cd5ac" providerId="ADAL" clId="{9B87E486-9A01-48E5-9BA1-85BD5459C4E9}" dt="2021-12-01T18:17:11.084" v="483" actId="403"/>
        <pc:sldMkLst>
          <pc:docMk/>
          <pc:sldMk cId="3053723655" sldId="295"/>
        </pc:sldMkLst>
        <pc:spChg chg="mod">
          <ac:chgData name="Peyton Smith" userId="27dab001-170f-4fa8-af7a-dfe0310cd5ac" providerId="ADAL" clId="{9B87E486-9A01-48E5-9BA1-85BD5459C4E9}" dt="2021-12-01T18:17:11.084" v="483" actId="403"/>
          <ac:spMkLst>
            <pc:docMk/>
            <pc:sldMk cId="3053723655" sldId="295"/>
            <ac:spMk id="7" creationId="{E328FAFA-2A49-439E-A410-091591BE2634}"/>
          </ac:spMkLst>
        </pc:spChg>
        <pc:spChg chg="mod">
          <ac:chgData name="Peyton Smith" userId="27dab001-170f-4fa8-af7a-dfe0310cd5ac" providerId="ADAL" clId="{9B87E486-9A01-48E5-9BA1-85BD5459C4E9}" dt="2021-12-01T18:16:30.025" v="410" actId="20577"/>
          <ac:spMkLst>
            <pc:docMk/>
            <pc:sldMk cId="3053723655" sldId="295"/>
            <ac:spMk id="9" creationId="{1A74A54E-DA79-4E10-9EA5-A4839EF12BF1}"/>
          </ac:spMkLst>
        </pc:spChg>
      </pc:sldChg>
      <pc:sldChg chg="modSp add mod replTag delTag">
        <pc:chgData name="Peyton Smith" userId="27dab001-170f-4fa8-af7a-dfe0310cd5ac" providerId="ADAL" clId="{9B87E486-9A01-48E5-9BA1-85BD5459C4E9}" dt="2021-12-01T18:48:19.131" v="584"/>
        <pc:sldMkLst>
          <pc:docMk/>
          <pc:sldMk cId="2823443233" sldId="296"/>
        </pc:sldMkLst>
        <pc:spChg chg="mod">
          <ac:chgData name="Peyton Smith" userId="27dab001-170f-4fa8-af7a-dfe0310cd5ac" providerId="ADAL" clId="{9B87E486-9A01-48E5-9BA1-85BD5459C4E9}" dt="2021-12-01T18:17:08.388" v="478" actId="403"/>
          <ac:spMkLst>
            <pc:docMk/>
            <pc:sldMk cId="2823443233" sldId="296"/>
            <ac:spMk id="7" creationId="{E328FAFA-2A49-439E-A410-091591BE2634}"/>
          </ac:spMkLst>
        </pc:spChg>
        <pc:spChg chg="mod">
          <ac:chgData name="Peyton Smith" userId="27dab001-170f-4fa8-af7a-dfe0310cd5ac" providerId="ADAL" clId="{9B87E486-9A01-48E5-9BA1-85BD5459C4E9}" dt="2021-12-01T18:16:46.906" v="470" actId="20577"/>
          <ac:spMkLst>
            <pc:docMk/>
            <pc:sldMk cId="2823443233" sldId="296"/>
            <ac:spMk id="9" creationId="{1A74A54E-DA79-4E10-9EA5-A4839EF12BF1}"/>
          </ac:spMkLst>
        </pc:spChg>
      </pc:sldChg>
      <pc:sldMasterChg chg="del delSldLayout">
        <pc:chgData name="Peyton Smith" userId="27dab001-170f-4fa8-af7a-dfe0310cd5ac" providerId="ADAL" clId="{9B87E486-9A01-48E5-9BA1-85BD5459C4E9}" dt="2021-12-01T15:08:36.331" v="52" actId="47"/>
        <pc:sldMasterMkLst>
          <pc:docMk/>
          <pc:sldMasterMk cId="3061389465" sldId="2147483660"/>
        </pc:sldMasterMkLst>
        <pc:sldLayoutChg chg="del">
          <pc:chgData name="Peyton Smith" userId="27dab001-170f-4fa8-af7a-dfe0310cd5ac" providerId="ADAL" clId="{9B87E486-9A01-48E5-9BA1-85BD5459C4E9}" dt="2021-12-01T15:08:36.331" v="52" actId="47"/>
          <pc:sldLayoutMkLst>
            <pc:docMk/>
            <pc:sldMasterMk cId="3061389465" sldId="2147483660"/>
            <pc:sldLayoutMk cId="3366850449" sldId="2147483661"/>
          </pc:sldLayoutMkLst>
        </pc:sldLayoutChg>
        <pc:sldLayoutChg chg="del">
          <pc:chgData name="Peyton Smith" userId="27dab001-170f-4fa8-af7a-dfe0310cd5ac" providerId="ADAL" clId="{9B87E486-9A01-48E5-9BA1-85BD5459C4E9}" dt="2021-12-01T15:08:36.331" v="52" actId="47"/>
          <pc:sldLayoutMkLst>
            <pc:docMk/>
            <pc:sldMasterMk cId="3061389465" sldId="2147483660"/>
            <pc:sldLayoutMk cId="1392289478" sldId="2147483662"/>
          </pc:sldLayoutMkLst>
        </pc:sldLayoutChg>
        <pc:sldLayoutChg chg="del">
          <pc:chgData name="Peyton Smith" userId="27dab001-170f-4fa8-af7a-dfe0310cd5ac" providerId="ADAL" clId="{9B87E486-9A01-48E5-9BA1-85BD5459C4E9}" dt="2021-12-01T15:08:36.331" v="52" actId="47"/>
          <pc:sldLayoutMkLst>
            <pc:docMk/>
            <pc:sldMasterMk cId="3061389465" sldId="2147483660"/>
            <pc:sldLayoutMk cId="680504453" sldId="2147483663"/>
          </pc:sldLayoutMkLst>
        </pc:sldLayoutChg>
        <pc:sldLayoutChg chg="del">
          <pc:chgData name="Peyton Smith" userId="27dab001-170f-4fa8-af7a-dfe0310cd5ac" providerId="ADAL" clId="{9B87E486-9A01-48E5-9BA1-85BD5459C4E9}" dt="2021-12-01T15:08:36.331" v="52" actId="47"/>
          <pc:sldLayoutMkLst>
            <pc:docMk/>
            <pc:sldMasterMk cId="3061389465" sldId="2147483660"/>
            <pc:sldLayoutMk cId="4081624006" sldId="2147483664"/>
          </pc:sldLayoutMkLst>
        </pc:sldLayoutChg>
        <pc:sldLayoutChg chg="del">
          <pc:chgData name="Peyton Smith" userId="27dab001-170f-4fa8-af7a-dfe0310cd5ac" providerId="ADAL" clId="{9B87E486-9A01-48E5-9BA1-85BD5459C4E9}" dt="2021-12-01T15:08:36.331" v="52" actId="47"/>
          <pc:sldLayoutMkLst>
            <pc:docMk/>
            <pc:sldMasterMk cId="3061389465" sldId="2147483660"/>
            <pc:sldLayoutMk cId="645515452" sldId="2147483665"/>
          </pc:sldLayoutMkLst>
        </pc:sldLayoutChg>
        <pc:sldLayoutChg chg="del">
          <pc:chgData name="Peyton Smith" userId="27dab001-170f-4fa8-af7a-dfe0310cd5ac" providerId="ADAL" clId="{9B87E486-9A01-48E5-9BA1-85BD5459C4E9}" dt="2021-12-01T15:08:36.331" v="52" actId="47"/>
          <pc:sldLayoutMkLst>
            <pc:docMk/>
            <pc:sldMasterMk cId="3061389465" sldId="2147483660"/>
            <pc:sldLayoutMk cId="640267277" sldId="2147483666"/>
          </pc:sldLayoutMkLst>
        </pc:sldLayoutChg>
        <pc:sldLayoutChg chg="del">
          <pc:chgData name="Peyton Smith" userId="27dab001-170f-4fa8-af7a-dfe0310cd5ac" providerId="ADAL" clId="{9B87E486-9A01-48E5-9BA1-85BD5459C4E9}" dt="2021-12-01T15:08:36.331" v="52" actId="47"/>
          <pc:sldLayoutMkLst>
            <pc:docMk/>
            <pc:sldMasterMk cId="3061389465" sldId="2147483660"/>
            <pc:sldLayoutMk cId="1900749315" sldId="2147483667"/>
          </pc:sldLayoutMkLst>
        </pc:sldLayoutChg>
        <pc:sldLayoutChg chg="del">
          <pc:chgData name="Peyton Smith" userId="27dab001-170f-4fa8-af7a-dfe0310cd5ac" providerId="ADAL" clId="{9B87E486-9A01-48E5-9BA1-85BD5459C4E9}" dt="2021-12-01T15:08:36.331" v="52" actId="47"/>
          <pc:sldLayoutMkLst>
            <pc:docMk/>
            <pc:sldMasterMk cId="3061389465" sldId="2147483660"/>
            <pc:sldLayoutMk cId="2335149900" sldId="2147483668"/>
          </pc:sldLayoutMkLst>
        </pc:sldLayoutChg>
        <pc:sldLayoutChg chg="del">
          <pc:chgData name="Peyton Smith" userId="27dab001-170f-4fa8-af7a-dfe0310cd5ac" providerId="ADAL" clId="{9B87E486-9A01-48E5-9BA1-85BD5459C4E9}" dt="2021-12-01T15:08:36.331" v="52" actId="47"/>
          <pc:sldLayoutMkLst>
            <pc:docMk/>
            <pc:sldMasterMk cId="3061389465" sldId="2147483660"/>
            <pc:sldLayoutMk cId="3801300856" sldId="2147483669"/>
          </pc:sldLayoutMkLst>
        </pc:sldLayoutChg>
        <pc:sldLayoutChg chg="del">
          <pc:chgData name="Peyton Smith" userId="27dab001-170f-4fa8-af7a-dfe0310cd5ac" providerId="ADAL" clId="{9B87E486-9A01-48E5-9BA1-85BD5459C4E9}" dt="2021-12-01T15:08:36.331" v="52" actId="47"/>
          <pc:sldLayoutMkLst>
            <pc:docMk/>
            <pc:sldMasterMk cId="3061389465" sldId="2147483660"/>
            <pc:sldLayoutMk cId="2759649255" sldId="2147483670"/>
          </pc:sldLayoutMkLst>
        </pc:sldLayoutChg>
        <pc:sldLayoutChg chg="del">
          <pc:chgData name="Peyton Smith" userId="27dab001-170f-4fa8-af7a-dfe0310cd5ac" providerId="ADAL" clId="{9B87E486-9A01-48E5-9BA1-85BD5459C4E9}" dt="2021-12-01T15:08:36.331" v="52" actId="47"/>
          <pc:sldLayoutMkLst>
            <pc:docMk/>
            <pc:sldMasterMk cId="3061389465" sldId="2147483660"/>
            <pc:sldLayoutMk cId="1117833269" sldId="2147483671"/>
          </pc:sldLayoutMkLst>
        </pc:sldLayoutChg>
      </pc:sldMasterChg>
    </pc:docChg>
  </pc:docChgLst>
  <pc:docChgLst>
    <pc:chgData name="Peyton Smith" userId="27dab001-170f-4fa8-af7a-dfe0310cd5ac" providerId="ADAL" clId="{94DB553F-1BB6-46F8-BBD0-88687B85B216}"/>
    <pc:docChg chg="undo custSel addSld delSld modSld replTag delTag">
      <pc:chgData name="Peyton Smith" userId="27dab001-170f-4fa8-af7a-dfe0310cd5ac" providerId="ADAL" clId="{94DB553F-1BB6-46F8-BBD0-88687B85B216}" dt="2021-10-27T17:30:31.048" v="419"/>
      <pc:docMkLst>
        <pc:docMk/>
      </pc:docMkLst>
      <pc:sldChg chg="replTag delTag">
        <pc:chgData name="Peyton Smith" userId="27dab001-170f-4fa8-af7a-dfe0310cd5ac" providerId="ADAL" clId="{94DB553F-1BB6-46F8-BBD0-88687B85B216}" dt="2021-10-27T17:17:45.037" v="372"/>
        <pc:sldMkLst>
          <pc:docMk/>
          <pc:sldMk cId="3658158777" sldId="274"/>
        </pc:sldMkLst>
      </pc:sldChg>
      <pc:sldChg chg="replTag delTag">
        <pc:chgData name="Peyton Smith" userId="27dab001-170f-4fa8-af7a-dfe0310cd5ac" providerId="ADAL" clId="{94DB553F-1BB6-46F8-BBD0-88687B85B216}" dt="2021-10-27T17:06:13.157" v="7"/>
        <pc:sldMkLst>
          <pc:docMk/>
          <pc:sldMk cId="3785008760" sldId="275"/>
        </pc:sldMkLst>
      </pc:sldChg>
      <pc:sldChg chg="modSp mod replTag delTag">
        <pc:chgData name="Peyton Smith" userId="27dab001-170f-4fa8-af7a-dfe0310cd5ac" providerId="ADAL" clId="{94DB553F-1BB6-46F8-BBD0-88687B85B216}" dt="2021-10-27T17:30:31.048" v="419"/>
        <pc:sldMkLst>
          <pc:docMk/>
          <pc:sldMk cId="1396480087" sldId="276"/>
        </pc:sldMkLst>
        <pc:spChg chg="mod">
          <ac:chgData name="Peyton Smith" userId="27dab001-170f-4fa8-af7a-dfe0310cd5ac" providerId="ADAL" clId="{94DB553F-1BB6-46F8-BBD0-88687B85B216}" dt="2021-10-27T17:29:03.657" v="417" actId="20577"/>
          <ac:spMkLst>
            <pc:docMk/>
            <pc:sldMk cId="1396480087" sldId="276"/>
            <ac:spMk id="10" creationId="{1B474D73-94F3-4C13-B6B4-BFD5BEDB9FA1}"/>
          </ac:spMkLst>
        </pc:spChg>
        <pc:picChg chg="mod">
          <ac:chgData name="Peyton Smith" userId="27dab001-170f-4fa8-af7a-dfe0310cd5ac" providerId="ADAL" clId="{94DB553F-1BB6-46F8-BBD0-88687B85B216}" dt="2021-10-27T17:16:59.815" v="354" actId="1076"/>
          <ac:picMkLst>
            <pc:docMk/>
            <pc:sldMk cId="1396480087" sldId="276"/>
            <ac:picMk id="12" creationId="{69EDD737-EE67-48ED-A090-131B43C3E284}"/>
          </ac:picMkLst>
        </pc:picChg>
      </pc:sldChg>
      <pc:sldChg chg="replTag delTag">
        <pc:chgData name="Peyton Smith" userId="27dab001-170f-4fa8-af7a-dfe0310cd5ac" providerId="ADAL" clId="{94DB553F-1BB6-46F8-BBD0-88687B85B216}" dt="2021-10-27T17:06:13.687" v="9"/>
        <pc:sldMkLst>
          <pc:docMk/>
          <pc:sldMk cId="1903703252" sldId="279"/>
        </pc:sldMkLst>
      </pc:sldChg>
      <pc:sldChg chg="modSp mod replTag delTag">
        <pc:chgData name="Peyton Smith" userId="27dab001-170f-4fa8-af7a-dfe0310cd5ac" providerId="ADAL" clId="{94DB553F-1BB6-46F8-BBD0-88687B85B216}" dt="2021-10-27T17:09:14.287" v="107" actId="403"/>
        <pc:sldMkLst>
          <pc:docMk/>
          <pc:sldMk cId="1055856648" sldId="281"/>
        </pc:sldMkLst>
        <pc:spChg chg="mod">
          <ac:chgData name="Peyton Smith" userId="27dab001-170f-4fa8-af7a-dfe0310cd5ac" providerId="ADAL" clId="{94DB553F-1BB6-46F8-BBD0-88687B85B216}" dt="2021-10-27T17:09:14.287" v="107" actId="403"/>
          <ac:spMkLst>
            <pc:docMk/>
            <pc:sldMk cId="1055856648" sldId="281"/>
            <ac:spMk id="7" creationId="{E328FAFA-2A49-439E-A410-091591BE2634}"/>
          </ac:spMkLst>
        </pc:spChg>
        <pc:spChg chg="mod">
          <ac:chgData name="Peyton Smith" userId="27dab001-170f-4fa8-af7a-dfe0310cd5ac" providerId="ADAL" clId="{94DB553F-1BB6-46F8-BBD0-88687B85B216}" dt="2021-10-27T17:08:28.816" v="80"/>
          <ac:spMkLst>
            <pc:docMk/>
            <pc:sldMk cId="1055856648" sldId="281"/>
            <ac:spMk id="9" creationId="{1A74A54E-DA79-4E10-9EA5-A4839EF12BF1}"/>
          </ac:spMkLst>
        </pc:spChg>
      </pc:sldChg>
      <pc:sldChg chg="addSp delSp modSp mod replTag delTag">
        <pc:chgData name="Peyton Smith" userId="27dab001-170f-4fa8-af7a-dfe0310cd5ac" providerId="ADAL" clId="{94DB553F-1BB6-46F8-BBD0-88687B85B216}" dt="2021-10-27T17:17:02.631" v="359" actId="1076"/>
        <pc:sldMkLst>
          <pc:docMk/>
          <pc:sldMk cId="984129202" sldId="282"/>
        </pc:sldMkLst>
        <pc:spChg chg="mod">
          <ac:chgData name="Peyton Smith" userId="27dab001-170f-4fa8-af7a-dfe0310cd5ac" providerId="ADAL" clId="{94DB553F-1BB6-46F8-BBD0-88687B85B216}" dt="2021-10-27T17:16:47.977" v="347" actId="113"/>
          <ac:spMkLst>
            <pc:docMk/>
            <pc:sldMk cId="984129202" sldId="282"/>
            <ac:spMk id="7" creationId="{E328FAFA-2A49-439E-A410-091591BE2634}"/>
          </ac:spMkLst>
        </pc:spChg>
        <pc:spChg chg="add del">
          <ac:chgData name="Peyton Smith" userId="27dab001-170f-4fa8-af7a-dfe0310cd5ac" providerId="ADAL" clId="{94DB553F-1BB6-46F8-BBD0-88687B85B216}" dt="2021-10-27T17:15:32.280" v="276" actId="22"/>
          <ac:spMkLst>
            <pc:docMk/>
            <pc:sldMk cId="984129202" sldId="282"/>
            <ac:spMk id="10" creationId="{E063593E-E094-41F0-88E1-43ED5666B296}"/>
          </ac:spMkLst>
        </pc:spChg>
        <pc:picChg chg="mod">
          <ac:chgData name="Peyton Smith" userId="27dab001-170f-4fa8-af7a-dfe0310cd5ac" providerId="ADAL" clId="{94DB553F-1BB6-46F8-BBD0-88687B85B216}" dt="2021-10-27T17:17:02.631" v="359" actId="1076"/>
          <ac:picMkLst>
            <pc:docMk/>
            <pc:sldMk cId="984129202" sldId="282"/>
            <ac:picMk id="6" creationId="{C8D142FE-F715-4B22-8CFA-2446B69A9D13}"/>
          </ac:picMkLst>
        </pc:picChg>
      </pc:sldChg>
      <pc:sldChg chg="replTag delTag">
        <pc:chgData name="Peyton Smith" userId="27dab001-170f-4fa8-af7a-dfe0310cd5ac" providerId="ADAL" clId="{94DB553F-1BB6-46F8-BBD0-88687B85B216}" dt="2021-10-27T17:06:14.035" v="11"/>
        <pc:sldMkLst>
          <pc:docMk/>
          <pc:sldMk cId="773233228" sldId="284"/>
        </pc:sldMkLst>
      </pc:sldChg>
      <pc:sldChg chg="modSp mod replTag delTag">
        <pc:chgData name="Peyton Smith" userId="27dab001-170f-4fa8-af7a-dfe0310cd5ac" providerId="ADAL" clId="{94DB553F-1BB6-46F8-BBD0-88687B85B216}" dt="2021-10-27T17:14:34.068" v="263" actId="20577"/>
        <pc:sldMkLst>
          <pc:docMk/>
          <pc:sldMk cId="2664644776" sldId="285"/>
        </pc:sldMkLst>
        <pc:spChg chg="mod">
          <ac:chgData name="Peyton Smith" userId="27dab001-170f-4fa8-af7a-dfe0310cd5ac" providerId="ADAL" clId="{94DB553F-1BB6-46F8-BBD0-88687B85B216}" dt="2021-10-27T17:14:34.068" v="263" actId="20577"/>
          <ac:spMkLst>
            <pc:docMk/>
            <pc:sldMk cId="2664644776" sldId="285"/>
            <ac:spMk id="10" creationId="{357FE810-C731-40ED-9211-1C3763DD6F9C}"/>
          </ac:spMkLst>
        </pc:spChg>
      </pc:sldChg>
      <pc:sldChg chg="modSp mod replTag delTag">
        <pc:chgData name="Peyton Smith" userId="27dab001-170f-4fa8-af7a-dfe0310cd5ac" providerId="ADAL" clId="{94DB553F-1BB6-46F8-BBD0-88687B85B216}" dt="2021-10-27T17:14:10.529" v="242"/>
        <pc:sldMkLst>
          <pc:docMk/>
          <pc:sldMk cId="802087229" sldId="286"/>
        </pc:sldMkLst>
        <pc:spChg chg="mod">
          <ac:chgData name="Peyton Smith" userId="27dab001-170f-4fa8-af7a-dfe0310cd5ac" providerId="ADAL" clId="{94DB553F-1BB6-46F8-BBD0-88687B85B216}" dt="2021-10-27T17:11:41.607" v="184" actId="20577"/>
          <ac:spMkLst>
            <pc:docMk/>
            <pc:sldMk cId="802087229" sldId="286"/>
            <ac:spMk id="7" creationId="{E328FAFA-2A49-439E-A410-091591BE2634}"/>
          </ac:spMkLst>
        </pc:spChg>
      </pc:sldChg>
      <pc:sldChg chg="modSp mod replTag delTag">
        <pc:chgData name="Peyton Smith" userId="27dab001-170f-4fa8-af7a-dfe0310cd5ac" providerId="ADAL" clId="{94DB553F-1BB6-46F8-BBD0-88687B85B216}" dt="2021-10-27T17:17:29.989" v="368"/>
        <pc:sldMkLst>
          <pc:docMk/>
          <pc:sldMk cId="2561588406" sldId="287"/>
        </pc:sldMkLst>
        <pc:spChg chg="mod">
          <ac:chgData name="Peyton Smith" userId="27dab001-170f-4fa8-af7a-dfe0310cd5ac" providerId="ADAL" clId="{94DB553F-1BB6-46F8-BBD0-88687B85B216}" dt="2021-10-27T17:08:13.593" v="67" actId="255"/>
          <ac:spMkLst>
            <pc:docMk/>
            <pc:sldMk cId="2561588406" sldId="287"/>
            <ac:spMk id="7" creationId="{E328FAFA-2A49-439E-A410-091591BE2634}"/>
          </ac:spMkLst>
        </pc:spChg>
      </pc:sldChg>
      <pc:sldChg chg="modSp add mod replTag delTag">
        <pc:chgData name="Peyton Smith" userId="27dab001-170f-4fa8-af7a-dfe0310cd5ac" providerId="ADAL" clId="{94DB553F-1BB6-46F8-BBD0-88687B85B216}" dt="2021-10-27T17:13:38.320" v="215"/>
        <pc:sldMkLst>
          <pc:docMk/>
          <pc:sldMk cId="4135708022" sldId="288"/>
        </pc:sldMkLst>
        <pc:spChg chg="mod">
          <ac:chgData name="Peyton Smith" userId="27dab001-170f-4fa8-af7a-dfe0310cd5ac" providerId="ADAL" clId="{94DB553F-1BB6-46F8-BBD0-88687B85B216}" dt="2021-10-27T17:12:06.982" v="199" actId="20577"/>
          <ac:spMkLst>
            <pc:docMk/>
            <pc:sldMk cId="4135708022" sldId="288"/>
            <ac:spMk id="7" creationId="{E328FAFA-2A49-439E-A410-091591BE2634}"/>
          </ac:spMkLst>
        </pc:spChg>
      </pc:sldChg>
      <pc:sldChg chg="modSp add del mod replTag delTag">
        <pc:chgData name="Peyton Smith" userId="27dab001-170f-4fa8-af7a-dfe0310cd5ac" providerId="ADAL" clId="{94DB553F-1BB6-46F8-BBD0-88687B85B216}" dt="2021-10-27T17:14:43.810" v="266" actId="47"/>
        <pc:sldMkLst>
          <pc:docMk/>
          <pc:sldMk cId="1354764630" sldId="289"/>
        </pc:sldMkLst>
        <pc:spChg chg="mod">
          <ac:chgData name="Peyton Smith" userId="27dab001-170f-4fa8-af7a-dfe0310cd5ac" providerId="ADAL" clId="{94DB553F-1BB6-46F8-BBD0-88687B85B216}" dt="2021-10-27T17:14:15.498" v="247" actId="21"/>
          <ac:spMkLst>
            <pc:docMk/>
            <pc:sldMk cId="1354764630" sldId="289"/>
            <ac:spMk id="7" creationId="{E328FAFA-2A49-439E-A410-091591BE2634}"/>
          </ac:spMkLst>
        </pc:spChg>
      </pc:sldChg>
    </pc:docChg>
  </pc:docChgLst>
  <pc:docChgLst>
    <pc:chgData name="Sarah Evans" userId="S::sevans@usccb.org::84d96db9-4018-478e-89a3-dba85e013a2b" providerId="AD" clId="Web-{D9808B9C-3AE2-4102-A84C-3C10CA6C7B44}"/>
    <pc:docChg chg="modSld">
      <pc:chgData name="Sarah Evans" userId="S::sevans@usccb.org::84d96db9-4018-478e-89a3-dba85e013a2b" providerId="AD" clId="Web-{D9808B9C-3AE2-4102-A84C-3C10CA6C7B44}" dt="2021-10-27T17:40:22.328" v="292" actId="20577"/>
      <pc:docMkLst>
        <pc:docMk/>
      </pc:docMkLst>
      <pc:sldChg chg="modSp">
        <pc:chgData name="Sarah Evans" userId="S::sevans@usccb.org::84d96db9-4018-478e-89a3-dba85e013a2b" providerId="AD" clId="Web-{D9808B9C-3AE2-4102-A84C-3C10CA6C7B44}" dt="2021-10-27T17:40:22.328" v="292" actId="20577"/>
        <pc:sldMkLst>
          <pc:docMk/>
          <pc:sldMk cId="2664644776" sldId="285"/>
        </pc:sldMkLst>
        <pc:spChg chg="mod">
          <ac:chgData name="Sarah Evans" userId="S::sevans@usccb.org::84d96db9-4018-478e-89a3-dba85e013a2b" providerId="AD" clId="Web-{D9808B9C-3AE2-4102-A84C-3C10CA6C7B44}" dt="2021-10-27T17:40:22.328" v="292" actId="20577"/>
          <ac:spMkLst>
            <pc:docMk/>
            <pc:sldMk cId="2664644776" sldId="285"/>
            <ac:spMk id="10" creationId="{357FE810-C731-40ED-9211-1C3763DD6F9C}"/>
          </ac:spMkLst>
        </pc:spChg>
      </pc:sldChg>
    </pc:docChg>
  </pc:docChgLst>
  <pc:docChgLst>
    <pc:chgData name="Peyton Smith" userId="27dab001-170f-4fa8-af7a-dfe0310cd5ac" providerId="ADAL" clId="{9D96022B-5A2D-4686-9225-366DB1C8F931}"/>
    <pc:docChg chg="modSld">
      <pc:chgData name="Peyton Smith" userId="27dab001-170f-4fa8-af7a-dfe0310cd5ac" providerId="ADAL" clId="{9D96022B-5A2D-4686-9225-366DB1C8F931}" dt="2021-10-13T14:56:33.771" v="30" actId="20577"/>
      <pc:docMkLst>
        <pc:docMk/>
      </pc:docMkLst>
      <pc:sldChg chg="modSp mod">
        <pc:chgData name="Peyton Smith" userId="27dab001-170f-4fa8-af7a-dfe0310cd5ac" providerId="ADAL" clId="{9D96022B-5A2D-4686-9225-366DB1C8F931}" dt="2021-10-13T14:52:47.090" v="8" actId="20577"/>
        <pc:sldMkLst>
          <pc:docMk/>
          <pc:sldMk cId="3658158777" sldId="274"/>
        </pc:sldMkLst>
        <pc:spChg chg="mod">
          <ac:chgData name="Peyton Smith" userId="27dab001-170f-4fa8-af7a-dfe0310cd5ac" providerId="ADAL" clId="{9D96022B-5A2D-4686-9225-366DB1C8F931}" dt="2021-10-13T14:52:47.090" v="8" actId="20577"/>
          <ac:spMkLst>
            <pc:docMk/>
            <pc:sldMk cId="3658158777" sldId="274"/>
            <ac:spMk id="22" creationId="{A7555D81-23FD-4E28-A0E6-E2C93A847D0D}"/>
          </ac:spMkLst>
        </pc:spChg>
      </pc:sldChg>
      <pc:sldChg chg="modSp mod">
        <pc:chgData name="Peyton Smith" userId="27dab001-170f-4fa8-af7a-dfe0310cd5ac" providerId="ADAL" clId="{9D96022B-5A2D-4686-9225-366DB1C8F931}" dt="2021-10-13T14:56:33.771" v="30" actId="20577"/>
        <pc:sldMkLst>
          <pc:docMk/>
          <pc:sldMk cId="1396480087" sldId="276"/>
        </pc:sldMkLst>
        <pc:spChg chg="mod">
          <ac:chgData name="Peyton Smith" userId="27dab001-170f-4fa8-af7a-dfe0310cd5ac" providerId="ADAL" clId="{9D96022B-5A2D-4686-9225-366DB1C8F931}" dt="2021-10-13T14:56:33.771" v="30" actId="20577"/>
          <ac:spMkLst>
            <pc:docMk/>
            <pc:sldMk cId="1396480087" sldId="276"/>
            <ac:spMk id="10" creationId="{1B474D73-94F3-4C13-B6B4-BFD5BEDB9FA1}"/>
          </ac:spMkLst>
        </pc:spChg>
      </pc:sldChg>
    </pc:docChg>
  </pc:docChgLst>
  <pc:docChgLst>
    <pc:chgData name="Peyton Smith" userId="S::psmith@usccb.org::27dab001-170f-4fa8-af7a-dfe0310cd5ac" providerId="AD" clId="Web-{E0A78FAE-A877-4714-94DF-E0BB43B9659E}"/>
    <pc:docChg chg="modSld">
      <pc:chgData name="Peyton Smith" userId="S::psmith@usccb.org::27dab001-170f-4fa8-af7a-dfe0310cd5ac" providerId="AD" clId="Web-{E0A78FAE-A877-4714-94DF-E0BB43B9659E}" dt="2021-11-10T15:00:57.057" v="2" actId="20577"/>
      <pc:docMkLst>
        <pc:docMk/>
      </pc:docMkLst>
      <pc:sldChg chg="modSp">
        <pc:chgData name="Peyton Smith" userId="S::psmith@usccb.org::27dab001-170f-4fa8-af7a-dfe0310cd5ac" providerId="AD" clId="Web-{E0A78FAE-A877-4714-94DF-E0BB43B9659E}" dt="2021-11-10T15:00:57.057" v="2" actId="20577"/>
        <pc:sldMkLst>
          <pc:docMk/>
          <pc:sldMk cId="3658158777" sldId="274"/>
        </pc:sldMkLst>
        <pc:spChg chg="mod">
          <ac:chgData name="Peyton Smith" userId="S::psmith@usccb.org::27dab001-170f-4fa8-af7a-dfe0310cd5ac" providerId="AD" clId="Web-{E0A78FAE-A877-4714-94DF-E0BB43B9659E}" dt="2021-11-10T15:00:57.057" v="2" actId="20577"/>
          <ac:spMkLst>
            <pc:docMk/>
            <pc:sldMk cId="3658158777" sldId="274"/>
            <ac:spMk id="22" creationId="{A7555D81-23FD-4E28-A0E6-E2C93A847D0D}"/>
          </ac:spMkLst>
        </pc:spChg>
      </pc:sldChg>
    </pc:docChg>
  </pc:docChgLst>
  <pc:docChgLst>
    <pc:chgData name="Peyton Smith" userId="S::psmith@usccb.org::27dab001-170f-4fa8-af7a-dfe0310cd5ac" providerId="AD" clId="Web-{31864D53-A53A-4FAC-A28A-3544AFF97024}"/>
    <pc:docChg chg="modSld">
      <pc:chgData name="Peyton Smith" userId="S::psmith@usccb.org::27dab001-170f-4fa8-af7a-dfe0310cd5ac" providerId="AD" clId="Web-{31864D53-A53A-4FAC-A28A-3544AFF97024}" dt="2021-09-15T14:54:24.532" v="5" actId="20577"/>
      <pc:docMkLst>
        <pc:docMk/>
      </pc:docMkLst>
      <pc:sldChg chg="modSp">
        <pc:chgData name="Peyton Smith" userId="S::psmith@usccb.org::27dab001-170f-4fa8-af7a-dfe0310cd5ac" providerId="AD" clId="Web-{31864D53-A53A-4FAC-A28A-3544AFF97024}" dt="2021-09-15T14:54:24.532" v="5" actId="20577"/>
        <pc:sldMkLst>
          <pc:docMk/>
          <pc:sldMk cId="1129946534" sldId="264"/>
        </pc:sldMkLst>
        <pc:spChg chg="mod">
          <ac:chgData name="Peyton Smith" userId="S::psmith@usccb.org::27dab001-170f-4fa8-af7a-dfe0310cd5ac" providerId="AD" clId="Web-{31864D53-A53A-4FAC-A28A-3544AFF97024}" dt="2021-09-15T14:54:24.532" v="5" actId="20577"/>
          <ac:spMkLst>
            <pc:docMk/>
            <pc:sldMk cId="1129946534" sldId="264"/>
            <ac:spMk id="18" creationId="{461B9C03-D2C3-4E33-9082-A97127F55429}"/>
          </ac:spMkLst>
        </pc:spChg>
      </pc:sldChg>
      <pc:sldChg chg="modSp">
        <pc:chgData name="Peyton Smith" userId="S::psmith@usccb.org::27dab001-170f-4fa8-af7a-dfe0310cd5ac" providerId="AD" clId="Web-{31864D53-A53A-4FAC-A28A-3544AFF97024}" dt="2021-09-15T14:54:13.469" v="1" actId="20577"/>
        <pc:sldMkLst>
          <pc:docMk/>
          <pc:sldMk cId="1396480087" sldId="276"/>
        </pc:sldMkLst>
        <pc:spChg chg="mod">
          <ac:chgData name="Peyton Smith" userId="S::psmith@usccb.org::27dab001-170f-4fa8-af7a-dfe0310cd5ac" providerId="AD" clId="Web-{31864D53-A53A-4FAC-A28A-3544AFF97024}" dt="2021-09-15T14:54:13.469" v="1" actId="20577"/>
          <ac:spMkLst>
            <pc:docMk/>
            <pc:sldMk cId="1396480087" sldId="276"/>
            <ac:spMk id="11" creationId="{C89720BA-B21D-4DA2-A2AA-A89F58EBC414}"/>
          </ac:spMkLst>
        </pc:spChg>
      </pc:sldChg>
    </pc:docChg>
  </pc:docChgLst>
  <pc:docChgLst>
    <pc:chgData name="Peyton Smith" userId="27dab001-170f-4fa8-af7a-dfe0310cd5ac" providerId="ADAL" clId="{A3ECD8C6-A5CF-4595-AA0E-3A3D810FC363}"/>
    <pc:docChg chg="undo custSel addSld delSld modSld replTag delTag">
      <pc:chgData name="Peyton Smith" userId="27dab001-170f-4fa8-af7a-dfe0310cd5ac" providerId="ADAL" clId="{A3ECD8C6-A5CF-4595-AA0E-3A3D810FC363}" dt="2021-11-10T18:49:35.497" v="564"/>
      <pc:docMkLst>
        <pc:docMk/>
      </pc:docMkLst>
      <pc:sldChg chg="replTag delTag">
        <pc:chgData name="Peyton Smith" userId="27dab001-170f-4fa8-af7a-dfe0310cd5ac" providerId="ADAL" clId="{A3ECD8C6-A5CF-4595-AA0E-3A3D810FC363}" dt="2021-11-10T18:49:35.497" v="564"/>
        <pc:sldMkLst>
          <pc:docMk/>
          <pc:sldMk cId="3658158777" sldId="274"/>
        </pc:sldMkLst>
      </pc:sldChg>
      <pc:sldChg chg="modSp mod replTag delTag">
        <pc:chgData name="Peyton Smith" userId="27dab001-170f-4fa8-af7a-dfe0310cd5ac" providerId="ADAL" clId="{A3ECD8C6-A5CF-4595-AA0E-3A3D810FC363}" dt="2021-11-10T18:10:03.610" v="560"/>
        <pc:sldMkLst>
          <pc:docMk/>
          <pc:sldMk cId="1396480087" sldId="276"/>
        </pc:sldMkLst>
        <pc:spChg chg="mod">
          <ac:chgData name="Peyton Smith" userId="27dab001-170f-4fa8-af7a-dfe0310cd5ac" providerId="ADAL" clId="{A3ECD8C6-A5CF-4595-AA0E-3A3D810FC363}" dt="2021-11-10T18:09:00.684" v="558" actId="20577"/>
          <ac:spMkLst>
            <pc:docMk/>
            <pc:sldMk cId="1396480087" sldId="276"/>
            <ac:spMk id="10" creationId="{1B474D73-94F3-4C13-B6B4-BFD5BEDB9FA1}"/>
          </ac:spMkLst>
        </pc:spChg>
      </pc:sldChg>
      <pc:sldChg chg="replTag delTag">
        <pc:chgData name="Peyton Smith" userId="27dab001-170f-4fa8-af7a-dfe0310cd5ac" providerId="ADAL" clId="{A3ECD8C6-A5CF-4595-AA0E-3A3D810FC363}" dt="2021-11-10T18:05:58.049" v="522"/>
        <pc:sldMkLst>
          <pc:docMk/>
          <pc:sldMk cId="1903703252" sldId="279"/>
        </pc:sldMkLst>
      </pc:sldChg>
      <pc:sldChg chg="modSp del mod replTag delTag">
        <pc:chgData name="Peyton Smith" userId="27dab001-170f-4fa8-af7a-dfe0310cd5ac" providerId="ADAL" clId="{A3ECD8C6-A5CF-4595-AA0E-3A3D810FC363}" dt="2021-11-10T17:59:22.207" v="297" actId="47"/>
        <pc:sldMkLst>
          <pc:docMk/>
          <pc:sldMk cId="984129202" sldId="282"/>
        </pc:sldMkLst>
        <pc:spChg chg="mod">
          <ac:chgData name="Peyton Smith" userId="27dab001-170f-4fa8-af7a-dfe0310cd5ac" providerId="ADAL" clId="{A3ECD8C6-A5CF-4595-AA0E-3A3D810FC363}" dt="2021-11-10T15:02:20.557" v="51" actId="20577"/>
          <ac:spMkLst>
            <pc:docMk/>
            <pc:sldMk cId="984129202" sldId="282"/>
            <ac:spMk id="7" creationId="{E328FAFA-2A49-439E-A410-091591BE2634}"/>
          </ac:spMkLst>
        </pc:spChg>
      </pc:sldChg>
      <pc:sldChg chg="modSp mod replTag delTag">
        <pc:chgData name="Peyton Smith" userId="27dab001-170f-4fa8-af7a-dfe0310cd5ac" providerId="ADAL" clId="{A3ECD8C6-A5CF-4595-AA0E-3A3D810FC363}" dt="2021-11-10T18:06:05.080" v="530"/>
        <pc:sldMkLst>
          <pc:docMk/>
          <pc:sldMk cId="773233228" sldId="284"/>
        </pc:sldMkLst>
        <pc:spChg chg="mod">
          <ac:chgData name="Peyton Smith" userId="27dab001-170f-4fa8-af7a-dfe0310cd5ac" providerId="ADAL" clId="{A3ECD8C6-A5CF-4595-AA0E-3A3D810FC363}" dt="2021-11-10T18:05:50.108" v="518" actId="404"/>
          <ac:spMkLst>
            <pc:docMk/>
            <pc:sldMk cId="773233228" sldId="284"/>
            <ac:spMk id="7" creationId="{E328FAFA-2A49-439E-A410-091591BE2634}"/>
          </ac:spMkLst>
        </pc:spChg>
      </pc:sldChg>
      <pc:sldChg chg="addSp delSp modSp mod replTag delTag">
        <pc:chgData name="Peyton Smith" userId="27dab001-170f-4fa8-af7a-dfe0310cd5ac" providerId="ADAL" clId="{A3ECD8C6-A5CF-4595-AA0E-3A3D810FC363}" dt="2021-11-10T18:04:31.742" v="445"/>
        <pc:sldMkLst>
          <pc:docMk/>
          <pc:sldMk cId="2664644776" sldId="285"/>
        </pc:sldMkLst>
        <pc:spChg chg="add del">
          <ac:chgData name="Peyton Smith" userId="27dab001-170f-4fa8-af7a-dfe0310cd5ac" providerId="ADAL" clId="{A3ECD8C6-A5CF-4595-AA0E-3A3D810FC363}" dt="2021-11-10T17:59:33.963" v="309" actId="22"/>
          <ac:spMkLst>
            <pc:docMk/>
            <pc:sldMk cId="2664644776" sldId="285"/>
            <ac:spMk id="6" creationId="{838E8DFB-6284-4294-8A6D-A2539DE1634A}"/>
          </ac:spMkLst>
        </pc:spChg>
        <pc:spChg chg="mod">
          <ac:chgData name="Peyton Smith" userId="27dab001-170f-4fa8-af7a-dfe0310cd5ac" providerId="ADAL" clId="{A3ECD8C6-A5CF-4595-AA0E-3A3D810FC363}" dt="2021-11-10T17:59:14.858" v="279" actId="20577"/>
          <ac:spMkLst>
            <pc:docMk/>
            <pc:sldMk cId="2664644776" sldId="285"/>
            <ac:spMk id="9" creationId="{1A74A54E-DA79-4E10-9EA5-A4839EF12BF1}"/>
          </ac:spMkLst>
        </pc:spChg>
        <pc:spChg chg="mod">
          <ac:chgData name="Peyton Smith" userId="27dab001-170f-4fa8-af7a-dfe0310cd5ac" providerId="ADAL" clId="{A3ECD8C6-A5CF-4595-AA0E-3A3D810FC363}" dt="2021-11-10T18:00:16.972" v="335" actId="403"/>
          <ac:spMkLst>
            <pc:docMk/>
            <pc:sldMk cId="2664644776" sldId="285"/>
            <ac:spMk id="10" creationId="{357FE810-C731-40ED-9211-1C3763DD6F9C}"/>
          </ac:spMkLst>
        </pc:spChg>
      </pc:sldChg>
      <pc:sldChg chg="addSp delSp modSp mod replTag delTag">
        <pc:chgData name="Peyton Smith" userId="27dab001-170f-4fa8-af7a-dfe0310cd5ac" providerId="ADAL" clId="{A3ECD8C6-A5CF-4595-AA0E-3A3D810FC363}" dt="2021-11-10T18:06:21.220" v="540"/>
        <pc:sldMkLst>
          <pc:docMk/>
          <pc:sldMk cId="2561588406" sldId="287"/>
        </pc:sldMkLst>
        <pc:spChg chg="mod">
          <ac:chgData name="Peyton Smith" userId="27dab001-170f-4fa8-af7a-dfe0310cd5ac" providerId="ADAL" clId="{A3ECD8C6-A5CF-4595-AA0E-3A3D810FC363}" dt="2021-11-10T17:59:08.143" v="266" actId="255"/>
          <ac:spMkLst>
            <pc:docMk/>
            <pc:sldMk cId="2561588406" sldId="287"/>
            <ac:spMk id="7" creationId="{E328FAFA-2A49-439E-A410-091591BE2634}"/>
          </ac:spMkLst>
        </pc:spChg>
        <pc:spChg chg="add del">
          <ac:chgData name="Peyton Smith" userId="27dab001-170f-4fa8-af7a-dfe0310cd5ac" providerId="ADAL" clId="{A3ECD8C6-A5CF-4595-AA0E-3A3D810FC363}" dt="2021-11-10T17:58:55.071" v="256" actId="22"/>
          <ac:spMkLst>
            <pc:docMk/>
            <pc:sldMk cId="2561588406" sldId="287"/>
            <ac:spMk id="11" creationId="{51A7F2D6-DDFD-4764-94B4-CA7B1917B78A}"/>
          </ac:spMkLst>
        </pc:spChg>
      </pc:sldChg>
      <pc:sldChg chg="modSp del mod replTag delTag">
        <pc:chgData name="Peyton Smith" userId="27dab001-170f-4fa8-af7a-dfe0310cd5ac" providerId="ADAL" clId="{A3ECD8C6-A5CF-4595-AA0E-3A3D810FC363}" dt="2021-11-10T17:59:16.914" v="282" actId="47"/>
        <pc:sldMkLst>
          <pc:docMk/>
          <pc:sldMk cId="4193720125" sldId="288"/>
        </pc:sldMkLst>
        <pc:spChg chg="mod">
          <ac:chgData name="Peyton Smith" userId="27dab001-170f-4fa8-af7a-dfe0310cd5ac" providerId="ADAL" clId="{A3ECD8C6-A5CF-4595-AA0E-3A3D810FC363}" dt="2021-11-10T15:02:09.459" v="32" actId="20577"/>
          <ac:spMkLst>
            <pc:docMk/>
            <pc:sldMk cId="4193720125" sldId="288"/>
            <ac:spMk id="10" creationId="{357FE810-C731-40ED-9211-1C3763DD6F9C}"/>
          </ac:spMkLst>
        </pc:spChg>
      </pc:sldChg>
      <pc:sldChg chg="modSp del mod replTag delTag">
        <pc:chgData name="Peyton Smith" userId="27dab001-170f-4fa8-af7a-dfe0310cd5ac" providerId="ADAL" clId="{A3ECD8C6-A5CF-4595-AA0E-3A3D810FC363}" dt="2021-11-10T17:59:19.642" v="287" actId="47"/>
        <pc:sldMkLst>
          <pc:docMk/>
          <pc:sldMk cId="1508232901" sldId="289"/>
        </pc:sldMkLst>
        <pc:spChg chg="mod">
          <ac:chgData name="Peyton Smith" userId="27dab001-170f-4fa8-af7a-dfe0310cd5ac" providerId="ADAL" clId="{A3ECD8C6-A5CF-4595-AA0E-3A3D810FC363}" dt="2021-11-10T15:02:14.901" v="39" actId="20577"/>
          <ac:spMkLst>
            <pc:docMk/>
            <pc:sldMk cId="1508232901" sldId="289"/>
            <ac:spMk id="10" creationId="{357FE810-C731-40ED-9211-1C3763DD6F9C}"/>
          </ac:spMkLst>
        </pc:spChg>
      </pc:sldChg>
      <pc:sldChg chg="modSp del mod replTag delTag">
        <pc:chgData name="Peyton Smith" userId="27dab001-170f-4fa8-af7a-dfe0310cd5ac" providerId="ADAL" clId="{A3ECD8C6-A5CF-4595-AA0E-3A3D810FC363}" dt="2021-11-10T17:59:20.986" v="292" actId="47"/>
        <pc:sldMkLst>
          <pc:docMk/>
          <pc:sldMk cId="1187237228" sldId="290"/>
        </pc:sldMkLst>
        <pc:spChg chg="mod">
          <ac:chgData name="Peyton Smith" userId="27dab001-170f-4fa8-af7a-dfe0310cd5ac" providerId="ADAL" clId="{A3ECD8C6-A5CF-4595-AA0E-3A3D810FC363}" dt="2021-11-10T15:02:18.233" v="44" actId="20577"/>
          <ac:spMkLst>
            <pc:docMk/>
            <pc:sldMk cId="1187237228" sldId="290"/>
            <ac:spMk id="10" creationId="{357FE810-C731-40ED-9211-1C3763DD6F9C}"/>
          </ac:spMkLst>
        </pc:spChg>
      </pc:sldChg>
      <pc:sldChg chg="modSp mod replTag delTag">
        <pc:chgData name="Peyton Smith" userId="27dab001-170f-4fa8-af7a-dfe0310cd5ac" providerId="ADAL" clId="{A3ECD8C6-A5CF-4595-AA0E-3A3D810FC363}" dt="2021-11-10T18:06:15.652" v="538" actId="12"/>
        <pc:sldMkLst>
          <pc:docMk/>
          <pc:sldMk cId="3780731620" sldId="291"/>
        </pc:sldMkLst>
        <pc:spChg chg="mod">
          <ac:chgData name="Peyton Smith" userId="27dab001-170f-4fa8-af7a-dfe0310cd5ac" providerId="ADAL" clId="{A3ECD8C6-A5CF-4595-AA0E-3A3D810FC363}" dt="2021-11-10T18:06:15.652" v="538" actId="12"/>
          <ac:spMkLst>
            <pc:docMk/>
            <pc:sldMk cId="3780731620" sldId="291"/>
            <ac:spMk id="7" creationId="{E328FAFA-2A49-439E-A410-091591BE2634}"/>
          </ac:spMkLst>
        </pc:spChg>
      </pc:sldChg>
      <pc:sldChg chg="addSp delSp modSp add mod replTag delTag">
        <pc:chgData name="Peyton Smith" userId="27dab001-170f-4fa8-af7a-dfe0310cd5ac" providerId="ADAL" clId="{A3ECD8C6-A5CF-4595-AA0E-3A3D810FC363}" dt="2021-11-10T18:06:28.194" v="544"/>
        <pc:sldMkLst>
          <pc:docMk/>
          <pc:sldMk cId="2450739632" sldId="292"/>
        </pc:sldMkLst>
        <pc:spChg chg="mod">
          <ac:chgData name="Peyton Smith" userId="27dab001-170f-4fa8-af7a-dfe0310cd5ac" providerId="ADAL" clId="{A3ECD8C6-A5CF-4595-AA0E-3A3D810FC363}" dt="2021-11-10T18:02:57.692" v="414" actId="20577"/>
          <ac:spMkLst>
            <pc:docMk/>
            <pc:sldMk cId="2450739632" sldId="292"/>
            <ac:spMk id="9" creationId="{1A74A54E-DA79-4E10-9EA5-A4839EF12BF1}"/>
          </ac:spMkLst>
        </pc:spChg>
        <pc:spChg chg="mod">
          <ac:chgData name="Peyton Smith" userId="27dab001-170f-4fa8-af7a-dfe0310cd5ac" providerId="ADAL" clId="{A3ECD8C6-A5CF-4595-AA0E-3A3D810FC363}" dt="2021-11-10T18:02:46.938" v="405" actId="6549"/>
          <ac:spMkLst>
            <pc:docMk/>
            <pc:sldMk cId="2450739632" sldId="292"/>
            <ac:spMk id="10" creationId="{357FE810-C731-40ED-9211-1C3763DD6F9C}"/>
          </ac:spMkLst>
        </pc:spChg>
        <pc:picChg chg="add del">
          <ac:chgData name="Peyton Smith" userId="27dab001-170f-4fa8-af7a-dfe0310cd5ac" providerId="ADAL" clId="{A3ECD8C6-A5CF-4595-AA0E-3A3D810FC363}" dt="2021-11-10T18:01:22.969" v="361" actId="21"/>
          <ac:picMkLst>
            <pc:docMk/>
            <pc:sldMk cId="2450739632" sldId="292"/>
            <ac:picMk id="1026" creationId="{555F0864-7937-4366-A228-84C14A6210B7}"/>
          </ac:picMkLst>
        </pc:picChg>
      </pc:sldChg>
      <pc:sldChg chg="addSp delSp modSp new mod replTag delTag">
        <pc:chgData name="Peyton Smith" userId="27dab001-170f-4fa8-af7a-dfe0310cd5ac" providerId="ADAL" clId="{A3ECD8C6-A5CF-4595-AA0E-3A3D810FC363}" dt="2021-11-10T18:06:24.695" v="542"/>
        <pc:sldMkLst>
          <pc:docMk/>
          <pc:sldMk cId="1574936303" sldId="293"/>
        </pc:sldMkLst>
        <pc:spChg chg="del">
          <ac:chgData name="Peyton Smith" userId="27dab001-170f-4fa8-af7a-dfe0310cd5ac" providerId="ADAL" clId="{A3ECD8C6-A5CF-4595-AA0E-3A3D810FC363}" dt="2021-11-10T18:01:33.035" v="368" actId="478"/>
          <ac:spMkLst>
            <pc:docMk/>
            <pc:sldMk cId="1574936303" sldId="293"/>
            <ac:spMk id="2" creationId="{32CAB81B-E683-47C6-B171-C92AD063D8A8}"/>
          </ac:spMkLst>
        </pc:spChg>
        <pc:spChg chg="add del mod ord">
          <ac:chgData name="Peyton Smith" userId="27dab001-170f-4fa8-af7a-dfe0310cd5ac" providerId="ADAL" clId="{A3ECD8C6-A5CF-4595-AA0E-3A3D810FC363}" dt="2021-11-10T18:04:29.723" v="441" actId="478"/>
          <ac:spMkLst>
            <pc:docMk/>
            <pc:sldMk cId="1574936303" sldId="293"/>
            <ac:spMk id="4" creationId="{59AE92B7-8B00-48C7-9280-441C24C6C367}"/>
          </ac:spMkLst>
        </pc:spChg>
        <pc:spChg chg="add del mod">
          <ac:chgData name="Peyton Smith" userId="27dab001-170f-4fa8-af7a-dfe0310cd5ac" providerId="ADAL" clId="{A3ECD8C6-A5CF-4595-AA0E-3A3D810FC363}" dt="2021-11-10T18:04:53.038" v="484" actId="478"/>
          <ac:spMkLst>
            <pc:docMk/>
            <pc:sldMk cId="1574936303" sldId="293"/>
            <ac:spMk id="5" creationId="{BED0164A-18FF-4782-88AA-0BAF96B79610}"/>
          </ac:spMkLst>
        </pc:spChg>
        <pc:spChg chg="add mod">
          <ac:chgData name="Peyton Smith" userId="27dab001-170f-4fa8-af7a-dfe0310cd5ac" providerId="ADAL" clId="{A3ECD8C6-A5CF-4595-AA0E-3A3D810FC363}" dt="2021-11-10T18:04:55.815" v="485" actId="122"/>
          <ac:spMkLst>
            <pc:docMk/>
            <pc:sldMk cId="1574936303" sldId="293"/>
            <ac:spMk id="6" creationId="{508EA12D-F701-40A8-9F24-2B9F967D502B}"/>
          </ac:spMkLst>
        </pc:spChg>
        <pc:picChg chg="add mod">
          <ac:chgData name="Peyton Smith" userId="27dab001-170f-4fa8-af7a-dfe0310cd5ac" providerId="ADAL" clId="{A3ECD8C6-A5CF-4595-AA0E-3A3D810FC363}" dt="2021-11-10T18:04:58.113" v="486" actId="1076"/>
          <ac:picMkLst>
            <pc:docMk/>
            <pc:sldMk cId="1574936303" sldId="293"/>
            <ac:picMk id="3" creationId="{809937B5-295E-4C51-98D7-19E9394912DA}"/>
          </ac:picMkLst>
        </pc:picChg>
      </pc:sldChg>
    </pc:docChg>
  </pc:docChgLst>
  <pc:docChgLst>
    <pc:chgData name="Colleen Tighe" userId="S::ctighe@usccb.org::bac4d7c8-0e64-479e-9d80-c642157ac721" providerId="AD" clId="Web-{A9219AFE-F52E-4BCE-9E88-52F86ADAE9C5}"/>
    <pc:docChg chg="addSld modSld">
      <pc:chgData name="Colleen Tighe" userId="S::ctighe@usccb.org::bac4d7c8-0e64-479e-9d80-c642157ac721" providerId="AD" clId="Web-{A9219AFE-F52E-4BCE-9E88-52F86ADAE9C5}" dt="2021-10-13T15:40:06.358" v="486" actId="20577"/>
      <pc:docMkLst>
        <pc:docMk/>
      </pc:docMkLst>
      <pc:sldChg chg="modSp">
        <pc:chgData name="Colleen Tighe" userId="S::ctighe@usccb.org::bac4d7c8-0e64-479e-9d80-c642157ac721" providerId="AD" clId="Web-{A9219AFE-F52E-4BCE-9E88-52F86ADAE9C5}" dt="2021-10-13T15:40:06.358" v="486" actId="20577"/>
        <pc:sldMkLst>
          <pc:docMk/>
          <pc:sldMk cId="3785008760" sldId="275"/>
        </pc:sldMkLst>
        <pc:spChg chg="mod">
          <ac:chgData name="Colleen Tighe" userId="S::ctighe@usccb.org::bac4d7c8-0e64-479e-9d80-c642157ac721" providerId="AD" clId="Web-{A9219AFE-F52E-4BCE-9E88-52F86ADAE9C5}" dt="2021-10-13T15:40:06.358" v="486" actId="20577"/>
          <ac:spMkLst>
            <pc:docMk/>
            <pc:sldMk cId="3785008760" sldId="275"/>
            <ac:spMk id="7" creationId="{E328FAFA-2A49-439E-A410-091591BE2634}"/>
          </ac:spMkLst>
        </pc:spChg>
      </pc:sldChg>
      <pc:sldChg chg="modSp">
        <pc:chgData name="Colleen Tighe" userId="S::ctighe@usccb.org::bac4d7c8-0e64-479e-9d80-c642157ac721" providerId="AD" clId="Web-{A9219AFE-F52E-4BCE-9E88-52F86ADAE9C5}" dt="2021-10-13T15:35:29.085" v="239"/>
        <pc:sldMkLst>
          <pc:docMk/>
          <pc:sldMk cId="1903703252" sldId="279"/>
        </pc:sldMkLst>
        <pc:graphicFrameChg chg="mod modGraphic">
          <ac:chgData name="Colleen Tighe" userId="S::ctighe@usccb.org::bac4d7c8-0e64-479e-9d80-c642157ac721" providerId="AD" clId="Web-{A9219AFE-F52E-4BCE-9E88-52F86ADAE9C5}" dt="2021-10-13T15:35:29.085" v="239"/>
          <ac:graphicFrameMkLst>
            <pc:docMk/>
            <pc:sldMk cId="1903703252" sldId="279"/>
            <ac:graphicFrameMk id="5" creationId="{784348F8-6CEE-4BE9-93D4-25C8185DC426}"/>
          </ac:graphicFrameMkLst>
        </pc:graphicFrameChg>
      </pc:sldChg>
      <pc:sldChg chg="add replId">
        <pc:chgData name="Colleen Tighe" userId="S::ctighe@usccb.org::bac4d7c8-0e64-479e-9d80-c642157ac721" providerId="AD" clId="Web-{A9219AFE-F52E-4BCE-9E88-52F86ADAE9C5}" dt="2021-10-13T15:36:19.618" v="240"/>
        <pc:sldMkLst>
          <pc:docMk/>
          <pc:sldMk cId="617936811" sldId="285"/>
        </pc:sldMkLst>
      </pc:sldChg>
    </pc:docChg>
  </pc:docChgLst>
  <pc:docChgLst>
    <pc:chgData name="Rachel Pollock" userId="S::rpollock@usccb.org::5d79080d-b86f-4241-8f75-89e865fa7d91" providerId="AD" clId="Web-{EFC5675C-514C-48FC-A450-D92ADDB708A6}"/>
    <pc:docChg chg="modSld">
      <pc:chgData name="Rachel Pollock" userId="S::rpollock@usccb.org::5d79080d-b86f-4241-8f75-89e865fa7d91" providerId="AD" clId="Web-{EFC5675C-514C-48FC-A450-D92ADDB708A6}" dt="2021-10-20T17:32:13.333" v="9"/>
      <pc:docMkLst>
        <pc:docMk/>
      </pc:docMkLst>
      <pc:sldChg chg="modSp">
        <pc:chgData name="Rachel Pollock" userId="S::rpollock@usccb.org::5d79080d-b86f-4241-8f75-89e865fa7d91" providerId="AD" clId="Web-{EFC5675C-514C-48FC-A450-D92ADDB708A6}" dt="2021-10-20T17:32:13.333" v="9"/>
        <pc:sldMkLst>
          <pc:docMk/>
          <pc:sldMk cId="1903703252" sldId="279"/>
        </pc:sldMkLst>
        <pc:graphicFrameChg chg="mod modGraphic">
          <ac:chgData name="Rachel Pollock" userId="S::rpollock@usccb.org::5d79080d-b86f-4241-8f75-89e865fa7d91" providerId="AD" clId="Web-{EFC5675C-514C-48FC-A450-D92ADDB708A6}" dt="2021-10-20T17:32:13.333" v="9"/>
          <ac:graphicFrameMkLst>
            <pc:docMk/>
            <pc:sldMk cId="1903703252" sldId="279"/>
            <ac:graphicFrameMk id="4" creationId="{68106267-963B-4BC3-8A36-59D6A9871E46}"/>
          </ac:graphicFrameMkLst>
        </pc:graphicFrameChg>
      </pc:sldChg>
    </pc:docChg>
  </pc:docChgLst>
  <pc:docChgLst>
    <pc:chgData name="Peyton Smith" userId="S::psmith@usccb.org::27dab001-170f-4fa8-af7a-dfe0310cd5ac" providerId="AD" clId="Web-{9EEA9595-A8AF-F1ED-AD62-BF4D1ADB9F7D}"/>
    <pc:docChg chg="delSld modSld">
      <pc:chgData name="Peyton Smith" userId="S::psmith@usccb.org::27dab001-170f-4fa8-af7a-dfe0310cd5ac" providerId="AD" clId="Web-{9EEA9595-A8AF-F1ED-AD62-BF4D1ADB9F7D}" dt="2021-10-13T16:42:50.389" v="220" actId="20577"/>
      <pc:docMkLst>
        <pc:docMk/>
      </pc:docMkLst>
      <pc:sldChg chg="modSp">
        <pc:chgData name="Peyton Smith" userId="S::psmith@usccb.org::27dab001-170f-4fa8-af7a-dfe0310cd5ac" providerId="AD" clId="Web-{9EEA9595-A8AF-F1ED-AD62-BF4D1ADB9F7D}" dt="2021-10-13T16:42:50.389" v="220" actId="20577"/>
        <pc:sldMkLst>
          <pc:docMk/>
          <pc:sldMk cId="3785008760" sldId="275"/>
        </pc:sldMkLst>
        <pc:spChg chg="mod">
          <ac:chgData name="Peyton Smith" userId="S::psmith@usccb.org::27dab001-170f-4fa8-af7a-dfe0310cd5ac" providerId="AD" clId="Web-{9EEA9595-A8AF-F1ED-AD62-BF4D1ADB9F7D}" dt="2021-10-13T16:42:50.389" v="220" actId="20577"/>
          <ac:spMkLst>
            <pc:docMk/>
            <pc:sldMk cId="3785008760" sldId="275"/>
            <ac:spMk id="7" creationId="{E328FAFA-2A49-439E-A410-091591BE2634}"/>
          </ac:spMkLst>
        </pc:spChg>
        <pc:spChg chg="mod">
          <ac:chgData name="Peyton Smith" userId="S::psmith@usccb.org::27dab001-170f-4fa8-af7a-dfe0310cd5ac" providerId="AD" clId="Web-{9EEA9595-A8AF-F1ED-AD62-BF4D1ADB9F7D}" dt="2021-10-13T15:54:28.322" v="4" actId="20577"/>
          <ac:spMkLst>
            <pc:docMk/>
            <pc:sldMk cId="3785008760" sldId="275"/>
            <ac:spMk id="9" creationId="{1A74A54E-DA79-4E10-9EA5-A4839EF12BF1}"/>
          </ac:spMkLst>
        </pc:spChg>
      </pc:sldChg>
      <pc:sldChg chg="modSp">
        <pc:chgData name="Peyton Smith" userId="S::psmith@usccb.org::27dab001-170f-4fa8-af7a-dfe0310cd5ac" providerId="AD" clId="Web-{9EEA9595-A8AF-F1ED-AD62-BF4D1ADB9F7D}" dt="2021-10-13T16:32:03.711" v="167" actId="20577"/>
        <pc:sldMkLst>
          <pc:docMk/>
          <pc:sldMk cId="1396480087" sldId="276"/>
        </pc:sldMkLst>
        <pc:spChg chg="mod">
          <ac:chgData name="Peyton Smith" userId="S::psmith@usccb.org::27dab001-170f-4fa8-af7a-dfe0310cd5ac" providerId="AD" clId="Web-{9EEA9595-A8AF-F1ED-AD62-BF4D1ADB9F7D}" dt="2021-10-13T16:32:03.711" v="167" actId="20577"/>
          <ac:spMkLst>
            <pc:docMk/>
            <pc:sldMk cId="1396480087" sldId="276"/>
            <ac:spMk id="10" creationId="{1B474D73-94F3-4C13-B6B4-BFD5BEDB9FA1}"/>
          </ac:spMkLst>
        </pc:spChg>
        <pc:picChg chg="mod">
          <ac:chgData name="Peyton Smith" userId="S::psmith@usccb.org::27dab001-170f-4fa8-af7a-dfe0310cd5ac" providerId="AD" clId="Web-{9EEA9595-A8AF-F1ED-AD62-BF4D1ADB9F7D}" dt="2021-10-13T16:06:12.534" v="129" actId="1076"/>
          <ac:picMkLst>
            <pc:docMk/>
            <pc:sldMk cId="1396480087" sldId="276"/>
            <ac:picMk id="12" creationId="{69EDD737-EE67-48ED-A090-131B43C3E284}"/>
          </ac:picMkLst>
        </pc:picChg>
      </pc:sldChg>
      <pc:sldChg chg="modSp">
        <pc:chgData name="Peyton Smith" userId="S::psmith@usccb.org::27dab001-170f-4fa8-af7a-dfe0310cd5ac" providerId="AD" clId="Web-{9EEA9595-A8AF-F1ED-AD62-BF4D1ADB9F7D}" dt="2021-10-13T16:33:03.479" v="180" actId="20577"/>
        <pc:sldMkLst>
          <pc:docMk/>
          <pc:sldMk cId="1055856648" sldId="281"/>
        </pc:sldMkLst>
        <pc:spChg chg="mod">
          <ac:chgData name="Peyton Smith" userId="S::psmith@usccb.org::27dab001-170f-4fa8-af7a-dfe0310cd5ac" providerId="AD" clId="Web-{9EEA9595-A8AF-F1ED-AD62-BF4D1ADB9F7D}" dt="2021-10-13T16:33:03.479" v="180" actId="20577"/>
          <ac:spMkLst>
            <pc:docMk/>
            <pc:sldMk cId="1055856648" sldId="281"/>
            <ac:spMk id="7" creationId="{E328FAFA-2A49-439E-A410-091591BE2634}"/>
          </ac:spMkLst>
        </pc:spChg>
      </pc:sldChg>
      <pc:sldChg chg="modSp">
        <pc:chgData name="Peyton Smith" userId="S::psmith@usccb.org::27dab001-170f-4fa8-af7a-dfe0310cd5ac" providerId="AD" clId="Web-{9EEA9595-A8AF-F1ED-AD62-BF4D1ADB9F7D}" dt="2021-10-13T16:34:37.044" v="199" actId="20577"/>
        <pc:sldMkLst>
          <pc:docMk/>
          <pc:sldMk cId="984129202" sldId="282"/>
        </pc:sldMkLst>
        <pc:spChg chg="mod">
          <ac:chgData name="Peyton Smith" userId="S::psmith@usccb.org::27dab001-170f-4fa8-af7a-dfe0310cd5ac" providerId="AD" clId="Web-{9EEA9595-A8AF-F1ED-AD62-BF4D1ADB9F7D}" dt="2021-10-13T16:34:37.044" v="199" actId="20577"/>
          <ac:spMkLst>
            <pc:docMk/>
            <pc:sldMk cId="984129202" sldId="282"/>
            <ac:spMk id="7" creationId="{E328FAFA-2A49-439E-A410-091591BE2634}"/>
          </ac:spMkLst>
        </pc:spChg>
      </pc:sldChg>
      <pc:sldChg chg="modSp">
        <pc:chgData name="Peyton Smith" userId="S::psmith@usccb.org::27dab001-170f-4fa8-af7a-dfe0310cd5ac" providerId="AD" clId="Web-{9EEA9595-A8AF-F1ED-AD62-BF4D1ADB9F7D}" dt="2021-10-13T16:42:16.028" v="212" actId="20577"/>
        <pc:sldMkLst>
          <pc:docMk/>
          <pc:sldMk cId="773233228" sldId="284"/>
        </pc:sldMkLst>
        <pc:spChg chg="mod">
          <ac:chgData name="Peyton Smith" userId="S::psmith@usccb.org::27dab001-170f-4fa8-af7a-dfe0310cd5ac" providerId="AD" clId="Web-{9EEA9595-A8AF-F1ED-AD62-BF4D1ADB9F7D}" dt="2021-10-13T16:42:16.028" v="212" actId="20577"/>
          <ac:spMkLst>
            <pc:docMk/>
            <pc:sldMk cId="773233228" sldId="284"/>
            <ac:spMk id="7" creationId="{E328FAFA-2A49-439E-A410-091591BE2634}"/>
          </ac:spMkLst>
        </pc:spChg>
      </pc:sldChg>
      <pc:sldChg chg="del">
        <pc:chgData name="Peyton Smith" userId="S::psmith@usccb.org::27dab001-170f-4fa8-af7a-dfe0310cd5ac" providerId="AD" clId="Web-{9EEA9595-A8AF-F1ED-AD62-BF4D1ADB9F7D}" dt="2021-10-13T15:54:54.495" v="5"/>
        <pc:sldMkLst>
          <pc:docMk/>
          <pc:sldMk cId="617936811" sldId="285"/>
        </pc:sldMkLst>
      </pc:sldChg>
    </pc:docChg>
  </pc:docChgLst>
  <pc:docChgLst>
    <pc:chgData name="Rachel Pollock" userId="S::rpollock@usccb.org::5d79080d-b86f-4241-8f75-89e865fa7d91" providerId="AD" clId="Web-{A5E0B345-D27B-43A2-B242-E550DA1FEB10}"/>
    <pc:docChg chg="modSld">
      <pc:chgData name="Rachel Pollock" userId="S::rpollock@usccb.org::5d79080d-b86f-4241-8f75-89e865fa7d91" providerId="AD" clId="Web-{A5E0B345-D27B-43A2-B242-E550DA1FEB10}" dt="2021-11-10T18:18:00.766" v="18" actId="20577"/>
      <pc:docMkLst>
        <pc:docMk/>
      </pc:docMkLst>
      <pc:sldChg chg="modSp">
        <pc:chgData name="Rachel Pollock" userId="S::rpollock@usccb.org::5d79080d-b86f-4241-8f75-89e865fa7d91" providerId="AD" clId="Web-{A5E0B345-D27B-43A2-B242-E550DA1FEB10}" dt="2021-11-10T18:18:00.766" v="18" actId="20577"/>
        <pc:sldMkLst>
          <pc:docMk/>
          <pc:sldMk cId="2561588406" sldId="287"/>
        </pc:sldMkLst>
        <pc:spChg chg="mod">
          <ac:chgData name="Rachel Pollock" userId="S::rpollock@usccb.org::5d79080d-b86f-4241-8f75-89e865fa7d91" providerId="AD" clId="Web-{A5E0B345-D27B-43A2-B242-E550DA1FEB10}" dt="2021-11-10T18:18:00.766" v="18" actId="20577"/>
          <ac:spMkLst>
            <pc:docMk/>
            <pc:sldMk cId="2561588406" sldId="287"/>
            <ac:spMk id="7" creationId="{E328FAFA-2A49-439E-A410-091591BE2634}"/>
          </ac:spMkLst>
        </pc:spChg>
      </pc:sldChg>
      <pc:sldChg chg="modSp">
        <pc:chgData name="Rachel Pollock" userId="S::rpollock@usccb.org::5d79080d-b86f-4241-8f75-89e865fa7d91" providerId="AD" clId="Web-{A5E0B345-D27B-43A2-B242-E550DA1FEB10}" dt="2021-11-10T18:05:34.908" v="13" actId="20577"/>
        <pc:sldMkLst>
          <pc:docMk/>
          <pc:sldMk cId="1574936303" sldId="293"/>
        </pc:sldMkLst>
        <pc:spChg chg="mod">
          <ac:chgData name="Rachel Pollock" userId="S::rpollock@usccb.org::5d79080d-b86f-4241-8f75-89e865fa7d91" providerId="AD" clId="Web-{A5E0B345-D27B-43A2-B242-E550DA1FEB10}" dt="2021-11-10T18:05:34.908" v="13" actId="20577"/>
          <ac:spMkLst>
            <pc:docMk/>
            <pc:sldMk cId="1574936303" sldId="293"/>
            <ac:spMk id="6" creationId="{508EA12D-F701-40A8-9F24-2B9F967D502B}"/>
          </ac:spMkLst>
        </pc:spChg>
      </pc:sldChg>
    </pc:docChg>
  </pc:docChgLst>
  <pc:docChgLst>
    <pc:chgData name="Colleen Tighe" userId="S::ctighe@usccb.org::bac4d7c8-0e64-479e-9d80-c642157ac721" providerId="AD" clId="Web-{A6FE9616-8C70-4AFE-94C8-FA58E12C2A7B}"/>
    <pc:docChg chg="modSld">
      <pc:chgData name="Colleen Tighe" userId="S::ctighe@usccb.org::bac4d7c8-0e64-479e-9d80-c642157ac721" providerId="AD" clId="Web-{A6FE9616-8C70-4AFE-94C8-FA58E12C2A7B}" dt="2021-11-10T16:28:37.735" v="277"/>
      <pc:docMkLst>
        <pc:docMk/>
      </pc:docMkLst>
      <pc:sldChg chg="modSp">
        <pc:chgData name="Colleen Tighe" userId="S::ctighe@usccb.org::bac4d7c8-0e64-479e-9d80-c642157ac721" providerId="AD" clId="Web-{A6FE9616-8C70-4AFE-94C8-FA58E12C2A7B}" dt="2021-11-10T16:28:37.735" v="277"/>
        <pc:sldMkLst>
          <pc:docMk/>
          <pc:sldMk cId="1903703252" sldId="279"/>
        </pc:sldMkLst>
        <pc:graphicFrameChg chg="mod modGraphic">
          <ac:chgData name="Colleen Tighe" userId="S::ctighe@usccb.org::bac4d7c8-0e64-479e-9d80-c642157ac721" providerId="AD" clId="Web-{A6FE9616-8C70-4AFE-94C8-FA58E12C2A7B}" dt="2021-11-10T16:28:37.735" v="277"/>
          <ac:graphicFrameMkLst>
            <pc:docMk/>
            <pc:sldMk cId="1903703252" sldId="279"/>
            <ac:graphicFrameMk id="4" creationId="{68106267-963B-4BC3-8A36-59D6A9871E46}"/>
          </ac:graphicFrameMkLst>
        </pc:graphicFrameChg>
      </pc:sldChg>
    </pc:docChg>
  </pc:docChgLst>
  <pc:docChgLst>
    <pc:chgData name="Rachel Pollock" userId="S::rpollock@usccb.org::5d79080d-b86f-4241-8f75-89e865fa7d91" providerId="AD" clId="Web-{06D72822-2B49-40E4-B2D3-60AF8CC96C7F}"/>
    <pc:docChg chg="modSld">
      <pc:chgData name="Rachel Pollock" userId="S::rpollock@usccb.org::5d79080d-b86f-4241-8f75-89e865fa7d91" providerId="AD" clId="Web-{06D72822-2B49-40E4-B2D3-60AF8CC96C7F}" dt="2021-12-01T18:30:36.029" v="0" actId="1076"/>
      <pc:docMkLst>
        <pc:docMk/>
      </pc:docMkLst>
      <pc:sldChg chg="modSp">
        <pc:chgData name="Rachel Pollock" userId="S::rpollock@usccb.org::5d79080d-b86f-4241-8f75-89e865fa7d91" providerId="AD" clId="Web-{06D72822-2B49-40E4-B2D3-60AF8CC96C7F}" dt="2021-12-01T18:30:36.029" v="0" actId="1076"/>
        <pc:sldMkLst>
          <pc:docMk/>
          <pc:sldMk cId="3602224813" sldId="292"/>
        </pc:sldMkLst>
        <pc:spChg chg="mod">
          <ac:chgData name="Rachel Pollock" userId="S::rpollock@usccb.org::5d79080d-b86f-4241-8f75-89e865fa7d91" providerId="AD" clId="Web-{06D72822-2B49-40E4-B2D3-60AF8CC96C7F}" dt="2021-12-01T18:30:36.029" v="0" actId="1076"/>
          <ac:spMkLst>
            <pc:docMk/>
            <pc:sldMk cId="3602224813" sldId="292"/>
            <ac:spMk id="7" creationId="{E328FAFA-2A49-439E-A410-091591BE2634}"/>
          </ac:spMkLst>
        </pc:spChg>
      </pc:sldChg>
    </pc:docChg>
  </pc:docChgLst>
  <pc:docChgLst>
    <pc:chgData name="Colleen Tighe" userId="S::ctighe@usccb.org::bac4d7c8-0e64-479e-9d80-c642157ac721" providerId="AD" clId="Web-{93A6023B-6A1C-467C-A6D0-3609E2CCD63F}"/>
    <pc:docChg chg="modSld">
      <pc:chgData name="Colleen Tighe" userId="S::ctighe@usccb.org::bac4d7c8-0e64-479e-9d80-c642157ac721" providerId="AD" clId="Web-{93A6023B-6A1C-467C-A6D0-3609E2CCD63F}" dt="2021-11-17T15:53:12.375" v="95"/>
      <pc:docMkLst>
        <pc:docMk/>
      </pc:docMkLst>
      <pc:sldChg chg="modSp">
        <pc:chgData name="Colleen Tighe" userId="S::ctighe@usccb.org::bac4d7c8-0e64-479e-9d80-c642157ac721" providerId="AD" clId="Web-{93A6023B-6A1C-467C-A6D0-3609E2CCD63F}" dt="2021-11-17T15:53:12.375" v="95"/>
        <pc:sldMkLst>
          <pc:docMk/>
          <pc:sldMk cId="1903703252" sldId="279"/>
        </pc:sldMkLst>
        <pc:graphicFrameChg chg="mod modGraphic">
          <ac:chgData name="Colleen Tighe" userId="S::ctighe@usccb.org::bac4d7c8-0e64-479e-9d80-c642157ac721" providerId="AD" clId="Web-{93A6023B-6A1C-467C-A6D0-3609E2CCD63F}" dt="2021-11-17T15:53:12.375" v="95"/>
          <ac:graphicFrameMkLst>
            <pc:docMk/>
            <pc:sldMk cId="1903703252" sldId="279"/>
            <ac:graphicFrameMk id="4" creationId="{68106267-963B-4BC3-8A36-59D6A9871E46}"/>
          </ac:graphicFrameMkLst>
        </pc:graphicFrameChg>
      </pc:sldChg>
    </pc:docChg>
  </pc:docChgLst>
  <pc:docChgLst>
    <pc:chgData name="Peyton Smith" userId="S::psmith@usccb.org::27dab001-170f-4fa8-af7a-dfe0310cd5ac" providerId="AD" clId="Web-{EA516C01-11F7-4621-ABC5-0225FF6A929C}"/>
    <pc:docChg chg="modSld">
      <pc:chgData name="Peyton Smith" userId="S::psmith@usccb.org::27dab001-170f-4fa8-af7a-dfe0310cd5ac" providerId="AD" clId="Web-{EA516C01-11F7-4621-ABC5-0225FF6A929C}" dt="2021-10-27T14:34:06.873" v="11" actId="20577"/>
      <pc:docMkLst>
        <pc:docMk/>
      </pc:docMkLst>
      <pc:sldChg chg="modSp">
        <pc:chgData name="Peyton Smith" userId="S::psmith@usccb.org::27dab001-170f-4fa8-af7a-dfe0310cd5ac" providerId="AD" clId="Web-{EA516C01-11F7-4621-ABC5-0225FF6A929C}" dt="2021-10-27T14:34:06.873" v="11" actId="20577"/>
        <pc:sldMkLst>
          <pc:docMk/>
          <pc:sldMk cId="1396480087" sldId="276"/>
        </pc:sldMkLst>
        <pc:spChg chg="mod">
          <ac:chgData name="Peyton Smith" userId="S::psmith@usccb.org::27dab001-170f-4fa8-af7a-dfe0310cd5ac" providerId="AD" clId="Web-{EA516C01-11F7-4621-ABC5-0225FF6A929C}" dt="2021-10-27T14:34:06.873" v="11" actId="20577"/>
          <ac:spMkLst>
            <pc:docMk/>
            <pc:sldMk cId="1396480087" sldId="276"/>
            <ac:spMk id="10" creationId="{1B474D73-94F3-4C13-B6B4-BFD5BEDB9FA1}"/>
          </ac:spMkLst>
        </pc:spChg>
      </pc:sldChg>
    </pc:docChg>
  </pc:docChgLst>
  <pc:docChgLst>
    <pc:chgData name="Rachel Pollock" userId="S::rpollock@usccb.org::5d79080d-b86f-4241-8f75-89e865fa7d91" providerId="AD" clId="Web-{5A4E4821-3492-4FA8-A308-8FD3C19CA38F}"/>
    <pc:docChg chg="modSld">
      <pc:chgData name="Rachel Pollock" userId="S::rpollock@usccb.org::5d79080d-b86f-4241-8f75-89e865fa7d91" providerId="AD" clId="Web-{5A4E4821-3492-4FA8-A308-8FD3C19CA38F}" dt="2021-09-29T17:29:06.515" v="219" actId="20577"/>
      <pc:docMkLst>
        <pc:docMk/>
      </pc:docMkLst>
      <pc:sldChg chg="delSp modSp">
        <pc:chgData name="Rachel Pollock" userId="S::rpollock@usccb.org::5d79080d-b86f-4241-8f75-89e865fa7d91" providerId="AD" clId="Web-{5A4E4821-3492-4FA8-A308-8FD3C19CA38F}" dt="2021-09-29T17:29:06.515" v="219" actId="20577"/>
        <pc:sldMkLst>
          <pc:docMk/>
          <pc:sldMk cId="1692135164" sldId="263"/>
        </pc:sldMkLst>
        <pc:spChg chg="mod">
          <ac:chgData name="Rachel Pollock" userId="S::rpollock@usccb.org::5d79080d-b86f-4241-8f75-89e865fa7d91" providerId="AD" clId="Web-{5A4E4821-3492-4FA8-A308-8FD3C19CA38F}" dt="2021-09-29T17:29:06.515" v="219" actId="20577"/>
          <ac:spMkLst>
            <pc:docMk/>
            <pc:sldMk cId="1692135164" sldId="263"/>
            <ac:spMk id="13" creationId="{D479B1F2-2252-4335-AC9F-5F0FBE09B6B9}"/>
          </ac:spMkLst>
        </pc:spChg>
        <pc:spChg chg="del">
          <ac:chgData name="Rachel Pollock" userId="S::rpollock@usccb.org::5d79080d-b86f-4241-8f75-89e865fa7d91" providerId="AD" clId="Web-{5A4E4821-3492-4FA8-A308-8FD3C19CA38F}" dt="2021-09-29T17:27:56.405" v="185"/>
          <ac:spMkLst>
            <pc:docMk/>
            <pc:sldMk cId="1692135164" sldId="263"/>
            <ac:spMk id="56" creationId="{5C6ABBEC-AAF7-4378-9660-7653FC39C2B6}"/>
          </ac:spMkLst>
        </pc:spChg>
      </pc:sldChg>
      <pc:sldChg chg="modSp">
        <pc:chgData name="Rachel Pollock" userId="S::rpollock@usccb.org::5d79080d-b86f-4241-8f75-89e865fa7d91" providerId="AD" clId="Web-{5A4E4821-3492-4FA8-A308-8FD3C19CA38F}" dt="2021-09-29T17:25:03.310" v="162"/>
        <pc:sldMkLst>
          <pc:docMk/>
          <pc:sldMk cId="1903703252" sldId="279"/>
        </pc:sldMkLst>
        <pc:graphicFrameChg chg="mod modGraphic">
          <ac:chgData name="Rachel Pollock" userId="S::rpollock@usccb.org::5d79080d-b86f-4241-8f75-89e865fa7d91" providerId="AD" clId="Web-{5A4E4821-3492-4FA8-A308-8FD3C19CA38F}" dt="2021-09-29T17:25:03.310" v="162"/>
          <ac:graphicFrameMkLst>
            <pc:docMk/>
            <pc:sldMk cId="1903703252" sldId="279"/>
            <ac:graphicFrameMk id="5" creationId="{784348F8-6CEE-4BE9-93D4-25C8185DC426}"/>
          </ac:graphicFrameMkLst>
        </pc:graphicFrameChg>
      </pc:sldChg>
      <pc:sldChg chg="modSp">
        <pc:chgData name="Rachel Pollock" userId="S::rpollock@usccb.org::5d79080d-b86f-4241-8f75-89e865fa7d91" providerId="AD" clId="Web-{5A4E4821-3492-4FA8-A308-8FD3C19CA38F}" dt="2021-09-29T17:26:22.264" v="171" actId="20577"/>
        <pc:sldMkLst>
          <pc:docMk/>
          <pc:sldMk cId="2508328861" sldId="280"/>
        </pc:sldMkLst>
        <pc:spChg chg="mod">
          <ac:chgData name="Rachel Pollock" userId="S::rpollock@usccb.org::5d79080d-b86f-4241-8f75-89e865fa7d91" providerId="AD" clId="Web-{5A4E4821-3492-4FA8-A308-8FD3C19CA38F}" dt="2021-09-29T17:26:22.264" v="171" actId="20577"/>
          <ac:spMkLst>
            <pc:docMk/>
            <pc:sldMk cId="2508328861" sldId="280"/>
            <ac:spMk id="13" creationId="{D479B1F2-2252-4335-AC9F-5F0FBE09B6B9}"/>
          </ac:spMkLst>
        </pc:spChg>
      </pc:sldChg>
    </pc:docChg>
  </pc:docChgLst>
  <pc:docChgLst>
    <pc:chgData name="Colleen Tighe" userId="S::ctighe@usccb.org::bac4d7c8-0e64-479e-9d80-c642157ac721" providerId="AD" clId="Web-{1CABBED9-E615-49AD-9534-4F8F262C94DD}"/>
    <pc:docChg chg="addSld modSld sldOrd">
      <pc:chgData name="Colleen Tighe" userId="S::ctighe@usccb.org::bac4d7c8-0e64-479e-9d80-c642157ac721" providerId="AD" clId="Web-{1CABBED9-E615-49AD-9534-4F8F262C94DD}" dt="2021-10-27T14:53:48.938" v="587"/>
      <pc:docMkLst>
        <pc:docMk/>
      </pc:docMkLst>
      <pc:sldChg chg="addSp delSp modSp ord">
        <pc:chgData name="Colleen Tighe" userId="S::ctighe@usccb.org::bac4d7c8-0e64-479e-9d80-c642157ac721" providerId="AD" clId="Web-{1CABBED9-E615-49AD-9534-4F8F262C94DD}" dt="2021-10-27T14:51:03.833" v="521"/>
        <pc:sldMkLst>
          <pc:docMk/>
          <pc:sldMk cId="3785008760" sldId="275"/>
        </pc:sldMkLst>
        <pc:spChg chg="mod">
          <ac:chgData name="Colleen Tighe" userId="S::ctighe@usccb.org::bac4d7c8-0e64-479e-9d80-c642157ac721" providerId="AD" clId="Web-{1CABBED9-E615-49AD-9534-4F8F262C94DD}" dt="2021-10-27T14:38:47.750" v="68" actId="20577"/>
          <ac:spMkLst>
            <pc:docMk/>
            <pc:sldMk cId="3785008760" sldId="275"/>
            <ac:spMk id="9" creationId="{1A74A54E-DA79-4E10-9EA5-A4839EF12BF1}"/>
          </ac:spMkLst>
        </pc:spChg>
        <pc:graphicFrameChg chg="add del mod modGraphic">
          <ac:chgData name="Colleen Tighe" userId="S::ctighe@usccb.org::bac4d7c8-0e64-479e-9d80-c642157ac721" providerId="AD" clId="Web-{1CABBED9-E615-49AD-9534-4F8F262C94DD}" dt="2021-10-27T14:32:04.456" v="13"/>
          <ac:graphicFrameMkLst>
            <pc:docMk/>
            <pc:sldMk cId="3785008760" sldId="275"/>
            <ac:graphicFrameMk id="3" creationId="{479FCB67-4887-4ADD-8F79-2CF63D1BFF9D}"/>
          </ac:graphicFrameMkLst>
        </pc:graphicFrameChg>
        <pc:graphicFrameChg chg="add mod modGraphic">
          <ac:chgData name="Colleen Tighe" userId="S::ctighe@usccb.org::bac4d7c8-0e64-479e-9d80-c642157ac721" providerId="AD" clId="Web-{1CABBED9-E615-49AD-9534-4F8F262C94DD}" dt="2021-10-27T14:51:03.833" v="521"/>
          <ac:graphicFrameMkLst>
            <pc:docMk/>
            <pc:sldMk cId="3785008760" sldId="275"/>
            <ac:graphicFrameMk id="5" creationId="{246BAE3A-DEB3-4C80-BB94-4D51D717251A}"/>
          </ac:graphicFrameMkLst>
        </pc:graphicFrameChg>
      </pc:sldChg>
      <pc:sldChg chg="modSp">
        <pc:chgData name="Colleen Tighe" userId="S::ctighe@usccb.org::bac4d7c8-0e64-479e-9d80-c642157ac721" providerId="AD" clId="Web-{1CABBED9-E615-49AD-9534-4F8F262C94DD}" dt="2021-10-27T14:53:48.938" v="587"/>
        <pc:sldMkLst>
          <pc:docMk/>
          <pc:sldMk cId="1903703252" sldId="279"/>
        </pc:sldMkLst>
        <pc:graphicFrameChg chg="mod modGraphic">
          <ac:chgData name="Colleen Tighe" userId="S::ctighe@usccb.org::bac4d7c8-0e64-479e-9d80-c642157ac721" providerId="AD" clId="Web-{1CABBED9-E615-49AD-9534-4F8F262C94DD}" dt="2021-10-27T14:53:48.938" v="587"/>
          <ac:graphicFrameMkLst>
            <pc:docMk/>
            <pc:sldMk cId="1903703252" sldId="279"/>
            <ac:graphicFrameMk id="4" creationId="{68106267-963B-4BC3-8A36-59D6A9871E46}"/>
          </ac:graphicFrameMkLst>
        </pc:graphicFrameChg>
      </pc:sldChg>
      <pc:sldChg chg="delSp modSp">
        <pc:chgData name="Colleen Tighe" userId="S::ctighe@usccb.org::bac4d7c8-0e64-479e-9d80-c642157ac721" providerId="AD" clId="Web-{1CABBED9-E615-49AD-9534-4F8F262C94DD}" dt="2021-10-27T14:50:36.472" v="517" actId="20577"/>
        <pc:sldMkLst>
          <pc:docMk/>
          <pc:sldMk cId="773233228" sldId="284"/>
        </pc:sldMkLst>
        <pc:spChg chg="mod">
          <ac:chgData name="Colleen Tighe" userId="S::ctighe@usccb.org::bac4d7c8-0e64-479e-9d80-c642157ac721" providerId="AD" clId="Web-{1CABBED9-E615-49AD-9534-4F8F262C94DD}" dt="2021-10-27T14:50:36.472" v="517" actId="20577"/>
          <ac:spMkLst>
            <pc:docMk/>
            <pc:sldMk cId="773233228" sldId="284"/>
            <ac:spMk id="7" creationId="{E328FAFA-2A49-439E-A410-091591BE2634}"/>
          </ac:spMkLst>
        </pc:spChg>
        <pc:spChg chg="mod">
          <ac:chgData name="Colleen Tighe" userId="S::ctighe@usccb.org::bac4d7c8-0e64-479e-9d80-c642157ac721" providerId="AD" clId="Web-{1CABBED9-E615-49AD-9534-4F8F262C94DD}" dt="2021-10-27T14:46:59.269" v="347" actId="20577"/>
          <ac:spMkLst>
            <pc:docMk/>
            <pc:sldMk cId="773233228" sldId="284"/>
            <ac:spMk id="9" creationId="{1A74A54E-DA79-4E10-9EA5-A4839EF12BF1}"/>
          </ac:spMkLst>
        </pc:spChg>
        <pc:picChg chg="del">
          <ac:chgData name="Colleen Tighe" userId="S::ctighe@usccb.org::bac4d7c8-0e64-479e-9d80-c642157ac721" providerId="AD" clId="Web-{1CABBED9-E615-49AD-9534-4F8F262C94DD}" dt="2021-10-27T14:46:43.580" v="326"/>
          <ac:picMkLst>
            <pc:docMk/>
            <pc:sldMk cId="773233228" sldId="284"/>
            <ac:picMk id="10" creationId="{610EBC2F-A3EF-481C-8AF0-55A4D2B5D4DC}"/>
          </ac:picMkLst>
        </pc:picChg>
      </pc:sldChg>
      <pc:sldChg chg="add replId">
        <pc:chgData name="Colleen Tighe" userId="S::ctighe@usccb.org::bac4d7c8-0e64-479e-9d80-c642157ac721" providerId="AD" clId="Web-{1CABBED9-E615-49AD-9534-4F8F262C94DD}" dt="2021-10-27T14:46:38.049" v="325"/>
        <pc:sldMkLst>
          <pc:docMk/>
          <pc:sldMk cId="2561588406" sldId="287"/>
        </pc:sldMkLst>
      </pc:sldChg>
    </pc:docChg>
  </pc:docChgLst>
  <pc:docChgLst>
    <pc:chgData name="Peyton Smith" userId="27dab001-170f-4fa8-af7a-dfe0310cd5ac" providerId="ADAL" clId="{6C2376D3-A641-4003-9BF5-F77F970EDC7E}"/>
    <pc:docChg chg="undo custSel addSld modSld sldOrd">
      <pc:chgData name="Peyton Smith" userId="27dab001-170f-4fa8-af7a-dfe0310cd5ac" providerId="ADAL" clId="{6C2376D3-A641-4003-9BF5-F77F970EDC7E}" dt="2021-09-29T17:40:13.149" v="758" actId="20577"/>
      <pc:docMkLst>
        <pc:docMk/>
      </pc:docMkLst>
      <pc:sldChg chg="modSp mod">
        <pc:chgData name="Peyton Smith" userId="27dab001-170f-4fa8-af7a-dfe0310cd5ac" providerId="ADAL" clId="{6C2376D3-A641-4003-9BF5-F77F970EDC7E}" dt="2021-09-29T16:43:06.102" v="549" actId="20577"/>
        <pc:sldMkLst>
          <pc:docMk/>
          <pc:sldMk cId="195410432" sldId="257"/>
        </pc:sldMkLst>
        <pc:spChg chg="mod">
          <ac:chgData name="Peyton Smith" userId="27dab001-170f-4fa8-af7a-dfe0310cd5ac" providerId="ADAL" clId="{6C2376D3-A641-4003-9BF5-F77F970EDC7E}" dt="2021-09-29T16:43:06.102" v="549" actId="20577"/>
          <ac:spMkLst>
            <pc:docMk/>
            <pc:sldMk cId="195410432" sldId="257"/>
            <ac:spMk id="12" creationId="{D88111FA-4793-4495-B1D3-F612CC99A2FF}"/>
          </ac:spMkLst>
        </pc:spChg>
      </pc:sldChg>
      <pc:sldChg chg="modSp mod ord">
        <pc:chgData name="Peyton Smith" userId="27dab001-170f-4fa8-af7a-dfe0310cd5ac" providerId="ADAL" clId="{6C2376D3-A641-4003-9BF5-F77F970EDC7E}" dt="2021-09-29T16:37:43.971" v="447" actId="948"/>
        <pc:sldMkLst>
          <pc:docMk/>
          <pc:sldMk cId="1692135164" sldId="263"/>
        </pc:sldMkLst>
        <pc:spChg chg="mod">
          <ac:chgData name="Peyton Smith" userId="27dab001-170f-4fa8-af7a-dfe0310cd5ac" providerId="ADAL" clId="{6C2376D3-A641-4003-9BF5-F77F970EDC7E}" dt="2021-09-29T16:37:43.971" v="447" actId="948"/>
          <ac:spMkLst>
            <pc:docMk/>
            <pc:sldMk cId="1692135164" sldId="263"/>
            <ac:spMk id="13" creationId="{D479B1F2-2252-4335-AC9F-5F0FBE09B6B9}"/>
          </ac:spMkLst>
        </pc:spChg>
      </pc:sldChg>
      <pc:sldChg chg="delSp modSp mod">
        <pc:chgData name="Peyton Smith" userId="27dab001-170f-4fa8-af7a-dfe0310cd5ac" providerId="ADAL" clId="{6C2376D3-A641-4003-9BF5-F77F970EDC7E}" dt="2021-09-29T17:40:13.149" v="758" actId="20577"/>
        <pc:sldMkLst>
          <pc:docMk/>
          <pc:sldMk cId="1129946534" sldId="264"/>
        </pc:sldMkLst>
        <pc:spChg chg="mod">
          <ac:chgData name="Peyton Smith" userId="27dab001-170f-4fa8-af7a-dfe0310cd5ac" providerId="ADAL" clId="{6C2376D3-A641-4003-9BF5-F77F970EDC7E}" dt="2021-09-29T17:40:13.149" v="758" actId="20577"/>
          <ac:spMkLst>
            <pc:docMk/>
            <pc:sldMk cId="1129946534" sldId="264"/>
            <ac:spMk id="8" creationId="{9BC0CBBF-F70A-407D-A79A-325D0A29C34D}"/>
          </ac:spMkLst>
        </pc:spChg>
        <pc:spChg chg="mod">
          <ac:chgData name="Peyton Smith" userId="27dab001-170f-4fa8-af7a-dfe0310cd5ac" providerId="ADAL" clId="{6C2376D3-A641-4003-9BF5-F77F970EDC7E}" dt="2021-09-29T16:31:56.708" v="405" actId="20577"/>
          <ac:spMkLst>
            <pc:docMk/>
            <pc:sldMk cId="1129946534" sldId="264"/>
            <ac:spMk id="11" creationId="{03923784-4BFC-4183-9534-D18E5ACFE42D}"/>
          </ac:spMkLst>
        </pc:spChg>
        <pc:spChg chg="del mod">
          <ac:chgData name="Peyton Smith" userId="27dab001-170f-4fa8-af7a-dfe0310cd5ac" providerId="ADAL" clId="{6C2376D3-A641-4003-9BF5-F77F970EDC7E}" dt="2021-09-29T17:39:41.829" v="730"/>
          <ac:spMkLst>
            <pc:docMk/>
            <pc:sldMk cId="1129946534" sldId="264"/>
            <ac:spMk id="18" creationId="{461B9C03-D2C3-4E33-9082-A97127F55429}"/>
          </ac:spMkLst>
        </pc:spChg>
      </pc:sldChg>
      <pc:sldChg chg="modSp mod">
        <pc:chgData name="Peyton Smith" userId="27dab001-170f-4fa8-af7a-dfe0310cd5ac" providerId="ADAL" clId="{6C2376D3-A641-4003-9BF5-F77F970EDC7E}" dt="2021-09-29T16:25:50.309" v="1" actId="20577"/>
        <pc:sldMkLst>
          <pc:docMk/>
          <pc:sldMk cId="3658158777" sldId="274"/>
        </pc:sldMkLst>
        <pc:spChg chg="mod">
          <ac:chgData name="Peyton Smith" userId="27dab001-170f-4fa8-af7a-dfe0310cd5ac" providerId="ADAL" clId="{6C2376D3-A641-4003-9BF5-F77F970EDC7E}" dt="2021-09-29T16:25:50.309" v="1" actId="20577"/>
          <ac:spMkLst>
            <pc:docMk/>
            <pc:sldMk cId="3658158777" sldId="274"/>
            <ac:spMk id="22" creationId="{A7555D81-23FD-4E28-A0E6-E2C93A847D0D}"/>
          </ac:spMkLst>
        </pc:spChg>
      </pc:sldChg>
      <pc:sldChg chg="modSp mod">
        <pc:chgData name="Peyton Smith" userId="27dab001-170f-4fa8-af7a-dfe0310cd5ac" providerId="ADAL" clId="{6C2376D3-A641-4003-9BF5-F77F970EDC7E}" dt="2021-09-29T16:39:54.194" v="512" actId="15"/>
        <pc:sldMkLst>
          <pc:docMk/>
          <pc:sldMk cId="3785008760" sldId="275"/>
        </pc:sldMkLst>
        <pc:spChg chg="mod">
          <ac:chgData name="Peyton Smith" userId="27dab001-170f-4fa8-af7a-dfe0310cd5ac" providerId="ADAL" clId="{6C2376D3-A641-4003-9BF5-F77F970EDC7E}" dt="2021-09-29T16:39:54.194" v="512" actId="15"/>
          <ac:spMkLst>
            <pc:docMk/>
            <pc:sldMk cId="3785008760" sldId="275"/>
            <ac:spMk id="7" creationId="{E328FAFA-2A49-439E-A410-091591BE2634}"/>
          </ac:spMkLst>
        </pc:spChg>
        <pc:picChg chg="mod">
          <ac:chgData name="Peyton Smith" userId="27dab001-170f-4fa8-af7a-dfe0310cd5ac" providerId="ADAL" clId="{6C2376D3-A641-4003-9BF5-F77F970EDC7E}" dt="2021-09-29T16:38:09.591" v="448" actId="1076"/>
          <ac:picMkLst>
            <pc:docMk/>
            <pc:sldMk cId="3785008760" sldId="275"/>
            <ac:picMk id="20" creationId="{7FCF9BB2-F009-471F-B745-4D1A9B5B966E}"/>
          </ac:picMkLst>
        </pc:picChg>
      </pc:sldChg>
      <pc:sldChg chg="delSp modSp mod">
        <pc:chgData name="Peyton Smith" userId="27dab001-170f-4fa8-af7a-dfe0310cd5ac" providerId="ADAL" clId="{6C2376D3-A641-4003-9BF5-F77F970EDC7E}" dt="2021-09-29T16:31:17.359" v="367" actId="948"/>
        <pc:sldMkLst>
          <pc:docMk/>
          <pc:sldMk cId="1396480087" sldId="276"/>
        </pc:sldMkLst>
        <pc:spChg chg="mod">
          <ac:chgData name="Peyton Smith" userId="27dab001-170f-4fa8-af7a-dfe0310cd5ac" providerId="ADAL" clId="{6C2376D3-A641-4003-9BF5-F77F970EDC7E}" dt="2021-09-29T16:31:17.359" v="367" actId="948"/>
          <ac:spMkLst>
            <pc:docMk/>
            <pc:sldMk cId="1396480087" sldId="276"/>
            <ac:spMk id="11" creationId="{C89720BA-B21D-4DA2-A2AA-A89F58EBC414}"/>
          </ac:spMkLst>
        </pc:spChg>
        <pc:spChg chg="del mod">
          <ac:chgData name="Peyton Smith" userId="27dab001-170f-4fa8-af7a-dfe0310cd5ac" providerId="ADAL" clId="{6C2376D3-A641-4003-9BF5-F77F970EDC7E}" dt="2021-09-29T16:30:02.597" v="354" actId="478"/>
          <ac:spMkLst>
            <pc:docMk/>
            <pc:sldMk cId="1396480087" sldId="276"/>
            <ac:spMk id="56" creationId="{5C6ABBEC-AAF7-4378-9660-7653FC39C2B6}"/>
          </ac:spMkLst>
        </pc:spChg>
      </pc:sldChg>
      <pc:sldChg chg="modSp add mod ord">
        <pc:chgData name="Peyton Smith" userId="27dab001-170f-4fa8-af7a-dfe0310cd5ac" providerId="ADAL" clId="{6C2376D3-A641-4003-9BF5-F77F970EDC7E}" dt="2021-09-29T16:37:33.008" v="444" actId="15"/>
        <pc:sldMkLst>
          <pc:docMk/>
          <pc:sldMk cId="2508328861" sldId="280"/>
        </pc:sldMkLst>
        <pc:spChg chg="mod">
          <ac:chgData name="Peyton Smith" userId="27dab001-170f-4fa8-af7a-dfe0310cd5ac" providerId="ADAL" clId="{6C2376D3-A641-4003-9BF5-F77F970EDC7E}" dt="2021-09-29T16:37:33.008" v="444" actId="15"/>
          <ac:spMkLst>
            <pc:docMk/>
            <pc:sldMk cId="2508328861" sldId="280"/>
            <ac:spMk id="13" creationId="{D479B1F2-2252-4335-AC9F-5F0FBE09B6B9}"/>
          </ac:spMkLst>
        </pc:spChg>
      </pc:sldChg>
      <pc:sldChg chg="modSp add mod">
        <pc:chgData name="Peyton Smith" userId="27dab001-170f-4fa8-af7a-dfe0310cd5ac" providerId="ADAL" clId="{6C2376D3-A641-4003-9BF5-F77F970EDC7E}" dt="2021-09-29T16:41:04.076" v="538" actId="12"/>
        <pc:sldMkLst>
          <pc:docMk/>
          <pc:sldMk cId="1055856648" sldId="281"/>
        </pc:sldMkLst>
        <pc:spChg chg="mod">
          <ac:chgData name="Peyton Smith" userId="27dab001-170f-4fa8-af7a-dfe0310cd5ac" providerId="ADAL" clId="{6C2376D3-A641-4003-9BF5-F77F970EDC7E}" dt="2021-09-29T16:41:04.076" v="538" actId="12"/>
          <ac:spMkLst>
            <pc:docMk/>
            <pc:sldMk cId="1055856648" sldId="281"/>
            <ac:spMk id="7" creationId="{E328FAFA-2A49-439E-A410-091591BE2634}"/>
          </ac:spMkLst>
        </pc:spChg>
      </pc:sldChg>
      <pc:sldChg chg="modSp add mod">
        <pc:chgData name="Peyton Smith" userId="27dab001-170f-4fa8-af7a-dfe0310cd5ac" providerId="ADAL" clId="{6C2376D3-A641-4003-9BF5-F77F970EDC7E}" dt="2021-09-29T17:25:53.142" v="564" actId="948"/>
        <pc:sldMkLst>
          <pc:docMk/>
          <pc:sldMk cId="2673202752" sldId="282"/>
        </pc:sldMkLst>
        <pc:spChg chg="mod">
          <ac:chgData name="Peyton Smith" userId="27dab001-170f-4fa8-af7a-dfe0310cd5ac" providerId="ADAL" clId="{6C2376D3-A641-4003-9BF5-F77F970EDC7E}" dt="2021-09-29T17:25:53.142" v="564" actId="948"/>
          <ac:spMkLst>
            <pc:docMk/>
            <pc:sldMk cId="2673202752" sldId="282"/>
            <ac:spMk id="7" creationId="{E328FAFA-2A49-439E-A410-091591BE2634}"/>
          </ac:spMkLst>
        </pc:spChg>
        <pc:spChg chg="mod">
          <ac:chgData name="Peyton Smith" userId="27dab001-170f-4fa8-af7a-dfe0310cd5ac" providerId="ADAL" clId="{6C2376D3-A641-4003-9BF5-F77F970EDC7E}" dt="2021-09-29T16:40:20.745" v="523" actId="20577"/>
          <ac:spMkLst>
            <pc:docMk/>
            <pc:sldMk cId="2673202752" sldId="282"/>
            <ac:spMk id="9" creationId="{1A74A54E-DA79-4E10-9EA5-A4839EF12BF1}"/>
          </ac:spMkLst>
        </pc:spChg>
      </pc:sldChg>
    </pc:docChg>
  </pc:docChgLst>
  <pc:docChgLst>
    <pc:chgData name="Colleen Tighe" userId="S::ctighe@usccb.org::bac4d7c8-0e64-479e-9d80-c642157ac721" providerId="AD" clId="Web-{EA6AB73D-DBCA-47B3-A58A-94776C026830}"/>
    <pc:docChg chg="modSld">
      <pc:chgData name="Colleen Tighe" userId="S::ctighe@usccb.org::bac4d7c8-0e64-479e-9d80-c642157ac721" providerId="AD" clId="Web-{EA6AB73D-DBCA-47B3-A58A-94776C026830}" dt="2021-10-06T17:43:36.830" v="53"/>
      <pc:docMkLst>
        <pc:docMk/>
      </pc:docMkLst>
      <pc:sldChg chg="modSp">
        <pc:chgData name="Colleen Tighe" userId="S::ctighe@usccb.org::bac4d7c8-0e64-479e-9d80-c642157ac721" providerId="AD" clId="Web-{EA6AB73D-DBCA-47B3-A58A-94776C026830}" dt="2021-10-06T17:43:36.830" v="53"/>
        <pc:sldMkLst>
          <pc:docMk/>
          <pc:sldMk cId="1903703252" sldId="279"/>
        </pc:sldMkLst>
        <pc:graphicFrameChg chg="mod modGraphic">
          <ac:chgData name="Colleen Tighe" userId="S::ctighe@usccb.org::bac4d7c8-0e64-479e-9d80-c642157ac721" providerId="AD" clId="Web-{EA6AB73D-DBCA-47B3-A58A-94776C026830}" dt="2021-10-06T17:43:36.830" v="53"/>
          <ac:graphicFrameMkLst>
            <pc:docMk/>
            <pc:sldMk cId="1903703252" sldId="279"/>
            <ac:graphicFrameMk id="5" creationId="{784348F8-6CEE-4BE9-93D4-25C8185DC426}"/>
          </ac:graphicFrameMkLst>
        </pc:graphicFrameChg>
      </pc:sldChg>
    </pc:docChg>
  </pc:docChgLst>
  <pc:docChgLst>
    <pc:chgData name="Colleen Tighe" userId="S::ctighe@usccb.org::bac4d7c8-0e64-479e-9d80-c642157ac721" providerId="AD" clId="Web-{5A3C6E53-67DD-41D7-918F-2AE39219C6E1}"/>
    <pc:docChg chg="addSld delSld modSld">
      <pc:chgData name="Colleen Tighe" userId="S::ctighe@usccb.org::bac4d7c8-0e64-479e-9d80-c642157ac721" providerId="AD" clId="Web-{5A3C6E53-67DD-41D7-918F-2AE39219C6E1}" dt="2022-01-05T16:47:41.484" v="1029" actId="20577"/>
      <pc:docMkLst>
        <pc:docMk/>
      </pc:docMkLst>
      <pc:sldChg chg="modSp">
        <pc:chgData name="Colleen Tighe" userId="S::ctighe@usccb.org::bac4d7c8-0e64-479e-9d80-c642157ac721" providerId="AD" clId="Web-{5A3C6E53-67DD-41D7-918F-2AE39219C6E1}" dt="2022-01-05T15:49:51.753" v="151"/>
        <pc:sldMkLst>
          <pc:docMk/>
          <pc:sldMk cId="1903703252" sldId="279"/>
        </pc:sldMkLst>
        <pc:graphicFrameChg chg="mod modGraphic">
          <ac:chgData name="Colleen Tighe" userId="S::ctighe@usccb.org::bac4d7c8-0e64-479e-9d80-c642157ac721" providerId="AD" clId="Web-{5A3C6E53-67DD-41D7-918F-2AE39219C6E1}" dt="2022-01-05T15:49:51.753" v="151"/>
          <ac:graphicFrameMkLst>
            <pc:docMk/>
            <pc:sldMk cId="1903703252" sldId="279"/>
            <ac:graphicFrameMk id="4" creationId="{68106267-963B-4BC3-8A36-59D6A9871E46}"/>
          </ac:graphicFrameMkLst>
        </pc:graphicFrameChg>
      </pc:sldChg>
      <pc:sldChg chg="addSp delSp modSp del">
        <pc:chgData name="Colleen Tighe" userId="S::ctighe@usccb.org::bac4d7c8-0e64-479e-9d80-c642157ac721" providerId="AD" clId="Web-{5A3C6E53-67DD-41D7-918F-2AE39219C6E1}" dt="2022-01-05T16:29:21.577" v="186"/>
        <pc:sldMkLst>
          <pc:docMk/>
          <pc:sldMk cId="3960414191" sldId="293"/>
        </pc:sldMkLst>
        <pc:spChg chg="del">
          <ac:chgData name="Colleen Tighe" userId="S::ctighe@usccb.org::bac4d7c8-0e64-479e-9d80-c642157ac721" providerId="AD" clId="Web-{5A3C6E53-67DD-41D7-918F-2AE39219C6E1}" dt="2022-01-05T16:28:50.686" v="182"/>
          <ac:spMkLst>
            <pc:docMk/>
            <pc:sldMk cId="3960414191" sldId="293"/>
            <ac:spMk id="7" creationId="{E328FAFA-2A49-439E-A410-091591BE2634}"/>
          </ac:spMkLst>
        </pc:spChg>
        <pc:spChg chg="add del">
          <ac:chgData name="Colleen Tighe" userId="S::ctighe@usccb.org::bac4d7c8-0e64-479e-9d80-c642157ac721" providerId="AD" clId="Web-{5A3C6E53-67DD-41D7-918F-2AE39219C6E1}" dt="2022-01-05T16:29:15.796" v="185"/>
          <ac:spMkLst>
            <pc:docMk/>
            <pc:sldMk cId="3960414191" sldId="293"/>
            <ac:spMk id="8" creationId="{7A56612F-1A0B-4D7C-AEB3-7A7121E3D0E1}"/>
          </ac:spMkLst>
        </pc:spChg>
        <pc:spChg chg="mod">
          <ac:chgData name="Colleen Tighe" userId="S::ctighe@usccb.org::bac4d7c8-0e64-479e-9d80-c642157ac721" providerId="AD" clId="Web-{5A3C6E53-67DD-41D7-918F-2AE39219C6E1}" dt="2022-01-05T16:28:55.498" v="183" actId="20577"/>
          <ac:spMkLst>
            <pc:docMk/>
            <pc:sldMk cId="3960414191" sldId="293"/>
            <ac:spMk id="9" creationId="{1A74A54E-DA79-4E10-9EA5-A4839EF12BF1}"/>
          </ac:spMkLst>
        </pc:spChg>
      </pc:sldChg>
      <pc:sldChg chg="modSp add replId">
        <pc:chgData name="Colleen Tighe" userId="S::ctighe@usccb.org::bac4d7c8-0e64-479e-9d80-c642157ac721" providerId="AD" clId="Web-{5A3C6E53-67DD-41D7-918F-2AE39219C6E1}" dt="2022-01-05T16:47:41.484" v="1029" actId="20577"/>
        <pc:sldMkLst>
          <pc:docMk/>
          <pc:sldMk cId="1485736262" sldId="297"/>
        </pc:sldMkLst>
        <pc:spChg chg="mod">
          <ac:chgData name="Colleen Tighe" userId="S::ctighe@usccb.org::bac4d7c8-0e64-479e-9d80-c642157ac721" providerId="AD" clId="Web-{5A3C6E53-67DD-41D7-918F-2AE39219C6E1}" dt="2022-01-05T16:47:41.484" v="1029" actId="20577"/>
          <ac:spMkLst>
            <pc:docMk/>
            <pc:sldMk cId="1485736262" sldId="297"/>
            <ac:spMk id="9" creationId="{1A74A54E-DA79-4E10-9EA5-A4839EF12BF1}"/>
          </ac:spMkLst>
        </pc:spChg>
      </pc:sldChg>
      <pc:sldChg chg="modSp add replId">
        <pc:chgData name="Colleen Tighe" userId="S::ctighe@usccb.org::bac4d7c8-0e64-479e-9d80-c642157ac721" providerId="AD" clId="Web-{5A3C6E53-67DD-41D7-918F-2AE39219C6E1}" dt="2022-01-05T16:37:12.403" v="1025"/>
        <pc:sldMkLst>
          <pc:docMk/>
          <pc:sldMk cId="4063945585" sldId="298"/>
        </pc:sldMkLst>
        <pc:spChg chg="mod">
          <ac:chgData name="Colleen Tighe" userId="S::ctighe@usccb.org::bac4d7c8-0e64-479e-9d80-c642157ac721" providerId="AD" clId="Web-{5A3C6E53-67DD-41D7-918F-2AE39219C6E1}" dt="2022-01-05T16:34:23.555" v="745" actId="20577"/>
          <ac:spMkLst>
            <pc:docMk/>
            <pc:sldMk cId="4063945585" sldId="298"/>
            <ac:spMk id="3" creationId="{86FDDC63-05C2-42DE-BFE5-59A8A9CA4CE2}"/>
          </ac:spMkLst>
        </pc:spChg>
        <pc:graphicFrameChg chg="mod modGraphic">
          <ac:chgData name="Colleen Tighe" userId="S::ctighe@usccb.org::bac4d7c8-0e64-479e-9d80-c642157ac721" providerId="AD" clId="Web-{5A3C6E53-67DD-41D7-918F-2AE39219C6E1}" dt="2022-01-05T16:37:12.403" v="1025"/>
          <ac:graphicFrameMkLst>
            <pc:docMk/>
            <pc:sldMk cId="4063945585" sldId="298"/>
            <ac:graphicFrameMk id="4" creationId="{68106267-963B-4BC3-8A36-59D6A9871E46}"/>
          </ac:graphicFrameMkLst>
        </pc:graphicFrameChg>
      </pc:sldChg>
    </pc:docChg>
  </pc:docChgLst>
  <pc:docChgLst>
    <pc:chgData name="Colleen Tighe" userId="S::ctighe@usccb.org::bac4d7c8-0e64-479e-9d80-c642157ac721" providerId="AD" clId="Web-{66EB8388-2BAD-4ACF-9502-AA46B5F7C03D}"/>
    <pc:docChg chg="modSld">
      <pc:chgData name="Colleen Tighe" userId="S::ctighe@usccb.org::bac4d7c8-0e64-479e-9d80-c642157ac721" providerId="AD" clId="Web-{66EB8388-2BAD-4ACF-9502-AA46B5F7C03D}" dt="2021-11-10T16:35:14.595" v="9"/>
      <pc:docMkLst>
        <pc:docMk/>
      </pc:docMkLst>
      <pc:sldChg chg="modSp">
        <pc:chgData name="Colleen Tighe" userId="S::ctighe@usccb.org::bac4d7c8-0e64-479e-9d80-c642157ac721" providerId="AD" clId="Web-{66EB8388-2BAD-4ACF-9502-AA46B5F7C03D}" dt="2021-11-10T16:35:14.595" v="9"/>
        <pc:sldMkLst>
          <pc:docMk/>
          <pc:sldMk cId="1903703252" sldId="279"/>
        </pc:sldMkLst>
        <pc:graphicFrameChg chg="mod modGraphic">
          <ac:chgData name="Colleen Tighe" userId="S::ctighe@usccb.org::bac4d7c8-0e64-479e-9d80-c642157ac721" providerId="AD" clId="Web-{66EB8388-2BAD-4ACF-9502-AA46B5F7C03D}" dt="2021-11-10T16:35:14.595" v="9"/>
          <ac:graphicFrameMkLst>
            <pc:docMk/>
            <pc:sldMk cId="1903703252" sldId="279"/>
            <ac:graphicFrameMk id="4" creationId="{68106267-963B-4BC3-8A36-59D6A9871E46}"/>
          </ac:graphicFrameMkLst>
        </pc:graphicFrameChg>
      </pc:sldChg>
    </pc:docChg>
  </pc:docChgLst>
  <pc:docChgLst>
    <pc:chgData name="Colleen Tighe" userId="S::ctighe@usccb.org::bac4d7c8-0e64-479e-9d80-c642157ac721" providerId="AD" clId="Web-{CC7EF7E6-EF07-47A7-9E84-D8227EF44C93}"/>
    <pc:docChg chg="modSld">
      <pc:chgData name="Colleen Tighe" userId="S::ctighe@usccb.org::bac4d7c8-0e64-479e-9d80-c642157ac721" providerId="AD" clId="Web-{CC7EF7E6-EF07-47A7-9E84-D8227EF44C93}" dt="2022-01-05T16:56:13.838" v="198" actId="20577"/>
      <pc:docMkLst>
        <pc:docMk/>
      </pc:docMkLst>
      <pc:sldChg chg="modSp">
        <pc:chgData name="Colleen Tighe" userId="S::ctighe@usccb.org::bac4d7c8-0e64-479e-9d80-c642157ac721" providerId="AD" clId="Web-{CC7EF7E6-EF07-47A7-9E84-D8227EF44C93}" dt="2022-01-05T16:56:13.838" v="198" actId="20577"/>
        <pc:sldMkLst>
          <pc:docMk/>
          <pc:sldMk cId="1485736262" sldId="297"/>
        </pc:sldMkLst>
        <pc:spChg chg="mod">
          <ac:chgData name="Colleen Tighe" userId="S::ctighe@usccb.org::bac4d7c8-0e64-479e-9d80-c642157ac721" providerId="AD" clId="Web-{CC7EF7E6-EF07-47A7-9E84-D8227EF44C93}" dt="2022-01-05T16:56:13.838" v="198" actId="20577"/>
          <ac:spMkLst>
            <pc:docMk/>
            <pc:sldMk cId="1485736262" sldId="297"/>
            <ac:spMk id="7" creationId="{E328FAFA-2A49-439E-A410-091591BE2634}"/>
          </ac:spMkLst>
        </pc:spChg>
        <pc:spChg chg="mod">
          <ac:chgData name="Colleen Tighe" userId="S::ctighe@usccb.org::bac4d7c8-0e64-479e-9d80-c642157ac721" providerId="AD" clId="Web-{CC7EF7E6-EF07-47A7-9E84-D8227EF44C93}" dt="2022-01-05T16:51:12.516" v="10" actId="20577"/>
          <ac:spMkLst>
            <pc:docMk/>
            <pc:sldMk cId="1485736262" sldId="297"/>
            <ac:spMk id="9" creationId="{1A74A54E-DA79-4E10-9EA5-A4839EF12BF1}"/>
          </ac:spMkLst>
        </pc:spChg>
      </pc:sldChg>
    </pc:docChg>
  </pc:docChgLst>
  <pc:docChgLst>
    <pc:chgData name="Colleen Tighe" userId="S::ctighe@usccb.org::bac4d7c8-0e64-479e-9d80-c642157ac721" providerId="AD" clId="Web-{B07F728B-F44F-47B0-9210-3C91AFFCEFBF}"/>
    <pc:docChg chg="modSld">
      <pc:chgData name="Colleen Tighe" userId="S::ctighe@usccb.org::bac4d7c8-0e64-479e-9d80-c642157ac721" providerId="AD" clId="Web-{B07F728B-F44F-47B0-9210-3C91AFFCEFBF}" dt="2022-01-05T17:11:25.972" v="29" actId="20577"/>
      <pc:docMkLst>
        <pc:docMk/>
      </pc:docMkLst>
      <pc:sldChg chg="modSp">
        <pc:chgData name="Colleen Tighe" userId="S::ctighe@usccb.org::bac4d7c8-0e64-479e-9d80-c642157ac721" providerId="AD" clId="Web-{B07F728B-F44F-47B0-9210-3C91AFFCEFBF}" dt="2022-01-05T17:11:25.972" v="29" actId="20577"/>
        <pc:sldMkLst>
          <pc:docMk/>
          <pc:sldMk cId="1485736262" sldId="297"/>
        </pc:sldMkLst>
        <pc:spChg chg="mod">
          <ac:chgData name="Colleen Tighe" userId="S::ctighe@usccb.org::bac4d7c8-0e64-479e-9d80-c642157ac721" providerId="AD" clId="Web-{B07F728B-F44F-47B0-9210-3C91AFFCEFBF}" dt="2022-01-05T17:11:25.972" v="29" actId="20577"/>
          <ac:spMkLst>
            <pc:docMk/>
            <pc:sldMk cId="1485736262" sldId="297"/>
            <ac:spMk id="7" creationId="{E328FAFA-2A49-439E-A410-091591BE2634}"/>
          </ac:spMkLst>
        </pc:spChg>
      </pc:sldChg>
    </pc:docChg>
  </pc:docChgLst>
  <pc:docChgLst>
    <pc:chgData name="Colleen Tighe" userId="S::ctighe@usccb.org::bac4d7c8-0e64-479e-9d80-c642157ac721" providerId="AD" clId="Web-{3F4D5A57-41B2-4B3F-AE51-831615520CC2}"/>
    <pc:docChg chg="modSld">
      <pc:chgData name="Colleen Tighe" userId="S::ctighe@usccb.org::bac4d7c8-0e64-479e-9d80-c642157ac721" providerId="AD" clId="Web-{3F4D5A57-41B2-4B3F-AE51-831615520CC2}" dt="2021-12-01T17:59:02.157" v="169" actId="20577"/>
      <pc:docMkLst>
        <pc:docMk/>
      </pc:docMkLst>
      <pc:sldChg chg="modSp">
        <pc:chgData name="Colleen Tighe" userId="S::ctighe@usccb.org::bac4d7c8-0e64-479e-9d80-c642157ac721" providerId="AD" clId="Web-{3F4D5A57-41B2-4B3F-AE51-831615520CC2}" dt="2021-12-01T17:59:02.157" v="169" actId="20577"/>
        <pc:sldMkLst>
          <pc:docMk/>
          <pc:sldMk cId="3960414191" sldId="293"/>
        </pc:sldMkLst>
        <pc:spChg chg="mod">
          <ac:chgData name="Colleen Tighe" userId="S::ctighe@usccb.org::bac4d7c8-0e64-479e-9d80-c642157ac721" providerId="AD" clId="Web-{3F4D5A57-41B2-4B3F-AE51-831615520CC2}" dt="2021-12-01T17:59:02.157" v="169" actId="20577"/>
          <ac:spMkLst>
            <pc:docMk/>
            <pc:sldMk cId="3960414191" sldId="293"/>
            <ac:spMk id="7" creationId="{E328FAFA-2A49-439E-A410-091591BE2634}"/>
          </ac:spMkLst>
        </pc:spChg>
        <pc:spChg chg="mod">
          <ac:chgData name="Colleen Tighe" userId="S::ctighe@usccb.org::bac4d7c8-0e64-479e-9d80-c642157ac721" providerId="AD" clId="Web-{3F4D5A57-41B2-4B3F-AE51-831615520CC2}" dt="2021-12-01T17:54:58.583" v="7" actId="20577"/>
          <ac:spMkLst>
            <pc:docMk/>
            <pc:sldMk cId="3960414191" sldId="293"/>
            <ac:spMk id="9" creationId="{1A74A54E-DA79-4E10-9EA5-A4839EF12BF1}"/>
          </ac:spMkLst>
        </pc:spChg>
      </pc:sldChg>
    </pc:docChg>
  </pc:docChgLst>
  <pc:docChgLst>
    <pc:chgData name="Colleen Tighe" userId="S::ctighe@usccb.org::bac4d7c8-0e64-479e-9d80-c642157ac721" providerId="AD" clId="Web-{701972FA-F2F1-4271-9F08-F095A34BA669}"/>
    <pc:docChg chg="modSld">
      <pc:chgData name="Colleen Tighe" userId="S::ctighe@usccb.org::bac4d7c8-0e64-479e-9d80-c642157ac721" providerId="AD" clId="Web-{701972FA-F2F1-4271-9F08-F095A34BA669}" dt="2022-01-05T17:24:03.303" v="15" actId="20577"/>
      <pc:docMkLst>
        <pc:docMk/>
      </pc:docMkLst>
      <pc:sldChg chg="modSp">
        <pc:chgData name="Colleen Tighe" userId="S::ctighe@usccb.org::bac4d7c8-0e64-479e-9d80-c642157ac721" providerId="AD" clId="Web-{701972FA-F2F1-4271-9F08-F095A34BA669}" dt="2022-01-05T17:24:03.303" v="15" actId="20577"/>
        <pc:sldMkLst>
          <pc:docMk/>
          <pc:sldMk cId="4063945585" sldId="298"/>
        </pc:sldMkLst>
        <pc:spChg chg="mod">
          <ac:chgData name="Colleen Tighe" userId="S::ctighe@usccb.org::bac4d7c8-0e64-479e-9d80-c642157ac721" providerId="AD" clId="Web-{701972FA-F2F1-4271-9F08-F095A34BA669}" dt="2022-01-05T17:24:03.303" v="15" actId="20577"/>
          <ac:spMkLst>
            <pc:docMk/>
            <pc:sldMk cId="4063945585" sldId="298"/>
            <ac:spMk id="3" creationId="{86FDDC63-05C2-42DE-BFE5-59A8A9CA4CE2}"/>
          </ac:spMkLst>
        </pc:spChg>
      </pc:sldChg>
    </pc:docChg>
  </pc:docChgLst>
  <pc:docChgLst>
    <pc:chgData name="Peyton Smith" userId="27dab001-170f-4fa8-af7a-dfe0310cd5ac" providerId="ADAL" clId="{CA572205-301E-4708-B3AC-BF5FC51EBBB7}"/>
    <pc:docChg chg="undo custSel addSld delSld modSld replTag delTag">
      <pc:chgData name="Peyton Smith" userId="27dab001-170f-4fa8-af7a-dfe0310cd5ac" providerId="ADAL" clId="{CA572205-301E-4708-B3AC-BF5FC51EBBB7}" dt="2021-11-17T18:48:29.922" v="689"/>
      <pc:docMkLst>
        <pc:docMk/>
      </pc:docMkLst>
      <pc:sldChg chg="delSp modSp add del mod setBg replTag delTag delDesignElem">
        <pc:chgData name="Peyton Smith" userId="27dab001-170f-4fa8-af7a-dfe0310cd5ac" providerId="ADAL" clId="{CA572205-301E-4708-B3AC-BF5FC51EBBB7}" dt="2021-11-17T17:55:21.385" v="614"/>
        <pc:sldMkLst>
          <pc:docMk/>
          <pc:sldMk cId="2068327296" sldId="256"/>
        </pc:sldMkLst>
        <pc:spChg chg="mod">
          <ac:chgData name="Peyton Smith" userId="27dab001-170f-4fa8-af7a-dfe0310cd5ac" providerId="ADAL" clId="{CA572205-301E-4708-B3AC-BF5FC51EBBB7}" dt="2021-11-17T15:36:33.594" v="447" actId="20577"/>
          <ac:spMkLst>
            <pc:docMk/>
            <pc:sldMk cId="2068327296" sldId="256"/>
            <ac:spMk id="3" creationId="{F4B5B97A-5214-4D79-9951-82C7CA21766B}"/>
          </ac:spMkLst>
        </pc:spChg>
        <pc:spChg chg="del">
          <ac:chgData name="Peyton Smith" userId="27dab001-170f-4fa8-af7a-dfe0310cd5ac" providerId="ADAL" clId="{CA572205-301E-4708-B3AC-BF5FC51EBBB7}" dt="2021-11-17T15:26:49.326" v="340"/>
          <ac:spMkLst>
            <pc:docMk/>
            <pc:sldMk cId="2068327296" sldId="256"/>
            <ac:spMk id="10" creationId="{130E94B5-6B03-4C6D-A886-D92083B3E55A}"/>
          </ac:spMkLst>
        </pc:spChg>
        <pc:spChg chg="del">
          <ac:chgData name="Peyton Smith" userId="27dab001-170f-4fa8-af7a-dfe0310cd5ac" providerId="ADAL" clId="{CA572205-301E-4708-B3AC-BF5FC51EBBB7}" dt="2021-11-17T15:26:49.326" v="340"/>
          <ac:spMkLst>
            <pc:docMk/>
            <pc:sldMk cId="2068327296" sldId="256"/>
            <ac:spMk id="12" creationId="{597B8231-6339-4326-9EE6-D2F78558E2C3}"/>
          </ac:spMkLst>
        </pc:spChg>
        <pc:picChg chg="mod">
          <ac:chgData name="Peyton Smith" userId="27dab001-170f-4fa8-af7a-dfe0310cd5ac" providerId="ADAL" clId="{CA572205-301E-4708-B3AC-BF5FC51EBBB7}" dt="2021-11-17T15:30:39.159" v="432" actId="14100"/>
          <ac:picMkLst>
            <pc:docMk/>
            <pc:sldMk cId="2068327296" sldId="256"/>
            <ac:picMk id="5" creationId="{E9A53051-80A9-4D8D-AAB4-5745A6AFA12C}"/>
          </ac:picMkLst>
        </pc:picChg>
      </pc:sldChg>
      <pc:sldChg chg="modSp add del mod setBg replTag delTag">
        <pc:chgData name="Peyton Smith" userId="27dab001-170f-4fa8-af7a-dfe0310cd5ac" providerId="ADAL" clId="{CA572205-301E-4708-B3AC-BF5FC51EBBB7}" dt="2021-11-17T15:36:34.743" v="449"/>
        <pc:sldMkLst>
          <pc:docMk/>
          <pc:sldMk cId="3389806283" sldId="257"/>
        </pc:sldMkLst>
        <pc:spChg chg="mod">
          <ac:chgData name="Peyton Smith" userId="27dab001-170f-4fa8-af7a-dfe0310cd5ac" providerId="ADAL" clId="{CA572205-301E-4708-B3AC-BF5FC51EBBB7}" dt="2021-11-17T15:27:42.718" v="390" actId="14100"/>
          <ac:spMkLst>
            <pc:docMk/>
            <pc:sldMk cId="3389806283" sldId="257"/>
            <ac:spMk id="2" creationId="{4E0FC579-281C-4AA4-BC77-BB957DC28833}"/>
          </ac:spMkLst>
        </pc:spChg>
        <pc:spChg chg="mod ord">
          <ac:chgData name="Peyton Smith" userId="27dab001-170f-4fa8-af7a-dfe0310cd5ac" providerId="ADAL" clId="{CA572205-301E-4708-B3AC-BF5FC51EBBB7}" dt="2021-11-17T15:29:08.171" v="421" actId="404"/>
          <ac:spMkLst>
            <pc:docMk/>
            <pc:sldMk cId="3389806283" sldId="257"/>
            <ac:spMk id="3" creationId="{330A07D5-B5E0-4AED-99DA-E221294FEBB9}"/>
          </ac:spMkLst>
        </pc:spChg>
      </pc:sldChg>
      <pc:sldChg chg="delSp modSp add del mod setBg replTag delTag delDesignElem">
        <pc:chgData name="Peyton Smith" userId="27dab001-170f-4fa8-af7a-dfe0310cd5ac" providerId="ADAL" clId="{CA572205-301E-4708-B3AC-BF5FC51EBBB7}" dt="2021-11-17T15:36:37.591" v="451"/>
        <pc:sldMkLst>
          <pc:docMk/>
          <pc:sldMk cId="1061783462" sldId="258"/>
        </pc:sldMkLst>
        <pc:spChg chg="mod">
          <ac:chgData name="Peyton Smith" userId="27dab001-170f-4fa8-af7a-dfe0310cd5ac" providerId="ADAL" clId="{CA572205-301E-4708-B3AC-BF5FC51EBBB7}" dt="2021-11-17T15:26:49.478" v="350" actId="27636"/>
          <ac:spMkLst>
            <pc:docMk/>
            <pc:sldMk cId="1061783462" sldId="258"/>
            <ac:spMk id="3" creationId="{DE91AADA-F6F5-4DB8-8B1B-969CCDFC5F16}"/>
          </ac:spMkLst>
        </pc:spChg>
        <pc:spChg chg="del">
          <ac:chgData name="Peyton Smith" userId="27dab001-170f-4fa8-af7a-dfe0310cd5ac" providerId="ADAL" clId="{CA572205-301E-4708-B3AC-BF5FC51EBBB7}" dt="2021-11-17T15:26:49.326" v="340"/>
          <ac:spMkLst>
            <pc:docMk/>
            <pc:sldMk cId="1061783462" sldId="258"/>
            <ac:spMk id="11" creationId="{B86EEAC6-011F-4499-ACFF-2FDC742DB06D}"/>
          </ac:spMkLst>
        </pc:spChg>
        <pc:spChg chg="del">
          <ac:chgData name="Peyton Smith" userId="27dab001-170f-4fa8-af7a-dfe0310cd5ac" providerId="ADAL" clId="{CA572205-301E-4708-B3AC-BF5FC51EBBB7}" dt="2021-11-17T15:26:49.326" v="340"/>
          <ac:spMkLst>
            <pc:docMk/>
            <pc:sldMk cId="1061783462" sldId="258"/>
            <ac:spMk id="13" creationId="{6970F14D-B6E6-40EA-96B4-4E18D0CF9D8C}"/>
          </ac:spMkLst>
        </pc:spChg>
        <pc:spChg chg="del">
          <ac:chgData name="Peyton Smith" userId="27dab001-170f-4fa8-af7a-dfe0310cd5ac" providerId="ADAL" clId="{CA572205-301E-4708-B3AC-BF5FC51EBBB7}" dt="2021-11-17T15:26:49.326" v="340"/>
          <ac:spMkLst>
            <pc:docMk/>
            <pc:sldMk cId="1061783462" sldId="258"/>
            <ac:spMk id="15" creationId="{DADC4F84-175A-4AB1-916C-1E5796E1E0D3}"/>
          </ac:spMkLst>
        </pc:spChg>
      </pc:sldChg>
      <pc:sldChg chg="modSp mod replTag delTag">
        <pc:chgData name="Peyton Smith" userId="27dab001-170f-4fa8-af7a-dfe0310cd5ac" providerId="ADAL" clId="{CA572205-301E-4708-B3AC-BF5FC51EBBB7}" dt="2021-11-17T18:48:29.873" v="687"/>
        <pc:sldMkLst>
          <pc:docMk/>
          <pc:sldMk cId="3658158777" sldId="274"/>
        </pc:sldMkLst>
        <pc:spChg chg="mod">
          <ac:chgData name="Peyton Smith" userId="27dab001-170f-4fa8-af7a-dfe0310cd5ac" providerId="ADAL" clId="{CA572205-301E-4708-B3AC-BF5FC51EBBB7}" dt="2021-11-17T14:39:23.111" v="5" actId="20577"/>
          <ac:spMkLst>
            <pc:docMk/>
            <pc:sldMk cId="3658158777" sldId="274"/>
            <ac:spMk id="22" creationId="{A7555D81-23FD-4E28-A0E6-E2C93A847D0D}"/>
          </ac:spMkLst>
        </pc:spChg>
      </pc:sldChg>
      <pc:sldChg chg="modSp mod replTag delTag">
        <pc:chgData name="Peyton Smith" userId="27dab001-170f-4fa8-af7a-dfe0310cd5ac" providerId="ADAL" clId="{CA572205-301E-4708-B3AC-BF5FC51EBBB7}" dt="2021-11-17T17:56:41.070" v="685"/>
        <pc:sldMkLst>
          <pc:docMk/>
          <pc:sldMk cId="1396480087" sldId="276"/>
        </pc:sldMkLst>
        <pc:spChg chg="mod">
          <ac:chgData name="Peyton Smith" userId="27dab001-170f-4fa8-af7a-dfe0310cd5ac" providerId="ADAL" clId="{CA572205-301E-4708-B3AC-BF5FC51EBBB7}" dt="2021-11-17T17:17:52.830" v="545" actId="20577"/>
          <ac:spMkLst>
            <pc:docMk/>
            <pc:sldMk cId="1396480087" sldId="276"/>
            <ac:spMk id="10" creationId="{1B474D73-94F3-4C13-B6B4-BFD5BEDB9FA1}"/>
          </ac:spMkLst>
        </pc:spChg>
        <pc:picChg chg="mod">
          <ac:chgData name="Peyton Smith" userId="27dab001-170f-4fa8-af7a-dfe0310cd5ac" providerId="ADAL" clId="{CA572205-301E-4708-B3AC-BF5FC51EBBB7}" dt="2021-11-17T14:47:15.585" v="258" actId="14100"/>
          <ac:picMkLst>
            <pc:docMk/>
            <pc:sldMk cId="1396480087" sldId="276"/>
            <ac:picMk id="12" creationId="{69EDD737-EE67-48ED-A090-131B43C3E284}"/>
          </ac:picMkLst>
        </pc:picChg>
      </pc:sldChg>
      <pc:sldChg chg="modSp mod replTag delTag">
        <pc:chgData name="Peyton Smith" userId="27dab001-170f-4fa8-af7a-dfe0310cd5ac" providerId="ADAL" clId="{CA572205-301E-4708-B3AC-BF5FC51EBBB7}" dt="2021-11-17T17:52:06.139" v="557" actId="2711"/>
        <pc:sldMkLst>
          <pc:docMk/>
          <pc:sldMk cId="1903703252" sldId="279"/>
        </pc:sldMkLst>
        <pc:graphicFrameChg chg="modGraphic">
          <ac:chgData name="Peyton Smith" userId="27dab001-170f-4fa8-af7a-dfe0310cd5ac" providerId="ADAL" clId="{CA572205-301E-4708-B3AC-BF5FC51EBBB7}" dt="2021-11-17T17:52:06.139" v="557" actId="2711"/>
          <ac:graphicFrameMkLst>
            <pc:docMk/>
            <pc:sldMk cId="1903703252" sldId="279"/>
            <ac:graphicFrameMk id="4" creationId="{68106267-963B-4BC3-8A36-59D6A9871E46}"/>
          </ac:graphicFrameMkLst>
        </pc:graphicFrameChg>
      </pc:sldChg>
      <pc:sldChg chg="modSp mod replTag delTag">
        <pc:chgData name="Peyton Smith" userId="27dab001-170f-4fa8-af7a-dfe0310cd5ac" providerId="ADAL" clId="{CA572205-301E-4708-B3AC-BF5FC51EBBB7}" dt="2021-11-17T17:52:15.532" v="563" actId="255"/>
        <pc:sldMkLst>
          <pc:docMk/>
          <pc:sldMk cId="773233228" sldId="284"/>
        </pc:sldMkLst>
        <pc:spChg chg="mod">
          <ac:chgData name="Peyton Smith" userId="27dab001-170f-4fa8-af7a-dfe0310cd5ac" providerId="ADAL" clId="{CA572205-301E-4708-B3AC-BF5FC51EBBB7}" dt="2021-11-17T17:52:15.532" v="563" actId="255"/>
          <ac:spMkLst>
            <pc:docMk/>
            <pc:sldMk cId="773233228" sldId="284"/>
            <ac:spMk id="7" creationId="{E328FAFA-2A49-439E-A410-091591BE2634}"/>
          </ac:spMkLst>
        </pc:spChg>
      </pc:sldChg>
      <pc:sldChg chg="modSp del mod replTag delTag">
        <pc:chgData name="Peyton Smith" userId="27dab001-170f-4fa8-af7a-dfe0310cd5ac" providerId="ADAL" clId="{CA572205-301E-4708-B3AC-BF5FC51EBBB7}" dt="2021-11-17T17:55:21.384" v="612" actId="47"/>
        <pc:sldMkLst>
          <pc:docMk/>
          <pc:sldMk cId="2664644776" sldId="285"/>
        </pc:sldMkLst>
        <pc:spChg chg="mod">
          <ac:chgData name="Peyton Smith" userId="27dab001-170f-4fa8-af7a-dfe0310cd5ac" providerId="ADAL" clId="{CA572205-301E-4708-B3AC-BF5FC51EBBB7}" dt="2021-11-17T14:39:36.378" v="27" actId="20577"/>
          <ac:spMkLst>
            <pc:docMk/>
            <pc:sldMk cId="2664644776" sldId="285"/>
            <ac:spMk id="10" creationId="{357FE810-C731-40ED-9211-1C3763DD6F9C}"/>
          </ac:spMkLst>
        </pc:spChg>
      </pc:sldChg>
      <pc:sldChg chg="modSp mod replTag delTag">
        <pc:chgData name="Peyton Smith" userId="27dab001-170f-4fa8-af7a-dfe0310cd5ac" providerId="ADAL" clId="{CA572205-301E-4708-B3AC-BF5FC51EBBB7}" dt="2021-11-17T17:56:22.867" v="664" actId="1076"/>
        <pc:sldMkLst>
          <pc:docMk/>
          <pc:sldMk cId="2561588406" sldId="287"/>
        </pc:sldMkLst>
        <pc:spChg chg="mod">
          <ac:chgData name="Peyton Smith" userId="27dab001-170f-4fa8-af7a-dfe0310cd5ac" providerId="ADAL" clId="{CA572205-301E-4708-B3AC-BF5FC51EBBB7}" dt="2021-11-17T17:56:18.221" v="663" actId="255"/>
          <ac:spMkLst>
            <pc:docMk/>
            <pc:sldMk cId="2561588406" sldId="287"/>
            <ac:spMk id="7" creationId="{E328FAFA-2A49-439E-A410-091591BE2634}"/>
          </ac:spMkLst>
        </pc:spChg>
        <pc:picChg chg="mod">
          <ac:chgData name="Peyton Smith" userId="27dab001-170f-4fa8-af7a-dfe0310cd5ac" providerId="ADAL" clId="{CA572205-301E-4708-B3AC-BF5FC51EBBB7}" dt="2021-11-17T17:56:22.867" v="664" actId="1076"/>
          <ac:picMkLst>
            <pc:docMk/>
            <pc:sldMk cId="2561588406" sldId="287"/>
            <ac:picMk id="10" creationId="{610EBC2F-A3EF-481C-8AF0-55A4D2B5D4DC}"/>
          </ac:picMkLst>
        </pc:picChg>
      </pc:sldChg>
      <pc:sldChg chg="modSp mod replTag delTag">
        <pc:chgData name="Peyton Smith" userId="27dab001-170f-4fa8-af7a-dfe0310cd5ac" providerId="ADAL" clId="{CA572205-301E-4708-B3AC-BF5FC51EBBB7}" dt="2021-11-17T17:52:22.924" v="569"/>
        <pc:sldMkLst>
          <pc:docMk/>
          <pc:sldMk cId="3780731620" sldId="291"/>
        </pc:sldMkLst>
        <pc:spChg chg="mod">
          <ac:chgData name="Peyton Smith" userId="27dab001-170f-4fa8-af7a-dfe0310cd5ac" providerId="ADAL" clId="{CA572205-301E-4708-B3AC-BF5FC51EBBB7}" dt="2021-11-17T17:51:57.343" v="552" actId="2711"/>
          <ac:spMkLst>
            <pc:docMk/>
            <pc:sldMk cId="3780731620" sldId="291"/>
            <ac:spMk id="7" creationId="{E328FAFA-2A49-439E-A410-091591BE2634}"/>
          </ac:spMkLst>
        </pc:spChg>
      </pc:sldChg>
      <pc:sldChg chg="add del replTag delTag">
        <pc:chgData name="Peyton Smith" userId="27dab001-170f-4fa8-af7a-dfe0310cd5ac" providerId="ADAL" clId="{CA572205-301E-4708-B3AC-BF5FC51EBBB7}" dt="2021-11-17T17:55:18.656" v="607" actId="47"/>
        <pc:sldMkLst>
          <pc:docMk/>
          <pc:sldMk cId="495788876" sldId="292"/>
        </pc:sldMkLst>
      </pc:sldChg>
      <pc:sldChg chg="del replTag delTag">
        <pc:chgData name="Peyton Smith" userId="27dab001-170f-4fa8-af7a-dfe0310cd5ac" providerId="ADAL" clId="{CA572205-301E-4708-B3AC-BF5FC51EBBB7}" dt="2021-11-17T14:39:41.091" v="35" actId="47"/>
        <pc:sldMkLst>
          <pc:docMk/>
          <pc:sldMk cId="2450739632" sldId="292"/>
        </pc:sldMkLst>
      </pc:sldChg>
      <pc:sldChg chg="delSp modSp add mod replTag delTag">
        <pc:chgData name="Peyton Smith" userId="27dab001-170f-4fa8-af7a-dfe0310cd5ac" providerId="ADAL" clId="{CA572205-301E-4708-B3AC-BF5FC51EBBB7}" dt="2021-11-17T17:56:36.213" v="683" actId="404"/>
        <pc:sldMkLst>
          <pc:docMk/>
          <pc:sldMk cId="3602224813" sldId="292"/>
        </pc:sldMkLst>
        <pc:spChg chg="mod">
          <ac:chgData name="Peyton Smith" userId="27dab001-170f-4fa8-af7a-dfe0310cd5ac" providerId="ADAL" clId="{CA572205-301E-4708-B3AC-BF5FC51EBBB7}" dt="2021-11-17T17:56:36.213" v="683" actId="404"/>
          <ac:spMkLst>
            <pc:docMk/>
            <pc:sldMk cId="3602224813" sldId="292"/>
            <ac:spMk id="7" creationId="{E328FAFA-2A49-439E-A410-091591BE2634}"/>
          </ac:spMkLst>
        </pc:spChg>
        <pc:picChg chg="del">
          <ac:chgData name="Peyton Smith" userId="27dab001-170f-4fa8-af7a-dfe0310cd5ac" providerId="ADAL" clId="{CA572205-301E-4708-B3AC-BF5FC51EBBB7}" dt="2021-11-17T17:56:05.456" v="657" actId="478"/>
          <ac:picMkLst>
            <pc:docMk/>
            <pc:sldMk cId="3602224813" sldId="292"/>
            <ac:picMk id="10" creationId="{610EBC2F-A3EF-481C-8AF0-55A4D2B5D4DC}"/>
          </ac:picMkLst>
        </pc:picChg>
      </pc:sldChg>
      <pc:sldChg chg="del replTag delTag">
        <pc:chgData name="Peyton Smith" userId="27dab001-170f-4fa8-af7a-dfe0310cd5ac" providerId="ADAL" clId="{CA572205-301E-4708-B3AC-BF5FC51EBBB7}" dt="2021-11-17T14:39:38.322" v="30" actId="47"/>
        <pc:sldMkLst>
          <pc:docMk/>
          <pc:sldMk cId="1574936303" sldId="293"/>
        </pc:sldMkLst>
      </pc:sldChg>
    </pc:docChg>
  </pc:docChgLst>
  <pc:docChgLst>
    <pc:chgData name="Colleen Tighe" userId="S::ctighe@usccb.org::bac4d7c8-0e64-479e-9d80-c642157ac721" providerId="AD" clId="Web-{8B6FE885-0306-4C92-976D-EABA7113E947}"/>
    <pc:docChg chg="modSld sldOrd">
      <pc:chgData name="Colleen Tighe" userId="S::ctighe@usccb.org::bac4d7c8-0e64-479e-9d80-c642157ac721" providerId="AD" clId="Web-{8B6FE885-0306-4C92-976D-EABA7113E947}" dt="2021-11-10T17:08:12.846" v="897"/>
      <pc:docMkLst>
        <pc:docMk/>
      </pc:docMkLst>
      <pc:sldChg chg="modSp">
        <pc:chgData name="Colleen Tighe" userId="S::ctighe@usccb.org::bac4d7c8-0e64-479e-9d80-c642157ac721" providerId="AD" clId="Web-{8B6FE885-0306-4C92-976D-EABA7113E947}" dt="2021-11-10T16:48:14.519" v="377" actId="20577"/>
        <pc:sldMkLst>
          <pc:docMk/>
          <pc:sldMk cId="773233228" sldId="284"/>
        </pc:sldMkLst>
        <pc:spChg chg="mod">
          <ac:chgData name="Colleen Tighe" userId="S::ctighe@usccb.org::bac4d7c8-0e64-479e-9d80-c642157ac721" providerId="AD" clId="Web-{8B6FE885-0306-4C92-976D-EABA7113E947}" dt="2021-11-10T16:48:14.519" v="377" actId="20577"/>
          <ac:spMkLst>
            <pc:docMk/>
            <pc:sldMk cId="773233228" sldId="284"/>
            <ac:spMk id="7" creationId="{E328FAFA-2A49-439E-A410-091591BE2634}"/>
          </ac:spMkLst>
        </pc:spChg>
        <pc:spChg chg="mod">
          <ac:chgData name="Colleen Tighe" userId="S::ctighe@usccb.org::bac4d7c8-0e64-479e-9d80-c642157ac721" providerId="AD" clId="Web-{8B6FE885-0306-4C92-976D-EABA7113E947}" dt="2021-11-10T16:41:15.524" v="17" actId="20577"/>
          <ac:spMkLst>
            <pc:docMk/>
            <pc:sldMk cId="773233228" sldId="284"/>
            <ac:spMk id="9" creationId="{1A74A54E-DA79-4E10-9EA5-A4839EF12BF1}"/>
          </ac:spMkLst>
        </pc:spChg>
      </pc:sldChg>
      <pc:sldChg chg="modSp ord">
        <pc:chgData name="Colleen Tighe" userId="S::ctighe@usccb.org::bac4d7c8-0e64-479e-9d80-c642157ac721" providerId="AD" clId="Web-{8B6FE885-0306-4C92-976D-EABA7113E947}" dt="2021-11-10T17:08:12.846" v="897"/>
        <pc:sldMkLst>
          <pc:docMk/>
          <pc:sldMk cId="3780731620" sldId="291"/>
        </pc:sldMkLst>
        <pc:spChg chg="mod">
          <ac:chgData name="Colleen Tighe" userId="S::ctighe@usccb.org::bac4d7c8-0e64-479e-9d80-c642157ac721" providerId="AD" clId="Web-{8B6FE885-0306-4C92-976D-EABA7113E947}" dt="2021-11-10T17:05:32.982" v="896" actId="20577"/>
          <ac:spMkLst>
            <pc:docMk/>
            <pc:sldMk cId="3780731620" sldId="291"/>
            <ac:spMk id="7" creationId="{E328FAFA-2A49-439E-A410-091591BE2634}"/>
          </ac:spMkLst>
        </pc:spChg>
        <pc:spChg chg="mod">
          <ac:chgData name="Colleen Tighe" userId="S::ctighe@usccb.org::bac4d7c8-0e64-479e-9d80-c642157ac721" providerId="AD" clId="Web-{8B6FE885-0306-4C92-976D-EABA7113E947}" dt="2021-11-10T16:48:26.754" v="395" actId="20577"/>
          <ac:spMkLst>
            <pc:docMk/>
            <pc:sldMk cId="3780731620" sldId="291"/>
            <ac:spMk id="9" creationId="{1A74A54E-DA79-4E10-9EA5-A4839EF12BF1}"/>
          </ac:spMkLst>
        </pc:spChg>
      </pc:sldChg>
    </pc:docChg>
  </pc:docChgLst>
  <pc:docChgLst>
    <pc:chgData name="Emily Norton" userId="S::enorton@usccb.org::1ea444dc-c998-462f-b277-50a49bf8daaf" providerId="AD" clId="Web-{CE3887ED-298E-088D-8EF5-F77FAFEDCB93}"/>
    <pc:docChg chg="modSld">
      <pc:chgData name="Emily Norton" userId="S::enorton@usccb.org::1ea444dc-c998-462f-b277-50a49bf8daaf" providerId="AD" clId="Web-{CE3887ED-298E-088D-8EF5-F77FAFEDCB93}" dt="2022-01-05T18:58:04.920" v="4" actId="20577"/>
      <pc:docMkLst>
        <pc:docMk/>
      </pc:docMkLst>
      <pc:sldChg chg="modSp">
        <pc:chgData name="Emily Norton" userId="S::enorton@usccb.org::1ea444dc-c998-462f-b277-50a49bf8daaf" providerId="AD" clId="Web-{CE3887ED-298E-088D-8EF5-F77FAFEDCB93}" dt="2022-01-05T18:58:04.920" v="4" actId="20577"/>
        <pc:sldMkLst>
          <pc:docMk/>
          <pc:sldMk cId="1195522263" sldId="294"/>
        </pc:sldMkLst>
        <pc:spChg chg="mod">
          <ac:chgData name="Emily Norton" userId="S::enorton@usccb.org::1ea444dc-c998-462f-b277-50a49bf8daaf" providerId="AD" clId="Web-{CE3887ED-298E-088D-8EF5-F77FAFEDCB93}" dt="2022-01-05T18:58:04.920" v="4" actId="20577"/>
          <ac:spMkLst>
            <pc:docMk/>
            <pc:sldMk cId="1195522263" sldId="294"/>
            <ac:spMk id="7" creationId="{E328FAFA-2A49-439E-A410-091591BE2634}"/>
          </ac:spMkLst>
        </pc:spChg>
      </pc:sldChg>
    </pc:docChg>
  </pc:docChgLst>
  <pc:docChgLst>
    <pc:chgData name="Peyton Smith" userId="27dab001-170f-4fa8-af7a-dfe0310cd5ac" providerId="ADAL" clId="{D46D7092-3CF6-4331-BB62-70BC8D7D2986}"/>
    <pc:docChg chg="undo redo custSel modSld">
      <pc:chgData name="Peyton Smith" userId="27dab001-170f-4fa8-af7a-dfe0310cd5ac" providerId="ADAL" clId="{D46D7092-3CF6-4331-BB62-70BC8D7D2986}" dt="2021-09-22T16:38:35.372" v="1230" actId="1076"/>
      <pc:docMkLst>
        <pc:docMk/>
      </pc:docMkLst>
      <pc:sldChg chg="modSp mod">
        <pc:chgData name="Peyton Smith" userId="27dab001-170f-4fa8-af7a-dfe0310cd5ac" providerId="ADAL" clId="{D46D7092-3CF6-4331-BB62-70BC8D7D2986}" dt="2021-09-22T14:48:07.157" v="939" actId="20577"/>
        <pc:sldMkLst>
          <pc:docMk/>
          <pc:sldMk cId="195410432" sldId="257"/>
        </pc:sldMkLst>
        <pc:spChg chg="mod">
          <ac:chgData name="Peyton Smith" userId="27dab001-170f-4fa8-af7a-dfe0310cd5ac" providerId="ADAL" clId="{D46D7092-3CF6-4331-BB62-70BC8D7D2986}" dt="2021-09-22T14:48:07.157" v="939" actId="20577"/>
          <ac:spMkLst>
            <pc:docMk/>
            <pc:sldMk cId="195410432" sldId="257"/>
            <ac:spMk id="12" creationId="{D88111FA-4793-4495-B1D3-F612CC99A2FF}"/>
          </ac:spMkLst>
        </pc:spChg>
      </pc:sldChg>
      <pc:sldChg chg="addSp delSp modSp mod">
        <pc:chgData name="Peyton Smith" userId="27dab001-170f-4fa8-af7a-dfe0310cd5ac" providerId="ADAL" clId="{D46D7092-3CF6-4331-BB62-70BC8D7D2986}" dt="2021-09-22T16:36:25.800" v="1098" actId="404"/>
        <pc:sldMkLst>
          <pc:docMk/>
          <pc:sldMk cId="1692135164" sldId="263"/>
        </pc:sldMkLst>
        <pc:spChg chg="del">
          <ac:chgData name="Peyton Smith" userId="27dab001-170f-4fa8-af7a-dfe0310cd5ac" providerId="ADAL" clId="{D46D7092-3CF6-4331-BB62-70BC8D7D2986}" dt="2021-09-22T14:22:01.158" v="544" actId="478"/>
          <ac:spMkLst>
            <pc:docMk/>
            <pc:sldMk cId="1692135164" sldId="263"/>
            <ac:spMk id="2" creationId="{F2A68DDA-51E2-4BD9-A822-E7C1DFE1BAC1}"/>
          </ac:spMkLst>
        </pc:spChg>
        <pc:spChg chg="del">
          <ac:chgData name="Peyton Smith" userId="27dab001-170f-4fa8-af7a-dfe0310cd5ac" providerId="ADAL" clId="{D46D7092-3CF6-4331-BB62-70BC8D7D2986}" dt="2021-09-22T14:22:08.470" v="561" actId="478"/>
          <ac:spMkLst>
            <pc:docMk/>
            <pc:sldMk cId="1692135164" sldId="263"/>
            <ac:spMk id="6" creationId="{D050446B-A743-4C20-9E9C-5E82EB263774}"/>
          </ac:spMkLst>
        </pc:spChg>
        <pc:spChg chg="add mod">
          <ac:chgData name="Peyton Smith" userId="27dab001-170f-4fa8-af7a-dfe0310cd5ac" providerId="ADAL" clId="{D46D7092-3CF6-4331-BB62-70BC8D7D2986}" dt="2021-09-22T14:22:04.833" v="560" actId="20577"/>
          <ac:spMkLst>
            <pc:docMk/>
            <pc:sldMk cId="1692135164" sldId="263"/>
            <ac:spMk id="9" creationId="{D4B47AB4-CB24-4DB1-8DA7-63EE9899B046}"/>
          </ac:spMkLst>
        </pc:spChg>
        <pc:spChg chg="del">
          <ac:chgData name="Peyton Smith" userId="27dab001-170f-4fa8-af7a-dfe0310cd5ac" providerId="ADAL" clId="{D46D7092-3CF6-4331-BB62-70BC8D7D2986}" dt="2021-09-22T14:22:14.046" v="563" actId="478"/>
          <ac:spMkLst>
            <pc:docMk/>
            <pc:sldMk cId="1692135164" sldId="263"/>
            <ac:spMk id="10" creationId="{1B474D73-94F3-4C13-B6B4-BFD5BEDB9FA1}"/>
          </ac:spMkLst>
        </pc:spChg>
        <pc:spChg chg="del mod">
          <ac:chgData name="Peyton Smith" userId="27dab001-170f-4fa8-af7a-dfe0310cd5ac" providerId="ADAL" clId="{D46D7092-3CF6-4331-BB62-70BC8D7D2986}" dt="2021-09-22T16:36:18.564" v="1096"/>
          <ac:spMkLst>
            <pc:docMk/>
            <pc:sldMk cId="1692135164" sldId="263"/>
            <ac:spMk id="11" creationId="{C89720BA-B21D-4DA2-A2AA-A89F58EBC414}"/>
          </ac:spMkLst>
        </pc:spChg>
        <pc:spChg chg="add mod">
          <ac:chgData name="Peyton Smith" userId="27dab001-170f-4fa8-af7a-dfe0310cd5ac" providerId="ADAL" clId="{D46D7092-3CF6-4331-BB62-70BC8D7D2986}" dt="2021-09-22T14:49:07.519" v="942" actId="1076"/>
          <ac:spMkLst>
            <pc:docMk/>
            <pc:sldMk cId="1692135164" sldId="263"/>
            <ac:spMk id="12" creationId="{F8383345-4C98-4516-A875-69C870F67D8C}"/>
          </ac:spMkLst>
        </pc:spChg>
        <pc:spChg chg="add mod ord">
          <ac:chgData name="Peyton Smith" userId="27dab001-170f-4fa8-af7a-dfe0310cd5ac" providerId="ADAL" clId="{D46D7092-3CF6-4331-BB62-70BC8D7D2986}" dt="2021-09-22T16:36:25.800" v="1098" actId="404"/>
          <ac:spMkLst>
            <pc:docMk/>
            <pc:sldMk cId="1692135164" sldId="263"/>
            <ac:spMk id="13" creationId="{D479B1F2-2252-4335-AC9F-5F0FBE09B6B9}"/>
          </ac:spMkLst>
        </pc:spChg>
        <pc:picChg chg="del mod">
          <ac:chgData name="Peyton Smith" userId="27dab001-170f-4fa8-af7a-dfe0310cd5ac" providerId="ADAL" clId="{D46D7092-3CF6-4331-BB62-70BC8D7D2986}" dt="2021-09-22T16:36:17.844" v="1094" actId="478"/>
          <ac:picMkLst>
            <pc:docMk/>
            <pc:sldMk cId="1692135164" sldId="263"/>
            <ac:picMk id="47" creationId="{29E4E4CA-F4A8-4238-BB1C-2D412734B4FF}"/>
          </ac:picMkLst>
        </pc:picChg>
        <pc:picChg chg="del mod">
          <ac:chgData name="Peyton Smith" userId="27dab001-170f-4fa8-af7a-dfe0310cd5ac" providerId="ADAL" clId="{D46D7092-3CF6-4331-BB62-70BC8D7D2986}" dt="2021-09-22T16:36:17.844" v="1094" actId="478"/>
          <ac:picMkLst>
            <pc:docMk/>
            <pc:sldMk cId="1692135164" sldId="263"/>
            <ac:picMk id="48" creationId="{9C5825FC-8AD7-4C18-B6C7-5B05DA82DE5D}"/>
          </ac:picMkLst>
        </pc:picChg>
      </pc:sldChg>
      <pc:sldChg chg="addSp delSp modSp mod">
        <pc:chgData name="Peyton Smith" userId="27dab001-170f-4fa8-af7a-dfe0310cd5ac" providerId="ADAL" clId="{D46D7092-3CF6-4331-BB62-70BC8D7D2986}" dt="2021-09-22T15:14:49.315" v="1084" actId="1076"/>
        <pc:sldMkLst>
          <pc:docMk/>
          <pc:sldMk cId="1129946534" sldId="264"/>
        </pc:sldMkLst>
        <pc:spChg chg="add del">
          <ac:chgData name="Peyton Smith" userId="27dab001-170f-4fa8-af7a-dfe0310cd5ac" providerId="ADAL" clId="{D46D7092-3CF6-4331-BB62-70BC8D7D2986}" dt="2021-09-22T14:23:07.069" v="608" actId="478"/>
          <ac:spMkLst>
            <pc:docMk/>
            <pc:sldMk cId="1129946534" sldId="264"/>
            <ac:spMk id="2" creationId="{F2A68DDA-51E2-4BD9-A822-E7C1DFE1BAC1}"/>
          </ac:spMkLst>
        </pc:spChg>
        <pc:spChg chg="del">
          <ac:chgData name="Peyton Smith" userId="27dab001-170f-4fa8-af7a-dfe0310cd5ac" providerId="ADAL" clId="{D46D7092-3CF6-4331-BB62-70BC8D7D2986}" dt="2021-09-22T14:22:49.125" v="578" actId="478"/>
          <ac:spMkLst>
            <pc:docMk/>
            <pc:sldMk cId="1129946534" sldId="264"/>
            <ac:spMk id="6" creationId="{D050446B-A743-4C20-9E9C-5E82EB263774}"/>
          </ac:spMkLst>
        </pc:spChg>
        <pc:spChg chg="add del mod">
          <ac:chgData name="Peyton Smith" userId="27dab001-170f-4fa8-af7a-dfe0310cd5ac" providerId="ADAL" clId="{D46D7092-3CF6-4331-BB62-70BC8D7D2986}" dt="2021-09-22T14:22:38.897" v="573"/>
          <ac:spMkLst>
            <pc:docMk/>
            <pc:sldMk cId="1129946534" sldId="264"/>
            <ac:spMk id="7" creationId="{F46B7E71-02AF-413A-AA7B-B6F5200B8351}"/>
          </ac:spMkLst>
        </pc:spChg>
        <pc:spChg chg="add mod ord">
          <ac:chgData name="Peyton Smith" userId="27dab001-170f-4fa8-af7a-dfe0310cd5ac" providerId="ADAL" clId="{D46D7092-3CF6-4331-BB62-70BC8D7D2986}" dt="2021-09-22T15:14:49.315" v="1084" actId="1076"/>
          <ac:spMkLst>
            <pc:docMk/>
            <pc:sldMk cId="1129946534" sldId="264"/>
            <ac:spMk id="8" creationId="{9BC0CBBF-F70A-407D-A79A-325D0A29C34D}"/>
          </ac:spMkLst>
        </pc:spChg>
        <pc:spChg chg="add mod">
          <ac:chgData name="Peyton Smith" userId="27dab001-170f-4fa8-af7a-dfe0310cd5ac" providerId="ADAL" clId="{D46D7092-3CF6-4331-BB62-70BC8D7D2986}" dt="2021-09-22T14:22:49.588" v="579"/>
          <ac:spMkLst>
            <pc:docMk/>
            <pc:sldMk cId="1129946534" sldId="264"/>
            <ac:spMk id="9" creationId="{FD518107-2A04-4781-8FE4-4F242B210271}"/>
          </ac:spMkLst>
        </pc:spChg>
        <pc:spChg chg="del">
          <ac:chgData name="Peyton Smith" userId="27dab001-170f-4fa8-af7a-dfe0310cd5ac" providerId="ADAL" clId="{D46D7092-3CF6-4331-BB62-70BC8D7D2986}" dt="2021-09-22T14:22:41.054" v="575" actId="478"/>
          <ac:spMkLst>
            <pc:docMk/>
            <pc:sldMk cId="1129946534" sldId="264"/>
            <ac:spMk id="10" creationId="{1B474D73-94F3-4C13-B6B4-BFD5BEDB9FA1}"/>
          </ac:spMkLst>
        </pc:spChg>
        <pc:spChg chg="add del mod">
          <ac:chgData name="Peyton Smith" userId="27dab001-170f-4fa8-af7a-dfe0310cd5ac" providerId="ADAL" clId="{D46D7092-3CF6-4331-BB62-70BC8D7D2986}" dt="2021-09-22T14:47:45.841" v="914" actId="20577"/>
          <ac:spMkLst>
            <pc:docMk/>
            <pc:sldMk cId="1129946534" sldId="264"/>
            <ac:spMk id="11" creationId="{03923784-4BFC-4183-9534-D18E5ACFE42D}"/>
          </ac:spMkLst>
        </pc:spChg>
        <pc:spChg chg="mod">
          <ac:chgData name="Peyton Smith" userId="27dab001-170f-4fa8-af7a-dfe0310cd5ac" providerId="ADAL" clId="{D46D7092-3CF6-4331-BB62-70BC8D7D2986}" dt="2021-09-22T15:14:46.247" v="1082" actId="948"/>
          <ac:spMkLst>
            <pc:docMk/>
            <pc:sldMk cId="1129946534" sldId="264"/>
            <ac:spMk id="18" creationId="{461B9C03-D2C3-4E33-9082-A97127F55429}"/>
          </ac:spMkLst>
        </pc:spChg>
      </pc:sldChg>
      <pc:sldChg chg="modSp mod">
        <pc:chgData name="Peyton Smith" userId="27dab001-170f-4fa8-af7a-dfe0310cd5ac" providerId="ADAL" clId="{D46D7092-3CF6-4331-BB62-70BC8D7D2986}" dt="2021-09-22T13:55:34.504" v="3" actId="20577"/>
        <pc:sldMkLst>
          <pc:docMk/>
          <pc:sldMk cId="3658158777" sldId="274"/>
        </pc:sldMkLst>
        <pc:spChg chg="mod">
          <ac:chgData name="Peyton Smith" userId="27dab001-170f-4fa8-af7a-dfe0310cd5ac" providerId="ADAL" clId="{D46D7092-3CF6-4331-BB62-70BC8D7D2986}" dt="2021-09-22T13:55:34.504" v="3" actId="20577"/>
          <ac:spMkLst>
            <pc:docMk/>
            <pc:sldMk cId="3658158777" sldId="274"/>
            <ac:spMk id="22" creationId="{A7555D81-23FD-4E28-A0E6-E2C93A847D0D}"/>
          </ac:spMkLst>
        </pc:spChg>
      </pc:sldChg>
      <pc:sldChg chg="addSp delSp modSp mod">
        <pc:chgData name="Peyton Smith" userId="27dab001-170f-4fa8-af7a-dfe0310cd5ac" providerId="ADAL" clId="{D46D7092-3CF6-4331-BB62-70BC8D7D2986}" dt="2021-09-22T16:37:45.145" v="1114" actId="207"/>
        <pc:sldMkLst>
          <pc:docMk/>
          <pc:sldMk cId="3785008760" sldId="275"/>
        </pc:sldMkLst>
        <pc:spChg chg="del">
          <ac:chgData name="Peyton Smith" userId="27dab001-170f-4fa8-af7a-dfe0310cd5ac" providerId="ADAL" clId="{D46D7092-3CF6-4331-BB62-70BC8D7D2986}" dt="2021-09-22T14:21:36.651" v="513" actId="478"/>
          <ac:spMkLst>
            <pc:docMk/>
            <pc:sldMk cId="3785008760" sldId="275"/>
            <ac:spMk id="2" creationId="{F2A68DDA-51E2-4BD9-A822-E7C1DFE1BAC1}"/>
          </ac:spMkLst>
        </pc:spChg>
        <pc:spChg chg="del">
          <ac:chgData name="Peyton Smith" userId="27dab001-170f-4fa8-af7a-dfe0310cd5ac" providerId="ADAL" clId="{D46D7092-3CF6-4331-BB62-70BC8D7D2986}" dt="2021-09-22T14:21:29.760" v="511" actId="478"/>
          <ac:spMkLst>
            <pc:docMk/>
            <pc:sldMk cId="3785008760" sldId="275"/>
            <ac:spMk id="6" creationId="{D050446B-A743-4C20-9E9C-5E82EB263774}"/>
          </ac:spMkLst>
        </pc:spChg>
        <pc:spChg chg="add mod ord">
          <ac:chgData name="Peyton Smith" userId="27dab001-170f-4fa8-af7a-dfe0310cd5ac" providerId="ADAL" clId="{D46D7092-3CF6-4331-BB62-70BC8D7D2986}" dt="2021-09-22T16:37:45.145" v="1114" actId="207"/>
          <ac:spMkLst>
            <pc:docMk/>
            <pc:sldMk cId="3785008760" sldId="275"/>
            <ac:spMk id="7" creationId="{E328FAFA-2A49-439E-A410-091591BE2634}"/>
          </ac:spMkLst>
        </pc:spChg>
        <pc:spChg chg="add mod">
          <ac:chgData name="Peyton Smith" userId="27dab001-170f-4fa8-af7a-dfe0310cd5ac" providerId="ADAL" clId="{D46D7092-3CF6-4331-BB62-70BC8D7D2986}" dt="2021-09-22T16:37:25.364" v="1109" actId="1076"/>
          <ac:spMkLst>
            <pc:docMk/>
            <pc:sldMk cId="3785008760" sldId="275"/>
            <ac:spMk id="8" creationId="{7A56612F-1A0B-4D7C-AEB3-7A7121E3D0E1}"/>
          </ac:spMkLst>
        </pc:spChg>
        <pc:spChg chg="add mod">
          <ac:chgData name="Peyton Smith" userId="27dab001-170f-4fa8-af7a-dfe0310cd5ac" providerId="ADAL" clId="{D46D7092-3CF6-4331-BB62-70BC8D7D2986}" dt="2021-09-22T14:21:42.899" v="536" actId="20577"/>
          <ac:spMkLst>
            <pc:docMk/>
            <pc:sldMk cId="3785008760" sldId="275"/>
            <ac:spMk id="9" creationId="{1A74A54E-DA79-4E10-9EA5-A4839EF12BF1}"/>
          </ac:spMkLst>
        </pc:spChg>
        <pc:spChg chg="del">
          <ac:chgData name="Peyton Smith" userId="27dab001-170f-4fa8-af7a-dfe0310cd5ac" providerId="ADAL" clId="{D46D7092-3CF6-4331-BB62-70BC8D7D2986}" dt="2021-09-22T14:21:19.554" v="508" actId="478"/>
          <ac:spMkLst>
            <pc:docMk/>
            <pc:sldMk cId="3785008760" sldId="275"/>
            <ac:spMk id="10" creationId="{1B474D73-94F3-4C13-B6B4-BFD5BEDB9FA1}"/>
          </ac:spMkLst>
        </pc:spChg>
        <pc:spChg chg="del mod">
          <ac:chgData name="Peyton Smith" userId="27dab001-170f-4fa8-af7a-dfe0310cd5ac" providerId="ADAL" clId="{D46D7092-3CF6-4331-BB62-70BC8D7D2986}" dt="2021-09-22T16:36:34.951" v="1099" actId="478"/>
          <ac:spMkLst>
            <pc:docMk/>
            <pc:sldMk cId="3785008760" sldId="275"/>
            <ac:spMk id="11" creationId="{C89720BA-B21D-4DA2-A2AA-A89F58EBC414}"/>
          </ac:spMkLst>
        </pc:spChg>
        <pc:picChg chg="mod">
          <ac:chgData name="Peyton Smith" userId="27dab001-170f-4fa8-af7a-dfe0310cd5ac" providerId="ADAL" clId="{D46D7092-3CF6-4331-BB62-70BC8D7D2986}" dt="2021-09-22T16:37:29.989" v="1112" actId="1076"/>
          <ac:picMkLst>
            <pc:docMk/>
            <pc:sldMk cId="3785008760" sldId="275"/>
            <ac:picMk id="20" creationId="{7FCF9BB2-F009-471F-B745-4D1A9B5B966E}"/>
          </ac:picMkLst>
        </pc:picChg>
      </pc:sldChg>
      <pc:sldChg chg="modSp mod">
        <pc:chgData name="Peyton Smith" userId="27dab001-170f-4fa8-af7a-dfe0310cd5ac" providerId="ADAL" clId="{D46D7092-3CF6-4331-BB62-70BC8D7D2986}" dt="2021-09-22T16:38:35.372" v="1230" actId="1076"/>
        <pc:sldMkLst>
          <pc:docMk/>
          <pc:sldMk cId="1396480087" sldId="276"/>
        </pc:sldMkLst>
        <pc:spChg chg="mod">
          <ac:chgData name="Peyton Smith" userId="27dab001-170f-4fa8-af7a-dfe0310cd5ac" providerId="ADAL" clId="{D46D7092-3CF6-4331-BB62-70BC8D7D2986}" dt="2021-09-22T14:02:01.971" v="294" actId="1076"/>
          <ac:spMkLst>
            <pc:docMk/>
            <pc:sldMk cId="1396480087" sldId="276"/>
            <ac:spMk id="2" creationId="{F2A68DDA-51E2-4BD9-A822-E7C1DFE1BAC1}"/>
          </ac:spMkLst>
        </pc:spChg>
        <pc:spChg chg="mod">
          <ac:chgData name="Peyton Smith" userId="27dab001-170f-4fa8-af7a-dfe0310cd5ac" providerId="ADAL" clId="{D46D7092-3CF6-4331-BB62-70BC8D7D2986}" dt="2021-09-22T14:02:01.971" v="294" actId="1076"/>
          <ac:spMkLst>
            <pc:docMk/>
            <pc:sldMk cId="1396480087" sldId="276"/>
            <ac:spMk id="6" creationId="{D050446B-A743-4C20-9E9C-5E82EB263774}"/>
          </ac:spMkLst>
        </pc:spChg>
        <pc:spChg chg="mod">
          <ac:chgData name="Peyton Smith" userId="27dab001-170f-4fa8-af7a-dfe0310cd5ac" providerId="ADAL" clId="{D46D7092-3CF6-4331-BB62-70BC8D7D2986}" dt="2021-09-22T15:13:39.836" v="1069" actId="14100"/>
          <ac:spMkLst>
            <pc:docMk/>
            <pc:sldMk cId="1396480087" sldId="276"/>
            <ac:spMk id="10" creationId="{1B474D73-94F3-4C13-B6B4-BFD5BEDB9FA1}"/>
          </ac:spMkLst>
        </pc:spChg>
        <pc:spChg chg="mod">
          <ac:chgData name="Peyton Smith" userId="27dab001-170f-4fa8-af7a-dfe0310cd5ac" providerId="ADAL" clId="{D46D7092-3CF6-4331-BB62-70BC8D7D2986}" dt="2021-09-22T16:38:35.372" v="1230" actId="1076"/>
          <ac:spMkLst>
            <pc:docMk/>
            <pc:sldMk cId="1396480087" sldId="276"/>
            <ac:spMk id="11" creationId="{C89720BA-B21D-4DA2-A2AA-A89F58EBC414}"/>
          </ac:spMkLst>
        </pc:spChg>
        <pc:picChg chg="mod">
          <ac:chgData name="Peyton Smith" userId="27dab001-170f-4fa8-af7a-dfe0310cd5ac" providerId="ADAL" clId="{D46D7092-3CF6-4331-BB62-70BC8D7D2986}" dt="2021-09-22T15:13:42.284" v="1070" actId="1076"/>
          <ac:picMkLst>
            <pc:docMk/>
            <pc:sldMk cId="1396480087" sldId="276"/>
            <ac:picMk id="12" creationId="{69EDD737-EE67-48ED-A090-131B43C3E284}"/>
          </ac:picMkLst>
        </pc:picChg>
      </pc:sldChg>
    </pc:docChg>
  </pc:docChgLst>
  <pc:docChgLst>
    <pc:chgData name="Peyton Smith" userId="27dab001-170f-4fa8-af7a-dfe0310cd5ac" providerId="ADAL" clId="{1ECDB3EE-4DAE-403D-8568-D907497936BE}"/>
    <pc:docChg chg="undo redo custSel modSld">
      <pc:chgData name="Peyton Smith" userId="27dab001-170f-4fa8-af7a-dfe0310cd5ac" providerId="ADAL" clId="{1ECDB3EE-4DAE-403D-8568-D907497936BE}" dt="2021-09-15T15:08:19.744" v="197" actId="20577"/>
      <pc:docMkLst>
        <pc:docMk/>
      </pc:docMkLst>
      <pc:sldChg chg="modSp mod">
        <pc:chgData name="Peyton Smith" userId="27dab001-170f-4fa8-af7a-dfe0310cd5ac" providerId="ADAL" clId="{1ECDB3EE-4DAE-403D-8568-D907497936BE}" dt="2021-09-15T15:08:19.744" v="197" actId="20577"/>
        <pc:sldMkLst>
          <pc:docMk/>
          <pc:sldMk cId="195410432" sldId="257"/>
        </pc:sldMkLst>
        <pc:spChg chg="mod">
          <ac:chgData name="Peyton Smith" userId="27dab001-170f-4fa8-af7a-dfe0310cd5ac" providerId="ADAL" clId="{1ECDB3EE-4DAE-403D-8568-D907497936BE}" dt="2021-09-15T15:08:19.744" v="197" actId="20577"/>
          <ac:spMkLst>
            <pc:docMk/>
            <pc:sldMk cId="195410432" sldId="257"/>
            <ac:spMk id="8" creationId="{6344CB4F-ACCB-41E2-8BEE-0DA281808FE2}"/>
          </ac:spMkLst>
        </pc:spChg>
      </pc:sldChg>
      <pc:sldChg chg="modSp mod">
        <pc:chgData name="Peyton Smith" userId="27dab001-170f-4fa8-af7a-dfe0310cd5ac" providerId="ADAL" clId="{1ECDB3EE-4DAE-403D-8568-D907497936BE}" dt="2021-09-15T14:57:30.783" v="142" actId="20577"/>
        <pc:sldMkLst>
          <pc:docMk/>
          <pc:sldMk cId="1692135164" sldId="263"/>
        </pc:sldMkLst>
        <pc:spChg chg="mod">
          <ac:chgData name="Peyton Smith" userId="27dab001-170f-4fa8-af7a-dfe0310cd5ac" providerId="ADAL" clId="{1ECDB3EE-4DAE-403D-8568-D907497936BE}" dt="2021-09-15T14:57:30.783" v="142" actId="20577"/>
          <ac:spMkLst>
            <pc:docMk/>
            <pc:sldMk cId="1692135164" sldId="263"/>
            <ac:spMk id="11" creationId="{C89720BA-B21D-4DA2-A2AA-A89F58EBC414}"/>
          </ac:spMkLst>
        </pc:spChg>
      </pc:sldChg>
      <pc:sldChg chg="modSp mod">
        <pc:chgData name="Peyton Smith" userId="27dab001-170f-4fa8-af7a-dfe0310cd5ac" providerId="ADAL" clId="{1ECDB3EE-4DAE-403D-8568-D907497936BE}" dt="2021-09-15T14:55:07.364" v="6" actId="1076"/>
        <pc:sldMkLst>
          <pc:docMk/>
          <pc:sldMk cId="1129946534" sldId="264"/>
        </pc:sldMkLst>
        <pc:spChg chg="mod">
          <ac:chgData name="Peyton Smith" userId="27dab001-170f-4fa8-af7a-dfe0310cd5ac" providerId="ADAL" clId="{1ECDB3EE-4DAE-403D-8568-D907497936BE}" dt="2021-09-15T14:55:07.364" v="6" actId="1076"/>
          <ac:spMkLst>
            <pc:docMk/>
            <pc:sldMk cId="1129946534" sldId="264"/>
            <ac:spMk id="18" creationId="{461B9C03-D2C3-4E33-9082-A97127F55429}"/>
          </ac:spMkLst>
        </pc:spChg>
      </pc:sldChg>
      <pc:sldChg chg="modSp mod">
        <pc:chgData name="Peyton Smith" userId="27dab001-170f-4fa8-af7a-dfe0310cd5ac" providerId="ADAL" clId="{1ECDB3EE-4DAE-403D-8568-D907497936BE}" dt="2021-09-15T15:08:18.653" v="194" actId="404"/>
        <pc:sldMkLst>
          <pc:docMk/>
          <pc:sldMk cId="1396480087" sldId="276"/>
        </pc:sldMkLst>
        <pc:spChg chg="mod">
          <ac:chgData name="Peyton Smith" userId="27dab001-170f-4fa8-af7a-dfe0310cd5ac" providerId="ADAL" clId="{1ECDB3EE-4DAE-403D-8568-D907497936BE}" dt="2021-09-15T15:08:18.653" v="194" actId="404"/>
          <ac:spMkLst>
            <pc:docMk/>
            <pc:sldMk cId="1396480087" sldId="276"/>
            <ac:spMk id="11" creationId="{C89720BA-B21D-4DA2-A2AA-A89F58EBC414}"/>
          </ac:spMkLst>
        </pc:spChg>
      </pc:sldChg>
    </pc:docChg>
  </pc:docChgLst>
  <pc:docChgLst>
    <pc:chgData name="Colleen Tighe" userId="S::ctighe@usccb.org::bac4d7c8-0e64-479e-9d80-c642157ac721" providerId="AD" clId="Web-{9D7B4561-DEA6-4720-B16D-521224CB99EA}"/>
    <pc:docChg chg="modSld">
      <pc:chgData name="Colleen Tighe" userId="S::ctighe@usccb.org::bac4d7c8-0e64-479e-9d80-c642157ac721" providerId="AD" clId="Web-{9D7B4561-DEA6-4720-B16D-521224CB99EA}" dt="2021-10-13T17:55:06.777" v="128" actId="20577"/>
      <pc:docMkLst>
        <pc:docMk/>
      </pc:docMkLst>
      <pc:sldChg chg="addSp delSp modSp">
        <pc:chgData name="Colleen Tighe" userId="S::ctighe@usccb.org::bac4d7c8-0e64-479e-9d80-c642157ac721" providerId="AD" clId="Web-{9D7B4561-DEA6-4720-B16D-521224CB99EA}" dt="2021-10-13T17:55:06.777" v="128" actId="20577"/>
        <pc:sldMkLst>
          <pc:docMk/>
          <pc:sldMk cId="3785008760" sldId="275"/>
        </pc:sldMkLst>
        <pc:spChg chg="add del mod">
          <ac:chgData name="Colleen Tighe" userId="S::ctighe@usccb.org::bac4d7c8-0e64-479e-9d80-c642157ac721" providerId="AD" clId="Web-{9D7B4561-DEA6-4720-B16D-521224CB99EA}" dt="2021-10-13T17:55:06.777" v="128" actId="20577"/>
          <ac:spMkLst>
            <pc:docMk/>
            <pc:sldMk cId="3785008760" sldId="275"/>
            <ac:spMk id="7" creationId="{E328FAFA-2A49-439E-A410-091591BE2634}"/>
          </ac:spMkLst>
        </pc:spChg>
      </pc:sldChg>
    </pc:docChg>
  </pc:docChgLst>
  <pc:docChgLst>
    <pc:chgData name="Rachel Pollock" userId="S::rpollock@usccb.org::5d79080d-b86f-4241-8f75-89e865fa7d91" providerId="AD" clId="Web-{D063846A-E576-4EFE-A30E-D508F8B9F0AB}"/>
    <pc:docChg chg="modSld">
      <pc:chgData name="Rachel Pollock" userId="S::rpollock@usccb.org::5d79080d-b86f-4241-8f75-89e865fa7d91" providerId="AD" clId="Web-{D063846A-E576-4EFE-A30E-D508F8B9F0AB}" dt="2021-09-15T15:05:07.417" v="180" actId="20577"/>
      <pc:docMkLst>
        <pc:docMk/>
      </pc:docMkLst>
      <pc:sldChg chg="modSp">
        <pc:chgData name="Rachel Pollock" userId="S::rpollock@usccb.org::5d79080d-b86f-4241-8f75-89e865fa7d91" providerId="AD" clId="Web-{D063846A-E576-4EFE-A30E-D508F8B9F0AB}" dt="2021-09-15T15:03:54.431" v="163" actId="20577"/>
        <pc:sldMkLst>
          <pc:docMk/>
          <pc:sldMk cId="1692135164" sldId="263"/>
        </pc:sldMkLst>
        <pc:spChg chg="mod">
          <ac:chgData name="Rachel Pollock" userId="S::rpollock@usccb.org::5d79080d-b86f-4241-8f75-89e865fa7d91" providerId="AD" clId="Web-{D063846A-E576-4EFE-A30E-D508F8B9F0AB}" dt="2021-09-15T15:03:54.431" v="163" actId="20577"/>
          <ac:spMkLst>
            <pc:docMk/>
            <pc:sldMk cId="1692135164" sldId="263"/>
            <ac:spMk id="11" creationId="{C89720BA-B21D-4DA2-A2AA-A89F58EBC414}"/>
          </ac:spMkLst>
        </pc:spChg>
      </pc:sldChg>
      <pc:sldChg chg="modSp">
        <pc:chgData name="Rachel Pollock" userId="S::rpollock@usccb.org::5d79080d-b86f-4241-8f75-89e865fa7d91" providerId="AD" clId="Web-{D063846A-E576-4EFE-A30E-D508F8B9F0AB}" dt="2021-09-15T14:58:29.454" v="151" actId="20577"/>
        <pc:sldMkLst>
          <pc:docMk/>
          <pc:sldMk cId="1129946534" sldId="264"/>
        </pc:sldMkLst>
        <pc:spChg chg="mod">
          <ac:chgData name="Rachel Pollock" userId="S::rpollock@usccb.org::5d79080d-b86f-4241-8f75-89e865fa7d91" providerId="AD" clId="Web-{D063846A-E576-4EFE-A30E-D508F8B9F0AB}" dt="2021-09-15T14:58:29.454" v="151" actId="20577"/>
          <ac:spMkLst>
            <pc:docMk/>
            <pc:sldMk cId="1129946534" sldId="264"/>
            <ac:spMk id="18" creationId="{461B9C03-D2C3-4E33-9082-A97127F55429}"/>
          </ac:spMkLst>
        </pc:spChg>
      </pc:sldChg>
      <pc:sldChg chg="modSp">
        <pc:chgData name="Rachel Pollock" userId="S::rpollock@usccb.org::5d79080d-b86f-4241-8f75-89e865fa7d91" providerId="AD" clId="Web-{D063846A-E576-4EFE-A30E-D508F8B9F0AB}" dt="2021-09-15T15:05:07.417" v="180" actId="20577"/>
        <pc:sldMkLst>
          <pc:docMk/>
          <pc:sldMk cId="3785008760" sldId="275"/>
        </pc:sldMkLst>
        <pc:spChg chg="mod">
          <ac:chgData name="Rachel Pollock" userId="S::rpollock@usccb.org::5d79080d-b86f-4241-8f75-89e865fa7d91" providerId="AD" clId="Web-{D063846A-E576-4EFE-A30E-D508F8B9F0AB}" dt="2021-09-15T15:05:07.417" v="180" actId="20577"/>
          <ac:spMkLst>
            <pc:docMk/>
            <pc:sldMk cId="3785008760" sldId="275"/>
            <ac:spMk id="11" creationId="{C89720BA-B21D-4DA2-A2AA-A89F58EBC414}"/>
          </ac:spMkLst>
        </pc:spChg>
      </pc:sldChg>
    </pc:docChg>
  </pc:docChgLst>
  <pc:docChgLst>
    <pc:chgData name="David Spicer" userId="S::dspicer@usccb.org::5951a98f-67a7-4f81-aa36-1fb078871402" providerId="AD" clId="Web-{E311BFDE-443F-4AD2-855C-BBF9C6C27AB5}"/>
    <pc:docChg chg="modSld">
      <pc:chgData name="David Spicer" userId="S::dspicer@usccb.org::5951a98f-67a7-4f81-aa36-1fb078871402" providerId="AD" clId="Web-{E311BFDE-443F-4AD2-855C-BBF9C6C27AB5}" dt="2021-10-20T17:27:58.010" v="9" actId="20577"/>
      <pc:docMkLst>
        <pc:docMk/>
      </pc:docMkLst>
      <pc:sldChg chg="modSp">
        <pc:chgData name="David Spicer" userId="S::dspicer@usccb.org::5951a98f-67a7-4f81-aa36-1fb078871402" providerId="AD" clId="Web-{E311BFDE-443F-4AD2-855C-BBF9C6C27AB5}" dt="2021-10-20T17:27:58.010" v="9" actId="20577"/>
        <pc:sldMkLst>
          <pc:docMk/>
          <pc:sldMk cId="984129202" sldId="282"/>
        </pc:sldMkLst>
        <pc:spChg chg="mod">
          <ac:chgData name="David Spicer" userId="S::dspicer@usccb.org::5951a98f-67a7-4f81-aa36-1fb078871402" providerId="AD" clId="Web-{E311BFDE-443F-4AD2-855C-BBF9C6C27AB5}" dt="2021-10-20T17:27:58.010" v="9" actId="20577"/>
          <ac:spMkLst>
            <pc:docMk/>
            <pc:sldMk cId="984129202" sldId="282"/>
            <ac:spMk id="7" creationId="{E328FAFA-2A49-439E-A410-091591BE2634}"/>
          </ac:spMkLst>
        </pc:spChg>
      </pc:sldChg>
    </pc:docChg>
  </pc:docChgLst>
  <pc:docChgLst>
    <pc:chgData name="Peyton Smith" userId="27dab001-170f-4fa8-af7a-dfe0310cd5ac" providerId="ADAL" clId="{0A3D941E-64F8-423D-9BB4-DF2E001D608E}"/>
    <pc:docChg chg="undo custSel modSld">
      <pc:chgData name="Peyton Smith" userId="27dab001-170f-4fa8-af7a-dfe0310cd5ac" providerId="ADAL" clId="{0A3D941E-64F8-423D-9BB4-DF2E001D608E}" dt="2021-10-27T15:11:22.505" v="157"/>
      <pc:docMkLst>
        <pc:docMk/>
      </pc:docMkLst>
      <pc:sldChg chg="modSp mod">
        <pc:chgData name="Peyton Smith" userId="27dab001-170f-4fa8-af7a-dfe0310cd5ac" providerId="ADAL" clId="{0A3D941E-64F8-423D-9BB4-DF2E001D608E}" dt="2021-10-27T15:07:06.703" v="22" actId="122"/>
        <pc:sldMkLst>
          <pc:docMk/>
          <pc:sldMk cId="3785008760" sldId="275"/>
        </pc:sldMkLst>
        <pc:graphicFrameChg chg="modGraphic">
          <ac:chgData name="Peyton Smith" userId="27dab001-170f-4fa8-af7a-dfe0310cd5ac" providerId="ADAL" clId="{0A3D941E-64F8-423D-9BB4-DF2E001D608E}" dt="2021-10-27T15:07:06.703" v="22" actId="122"/>
          <ac:graphicFrameMkLst>
            <pc:docMk/>
            <pc:sldMk cId="3785008760" sldId="275"/>
            <ac:graphicFrameMk id="5" creationId="{246BAE3A-DEB3-4C80-BB94-4D51D717251A}"/>
          </ac:graphicFrameMkLst>
        </pc:graphicFrameChg>
      </pc:sldChg>
      <pc:sldChg chg="modSp mod">
        <pc:chgData name="Peyton Smith" userId="27dab001-170f-4fa8-af7a-dfe0310cd5ac" providerId="ADAL" clId="{0A3D941E-64F8-423D-9BB4-DF2E001D608E}" dt="2021-10-27T15:11:08.573" v="154" actId="20577"/>
        <pc:sldMkLst>
          <pc:docMk/>
          <pc:sldMk cId="1396480087" sldId="276"/>
        </pc:sldMkLst>
        <pc:spChg chg="mod">
          <ac:chgData name="Peyton Smith" userId="27dab001-170f-4fa8-af7a-dfe0310cd5ac" providerId="ADAL" clId="{0A3D941E-64F8-423D-9BB4-DF2E001D608E}" dt="2021-10-27T15:11:08.573" v="154" actId="20577"/>
          <ac:spMkLst>
            <pc:docMk/>
            <pc:sldMk cId="1396480087" sldId="276"/>
            <ac:spMk id="2" creationId="{F2A68DDA-51E2-4BD9-A822-E7C1DFE1BAC1}"/>
          </ac:spMkLst>
        </pc:spChg>
        <pc:spChg chg="mod">
          <ac:chgData name="Peyton Smith" userId="27dab001-170f-4fa8-af7a-dfe0310cd5ac" providerId="ADAL" clId="{0A3D941E-64F8-423D-9BB4-DF2E001D608E}" dt="2021-10-27T15:10:47.904" v="145" actId="403"/>
          <ac:spMkLst>
            <pc:docMk/>
            <pc:sldMk cId="1396480087" sldId="276"/>
            <ac:spMk id="10" creationId="{1B474D73-94F3-4C13-B6B4-BFD5BEDB9FA1}"/>
          </ac:spMkLst>
        </pc:spChg>
        <pc:picChg chg="mod">
          <ac:chgData name="Peyton Smith" userId="27dab001-170f-4fa8-af7a-dfe0310cd5ac" providerId="ADAL" clId="{0A3D941E-64F8-423D-9BB4-DF2E001D608E}" dt="2021-10-27T15:11:05.501" v="148" actId="1076"/>
          <ac:picMkLst>
            <pc:docMk/>
            <pc:sldMk cId="1396480087" sldId="276"/>
            <ac:picMk id="12" creationId="{69EDD737-EE67-48ED-A090-131B43C3E284}"/>
          </ac:picMkLst>
        </pc:picChg>
      </pc:sldChg>
      <pc:sldChg chg="modSp mod">
        <pc:chgData name="Peyton Smith" userId="27dab001-170f-4fa8-af7a-dfe0310cd5ac" providerId="ADAL" clId="{0A3D941E-64F8-423D-9BB4-DF2E001D608E}" dt="2021-10-27T15:06:27.748" v="4" actId="2711"/>
        <pc:sldMkLst>
          <pc:docMk/>
          <pc:sldMk cId="1903703252" sldId="279"/>
        </pc:sldMkLst>
        <pc:graphicFrameChg chg="modGraphic">
          <ac:chgData name="Peyton Smith" userId="27dab001-170f-4fa8-af7a-dfe0310cd5ac" providerId="ADAL" clId="{0A3D941E-64F8-423D-9BB4-DF2E001D608E}" dt="2021-10-27T15:06:27.748" v="4" actId="2711"/>
          <ac:graphicFrameMkLst>
            <pc:docMk/>
            <pc:sldMk cId="1903703252" sldId="279"/>
            <ac:graphicFrameMk id="4" creationId="{68106267-963B-4BC3-8A36-59D6A9871E46}"/>
          </ac:graphicFrameMkLst>
        </pc:graphicFrameChg>
      </pc:sldChg>
      <pc:sldChg chg="modSp mod">
        <pc:chgData name="Peyton Smith" userId="27dab001-170f-4fa8-af7a-dfe0310cd5ac" providerId="ADAL" clId="{0A3D941E-64F8-423D-9BB4-DF2E001D608E}" dt="2021-10-27T15:06:19.823" v="3" actId="2711"/>
        <pc:sldMkLst>
          <pc:docMk/>
          <pc:sldMk cId="773233228" sldId="284"/>
        </pc:sldMkLst>
        <pc:spChg chg="mod">
          <ac:chgData name="Peyton Smith" userId="27dab001-170f-4fa8-af7a-dfe0310cd5ac" providerId="ADAL" clId="{0A3D941E-64F8-423D-9BB4-DF2E001D608E}" dt="2021-10-27T15:06:19.823" v="3" actId="2711"/>
          <ac:spMkLst>
            <pc:docMk/>
            <pc:sldMk cId="773233228" sldId="284"/>
            <ac:spMk id="7" creationId="{E328FAFA-2A49-439E-A410-091591BE2634}"/>
          </ac:spMkLst>
        </pc:spChg>
      </pc:sldChg>
      <pc:sldChg chg="addSp delSp modSp mod">
        <pc:chgData name="Peyton Smith" userId="27dab001-170f-4fa8-af7a-dfe0310cd5ac" providerId="ADAL" clId="{0A3D941E-64F8-423D-9BB4-DF2E001D608E}" dt="2021-10-27T15:11:22.505" v="157"/>
        <pc:sldMkLst>
          <pc:docMk/>
          <pc:sldMk cId="2664644776" sldId="285"/>
        </pc:sldMkLst>
        <pc:spChg chg="del">
          <ac:chgData name="Peyton Smith" userId="27dab001-170f-4fa8-af7a-dfe0310cd5ac" providerId="ADAL" clId="{0A3D941E-64F8-423D-9BB4-DF2E001D608E}" dt="2021-10-27T15:11:19.708" v="156" actId="478"/>
          <ac:spMkLst>
            <pc:docMk/>
            <pc:sldMk cId="2664644776" sldId="285"/>
            <ac:spMk id="6" creationId="{D3507990-EB11-4161-B299-EC6AA6EA2124}"/>
          </ac:spMkLst>
        </pc:spChg>
        <pc:spChg chg="del">
          <ac:chgData name="Peyton Smith" userId="27dab001-170f-4fa8-af7a-dfe0310cd5ac" providerId="ADAL" clId="{0A3D941E-64F8-423D-9BB4-DF2E001D608E}" dt="2021-10-27T15:11:19.083" v="155" actId="478"/>
          <ac:spMkLst>
            <pc:docMk/>
            <pc:sldMk cId="2664644776" sldId="285"/>
            <ac:spMk id="7" creationId="{E328FAFA-2A49-439E-A410-091591BE2634}"/>
          </ac:spMkLst>
        </pc:spChg>
        <pc:spChg chg="add mod">
          <ac:chgData name="Peyton Smith" userId="27dab001-170f-4fa8-af7a-dfe0310cd5ac" providerId="ADAL" clId="{0A3D941E-64F8-423D-9BB4-DF2E001D608E}" dt="2021-10-27T15:11:22.505" v="157"/>
          <ac:spMkLst>
            <pc:docMk/>
            <pc:sldMk cId="2664644776" sldId="285"/>
            <ac:spMk id="10" creationId="{357FE810-C731-40ED-9211-1C3763DD6F9C}"/>
          </ac:spMkLst>
        </pc:spChg>
      </pc:sldChg>
    </pc:docChg>
  </pc:docChgLst>
  <pc:docChgLst>
    <pc:chgData name="Colleen Tighe" userId="S::ctighe@usccb.org::bac4d7c8-0e64-479e-9d80-c642157ac721" providerId="AD" clId="Web-{2AC8556C-B91D-47D3-9D71-49CA1CAAD296}"/>
    <pc:docChg chg="modSld">
      <pc:chgData name="Colleen Tighe" userId="S::ctighe@usccb.org::bac4d7c8-0e64-479e-9d80-c642157ac721" providerId="AD" clId="Web-{2AC8556C-B91D-47D3-9D71-49CA1CAAD296}" dt="2021-11-17T17:10:43.769" v="591" actId="20577"/>
      <pc:docMkLst>
        <pc:docMk/>
      </pc:docMkLst>
      <pc:sldChg chg="modSp">
        <pc:chgData name="Colleen Tighe" userId="S::ctighe@usccb.org::bac4d7c8-0e64-479e-9d80-c642157ac721" providerId="AD" clId="Web-{2AC8556C-B91D-47D3-9D71-49CA1CAAD296}" dt="2021-11-17T17:10:43.769" v="591" actId="20577"/>
        <pc:sldMkLst>
          <pc:docMk/>
          <pc:sldMk cId="773233228" sldId="284"/>
        </pc:sldMkLst>
        <pc:spChg chg="mod">
          <ac:chgData name="Colleen Tighe" userId="S::ctighe@usccb.org::bac4d7c8-0e64-479e-9d80-c642157ac721" providerId="AD" clId="Web-{2AC8556C-B91D-47D3-9D71-49CA1CAAD296}" dt="2021-11-17T17:10:43.769" v="591" actId="20577"/>
          <ac:spMkLst>
            <pc:docMk/>
            <pc:sldMk cId="773233228" sldId="284"/>
            <ac:spMk id="7" creationId="{E328FAFA-2A49-439E-A410-091591BE2634}"/>
          </ac:spMkLst>
        </pc:spChg>
        <pc:spChg chg="mod">
          <ac:chgData name="Colleen Tighe" userId="S::ctighe@usccb.org::bac4d7c8-0e64-479e-9d80-c642157ac721" providerId="AD" clId="Web-{2AC8556C-B91D-47D3-9D71-49CA1CAAD296}" dt="2021-11-17T17:04:58.312" v="285" actId="20577"/>
          <ac:spMkLst>
            <pc:docMk/>
            <pc:sldMk cId="773233228" sldId="284"/>
            <ac:spMk id="9" creationId="{1A74A54E-DA79-4E10-9EA5-A4839EF12BF1}"/>
          </ac:spMkLst>
        </pc:spChg>
      </pc:sldChg>
      <pc:sldChg chg="modSp">
        <pc:chgData name="Colleen Tighe" userId="S::ctighe@usccb.org::bac4d7c8-0e64-479e-9d80-c642157ac721" providerId="AD" clId="Web-{2AC8556C-B91D-47D3-9D71-49CA1CAAD296}" dt="2021-11-17T17:04:10.341" v="211" actId="20577"/>
        <pc:sldMkLst>
          <pc:docMk/>
          <pc:sldMk cId="3780731620" sldId="291"/>
        </pc:sldMkLst>
        <pc:spChg chg="mod">
          <ac:chgData name="Colleen Tighe" userId="S::ctighe@usccb.org::bac4d7c8-0e64-479e-9d80-c642157ac721" providerId="AD" clId="Web-{2AC8556C-B91D-47D3-9D71-49CA1CAAD296}" dt="2021-11-17T17:04:10.341" v="211" actId="20577"/>
          <ac:spMkLst>
            <pc:docMk/>
            <pc:sldMk cId="3780731620" sldId="291"/>
            <ac:spMk id="7" creationId="{E328FAFA-2A49-439E-A410-091591BE2634}"/>
          </ac:spMkLst>
        </pc:spChg>
      </pc:sldChg>
    </pc:docChg>
  </pc:docChgLst>
  <pc:docChgLst>
    <pc:chgData name="Peyton Smith" userId="27dab001-170f-4fa8-af7a-dfe0310cd5ac" providerId="ADAL" clId="{AED35487-13DA-49F7-8176-7682959F4DEF}"/>
    <pc:docChg chg="undo custSel addSld delSld modSld replTag delTag">
      <pc:chgData name="Peyton Smith" userId="27dab001-170f-4fa8-af7a-dfe0310cd5ac" providerId="ADAL" clId="{AED35487-13DA-49F7-8176-7682959F4DEF}" dt="2022-01-05T18:33:28.846" v="506"/>
      <pc:docMkLst>
        <pc:docMk/>
      </pc:docMkLst>
      <pc:sldChg chg="replTag delTag">
        <pc:chgData name="Peyton Smith" userId="27dab001-170f-4fa8-af7a-dfe0310cd5ac" providerId="ADAL" clId="{AED35487-13DA-49F7-8176-7682959F4DEF}" dt="2022-01-05T18:15:53.921" v="86"/>
        <pc:sldMkLst>
          <pc:docMk/>
          <pc:sldMk cId="771685669" sldId="270"/>
        </pc:sldMkLst>
      </pc:sldChg>
      <pc:sldChg chg="modSp mod replTag delTag">
        <pc:chgData name="Peyton Smith" userId="27dab001-170f-4fa8-af7a-dfe0310cd5ac" providerId="ADAL" clId="{AED35487-13DA-49F7-8176-7682959F4DEF}" dt="2022-01-05T18:33:14.391" v="494"/>
        <pc:sldMkLst>
          <pc:docMk/>
          <pc:sldMk cId="3658158777" sldId="274"/>
        </pc:sldMkLst>
        <pc:spChg chg="mod">
          <ac:chgData name="Peyton Smith" userId="27dab001-170f-4fa8-af7a-dfe0310cd5ac" providerId="ADAL" clId="{AED35487-13DA-49F7-8176-7682959F4DEF}" dt="2022-01-05T18:17:49.467" v="142" actId="20577"/>
          <ac:spMkLst>
            <pc:docMk/>
            <pc:sldMk cId="3658158777" sldId="274"/>
            <ac:spMk id="22" creationId="{A7555D81-23FD-4E28-A0E6-E2C93A847D0D}"/>
          </ac:spMkLst>
        </pc:spChg>
      </pc:sldChg>
      <pc:sldChg chg="modSp add del mod replTag delTag">
        <pc:chgData name="Peyton Smith" userId="27dab001-170f-4fa8-af7a-dfe0310cd5ac" providerId="ADAL" clId="{AED35487-13DA-49F7-8176-7682959F4DEF}" dt="2022-01-05T18:33:12.905" v="492"/>
        <pc:sldMkLst>
          <pc:docMk/>
          <pc:sldMk cId="1396480087" sldId="276"/>
        </pc:sldMkLst>
        <pc:spChg chg="mod">
          <ac:chgData name="Peyton Smith" userId="27dab001-170f-4fa8-af7a-dfe0310cd5ac" providerId="ADAL" clId="{AED35487-13DA-49F7-8176-7682959F4DEF}" dt="2022-01-05T18:33:09.049" v="490" actId="20577"/>
          <ac:spMkLst>
            <pc:docMk/>
            <pc:sldMk cId="1396480087" sldId="276"/>
            <ac:spMk id="10" creationId="{1B474D73-94F3-4C13-B6B4-BFD5BEDB9FA1}"/>
          </ac:spMkLst>
        </pc:spChg>
      </pc:sldChg>
      <pc:sldChg chg="replTag delTag">
        <pc:chgData name="Peyton Smith" userId="27dab001-170f-4fa8-af7a-dfe0310cd5ac" providerId="ADAL" clId="{AED35487-13DA-49F7-8176-7682959F4DEF}" dt="2022-01-05T18:33:15.605" v="496"/>
        <pc:sldMkLst>
          <pc:docMk/>
          <pc:sldMk cId="1903703252" sldId="279"/>
        </pc:sldMkLst>
      </pc:sldChg>
      <pc:sldChg chg="modSp mod replTag delTag">
        <pc:chgData name="Peyton Smith" userId="27dab001-170f-4fa8-af7a-dfe0310cd5ac" providerId="ADAL" clId="{AED35487-13DA-49F7-8176-7682959F4DEF}" dt="2022-01-05T18:33:28.846" v="506"/>
        <pc:sldMkLst>
          <pc:docMk/>
          <pc:sldMk cId="2561588406" sldId="287"/>
        </pc:sldMkLst>
        <pc:spChg chg="mod">
          <ac:chgData name="Peyton Smith" userId="27dab001-170f-4fa8-af7a-dfe0310cd5ac" providerId="ADAL" clId="{AED35487-13DA-49F7-8176-7682959F4DEF}" dt="2022-01-05T18:21:49.881" v="241" actId="12"/>
          <ac:spMkLst>
            <pc:docMk/>
            <pc:sldMk cId="2561588406" sldId="287"/>
            <ac:spMk id="7" creationId="{E328FAFA-2A49-439E-A410-091591BE2634}"/>
          </ac:spMkLst>
        </pc:spChg>
      </pc:sldChg>
      <pc:sldChg chg="del replTag delTag">
        <pc:chgData name="Peyton Smith" userId="27dab001-170f-4fa8-af7a-dfe0310cd5ac" providerId="ADAL" clId="{AED35487-13DA-49F7-8176-7682959F4DEF}" dt="2022-01-05T18:14:56.777" v="20" actId="47"/>
        <pc:sldMkLst>
          <pc:docMk/>
          <pc:sldMk cId="3780731620" sldId="291"/>
        </pc:sldMkLst>
      </pc:sldChg>
      <pc:sldChg chg="modSp mod replTag delTag">
        <pc:chgData name="Peyton Smith" userId="27dab001-170f-4fa8-af7a-dfe0310cd5ac" providerId="ADAL" clId="{AED35487-13DA-49F7-8176-7682959F4DEF}" dt="2022-01-05T18:30:35.915" v="351"/>
        <pc:sldMkLst>
          <pc:docMk/>
          <pc:sldMk cId="3602224813" sldId="292"/>
        </pc:sldMkLst>
        <pc:spChg chg="mod">
          <ac:chgData name="Peyton Smith" userId="27dab001-170f-4fa8-af7a-dfe0310cd5ac" providerId="ADAL" clId="{AED35487-13DA-49F7-8176-7682959F4DEF}" dt="2022-01-05T18:23:45.520" v="349" actId="404"/>
          <ac:spMkLst>
            <pc:docMk/>
            <pc:sldMk cId="3602224813" sldId="292"/>
            <ac:spMk id="7" creationId="{E328FAFA-2A49-439E-A410-091591BE2634}"/>
          </ac:spMkLst>
        </pc:spChg>
        <pc:spChg chg="mod">
          <ac:chgData name="Peyton Smith" userId="27dab001-170f-4fa8-af7a-dfe0310cd5ac" providerId="ADAL" clId="{AED35487-13DA-49F7-8176-7682959F4DEF}" dt="2022-01-05T18:23:12.494" v="327" actId="20577"/>
          <ac:spMkLst>
            <pc:docMk/>
            <pc:sldMk cId="3602224813" sldId="292"/>
            <ac:spMk id="9" creationId="{1A74A54E-DA79-4E10-9EA5-A4839EF12BF1}"/>
          </ac:spMkLst>
        </pc:spChg>
      </pc:sldChg>
      <pc:sldChg chg="addSp delSp modSp mod replTag delTag">
        <pc:chgData name="Peyton Smith" userId="27dab001-170f-4fa8-af7a-dfe0310cd5ac" providerId="ADAL" clId="{AED35487-13DA-49F7-8176-7682959F4DEF}" dt="2022-01-05T18:32:58.720" v="482"/>
        <pc:sldMkLst>
          <pc:docMk/>
          <pc:sldMk cId="1195522263" sldId="294"/>
        </pc:sldMkLst>
        <pc:spChg chg="add del">
          <ac:chgData name="Peyton Smith" userId="27dab001-170f-4fa8-af7a-dfe0310cd5ac" providerId="ADAL" clId="{AED35487-13DA-49F7-8176-7682959F4DEF}" dt="2022-01-05T18:15:59.209" v="96" actId="22"/>
          <ac:spMkLst>
            <pc:docMk/>
            <pc:sldMk cId="1195522263" sldId="294"/>
            <ac:spMk id="6" creationId="{AF847069-9458-40CF-A810-45EFF7BFEEF9}"/>
          </ac:spMkLst>
        </pc:spChg>
        <pc:spChg chg="add del mod">
          <ac:chgData name="Peyton Smith" userId="27dab001-170f-4fa8-af7a-dfe0310cd5ac" providerId="ADAL" clId="{AED35487-13DA-49F7-8176-7682959F4DEF}" dt="2022-01-05T18:16:31.603" v="105" actId="20577"/>
          <ac:spMkLst>
            <pc:docMk/>
            <pc:sldMk cId="1195522263" sldId="294"/>
            <ac:spMk id="7" creationId="{E328FAFA-2A49-439E-A410-091591BE2634}"/>
          </ac:spMkLst>
        </pc:spChg>
        <pc:spChg chg="mod">
          <ac:chgData name="Peyton Smith" userId="27dab001-170f-4fa8-af7a-dfe0310cd5ac" providerId="ADAL" clId="{AED35487-13DA-49F7-8176-7682959F4DEF}" dt="2022-01-05T18:22:39.836" v="281" actId="20577"/>
          <ac:spMkLst>
            <pc:docMk/>
            <pc:sldMk cId="1195522263" sldId="294"/>
            <ac:spMk id="9" creationId="{1A74A54E-DA79-4E10-9EA5-A4839EF12BF1}"/>
          </ac:spMkLst>
        </pc:spChg>
        <pc:spChg chg="add del">
          <ac:chgData name="Peyton Smith" userId="27dab001-170f-4fa8-af7a-dfe0310cd5ac" providerId="ADAL" clId="{AED35487-13DA-49F7-8176-7682959F4DEF}" dt="2022-01-05T18:16:06.340" v="98" actId="22"/>
          <ac:spMkLst>
            <pc:docMk/>
            <pc:sldMk cId="1195522263" sldId="294"/>
            <ac:spMk id="10" creationId="{71599B81-7A8B-4771-9E80-321189B32BA6}"/>
          </ac:spMkLst>
        </pc:spChg>
      </pc:sldChg>
      <pc:sldChg chg="modSp del mod replTag delTag">
        <pc:chgData name="Peyton Smith" userId="27dab001-170f-4fa8-af7a-dfe0310cd5ac" providerId="ADAL" clId="{AED35487-13DA-49F7-8176-7682959F4DEF}" dt="2022-01-05T18:15:11.644" v="55" actId="47"/>
        <pc:sldMkLst>
          <pc:docMk/>
          <pc:sldMk cId="3053723655" sldId="295"/>
        </pc:sldMkLst>
        <pc:spChg chg="mod">
          <ac:chgData name="Peyton Smith" userId="27dab001-170f-4fa8-af7a-dfe0310cd5ac" providerId="ADAL" clId="{AED35487-13DA-49F7-8176-7682959F4DEF}" dt="2022-01-05T18:15:06.743" v="43" actId="20577"/>
          <ac:spMkLst>
            <pc:docMk/>
            <pc:sldMk cId="3053723655" sldId="295"/>
            <ac:spMk id="7" creationId="{E328FAFA-2A49-439E-A410-091591BE2634}"/>
          </ac:spMkLst>
        </pc:spChg>
      </pc:sldChg>
      <pc:sldChg chg="del replTag delTag">
        <pc:chgData name="Peyton Smith" userId="27dab001-170f-4fa8-af7a-dfe0310cd5ac" providerId="ADAL" clId="{AED35487-13DA-49F7-8176-7682959F4DEF}" dt="2022-01-05T18:15:10.741" v="48" actId="47"/>
        <pc:sldMkLst>
          <pc:docMk/>
          <pc:sldMk cId="2823443233" sldId="296"/>
        </pc:sldMkLst>
      </pc:sldChg>
      <pc:sldChg chg="replTag delTag">
        <pc:chgData name="Peyton Smith" userId="27dab001-170f-4fa8-af7a-dfe0310cd5ac" providerId="ADAL" clId="{AED35487-13DA-49F7-8176-7682959F4DEF}" dt="2022-01-05T18:33:19.446" v="502"/>
        <pc:sldMkLst>
          <pc:docMk/>
          <pc:sldMk cId="1485736262" sldId="297"/>
        </pc:sldMkLst>
      </pc:sldChg>
      <pc:sldChg chg="replTag delTag">
        <pc:chgData name="Peyton Smith" userId="27dab001-170f-4fa8-af7a-dfe0310cd5ac" providerId="ADAL" clId="{AED35487-13DA-49F7-8176-7682959F4DEF}" dt="2022-01-05T18:33:17.359" v="498"/>
        <pc:sldMkLst>
          <pc:docMk/>
          <pc:sldMk cId="4063945585" sldId="298"/>
        </pc:sldMkLst>
      </pc:sldChg>
      <pc:sldChg chg="modSp add mod replTag delTag">
        <pc:chgData name="Peyton Smith" userId="27dab001-170f-4fa8-af7a-dfe0310cd5ac" providerId="ADAL" clId="{AED35487-13DA-49F7-8176-7682959F4DEF}" dt="2022-01-05T18:22:31.972" v="257"/>
        <pc:sldMkLst>
          <pc:docMk/>
          <pc:sldMk cId="16525662" sldId="299"/>
        </pc:sldMkLst>
        <pc:spChg chg="mod">
          <ac:chgData name="Peyton Smith" userId="27dab001-170f-4fa8-af7a-dfe0310cd5ac" providerId="ADAL" clId="{AED35487-13DA-49F7-8176-7682959F4DEF}" dt="2022-01-05T18:22:22.142" v="255" actId="255"/>
          <ac:spMkLst>
            <pc:docMk/>
            <pc:sldMk cId="16525662" sldId="299"/>
            <ac:spMk id="7" creationId="{E328FAFA-2A49-439E-A410-091591BE2634}"/>
          </ac:spMkLst>
        </pc:spChg>
      </pc:sldChg>
      <pc:sldChg chg="modSp add mod replTag delTag">
        <pc:chgData name="Peyton Smith" userId="27dab001-170f-4fa8-af7a-dfe0310cd5ac" providerId="ADAL" clId="{AED35487-13DA-49F7-8176-7682959F4DEF}" dt="2022-01-05T18:32:24.482" v="442"/>
        <pc:sldMkLst>
          <pc:docMk/>
          <pc:sldMk cId="3697673839" sldId="300"/>
        </pc:sldMkLst>
        <pc:spChg chg="mod">
          <ac:chgData name="Peyton Smith" userId="27dab001-170f-4fa8-af7a-dfe0310cd5ac" providerId="ADAL" clId="{AED35487-13DA-49F7-8176-7682959F4DEF}" dt="2022-01-05T18:32:01.122" v="412" actId="20577"/>
          <ac:spMkLst>
            <pc:docMk/>
            <pc:sldMk cId="3697673839" sldId="300"/>
            <ac:spMk id="7" creationId="{E328FAFA-2A49-439E-A410-091591BE2634}"/>
          </ac:spMkLst>
        </pc:spChg>
        <pc:spChg chg="mod">
          <ac:chgData name="Peyton Smith" userId="27dab001-170f-4fa8-af7a-dfe0310cd5ac" providerId="ADAL" clId="{AED35487-13DA-49F7-8176-7682959F4DEF}" dt="2022-01-05T18:32:22.722" v="440" actId="20577"/>
          <ac:spMkLst>
            <pc:docMk/>
            <pc:sldMk cId="3697673839" sldId="300"/>
            <ac:spMk id="9" creationId="{1A74A54E-DA79-4E10-9EA5-A4839EF12BF1}"/>
          </ac:spMkLst>
        </pc:spChg>
      </pc:sldChg>
      <pc:sldChg chg="modSp add mod replTag delTag">
        <pc:chgData name="Peyton Smith" userId="27dab001-170f-4fa8-af7a-dfe0310cd5ac" providerId="ADAL" clId="{AED35487-13DA-49F7-8176-7682959F4DEF}" dt="2022-01-05T18:32:57.915" v="480"/>
        <pc:sldMkLst>
          <pc:docMk/>
          <pc:sldMk cId="1045570255" sldId="301"/>
        </pc:sldMkLst>
        <pc:spChg chg="mod">
          <ac:chgData name="Peyton Smith" userId="27dab001-170f-4fa8-af7a-dfe0310cd5ac" providerId="ADAL" clId="{AED35487-13DA-49F7-8176-7682959F4DEF}" dt="2022-01-05T18:32:55.777" v="478" actId="948"/>
          <ac:spMkLst>
            <pc:docMk/>
            <pc:sldMk cId="1045570255" sldId="301"/>
            <ac:spMk id="7" creationId="{E328FAFA-2A49-439E-A410-091591BE2634}"/>
          </ac:spMkLst>
        </pc:spChg>
        <pc:spChg chg="mod">
          <ac:chgData name="Peyton Smith" userId="27dab001-170f-4fa8-af7a-dfe0310cd5ac" providerId="ADAL" clId="{AED35487-13DA-49F7-8176-7682959F4DEF}" dt="2022-01-05T18:32:31.721" v="472" actId="20577"/>
          <ac:spMkLst>
            <pc:docMk/>
            <pc:sldMk cId="1045570255" sldId="301"/>
            <ac:spMk id="9" creationId="{1A74A54E-DA79-4E10-9EA5-A4839EF12BF1}"/>
          </ac:spMkLst>
        </pc:spChg>
      </pc:sldChg>
    </pc:docChg>
  </pc:docChgLst>
  <pc:docChgLst>
    <pc:chgData name="Rachel Pollock" userId="S::rpollock@usccb.org::5d79080d-b86f-4241-8f75-89e865fa7d91" providerId="AD" clId="Web-{9DB1CBA2-3E80-49E5-9911-415FD9E72546}"/>
    <pc:docChg chg="modSld">
      <pc:chgData name="Rachel Pollock" userId="S::rpollock@usccb.org::5d79080d-b86f-4241-8f75-89e865fa7d91" providerId="AD" clId="Web-{9DB1CBA2-3E80-49E5-9911-415FD9E72546}" dt="2021-09-15T17:44:26.225" v="1" actId="20577"/>
      <pc:docMkLst>
        <pc:docMk/>
      </pc:docMkLst>
      <pc:sldChg chg="modSp">
        <pc:chgData name="Rachel Pollock" userId="S::rpollock@usccb.org::5d79080d-b86f-4241-8f75-89e865fa7d91" providerId="AD" clId="Web-{9DB1CBA2-3E80-49E5-9911-415FD9E72546}" dt="2021-09-15T17:44:26.225" v="1" actId="20577"/>
        <pc:sldMkLst>
          <pc:docMk/>
          <pc:sldMk cId="3785008760" sldId="275"/>
        </pc:sldMkLst>
        <pc:spChg chg="mod">
          <ac:chgData name="Rachel Pollock" userId="S::rpollock@usccb.org::5d79080d-b86f-4241-8f75-89e865fa7d91" providerId="AD" clId="Web-{9DB1CBA2-3E80-49E5-9911-415FD9E72546}" dt="2021-09-15T17:44:26.225" v="1" actId="20577"/>
          <ac:spMkLst>
            <pc:docMk/>
            <pc:sldMk cId="3785008760" sldId="275"/>
            <ac:spMk id="11" creationId="{C89720BA-B21D-4DA2-A2AA-A89F58EBC414}"/>
          </ac:spMkLst>
        </pc:spChg>
      </pc:sldChg>
    </pc:docChg>
  </pc:docChgLst>
  <pc:docChgLst>
    <pc:chgData name="Rachel Pollock" userId="S::rpollock@usccb.org::5d79080d-b86f-4241-8f75-89e865fa7d91" providerId="AD" clId="Web-{20AC4A01-5D7A-9785-789C-11E8B67F8F3B}"/>
    <pc:docChg chg="modSld">
      <pc:chgData name="Rachel Pollock" userId="S::rpollock@usccb.org::5d79080d-b86f-4241-8f75-89e865fa7d91" providerId="AD" clId="Web-{20AC4A01-5D7A-9785-789C-11E8B67F8F3B}" dt="2022-01-05T18:41:06.665" v="18" actId="20577"/>
      <pc:docMkLst>
        <pc:docMk/>
      </pc:docMkLst>
      <pc:sldChg chg="modSp">
        <pc:chgData name="Rachel Pollock" userId="S::rpollock@usccb.org::5d79080d-b86f-4241-8f75-89e865fa7d91" providerId="AD" clId="Web-{20AC4A01-5D7A-9785-789C-11E8B67F8F3B}" dt="2022-01-05T18:41:06.665" v="18" actId="20577"/>
        <pc:sldMkLst>
          <pc:docMk/>
          <pc:sldMk cId="2561588406" sldId="287"/>
        </pc:sldMkLst>
        <pc:spChg chg="mod">
          <ac:chgData name="Rachel Pollock" userId="S::rpollock@usccb.org::5d79080d-b86f-4241-8f75-89e865fa7d91" providerId="AD" clId="Web-{20AC4A01-5D7A-9785-789C-11E8B67F8F3B}" dt="2022-01-05T18:41:06.665" v="18" actId="20577"/>
          <ac:spMkLst>
            <pc:docMk/>
            <pc:sldMk cId="2561588406" sldId="287"/>
            <ac:spMk id="7" creationId="{E328FAFA-2A49-439E-A410-091591BE2634}"/>
          </ac:spMkLst>
        </pc:spChg>
      </pc:sldChg>
    </pc:docChg>
  </pc:docChgLst>
  <pc:docChgLst>
    <pc:chgData name="Peyton Smith" userId="S::psmith@usccb.org::27dab001-170f-4fa8-af7a-dfe0310cd5ac" providerId="AD" clId="Web-{5462B69D-CDAB-46B8-BE9C-F621BC659ED2}"/>
    <pc:docChg chg="modSld">
      <pc:chgData name="Peyton Smith" userId="S::psmith@usccb.org::27dab001-170f-4fa8-af7a-dfe0310cd5ac" providerId="AD" clId="Web-{5462B69D-CDAB-46B8-BE9C-F621BC659ED2}" dt="2021-10-20T13:53:24.896" v="63" actId="20577"/>
      <pc:docMkLst>
        <pc:docMk/>
      </pc:docMkLst>
      <pc:sldChg chg="modSp">
        <pc:chgData name="Peyton Smith" userId="S::psmith@usccb.org::27dab001-170f-4fa8-af7a-dfe0310cd5ac" providerId="AD" clId="Web-{5462B69D-CDAB-46B8-BE9C-F621BC659ED2}" dt="2021-10-20T13:51:14.268" v="0" actId="20577"/>
        <pc:sldMkLst>
          <pc:docMk/>
          <pc:sldMk cId="3658158777" sldId="274"/>
        </pc:sldMkLst>
        <pc:spChg chg="mod">
          <ac:chgData name="Peyton Smith" userId="S::psmith@usccb.org::27dab001-170f-4fa8-af7a-dfe0310cd5ac" providerId="AD" clId="Web-{5462B69D-CDAB-46B8-BE9C-F621BC659ED2}" dt="2021-10-20T13:51:14.268" v="0" actId="20577"/>
          <ac:spMkLst>
            <pc:docMk/>
            <pc:sldMk cId="3658158777" sldId="274"/>
            <ac:spMk id="22" creationId="{A7555D81-23FD-4E28-A0E6-E2C93A847D0D}"/>
          </ac:spMkLst>
        </pc:spChg>
      </pc:sldChg>
      <pc:sldChg chg="modSp">
        <pc:chgData name="Peyton Smith" userId="S::psmith@usccb.org::27dab001-170f-4fa8-af7a-dfe0310cd5ac" providerId="AD" clId="Web-{5462B69D-CDAB-46B8-BE9C-F621BC659ED2}" dt="2021-10-20T13:53:24.896" v="63" actId="20577"/>
        <pc:sldMkLst>
          <pc:docMk/>
          <pc:sldMk cId="1396480087" sldId="276"/>
        </pc:sldMkLst>
        <pc:spChg chg="mod">
          <ac:chgData name="Peyton Smith" userId="S::psmith@usccb.org::27dab001-170f-4fa8-af7a-dfe0310cd5ac" providerId="AD" clId="Web-{5462B69D-CDAB-46B8-BE9C-F621BC659ED2}" dt="2021-10-20T13:53:24.896" v="63" actId="20577"/>
          <ac:spMkLst>
            <pc:docMk/>
            <pc:sldMk cId="1396480087" sldId="276"/>
            <ac:spMk id="10" creationId="{1B474D73-94F3-4C13-B6B4-BFD5BEDB9FA1}"/>
          </ac:spMkLst>
        </pc:spChg>
      </pc:sldChg>
    </pc:docChg>
  </pc:docChgLst>
  <pc:docChgLst>
    <pc:chgData name="Colleen Tighe" userId="S::ctighe@usccb.org::bac4d7c8-0e64-479e-9d80-c642157ac721" providerId="AD" clId="Web-{675A8E49-331C-4F13-A9BF-0EA19070C7C7}"/>
    <pc:docChg chg="addSld delSld modSld">
      <pc:chgData name="Colleen Tighe" userId="S::ctighe@usccb.org::bac4d7c8-0e64-479e-9d80-c642157ac721" providerId="AD" clId="Web-{675A8E49-331C-4F13-A9BF-0EA19070C7C7}" dt="2021-11-03T17:32:51.043" v="356" actId="20577"/>
      <pc:docMkLst>
        <pc:docMk/>
      </pc:docMkLst>
      <pc:sldChg chg="add del replId">
        <pc:chgData name="Colleen Tighe" userId="S::ctighe@usccb.org::bac4d7c8-0e64-479e-9d80-c642157ac721" providerId="AD" clId="Web-{675A8E49-331C-4F13-A9BF-0EA19070C7C7}" dt="2021-11-03T17:27:52.519" v="1"/>
        <pc:sldMkLst>
          <pc:docMk/>
          <pc:sldMk cId="1751068527" sldId="291"/>
        </pc:sldMkLst>
      </pc:sldChg>
      <pc:sldChg chg="modSp add replId">
        <pc:chgData name="Colleen Tighe" userId="S::ctighe@usccb.org::bac4d7c8-0e64-479e-9d80-c642157ac721" providerId="AD" clId="Web-{675A8E49-331C-4F13-A9BF-0EA19070C7C7}" dt="2021-11-03T17:32:51.043" v="356" actId="20577"/>
        <pc:sldMkLst>
          <pc:docMk/>
          <pc:sldMk cId="3780731620" sldId="291"/>
        </pc:sldMkLst>
        <pc:spChg chg="mod">
          <ac:chgData name="Colleen Tighe" userId="S::ctighe@usccb.org::bac4d7c8-0e64-479e-9d80-c642157ac721" providerId="AD" clId="Web-{675A8E49-331C-4F13-A9BF-0EA19070C7C7}" dt="2021-11-03T17:32:51.043" v="356" actId="20577"/>
          <ac:spMkLst>
            <pc:docMk/>
            <pc:sldMk cId="3780731620" sldId="291"/>
            <ac:spMk id="7" creationId="{E328FAFA-2A49-439E-A410-091591BE2634}"/>
          </ac:spMkLst>
        </pc:spChg>
        <pc:spChg chg="mod">
          <ac:chgData name="Colleen Tighe" userId="S::ctighe@usccb.org::bac4d7c8-0e64-479e-9d80-c642157ac721" providerId="AD" clId="Web-{675A8E49-331C-4F13-A9BF-0EA19070C7C7}" dt="2021-11-03T17:28:09.238" v="16" actId="20577"/>
          <ac:spMkLst>
            <pc:docMk/>
            <pc:sldMk cId="3780731620" sldId="291"/>
            <ac:spMk id="9" creationId="{1A74A54E-DA79-4E10-9EA5-A4839EF12BF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739241-A00C-4638-854A-58FE88DD0B97}" type="datetimeFigureOut">
              <a:rPr lang="en-US" smtClean="0"/>
              <a:t>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8F67FF-F859-4DEB-A589-302E10C0D54C}" type="slidenum">
              <a:rPr lang="en-US" smtClean="0"/>
              <a:t>‹#›</a:t>
            </a:fld>
            <a:endParaRPr lang="en-US"/>
          </a:p>
        </p:txBody>
      </p:sp>
    </p:spTree>
    <p:extLst>
      <p:ext uri="{BB962C8B-B14F-4D97-AF65-F5344CB8AC3E}">
        <p14:creationId xmlns:p14="http://schemas.microsoft.com/office/powerpoint/2010/main" val="3764953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8F67FF-F859-4DEB-A589-302E10C0D54C}" type="slidenum">
              <a:rPr lang="en-US" smtClean="0"/>
              <a:t>11</a:t>
            </a:fld>
            <a:endParaRPr lang="en-US"/>
          </a:p>
        </p:txBody>
      </p:sp>
    </p:spTree>
    <p:extLst>
      <p:ext uri="{BB962C8B-B14F-4D97-AF65-F5344CB8AC3E}">
        <p14:creationId xmlns:p14="http://schemas.microsoft.com/office/powerpoint/2010/main" val="2612343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8F67FF-F859-4DEB-A589-302E10C0D54C}" type="slidenum">
              <a:rPr lang="en-US" smtClean="0"/>
              <a:t>12</a:t>
            </a:fld>
            <a:endParaRPr lang="en-US"/>
          </a:p>
        </p:txBody>
      </p:sp>
    </p:spTree>
    <p:extLst>
      <p:ext uri="{BB962C8B-B14F-4D97-AF65-F5344CB8AC3E}">
        <p14:creationId xmlns:p14="http://schemas.microsoft.com/office/powerpoint/2010/main" val="3927375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3DD76-C2BF-4EC1-BB2D-E553425FD3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F09DA7-A3D7-438B-942E-EFE0574315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D78389-B4E9-43F0-A290-B40BFBF7AF2D}"/>
              </a:ext>
            </a:extLst>
          </p:cNvPr>
          <p:cNvSpPr>
            <a:spLocks noGrp="1"/>
          </p:cNvSpPr>
          <p:nvPr>
            <p:ph type="dt" sz="half" idx="10"/>
          </p:nvPr>
        </p:nvSpPr>
        <p:spPr/>
        <p:txBody>
          <a:bodyPr/>
          <a:lstStyle/>
          <a:p>
            <a:fld id="{17120E08-65E4-430C-9C12-1CB02F9416BA}" type="datetimeFigureOut">
              <a:rPr lang="en-US" smtClean="0"/>
              <a:t>1/5/2022</a:t>
            </a:fld>
            <a:endParaRPr lang="en-US"/>
          </a:p>
        </p:txBody>
      </p:sp>
      <p:sp>
        <p:nvSpPr>
          <p:cNvPr id="5" name="Footer Placeholder 4">
            <a:extLst>
              <a:ext uri="{FF2B5EF4-FFF2-40B4-BE49-F238E27FC236}">
                <a16:creationId xmlns:a16="http://schemas.microsoft.com/office/drawing/2014/main" id="{9CE84CA2-C396-46FB-BF62-2C17EDBA92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AA44C7-CFE1-4D21-BE77-4B6506C5FB07}"/>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89999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99542-4C6E-488C-B5BE-1C66E84D68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5D92E0-F744-47A3-9DC9-C3701B459F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21BDBA-E673-434C-A6F8-B9761618A458}"/>
              </a:ext>
            </a:extLst>
          </p:cNvPr>
          <p:cNvSpPr>
            <a:spLocks noGrp="1"/>
          </p:cNvSpPr>
          <p:nvPr>
            <p:ph type="dt" sz="half" idx="10"/>
          </p:nvPr>
        </p:nvSpPr>
        <p:spPr/>
        <p:txBody>
          <a:bodyPr/>
          <a:lstStyle/>
          <a:p>
            <a:fld id="{17120E08-65E4-430C-9C12-1CB02F9416BA}" type="datetimeFigureOut">
              <a:rPr lang="en-US" smtClean="0"/>
              <a:t>1/5/2022</a:t>
            </a:fld>
            <a:endParaRPr lang="en-US"/>
          </a:p>
        </p:txBody>
      </p:sp>
      <p:sp>
        <p:nvSpPr>
          <p:cNvPr id="5" name="Footer Placeholder 4">
            <a:extLst>
              <a:ext uri="{FF2B5EF4-FFF2-40B4-BE49-F238E27FC236}">
                <a16:creationId xmlns:a16="http://schemas.microsoft.com/office/drawing/2014/main" id="{296FE429-D958-4366-B58A-4F8E1AA638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3844C1-FE53-4F65-9644-FC3491770DF0}"/>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936353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EF7D7B-49D1-47C1-B9A4-3CF3E428F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DCC207-7330-4328-96E5-4DAC111F05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174003-7440-48D2-9DB7-80ABA69E7817}"/>
              </a:ext>
            </a:extLst>
          </p:cNvPr>
          <p:cNvSpPr>
            <a:spLocks noGrp="1"/>
          </p:cNvSpPr>
          <p:nvPr>
            <p:ph type="dt" sz="half" idx="10"/>
          </p:nvPr>
        </p:nvSpPr>
        <p:spPr/>
        <p:txBody>
          <a:bodyPr/>
          <a:lstStyle/>
          <a:p>
            <a:fld id="{17120E08-65E4-430C-9C12-1CB02F9416BA}" type="datetimeFigureOut">
              <a:rPr lang="en-US" smtClean="0"/>
              <a:t>1/5/2022</a:t>
            </a:fld>
            <a:endParaRPr lang="en-US"/>
          </a:p>
        </p:txBody>
      </p:sp>
      <p:sp>
        <p:nvSpPr>
          <p:cNvPr id="5" name="Footer Placeholder 4">
            <a:extLst>
              <a:ext uri="{FF2B5EF4-FFF2-40B4-BE49-F238E27FC236}">
                <a16:creationId xmlns:a16="http://schemas.microsoft.com/office/drawing/2014/main" id="{D5D9471F-28E9-46E0-88FB-C60794E541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EB11F8-9BD2-410B-9527-31CBB15383BC}"/>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4279496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EAA9B-6471-4011-9326-4C1816AE1F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062BAC-05A5-4D87-AE29-CD76BAE12D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2C7E9F-EC36-4AFF-B0C5-7C14910B9FDE}"/>
              </a:ext>
            </a:extLst>
          </p:cNvPr>
          <p:cNvSpPr>
            <a:spLocks noGrp="1"/>
          </p:cNvSpPr>
          <p:nvPr>
            <p:ph type="dt" sz="half" idx="10"/>
          </p:nvPr>
        </p:nvSpPr>
        <p:spPr/>
        <p:txBody>
          <a:bodyPr/>
          <a:lstStyle/>
          <a:p>
            <a:fld id="{17120E08-65E4-430C-9C12-1CB02F9416BA}" type="datetimeFigureOut">
              <a:rPr lang="en-US" smtClean="0"/>
              <a:t>1/5/2022</a:t>
            </a:fld>
            <a:endParaRPr lang="en-US"/>
          </a:p>
        </p:txBody>
      </p:sp>
      <p:sp>
        <p:nvSpPr>
          <p:cNvPr id="5" name="Footer Placeholder 4">
            <a:extLst>
              <a:ext uri="{FF2B5EF4-FFF2-40B4-BE49-F238E27FC236}">
                <a16:creationId xmlns:a16="http://schemas.microsoft.com/office/drawing/2014/main" id="{52482EE0-0068-4D7F-AF80-BD3C4D0816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74D668-CBF0-4233-8E0D-0385F9A0BFF3}"/>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110259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97AC-02D4-4768-B279-93E3905CFA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E2217E-47B6-496C-91A2-946ABA6A34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267B97-3ECA-4D90-A4AD-FE7FECDB40DD}"/>
              </a:ext>
            </a:extLst>
          </p:cNvPr>
          <p:cNvSpPr>
            <a:spLocks noGrp="1"/>
          </p:cNvSpPr>
          <p:nvPr>
            <p:ph type="dt" sz="half" idx="10"/>
          </p:nvPr>
        </p:nvSpPr>
        <p:spPr/>
        <p:txBody>
          <a:bodyPr/>
          <a:lstStyle/>
          <a:p>
            <a:fld id="{17120E08-65E4-430C-9C12-1CB02F9416BA}" type="datetimeFigureOut">
              <a:rPr lang="en-US" smtClean="0"/>
              <a:t>1/5/2022</a:t>
            </a:fld>
            <a:endParaRPr lang="en-US"/>
          </a:p>
        </p:txBody>
      </p:sp>
      <p:sp>
        <p:nvSpPr>
          <p:cNvPr id="5" name="Footer Placeholder 4">
            <a:extLst>
              <a:ext uri="{FF2B5EF4-FFF2-40B4-BE49-F238E27FC236}">
                <a16:creationId xmlns:a16="http://schemas.microsoft.com/office/drawing/2014/main" id="{575DF78A-3299-4BD3-9958-FAE137D584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8118B4-DDCB-4B1F-803A-538FD8F9F542}"/>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2126507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FF30C-60B9-40B5-9FFD-C1C0D06F6B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AD1647-369D-4ACC-A6DA-2E9CCE291B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B0D0D9-C312-4E70-A5F5-44190F073A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E1C43A-4B23-4516-87F4-BAF6C3C30A59}"/>
              </a:ext>
            </a:extLst>
          </p:cNvPr>
          <p:cNvSpPr>
            <a:spLocks noGrp="1"/>
          </p:cNvSpPr>
          <p:nvPr>
            <p:ph type="dt" sz="half" idx="10"/>
          </p:nvPr>
        </p:nvSpPr>
        <p:spPr/>
        <p:txBody>
          <a:bodyPr/>
          <a:lstStyle/>
          <a:p>
            <a:fld id="{17120E08-65E4-430C-9C12-1CB02F9416BA}" type="datetimeFigureOut">
              <a:rPr lang="en-US" smtClean="0"/>
              <a:t>1/5/2022</a:t>
            </a:fld>
            <a:endParaRPr lang="en-US"/>
          </a:p>
        </p:txBody>
      </p:sp>
      <p:sp>
        <p:nvSpPr>
          <p:cNvPr id="6" name="Footer Placeholder 5">
            <a:extLst>
              <a:ext uri="{FF2B5EF4-FFF2-40B4-BE49-F238E27FC236}">
                <a16:creationId xmlns:a16="http://schemas.microsoft.com/office/drawing/2014/main" id="{187CF743-011B-47FE-B8EB-0D1C81BA9F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0D2EDE-E4D7-4BFD-9D4F-F731C6802437}"/>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920137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17001-3638-45E0-9153-32E326F01D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C9AB4B-CED2-47B6-A335-6D91FBDA30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818703-0D66-43AE-B5DC-288ECCC372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481C26-D556-4996-BB51-334FA8491A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B69CBD-12DD-44C7-A2E8-BE2D390406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75C834-14D8-4583-9E0F-6942037F9ABE}"/>
              </a:ext>
            </a:extLst>
          </p:cNvPr>
          <p:cNvSpPr>
            <a:spLocks noGrp="1"/>
          </p:cNvSpPr>
          <p:nvPr>
            <p:ph type="dt" sz="half" idx="10"/>
          </p:nvPr>
        </p:nvSpPr>
        <p:spPr/>
        <p:txBody>
          <a:bodyPr/>
          <a:lstStyle/>
          <a:p>
            <a:fld id="{17120E08-65E4-430C-9C12-1CB02F9416BA}" type="datetimeFigureOut">
              <a:rPr lang="en-US" smtClean="0"/>
              <a:t>1/5/2022</a:t>
            </a:fld>
            <a:endParaRPr lang="en-US"/>
          </a:p>
        </p:txBody>
      </p:sp>
      <p:sp>
        <p:nvSpPr>
          <p:cNvPr id="8" name="Footer Placeholder 7">
            <a:extLst>
              <a:ext uri="{FF2B5EF4-FFF2-40B4-BE49-F238E27FC236}">
                <a16:creationId xmlns:a16="http://schemas.microsoft.com/office/drawing/2014/main" id="{110548C7-12F9-4B41-8AC9-C2A55C80A1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E38114F-7630-4623-9559-A1E190B5AECF}"/>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2124038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582B9-51BD-4266-AB7A-3A446C2013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59AB6C-F8EE-409A-8202-86A32831306D}"/>
              </a:ext>
            </a:extLst>
          </p:cNvPr>
          <p:cNvSpPr>
            <a:spLocks noGrp="1"/>
          </p:cNvSpPr>
          <p:nvPr>
            <p:ph type="dt" sz="half" idx="10"/>
          </p:nvPr>
        </p:nvSpPr>
        <p:spPr/>
        <p:txBody>
          <a:bodyPr/>
          <a:lstStyle/>
          <a:p>
            <a:fld id="{17120E08-65E4-430C-9C12-1CB02F9416BA}" type="datetimeFigureOut">
              <a:rPr lang="en-US" smtClean="0"/>
              <a:t>1/5/2022</a:t>
            </a:fld>
            <a:endParaRPr lang="en-US"/>
          </a:p>
        </p:txBody>
      </p:sp>
      <p:sp>
        <p:nvSpPr>
          <p:cNvPr id="4" name="Footer Placeholder 3">
            <a:extLst>
              <a:ext uri="{FF2B5EF4-FFF2-40B4-BE49-F238E27FC236}">
                <a16:creationId xmlns:a16="http://schemas.microsoft.com/office/drawing/2014/main" id="{D02EF38F-B9E3-4F75-BF0D-38540E6481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601782-6E1E-483B-BA87-30C6DCF1E893}"/>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235085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48D011-F6D1-41E9-BA58-63F2D7C0A886}"/>
              </a:ext>
            </a:extLst>
          </p:cNvPr>
          <p:cNvSpPr>
            <a:spLocks noGrp="1"/>
          </p:cNvSpPr>
          <p:nvPr>
            <p:ph type="dt" sz="half" idx="10"/>
          </p:nvPr>
        </p:nvSpPr>
        <p:spPr/>
        <p:txBody>
          <a:bodyPr/>
          <a:lstStyle/>
          <a:p>
            <a:fld id="{17120E08-65E4-430C-9C12-1CB02F9416BA}" type="datetimeFigureOut">
              <a:rPr lang="en-US" smtClean="0"/>
              <a:t>1/5/2022</a:t>
            </a:fld>
            <a:endParaRPr lang="en-US"/>
          </a:p>
        </p:txBody>
      </p:sp>
      <p:sp>
        <p:nvSpPr>
          <p:cNvPr id="3" name="Footer Placeholder 2">
            <a:extLst>
              <a:ext uri="{FF2B5EF4-FFF2-40B4-BE49-F238E27FC236}">
                <a16:creationId xmlns:a16="http://schemas.microsoft.com/office/drawing/2014/main" id="{981ACBF0-9F72-49B6-A06B-D9C8D25535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DDBCFE0-6C5D-46D2-98E8-841557C60B95}"/>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117827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6556F-9CC5-4AF7-AF1D-FF8C1BFD08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ED9379-3DDD-4D3F-83CB-9C1C5C993E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641F17-6666-48BE-A842-F522B27289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EB8B0C-EC4A-46C7-A89C-EDA43FD724CD}"/>
              </a:ext>
            </a:extLst>
          </p:cNvPr>
          <p:cNvSpPr>
            <a:spLocks noGrp="1"/>
          </p:cNvSpPr>
          <p:nvPr>
            <p:ph type="dt" sz="half" idx="10"/>
          </p:nvPr>
        </p:nvSpPr>
        <p:spPr/>
        <p:txBody>
          <a:bodyPr/>
          <a:lstStyle/>
          <a:p>
            <a:fld id="{17120E08-65E4-430C-9C12-1CB02F9416BA}" type="datetimeFigureOut">
              <a:rPr lang="en-US" smtClean="0"/>
              <a:t>1/5/2022</a:t>
            </a:fld>
            <a:endParaRPr lang="en-US"/>
          </a:p>
        </p:txBody>
      </p:sp>
      <p:sp>
        <p:nvSpPr>
          <p:cNvPr id="6" name="Footer Placeholder 5">
            <a:extLst>
              <a:ext uri="{FF2B5EF4-FFF2-40B4-BE49-F238E27FC236}">
                <a16:creationId xmlns:a16="http://schemas.microsoft.com/office/drawing/2014/main" id="{498FD213-D1E0-495A-95EE-0DA3AB28FA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15A8B9-111C-4535-B866-BADAD7C9959C}"/>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820506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43BF7-B20B-4964-AA69-A09B573651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491AAE-F2C0-472F-AE2E-835E58E1CA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62B406-C0EA-4A08-9257-88C5DBF311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612FF6-EA61-4DEF-AA49-0E6ACA1A0830}"/>
              </a:ext>
            </a:extLst>
          </p:cNvPr>
          <p:cNvSpPr>
            <a:spLocks noGrp="1"/>
          </p:cNvSpPr>
          <p:nvPr>
            <p:ph type="dt" sz="half" idx="10"/>
          </p:nvPr>
        </p:nvSpPr>
        <p:spPr/>
        <p:txBody>
          <a:bodyPr/>
          <a:lstStyle/>
          <a:p>
            <a:fld id="{17120E08-65E4-430C-9C12-1CB02F9416BA}" type="datetimeFigureOut">
              <a:rPr lang="en-US" smtClean="0"/>
              <a:t>1/5/2022</a:t>
            </a:fld>
            <a:endParaRPr lang="en-US"/>
          </a:p>
        </p:txBody>
      </p:sp>
      <p:sp>
        <p:nvSpPr>
          <p:cNvPr id="6" name="Footer Placeholder 5">
            <a:extLst>
              <a:ext uri="{FF2B5EF4-FFF2-40B4-BE49-F238E27FC236}">
                <a16:creationId xmlns:a16="http://schemas.microsoft.com/office/drawing/2014/main" id="{67CB6133-B46A-4F8F-8C71-F695AA0291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4879F7-4C47-4477-A6BF-58E976D26718}"/>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914996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57FE58-6B7B-463B-BCA0-FCC41D5EAF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213C76-D85F-46DC-A8E0-173C4544A4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5B4966-DDF5-43DF-9211-976F44C47C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20E08-65E4-430C-9C12-1CB02F9416BA}" type="datetimeFigureOut">
              <a:rPr lang="en-US" smtClean="0"/>
              <a:t>1/5/2022</a:t>
            </a:fld>
            <a:endParaRPr lang="en-US"/>
          </a:p>
        </p:txBody>
      </p:sp>
      <p:sp>
        <p:nvSpPr>
          <p:cNvPr id="5" name="Footer Placeholder 4">
            <a:extLst>
              <a:ext uri="{FF2B5EF4-FFF2-40B4-BE49-F238E27FC236}">
                <a16:creationId xmlns:a16="http://schemas.microsoft.com/office/drawing/2014/main" id="{1473AB9F-6D0D-4C41-8194-4C84C7350B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EA8F61-227A-49D4-8D1E-E75B2932F6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7532-7E1C-4B54-8A49-BCFC0D060E00}" type="slidenum">
              <a:rPr lang="en-US" smtClean="0"/>
              <a:t>‹#›</a:t>
            </a:fld>
            <a:endParaRPr lang="en-US"/>
          </a:p>
        </p:txBody>
      </p:sp>
    </p:spTree>
    <p:extLst>
      <p:ext uri="{BB962C8B-B14F-4D97-AF65-F5344CB8AC3E}">
        <p14:creationId xmlns:p14="http://schemas.microsoft.com/office/powerpoint/2010/main" val="3640190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2.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hyperlink" Target="https://mrsconnect.org/wp-content/uploads/2021/12/Hilton-OAW-Playbook-USCCB.pdf"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notesSlide" Target="../notesSlides/notesSlide2.xml"/><Relationship Id="rId7" Type="http://schemas.openxmlformats.org/officeDocument/2006/relationships/image" Target="../media/image13.png"/><Relationship Id="rId2" Type="http://schemas.openxmlformats.org/officeDocument/2006/relationships/slideLayout" Target="../slideLayouts/slideLayout7.xml"/><Relationship Id="rId1" Type="http://schemas.openxmlformats.org/officeDocument/2006/relationships/tags" Target="../tags/tag13.xml"/><Relationship Id="rId6" Type="http://schemas.openxmlformats.org/officeDocument/2006/relationships/image" Target="../media/image3.jpeg"/><Relationship Id="rId5" Type="http://schemas.openxmlformats.org/officeDocument/2006/relationships/image" Target="../media/image12.sv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8.sv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hyperlink" Target="mailto:APA_Walkins@usccb.org" TargetMode="External"/><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hyperlink" Target="mailto:MRSRefugeeMinors@usccb.org" TargetMode="External"/><Relationship Id="rId2" Type="http://schemas.openxmlformats.org/officeDocument/2006/relationships/slideLayout" Target="../slideLayouts/slideLayout7.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D32512CE-1342-45EB-862F-670FFF10EF84}"/>
              </a:ext>
            </a:extLst>
          </p:cNvPr>
          <p:cNvSpPr txBox="1"/>
          <p:nvPr/>
        </p:nvSpPr>
        <p:spPr>
          <a:xfrm>
            <a:off x="1606131" y="707757"/>
            <a:ext cx="8979739" cy="1015663"/>
          </a:xfrm>
          <a:prstGeom prst="rect">
            <a:avLst/>
          </a:prstGeom>
          <a:noFill/>
        </p:spPr>
        <p:txBody>
          <a:bodyPr wrap="square" lIns="91440" tIns="45720" rIns="91440" bIns="45720" rtlCol="0" anchor="t">
            <a:spAutoFit/>
          </a:bodyPr>
          <a:lstStyle/>
          <a:p>
            <a:pPr algn="ctr"/>
            <a:r>
              <a:rPr lang="en-US" sz="6000" b="1">
                <a:latin typeface="Open Sans"/>
                <a:ea typeface="Open Sans"/>
                <a:cs typeface="Open Sans"/>
              </a:rPr>
              <a:t>APA Network Call</a:t>
            </a:r>
          </a:p>
        </p:txBody>
      </p:sp>
      <p:sp>
        <p:nvSpPr>
          <p:cNvPr id="11" name="Rectangle: Rounded Corners 10">
            <a:extLst>
              <a:ext uri="{FF2B5EF4-FFF2-40B4-BE49-F238E27FC236}">
                <a16:creationId xmlns:a16="http://schemas.microsoft.com/office/drawing/2014/main" id="{9F83BF2D-BB51-4E6B-936D-51539BF2F3AC}"/>
              </a:ext>
            </a:extLst>
          </p:cNvPr>
          <p:cNvSpPr/>
          <p:nvPr/>
        </p:nvSpPr>
        <p:spPr>
          <a:xfrm>
            <a:off x="3326267" y="2273214"/>
            <a:ext cx="5503178" cy="55303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11">
            <a:extLst>
              <a:ext uri="{FF2B5EF4-FFF2-40B4-BE49-F238E27FC236}">
                <a16:creationId xmlns:a16="http://schemas.microsoft.com/office/drawing/2014/main" id="{7D6C75AB-5264-4460-AEB5-51D4B99A41C1}"/>
              </a:ext>
            </a:extLst>
          </p:cNvPr>
          <p:cNvSpPr/>
          <p:nvPr/>
        </p:nvSpPr>
        <p:spPr>
          <a:xfrm>
            <a:off x="2415193" y="1942154"/>
            <a:ext cx="7361613" cy="277869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D4AAD64D-C38E-4F3A-8882-C9E44707EE92}"/>
              </a:ext>
            </a:extLst>
          </p:cNvPr>
          <p:cNvSpPr/>
          <p:nvPr/>
        </p:nvSpPr>
        <p:spPr>
          <a:xfrm>
            <a:off x="3307049" y="3073066"/>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Rectangle: Rounded Corners 13">
            <a:extLst>
              <a:ext uri="{FF2B5EF4-FFF2-40B4-BE49-F238E27FC236}">
                <a16:creationId xmlns:a16="http://schemas.microsoft.com/office/drawing/2014/main" id="{0B5C836B-ABA7-4DEE-A51A-0C63E122D677}"/>
              </a:ext>
            </a:extLst>
          </p:cNvPr>
          <p:cNvSpPr/>
          <p:nvPr/>
        </p:nvSpPr>
        <p:spPr>
          <a:xfrm>
            <a:off x="5228074" y="3100550"/>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chemeClr val="tx1"/>
              </a:solidFill>
              <a:latin typeface="Open Sans"/>
              <a:ea typeface="Open Sans" panose="020B0606030504020204" pitchFamily="34" charset="0"/>
              <a:cs typeface="Open Sans" panose="020B0606030504020204" pitchFamily="34" charset="0"/>
            </a:endParaRPr>
          </a:p>
        </p:txBody>
      </p:sp>
      <p:sp>
        <p:nvSpPr>
          <p:cNvPr id="15" name="Rectangle: Rounded Corners 14">
            <a:extLst>
              <a:ext uri="{FF2B5EF4-FFF2-40B4-BE49-F238E27FC236}">
                <a16:creationId xmlns:a16="http://schemas.microsoft.com/office/drawing/2014/main" id="{2C987B09-760D-4515-99F9-79A9D421D587}"/>
              </a:ext>
            </a:extLst>
          </p:cNvPr>
          <p:cNvSpPr/>
          <p:nvPr/>
        </p:nvSpPr>
        <p:spPr>
          <a:xfrm>
            <a:off x="7129881" y="3103083"/>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6" name="Graphic 15" descr="Stars">
            <a:extLst>
              <a:ext uri="{FF2B5EF4-FFF2-40B4-BE49-F238E27FC236}">
                <a16:creationId xmlns:a16="http://schemas.microsoft.com/office/drawing/2014/main" id="{BE928A71-9A85-4656-843C-514170BF3DA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05108" y="3048426"/>
            <a:ext cx="914400" cy="914400"/>
          </a:xfrm>
          <a:prstGeom prst="rect">
            <a:avLst/>
          </a:prstGeom>
        </p:spPr>
      </p:pic>
      <p:grpSp>
        <p:nvGrpSpPr>
          <p:cNvPr id="17" name="Group 16">
            <a:extLst>
              <a:ext uri="{FF2B5EF4-FFF2-40B4-BE49-F238E27FC236}">
                <a16:creationId xmlns:a16="http://schemas.microsoft.com/office/drawing/2014/main" id="{CE742A8E-AC0A-48F7-B2B0-933EBF4B53DC}"/>
              </a:ext>
            </a:extLst>
          </p:cNvPr>
          <p:cNvGrpSpPr/>
          <p:nvPr/>
        </p:nvGrpSpPr>
        <p:grpSpPr>
          <a:xfrm>
            <a:off x="3187059" y="2423543"/>
            <a:ext cx="1933383" cy="1856802"/>
            <a:chOff x="4997227" y="1643928"/>
            <a:chExt cx="2610486" cy="2507086"/>
          </a:xfrm>
          <a:solidFill>
            <a:schemeClr val="bg1"/>
          </a:solidFill>
        </p:grpSpPr>
        <p:sp>
          <p:nvSpPr>
            <p:cNvPr id="18" name="Rectangle 17">
              <a:extLst>
                <a:ext uri="{FF2B5EF4-FFF2-40B4-BE49-F238E27FC236}">
                  <a16:creationId xmlns:a16="http://schemas.microsoft.com/office/drawing/2014/main" id="{08C05EB1-E0B3-4D3C-A36C-89B0170651B1}"/>
                </a:ext>
              </a:extLst>
            </p:cNvPr>
            <p:cNvSpPr/>
            <p:nvPr/>
          </p:nvSpPr>
          <p:spPr>
            <a:xfrm rot="20652980">
              <a:off x="5109241" y="1643928"/>
              <a:ext cx="2498472" cy="2131573"/>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8">
              <a:extLst>
                <a:ext uri="{FF2B5EF4-FFF2-40B4-BE49-F238E27FC236}">
                  <a16:creationId xmlns:a16="http://schemas.microsoft.com/office/drawing/2014/main" id="{48B34BA7-1CA9-44AA-8565-BA3EB8A5C37E}"/>
                </a:ext>
              </a:extLst>
            </p:cNvPr>
            <p:cNvSpPr/>
            <p:nvPr/>
          </p:nvSpPr>
          <p:spPr>
            <a:xfrm rot="10043461">
              <a:off x="5394686" y="3743931"/>
              <a:ext cx="427686" cy="274048"/>
            </a:xfrm>
            <a:prstGeom prst="r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842A156-5CE6-49E8-84FB-B8EC144D76B4}"/>
                </a:ext>
              </a:extLst>
            </p:cNvPr>
            <p:cNvSpPr/>
            <p:nvPr/>
          </p:nvSpPr>
          <p:spPr>
            <a:xfrm rot="1199968">
              <a:off x="5233601" y="3873286"/>
              <a:ext cx="584878" cy="2777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66BE91E-E54E-42A8-B729-D295D385C0D2}"/>
                </a:ext>
              </a:extLst>
            </p:cNvPr>
            <p:cNvSpPr/>
            <p:nvPr/>
          </p:nvSpPr>
          <p:spPr>
            <a:xfrm rot="20673065">
              <a:off x="4997227" y="1740977"/>
              <a:ext cx="584878" cy="277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a:extLst>
              <a:ext uri="{FF2B5EF4-FFF2-40B4-BE49-F238E27FC236}">
                <a16:creationId xmlns:a16="http://schemas.microsoft.com/office/drawing/2014/main" id="{A7555D81-23FD-4E28-A0E6-E2C93A847D0D}"/>
              </a:ext>
            </a:extLst>
          </p:cNvPr>
          <p:cNvSpPr txBox="1"/>
          <p:nvPr/>
        </p:nvSpPr>
        <p:spPr>
          <a:xfrm rot="20686718">
            <a:off x="3379610" y="3039246"/>
            <a:ext cx="1686989" cy="276999"/>
          </a:xfrm>
          <a:prstGeom prst="rect">
            <a:avLst/>
          </a:prstGeom>
          <a:noFill/>
        </p:spPr>
        <p:txBody>
          <a:bodyPr wrap="square" lIns="91440" tIns="45720" rIns="91440" bIns="45720" rtlCol="0" anchor="t">
            <a:spAutoFit/>
          </a:bodyPr>
          <a:lstStyle/>
          <a:p>
            <a:pPr algn="ctr"/>
            <a:r>
              <a:rPr lang="en-US" sz="1200">
                <a:latin typeface="Open Sans"/>
                <a:ea typeface="Open Sans"/>
                <a:cs typeface="Open Sans"/>
              </a:rPr>
              <a:t>January 5, 2022</a:t>
            </a:r>
          </a:p>
        </p:txBody>
      </p:sp>
      <p:pic>
        <p:nvPicPr>
          <p:cNvPr id="3" name="Picture 2" descr="A picture containing text&#10;&#10;Description automatically generated">
            <a:extLst>
              <a:ext uri="{FF2B5EF4-FFF2-40B4-BE49-F238E27FC236}">
                <a16:creationId xmlns:a16="http://schemas.microsoft.com/office/drawing/2014/main" id="{DB22F4D2-745B-4FDB-8501-1FC88BFA561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3266" y="5246553"/>
            <a:ext cx="3152593" cy="1141779"/>
          </a:xfrm>
          <a:prstGeom prst="rect">
            <a:avLst/>
          </a:prstGeom>
          <a:ln>
            <a:noFill/>
          </a:ln>
          <a:effectLst/>
        </p:spPr>
      </p:pic>
      <p:pic>
        <p:nvPicPr>
          <p:cNvPr id="28" name="Picture 8">
            <a:extLst>
              <a:ext uri="{FF2B5EF4-FFF2-40B4-BE49-F238E27FC236}">
                <a16:creationId xmlns:a16="http://schemas.microsoft.com/office/drawing/2014/main" id="{42137908-CA2C-435A-A145-D2EA814DA51A}"/>
              </a:ext>
            </a:extLst>
          </p:cNvPr>
          <p:cNvPicPr>
            <a:picLocks noChangeAspect="1"/>
          </p:cNvPicPr>
          <p:nvPr/>
        </p:nvPicPr>
        <p:blipFill>
          <a:blip r:embed="rId6"/>
          <a:srcRect/>
          <a:stretch>
            <a:fillRect/>
          </a:stretch>
        </p:blipFill>
        <p:spPr>
          <a:xfrm>
            <a:off x="9296542" y="2117646"/>
            <a:ext cx="829902" cy="1334174"/>
          </a:xfrm>
          <a:prstGeom prst="rect">
            <a:avLst/>
          </a:prstGeom>
        </p:spPr>
      </p:pic>
      <p:pic>
        <p:nvPicPr>
          <p:cNvPr id="30" name="Picture 28">
            <a:extLst>
              <a:ext uri="{FF2B5EF4-FFF2-40B4-BE49-F238E27FC236}">
                <a16:creationId xmlns:a16="http://schemas.microsoft.com/office/drawing/2014/main" id="{5D11969D-690A-4E11-9402-2DA6342D61F4}"/>
              </a:ext>
            </a:extLst>
          </p:cNvPr>
          <p:cNvPicPr>
            <a:picLocks noChangeAspect="1"/>
          </p:cNvPicPr>
          <p:nvPr/>
        </p:nvPicPr>
        <p:blipFill>
          <a:blip r:embed="rId7"/>
          <a:srcRect l="958" t="958" r="2927" b="627"/>
          <a:stretch>
            <a:fillRect/>
          </a:stretch>
        </p:blipFill>
        <p:spPr>
          <a:xfrm>
            <a:off x="9382493" y="3762545"/>
            <a:ext cx="925725" cy="2848792"/>
          </a:xfrm>
          <a:prstGeom prst="rect">
            <a:avLst/>
          </a:prstGeom>
        </p:spPr>
      </p:pic>
      <p:pic>
        <p:nvPicPr>
          <p:cNvPr id="29" name="Picture 15">
            <a:extLst>
              <a:ext uri="{FF2B5EF4-FFF2-40B4-BE49-F238E27FC236}">
                <a16:creationId xmlns:a16="http://schemas.microsoft.com/office/drawing/2014/main" id="{9E30B2EF-1FD1-4FD3-8E16-36DBAB24738E}"/>
              </a:ext>
            </a:extLst>
          </p:cNvPr>
          <p:cNvPicPr>
            <a:picLocks noChangeAspect="1"/>
          </p:cNvPicPr>
          <p:nvPr/>
        </p:nvPicPr>
        <p:blipFill>
          <a:blip r:embed="rId8"/>
          <a:srcRect/>
          <a:stretch>
            <a:fillRect/>
          </a:stretch>
        </p:blipFill>
        <p:spPr>
          <a:xfrm>
            <a:off x="8336260" y="2264141"/>
            <a:ext cx="2319062" cy="2702297"/>
          </a:xfrm>
          <a:prstGeom prst="rect">
            <a:avLst/>
          </a:prstGeom>
        </p:spPr>
      </p:pic>
    </p:spTree>
    <p:custDataLst>
      <p:tags r:id="rId1"/>
    </p:custDataLst>
    <p:extLst>
      <p:ext uri="{BB962C8B-B14F-4D97-AF65-F5344CB8AC3E}">
        <p14:creationId xmlns:p14="http://schemas.microsoft.com/office/powerpoint/2010/main" val="3658158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rtl="0" fontAlgn="base"/>
            <a:r>
              <a:rPr lang="en-US" sz="1600" b="1" i="0" u="none" strike="noStrike">
                <a:solidFill>
                  <a:srgbClr val="000000"/>
                </a:solidFill>
                <a:effectLst/>
                <a:latin typeface="Open Sans"/>
                <a:ea typeface="Open Sans"/>
                <a:cs typeface="Open Sans"/>
              </a:rPr>
              <a:t>Revised ORR Guidance: 90 Day Enrollment Window for Afghan Parolees</a:t>
            </a:r>
            <a:r>
              <a:rPr lang="en-US" sz="1600" b="0" i="0">
                <a:solidFill>
                  <a:srgbClr val="000000"/>
                </a:solidFill>
                <a:effectLst/>
                <a:latin typeface="Open Sans"/>
                <a:ea typeface="Open Sans"/>
                <a:cs typeface="Open Sans"/>
              </a:rPr>
              <a:t>​</a:t>
            </a:r>
          </a:p>
          <a:p>
            <a:pPr algn="l" rtl="0" fontAlgn="base"/>
            <a:r>
              <a:rPr lang="en-US" sz="1600" b="0" i="0" u="none" strike="noStrike">
                <a:solidFill>
                  <a:srgbClr val="000000"/>
                </a:solidFill>
                <a:effectLst/>
                <a:latin typeface="Open Sans"/>
                <a:ea typeface="Open Sans"/>
                <a:cs typeface="Open Sans"/>
              </a:rPr>
              <a:t>The ORR Director has authorized an extended MG enrollment period of 90 days from eligibility for all Afghan arrivals prior to March 1, 2022. Agencies must assure that late enrollees (those enrolled 31+ days after becoming MG Program eligible) benefit from a full 240-day MG service period</a:t>
            </a:r>
            <a:r>
              <a:rPr lang="en-US" sz="1600" b="0" i="0">
                <a:solidFill>
                  <a:srgbClr val="000000"/>
                </a:solidFill>
                <a:effectLst/>
                <a:latin typeface="Open Sans"/>
                <a:ea typeface="Open Sans"/>
                <a:cs typeface="Open Sans"/>
              </a:rPr>
              <a:t>​</a:t>
            </a:r>
          </a:p>
          <a:p>
            <a:pPr algn="l" rtl="0" fontAlgn="base">
              <a:buFont typeface="Arial" panose="020B0604020202020204" pitchFamily="34" charset="0"/>
              <a:buChar char="•"/>
            </a:pPr>
            <a:endPar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algn="l" rtl="0" fontAlgn="base"/>
            <a:r>
              <a:rPr lang="en-US" sz="1600" b="1" i="0" u="none" strike="noStrike">
                <a:solidFill>
                  <a:srgbClr val="000000"/>
                </a:solidFill>
                <a:effectLst/>
                <a:latin typeface="Open Sans"/>
                <a:ea typeface="Open Sans"/>
                <a:cs typeface="Open Sans"/>
              </a:rPr>
              <a:t>New Staff Onboarding Sessions</a:t>
            </a:r>
            <a:r>
              <a:rPr lang="en-US" sz="1600" b="0" i="0">
                <a:solidFill>
                  <a:srgbClr val="000000"/>
                </a:solidFill>
                <a:effectLst/>
                <a:latin typeface="Open Sans"/>
                <a:ea typeface="Open Sans"/>
                <a:cs typeface="Open Sans"/>
              </a:rPr>
              <a:t>​</a:t>
            </a:r>
          </a:p>
          <a:p>
            <a:pPr algn="l" rtl="0" fontAlgn="base"/>
            <a:r>
              <a:rPr lang="en-US" sz="1600" b="0" i="0" u="none" strike="noStrike">
                <a:solidFill>
                  <a:srgbClr val="000000"/>
                </a:solidFill>
                <a:effectLst/>
                <a:latin typeface="Open Sans"/>
                <a:ea typeface="Open Sans"/>
                <a:cs typeface="Open Sans"/>
              </a:rPr>
              <a:t>We announced the new staff onboarding sessions for MG </a:t>
            </a:r>
            <a:r>
              <a:rPr lang="en-US" sz="1600">
                <a:solidFill>
                  <a:srgbClr val="000000"/>
                </a:solidFill>
                <a:latin typeface="Open Sans"/>
                <a:ea typeface="Open Sans"/>
                <a:cs typeface="Open Sans"/>
              </a:rPr>
              <a:t>earlier</a:t>
            </a:r>
            <a:r>
              <a:rPr lang="en-US" sz="1600" b="0" i="0" u="none" strike="noStrike">
                <a:solidFill>
                  <a:srgbClr val="000000"/>
                </a:solidFill>
                <a:effectLst/>
                <a:latin typeface="Open Sans"/>
                <a:ea typeface="Open Sans"/>
                <a:cs typeface="Open Sans"/>
              </a:rPr>
              <a:t> this week. The slots are completely full, but please have staff who were unable to sign up add themselves to the waitlist so we can gauge how many additional sessions to schedule. </a:t>
            </a:r>
            <a:r>
              <a:rPr lang="en-US" sz="1600" b="0" i="0">
                <a:solidFill>
                  <a:srgbClr val="000000"/>
                </a:solidFill>
                <a:effectLst/>
                <a:latin typeface="Open Sans"/>
                <a:ea typeface="Open Sans"/>
                <a:cs typeface="Open Sans"/>
              </a:rPr>
              <a:t>​</a:t>
            </a:r>
          </a:p>
          <a:p>
            <a:pPr algn="l" rtl="0" fontAlgn="base">
              <a:buFont typeface="Arial" panose="020B0604020202020204" pitchFamily="34" charset="0"/>
              <a:buChar char="•"/>
            </a:pPr>
            <a:endPar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algn="l" rtl="0" fontAlgn="base"/>
            <a:r>
              <a:rPr lang="en-US" sz="1600" b="1" i="0" u="none" strike="noStrike">
                <a:solidFill>
                  <a:srgbClr val="000000"/>
                </a:solidFill>
                <a:effectLst/>
                <a:latin typeface="Open Sans"/>
                <a:ea typeface="Open Sans"/>
                <a:cs typeface="Open Sans"/>
              </a:rPr>
              <a:t>Match Requirement is back in effect for Q2</a:t>
            </a:r>
            <a:r>
              <a:rPr lang="en-US" sz="1600" b="0" i="0">
                <a:solidFill>
                  <a:srgbClr val="000000"/>
                </a:solidFill>
                <a:effectLst/>
                <a:latin typeface="Open Sans"/>
                <a:ea typeface="Open Sans"/>
                <a:cs typeface="Open Sans"/>
              </a:rPr>
              <a:t>​</a:t>
            </a:r>
          </a:p>
          <a:p>
            <a:pPr algn="l" rtl="0" fontAlgn="base"/>
            <a:r>
              <a:rPr lang="en-US" sz="1600" b="0" i="0">
                <a:solidFill>
                  <a:srgbClr val="000000"/>
                </a:solidFill>
                <a:effectLst/>
                <a:latin typeface="Open Sans"/>
                <a:ea typeface="Open Sans"/>
                <a:cs typeface="Open Sans"/>
              </a:rPr>
              <a:t>​</a:t>
            </a:r>
          </a:p>
          <a:p>
            <a:pPr algn="l" rtl="0" fontAlgn="base"/>
            <a:r>
              <a:rPr lang="en-US" sz="1600" b="1" i="0" u="none" strike="noStrike">
                <a:solidFill>
                  <a:srgbClr val="000000"/>
                </a:solidFill>
                <a:effectLst/>
                <a:latin typeface="Open Sans"/>
                <a:ea typeface="Open Sans"/>
                <a:cs typeface="Open Sans"/>
              </a:rPr>
              <a:t>MRIS FY 2022 MG update is in the works</a:t>
            </a:r>
            <a:endParaRPr lang="en-US" sz="1600" b="0" i="0">
              <a:solidFill>
                <a:srgbClr val="000000"/>
              </a:solidFill>
              <a:effectLst/>
              <a:latin typeface="Open Sans"/>
              <a:ea typeface="Open Sans"/>
              <a:cs typeface="Open Sans"/>
            </a:endParaRPr>
          </a:p>
        </p:txBody>
      </p:sp>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Match Grant Update</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Tree>
    <p:custDataLst>
      <p:tags r:id="rId1"/>
    </p:custDataLst>
    <p:extLst>
      <p:ext uri="{BB962C8B-B14F-4D97-AF65-F5344CB8AC3E}">
        <p14:creationId xmlns:p14="http://schemas.microsoft.com/office/powerpoint/2010/main" val="1195522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Resources &amp; Training</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
        <p:nvSpPr>
          <p:cNvPr id="10" name="Rectangle: Rounded Corners 9">
            <a:extLst>
              <a:ext uri="{FF2B5EF4-FFF2-40B4-BE49-F238E27FC236}">
                <a16:creationId xmlns:a16="http://schemas.microsoft.com/office/drawing/2014/main" id="{1B474D73-94F3-4C13-B6B4-BFD5BEDB9FA1}"/>
              </a:ext>
            </a:extLst>
          </p:cNvPr>
          <p:cNvSpPr/>
          <p:nvPr/>
        </p:nvSpPr>
        <p:spPr>
          <a:xfrm>
            <a:off x="633227" y="2104953"/>
            <a:ext cx="10949173" cy="4193667"/>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rtl="0" fontAlgn="base"/>
            <a:r>
              <a:rPr lang="en-US" sz="1600" b="1" i="0" u="none" strike="noStrike">
                <a:solidFill>
                  <a:srgbClr val="0D0D0D"/>
                </a:solidFill>
                <a:effectLst/>
                <a:latin typeface="Open Sans" panose="020B0606030504020204" pitchFamily="34" charset="0"/>
                <a:ea typeface="Open Sans" panose="020B0606030504020204" pitchFamily="34" charset="0"/>
                <a:cs typeface="Open Sans" panose="020B0606030504020204" pitchFamily="34" charset="0"/>
              </a:rPr>
              <a:t>Housing at Hilton</a:t>
            </a: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t>
            </a:r>
          </a:p>
          <a:p>
            <a:pPr algn="l" rtl="0" fontAlgn="base"/>
            <a:r>
              <a:rPr lang="en-US" sz="1600" b="0" i="0" u="none" strike="noStrike">
                <a:solidFill>
                  <a:srgbClr val="222222"/>
                </a:solidFill>
                <a:effectLst/>
                <a:latin typeface="Open Sans" panose="020B0606030504020204" pitchFamily="34" charset="0"/>
                <a:ea typeface="Open Sans" panose="020B0606030504020204" pitchFamily="34" charset="0"/>
                <a:cs typeface="Open Sans" panose="020B0606030504020204" pitchFamily="34" charset="0"/>
              </a:rPr>
              <a:t>Hilton has created a housing portal for Resettlement Agencies to book hotels with reduced rates for Afghan arrivals. Terms, conditions and </a:t>
            </a:r>
            <a:r>
              <a:rPr lang="en-US" sz="1600" b="0" i="0" u="sng" strike="noStrike">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4"/>
              </a:rPr>
              <a:t>booking instructions </a:t>
            </a:r>
            <a:r>
              <a:rPr lang="en-US" sz="1600" b="0" i="0" u="none" strike="noStrike">
                <a:solidFill>
                  <a:srgbClr val="222222"/>
                </a:solidFill>
                <a:effectLst/>
                <a:latin typeface="Open Sans" panose="020B0606030504020204" pitchFamily="34" charset="0"/>
                <a:ea typeface="Open Sans" panose="020B0606030504020204" pitchFamily="34" charset="0"/>
                <a:cs typeface="Open Sans" panose="020B0606030504020204" pitchFamily="34" charset="0"/>
              </a:rPr>
              <a:t>can be found here and on the APA page on </a:t>
            </a:r>
            <a:r>
              <a:rPr lang="en-US" sz="1600" b="0" i="0" u="none" strike="noStrike" err="1">
                <a:solidFill>
                  <a:srgbClr val="222222"/>
                </a:solidFill>
                <a:effectLst/>
                <a:latin typeface="Open Sans" panose="020B0606030504020204" pitchFamily="34" charset="0"/>
                <a:ea typeface="Open Sans" panose="020B0606030504020204" pitchFamily="34" charset="0"/>
                <a:cs typeface="Open Sans" panose="020B0606030504020204" pitchFamily="34" charset="0"/>
              </a:rPr>
              <a:t>MRSConnect</a:t>
            </a:r>
            <a:r>
              <a:rPr lang="en-US" sz="1600" b="0" i="0" u="none" strike="noStrike">
                <a:solidFill>
                  <a:srgbClr val="222222"/>
                </a:solidFill>
                <a:effectLst/>
                <a:latin typeface="Open Sans" panose="020B0606030504020204" pitchFamily="34" charset="0"/>
                <a:ea typeface="Open Sans" panose="020B0606030504020204" pitchFamily="34" charset="0"/>
                <a:cs typeface="Open Sans" panose="020B0606030504020204" pitchFamily="34" charset="0"/>
              </a:rPr>
              <a:t>. </a:t>
            </a: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t>
            </a:r>
          </a:p>
          <a:p>
            <a:pPr algn="l" rtl="0" fontAlgn="base"/>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t>
            </a:r>
          </a:p>
          <a:p>
            <a:pPr algn="l" rtl="0" fontAlgn="base"/>
            <a:r>
              <a:rPr lang="en-US" sz="1600" b="1" i="0" u="none" strike="noStrike">
                <a:solidFill>
                  <a:srgbClr val="0D0D0D"/>
                </a:solidFill>
                <a:effectLst/>
                <a:latin typeface="Open Sans" panose="020B0606030504020204" pitchFamily="34" charset="0"/>
                <a:ea typeface="Open Sans" panose="020B0606030504020204" pitchFamily="34" charset="0"/>
                <a:cs typeface="Open Sans" panose="020B0606030504020204" pitchFamily="34" charset="0"/>
              </a:rPr>
              <a:t>Mattress Donations</a:t>
            </a: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t>
            </a:r>
          </a:p>
          <a:p>
            <a:pPr algn="l" rtl="0" fontAlgn="base"/>
            <a:r>
              <a:rPr lang="en-US" sz="1600" b="0" i="0" u="none" strike="noStrike">
                <a:solidFill>
                  <a:srgbClr val="0D0D0D"/>
                </a:solidFill>
                <a:effectLst/>
                <a:latin typeface="Open Sans" panose="020B0606030504020204" pitchFamily="34" charset="0"/>
                <a:ea typeface="Open Sans" panose="020B0606030504020204" pitchFamily="34" charset="0"/>
                <a:cs typeface="Open Sans" panose="020B0606030504020204" pitchFamily="34" charset="0"/>
              </a:rPr>
              <a:t>Serta Simmons Bedding donated 820 mattresses to the USCCB network! </a:t>
            </a:r>
          </a:p>
          <a:p>
            <a:pPr algn="l" rtl="0" fontAlgn="base"/>
            <a:endParaRPr lang="en-US" sz="1600">
              <a:solidFill>
                <a:srgbClr val="0D0D0D"/>
              </a:solidFill>
              <a:latin typeface="Open Sans" panose="020B0606030504020204" pitchFamily="34" charset="0"/>
              <a:ea typeface="Open Sans" panose="020B0606030504020204" pitchFamily="34" charset="0"/>
              <a:cs typeface="Open Sans" panose="020B0606030504020204" pitchFamily="34" charset="0"/>
            </a:endParaRPr>
          </a:p>
          <a:p>
            <a:pPr algn="l" rtl="0" fontAlgn="base"/>
            <a:r>
              <a:rPr lang="en-US" sz="1600" b="1" i="0">
                <a:solidFill>
                  <a:srgbClr val="0D0D0D"/>
                </a:solidFill>
                <a:effectLst/>
                <a:latin typeface="Open Sans" panose="020B0606030504020204" pitchFamily="34" charset="0"/>
                <a:ea typeface="Open Sans" panose="020B0606030504020204" pitchFamily="34" charset="0"/>
                <a:cs typeface="Open Sans" panose="020B0606030504020204" pitchFamily="34" charset="0"/>
              </a:rPr>
              <a:t>Upcoming APA Network Calls</a:t>
            </a:r>
          </a:p>
          <a:p>
            <a:pPr marL="285750" indent="-285750" algn="l" rtl="0" fontAlgn="base">
              <a:buFont typeface="Arial" panose="020B0604020202020204" pitchFamily="34" charset="0"/>
              <a:buChar char="•"/>
            </a:pPr>
            <a:r>
              <a:rPr lang="en-US" sz="1600">
                <a:solidFill>
                  <a:srgbClr val="0D0D0D"/>
                </a:solidFill>
                <a:latin typeface="Open Sans" panose="020B0606030504020204" pitchFamily="34" charset="0"/>
                <a:ea typeface="Open Sans" panose="020B0606030504020204" pitchFamily="34" charset="0"/>
                <a:cs typeface="Open Sans" panose="020B0606030504020204" pitchFamily="34" charset="0"/>
              </a:rPr>
              <a:t>January 19</a:t>
            </a:r>
          </a:p>
          <a:p>
            <a:pPr marL="285750" indent="-285750" algn="l" rtl="0" fontAlgn="base">
              <a:buFont typeface="Arial" panose="020B0604020202020204" pitchFamily="34" charset="0"/>
              <a:buChar char="•"/>
            </a:pPr>
            <a:r>
              <a:rPr lang="en-US" sz="1600">
                <a:solidFill>
                  <a:srgbClr val="0D0D0D"/>
                </a:solidFill>
                <a:latin typeface="Open Sans" panose="020B0606030504020204" pitchFamily="34" charset="0"/>
                <a:ea typeface="Open Sans" panose="020B0606030504020204" pitchFamily="34" charset="0"/>
                <a:cs typeface="Open Sans" panose="020B0606030504020204" pitchFamily="34" charset="0"/>
              </a:rPr>
              <a:t>February 2 &amp; 16</a:t>
            </a:r>
            <a:endParaRPr lang="en-US" sz="160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2" name="Graphic 11" descr="Ribbon">
            <a:extLst>
              <a:ext uri="{FF2B5EF4-FFF2-40B4-BE49-F238E27FC236}">
                <a16:creationId xmlns:a16="http://schemas.microsoft.com/office/drawing/2014/main" id="{69EDD737-EE67-48ED-A090-131B43C3E28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47189" y="5366372"/>
            <a:ext cx="1205902" cy="1205902"/>
          </a:xfrm>
          <a:prstGeom prst="rect">
            <a:avLst/>
          </a:prstGeom>
        </p:spPr>
      </p:pic>
      <p:sp>
        <p:nvSpPr>
          <p:cNvPr id="7" name="Rectangle: Rounded Corners 6">
            <a:extLst>
              <a:ext uri="{FF2B5EF4-FFF2-40B4-BE49-F238E27FC236}">
                <a16:creationId xmlns:a16="http://schemas.microsoft.com/office/drawing/2014/main" id="{9314B571-E407-4DE2-A69A-9CA52EBA513D}"/>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Tree>
    <p:custDataLst>
      <p:tags r:id="rId1"/>
    </p:custDataLst>
    <p:extLst>
      <p:ext uri="{BB962C8B-B14F-4D97-AF65-F5344CB8AC3E}">
        <p14:creationId xmlns:p14="http://schemas.microsoft.com/office/powerpoint/2010/main" val="1396480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CD7BFE-BFB4-405B-9E44-63B1B9EB0355}"/>
              </a:ext>
            </a:extLst>
          </p:cNvPr>
          <p:cNvSpPr txBox="1"/>
          <p:nvPr/>
        </p:nvSpPr>
        <p:spPr>
          <a:xfrm>
            <a:off x="2765568" y="1317357"/>
            <a:ext cx="6660859" cy="923330"/>
          </a:xfrm>
          <a:prstGeom prst="rect">
            <a:avLst/>
          </a:prstGeom>
          <a:noFill/>
        </p:spPr>
        <p:txBody>
          <a:bodyPr wrap="square" rtlCol="0">
            <a:spAutoFit/>
          </a:bodyPr>
          <a:lstStyle/>
          <a:p>
            <a:pPr algn="ctr"/>
            <a:r>
              <a:rPr lang="en-US" sz="5400" b="1">
                <a:latin typeface="Open Sans" panose="020B0606030504020204" pitchFamily="34" charset="0"/>
                <a:ea typeface="Open Sans" panose="020B0606030504020204" pitchFamily="34" charset="0"/>
                <a:cs typeface="Open Sans" panose="020B0606030504020204" pitchFamily="34" charset="0"/>
              </a:rPr>
              <a:t>Thank you!</a:t>
            </a:r>
            <a:endParaRPr lang="en-US" sz="4800" b="1">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Rounded Corners 11">
            <a:extLst>
              <a:ext uri="{FF2B5EF4-FFF2-40B4-BE49-F238E27FC236}">
                <a16:creationId xmlns:a16="http://schemas.microsoft.com/office/drawing/2014/main" id="{EB7CD940-D83F-4B39-8B6D-EEBF34DB40FF}"/>
              </a:ext>
            </a:extLst>
          </p:cNvPr>
          <p:cNvSpPr/>
          <p:nvPr/>
        </p:nvSpPr>
        <p:spPr>
          <a:xfrm>
            <a:off x="3344410" y="2496935"/>
            <a:ext cx="5503178" cy="55303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Rectangle 8">
            <a:extLst>
              <a:ext uri="{FF2B5EF4-FFF2-40B4-BE49-F238E27FC236}">
                <a16:creationId xmlns:a16="http://schemas.microsoft.com/office/drawing/2014/main" id="{535BDEDD-83DC-421D-898C-03530294D5A5}"/>
              </a:ext>
            </a:extLst>
          </p:cNvPr>
          <p:cNvSpPr/>
          <p:nvPr/>
        </p:nvSpPr>
        <p:spPr>
          <a:xfrm>
            <a:off x="2415193" y="2240687"/>
            <a:ext cx="7361613" cy="277869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7C7E9B28-0CE0-4652-9960-B056F416D3AC}"/>
              </a:ext>
            </a:extLst>
          </p:cNvPr>
          <p:cNvSpPr/>
          <p:nvPr/>
        </p:nvSpPr>
        <p:spPr>
          <a:xfrm>
            <a:off x="3344410" y="3306212"/>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Rectangle: Rounded Corners 13">
            <a:extLst>
              <a:ext uri="{FF2B5EF4-FFF2-40B4-BE49-F238E27FC236}">
                <a16:creationId xmlns:a16="http://schemas.microsoft.com/office/drawing/2014/main" id="{A42B45C7-F35C-4F33-ACC5-1F0A242D472A}"/>
              </a:ext>
            </a:extLst>
          </p:cNvPr>
          <p:cNvSpPr/>
          <p:nvPr/>
        </p:nvSpPr>
        <p:spPr>
          <a:xfrm>
            <a:off x="5246217" y="3324271"/>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5" name="Rectangle: Rounded Corners 14">
            <a:extLst>
              <a:ext uri="{FF2B5EF4-FFF2-40B4-BE49-F238E27FC236}">
                <a16:creationId xmlns:a16="http://schemas.microsoft.com/office/drawing/2014/main" id="{825031C6-5F00-4563-A04A-807BFE328F84}"/>
              </a:ext>
            </a:extLst>
          </p:cNvPr>
          <p:cNvSpPr/>
          <p:nvPr/>
        </p:nvSpPr>
        <p:spPr>
          <a:xfrm>
            <a:off x="7148024" y="3326804"/>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7" name="Graphic 16" descr="Stars">
            <a:extLst>
              <a:ext uri="{FF2B5EF4-FFF2-40B4-BE49-F238E27FC236}">
                <a16:creationId xmlns:a16="http://schemas.microsoft.com/office/drawing/2014/main" id="{4EEC1CF6-F167-4A91-B8AF-B510082F3E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823251" y="3272147"/>
            <a:ext cx="914400" cy="914400"/>
          </a:xfrm>
          <a:prstGeom prst="rect">
            <a:avLst/>
          </a:prstGeom>
        </p:spPr>
      </p:pic>
      <p:grpSp>
        <p:nvGrpSpPr>
          <p:cNvPr id="3" name="Group 2">
            <a:extLst>
              <a:ext uri="{FF2B5EF4-FFF2-40B4-BE49-F238E27FC236}">
                <a16:creationId xmlns:a16="http://schemas.microsoft.com/office/drawing/2014/main" id="{D857ED93-F1E8-4074-AB30-77DE77C446F0}"/>
              </a:ext>
            </a:extLst>
          </p:cNvPr>
          <p:cNvGrpSpPr/>
          <p:nvPr/>
        </p:nvGrpSpPr>
        <p:grpSpPr>
          <a:xfrm>
            <a:off x="1798876" y="3951249"/>
            <a:ext cx="1933383" cy="1856802"/>
            <a:chOff x="4997227" y="1643928"/>
            <a:chExt cx="2610486" cy="2507086"/>
          </a:xfrm>
          <a:solidFill>
            <a:schemeClr val="bg1"/>
          </a:solidFill>
        </p:grpSpPr>
        <p:sp>
          <p:nvSpPr>
            <p:cNvPr id="4" name="Rectangle 3">
              <a:extLst>
                <a:ext uri="{FF2B5EF4-FFF2-40B4-BE49-F238E27FC236}">
                  <a16:creationId xmlns:a16="http://schemas.microsoft.com/office/drawing/2014/main" id="{61CE19FC-AC81-41C8-9467-324A72830854}"/>
                </a:ext>
              </a:extLst>
            </p:cNvPr>
            <p:cNvSpPr/>
            <p:nvPr/>
          </p:nvSpPr>
          <p:spPr>
            <a:xfrm rot="20652980">
              <a:off x="5109241" y="1643928"/>
              <a:ext cx="2498472" cy="2131573"/>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Triangle 4">
              <a:extLst>
                <a:ext uri="{FF2B5EF4-FFF2-40B4-BE49-F238E27FC236}">
                  <a16:creationId xmlns:a16="http://schemas.microsoft.com/office/drawing/2014/main" id="{3D62589F-DD03-4EC2-AA8E-D982305E1B98}"/>
                </a:ext>
              </a:extLst>
            </p:cNvPr>
            <p:cNvSpPr/>
            <p:nvPr/>
          </p:nvSpPr>
          <p:spPr>
            <a:xfrm rot="10043461">
              <a:off x="5394686" y="3743931"/>
              <a:ext cx="427686" cy="274048"/>
            </a:xfrm>
            <a:prstGeom prst="r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088569E-8BA7-47F1-B446-56FB9BB1DC63}"/>
                </a:ext>
              </a:extLst>
            </p:cNvPr>
            <p:cNvSpPr/>
            <p:nvPr/>
          </p:nvSpPr>
          <p:spPr>
            <a:xfrm rot="1199968">
              <a:off x="5233601" y="3873286"/>
              <a:ext cx="584878" cy="27772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194CE7C-7AB0-450C-A390-CFA63125542D}"/>
                </a:ext>
              </a:extLst>
            </p:cNvPr>
            <p:cNvSpPr/>
            <p:nvPr/>
          </p:nvSpPr>
          <p:spPr>
            <a:xfrm rot="20673065">
              <a:off x="4997227" y="1740977"/>
              <a:ext cx="584878" cy="277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0F8CE75C-96B0-4CE9-974F-1B77F3686B94}"/>
              </a:ext>
            </a:extLst>
          </p:cNvPr>
          <p:cNvSpPr txBox="1"/>
          <p:nvPr/>
        </p:nvSpPr>
        <p:spPr>
          <a:xfrm rot="20686718">
            <a:off x="1963552" y="4435577"/>
            <a:ext cx="1686989" cy="584775"/>
          </a:xfrm>
          <a:prstGeom prst="rect">
            <a:avLst/>
          </a:prstGeom>
          <a:noFill/>
        </p:spPr>
        <p:txBody>
          <a:bodyPr wrap="square" rtlCol="0">
            <a:spAutoFit/>
          </a:bodyPr>
          <a:lstStyle/>
          <a:p>
            <a:pPr algn="ctr"/>
            <a:r>
              <a:rPr lang="en-US" sz="1600">
                <a:latin typeface="Open Sans" panose="020B0606030504020204" pitchFamily="34" charset="0"/>
                <a:ea typeface="Open Sans" panose="020B0606030504020204" pitchFamily="34" charset="0"/>
                <a:cs typeface="Open Sans" panose="020B0606030504020204" pitchFamily="34" charset="0"/>
              </a:rPr>
              <a:t>See you next Wednesday!</a:t>
            </a:r>
          </a:p>
        </p:txBody>
      </p:sp>
      <p:pic>
        <p:nvPicPr>
          <p:cNvPr id="21" name="Picture 20" descr="A picture containing text&#10;&#10;Description automatically generated">
            <a:extLst>
              <a:ext uri="{FF2B5EF4-FFF2-40B4-BE49-F238E27FC236}">
                <a16:creationId xmlns:a16="http://schemas.microsoft.com/office/drawing/2014/main" id="{22CA8409-8A4B-402E-AD37-3BD0D8FB128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9339" y="316615"/>
            <a:ext cx="2075854" cy="752497"/>
          </a:xfrm>
          <a:prstGeom prst="rect">
            <a:avLst/>
          </a:prstGeom>
          <a:ln>
            <a:noFill/>
          </a:ln>
          <a:effectLst/>
        </p:spPr>
      </p:pic>
      <p:grpSp>
        <p:nvGrpSpPr>
          <p:cNvPr id="22" name="Group 41">
            <a:extLst>
              <a:ext uri="{FF2B5EF4-FFF2-40B4-BE49-F238E27FC236}">
                <a16:creationId xmlns:a16="http://schemas.microsoft.com/office/drawing/2014/main" id="{7DA68522-4B41-46BF-A25A-727ABE64C5A4}"/>
              </a:ext>
            </a:extLst>
          </p:cNvPr>
          <p:cNvGrpSpPr/>
          <p:nvPr/>
        </p:nvGrpSpPr>
        <p:grpSpPr>
          <a:xfrm>
            <a:off x="7952757" y="3502781"/>
            <a:ext cx="2459612" cy="2391741"/>
            <a:chOff x="0" y="0"/>
            <a:chExt cx="2838647" cy="2760316"/>
          </a:xfrm>
        </p:grpSpPr>
        <p:pic>
          <p:nvPicPr>
            <p:cNvPr id="23" name="Picture 42">
              <a:extLst>
                <a:ext uri="{FF2B5EF4-FFF2-40B4-BE49-F238E27FC236}">
                  <a16:creationId xmlns:a16="http://schemas.microsoft.com/office/drawing/2014/main" id="{726B61E2-F10B-4003-9B5A-7C93A37E58B1}"/>
                </a:ext>
              </a:extLst>
            </p:cNvPr>
            <p:cNvPicPr>
              <a:picLocks noChangeAspect="1"/>
            </p:cNvPicPr>
            <p:nvPr/>
          </p:nvPicPr>
          <p:blipFill>
            <a:blip r:embed="rId7"/>
            <a:srcRect/>
            <a:stretch>
              <a:fillRect/>
            </a:stretch>
          </p:blipFill>
          <p:spPr>
            <a:xfrm>
              <a:off x="0" y="886809"/>
              <a:ext cx="2838647" cy="1873507"/>
            </a:xfrm>
            <a:prstGeom prst="rect">
              <a:avLst/>
            </a:prstGeom>
          </p:spPr>
        </p:pic>
        <p:pic>
          <p:nvPicPr>
            <p:cNvPr id="24" name="Picture 43">
              <a:extLst>
                <a:ext uri="{FF2B5EF4-FFF2-40B4-BE49-F238E27FC236}">
                  <a16:creationId xmlns:a16="http://schemas.microsoft.com/office/drawing/2014/main" id="{7742B1B0-3818-4462-89A5-E6A1F62926CE}"/>
                </a:ext>
              </a:extLst>
            </p:cNvPr>
            <p:cNvPicPr>
              <a:picLocks noChangeAspect="1"/>
            </p:cNvPicPr>
            <p:nvPr/>
          </p:nvPicPr>
          <p:blipFill>
            <a:blip r:embed="rId8"/>
            <a:srcRect/>
            <a:stretch>
              <a:fillRect/>
            </a:stretch>
          </p:blipFill>
          <p:spPr>
            <a:xfrm>
              <a:off x="1038934" y="0"/>
              <a:ext cx="1080623" cy="1169966"/>
            </a:xfrm>
            <a:prstGeom prst="rect">
              <a:avLst/>
            </a:prstGeom>
          </p:spPr>
        </p:pic>
      </p:grpSp>
    </p:spTree>
    <p:custDataLst>
      <p:tags r:id="rId1"/>
    </p:custDataLst>
    <p:extLst>
      <p:ext uri="{BB962C8B-B14F-4D97-AF65-F5344CB8AC3E}">
        <p14:creationId xmlns:p14="http://schemas.microsoft.com/office/powerpoint/2010/main" val="771685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9D184B2-2226-4E31-BCCB-444330767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8533" y="918266"/>
            <a:ext cx="706127" cy="5863534"/>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7">
            <a:extLst>
              <a:ext uri="{FF2B5EF4-FFF2-40B4-BE49-F238E27FC236}">
                <a16:creationId xmlns:a16="http://schemas.microsoft.com/office/drawing/2014/main" id="{1AC4D4E3-486A-464A-8EC8-D448810972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7879" y="643467"/>
            <a:ext cx="420307" cy="5668919"/>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Rectangle 13">
            <a:extLst>
              <a:ext uri="{FF2B5EF4-FFF2-40B4-BE49-F238E27FC236}">
                <a16:creationId xmlns:a16="http://schemas.microsoft.com/office/drawing/2014/main" id="{864DE13E-58EB-4475-B79C-0D4FC6512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8387" y="643467"/>
            <a:ext cx="10933503" cy="5391944"/>
          </a:xfrm>
          <a:prstGeom prst="rect">
            <a:avLst/>
          </a:prstGeom>
          <a:solidFill>
            <a:srgbClr val="FFFFFF"/>
          </a:solidFill>
          <a:ln w="12700">
            <a:solidFill>
              <a:schemeClr val="accent1"/>
            </a:solidFill>
            <a:miter lim="800000"/>
          </a:ln>
        </p:spPr>
        <p:txBody>
          <a:bodyPr vert="horz" wrap="square" lIns="91440" tIns="45720" rIns="91440" bIns="45720" numCol="1" anchor="t" anchorCtr="0" compatLnSpc="1">
            <a:prstTxWarp prst="textNoShape">
              <a:avLst/>
            </a:prstTxWarp>
          </a:bodyPr>
          <a:lstStyle/>
          <a:p>
            <a:endParaRPr lang="en-US"/>
          </a:p>
        </p:txBody>
      </p:sp>
      <p:sp>
        <p:nvSpPr>
          <p:cNvPr id="3" name="TextBox 2">
            <a:extLst>
              <a:ext uri="{FF2B5EF4-FFF2-40B4-BE49-F238E27FC236}">
                <a16:creationId xmlns:a16="http://schemas.microsoft.com/office/drawing/2014/main" id="{86FDDC63-05C2-42DE-BFE5-59A8A9CA4CE2}"/>
              </a:ext>
            </a:extLst>
          </p:cNvPr>
          <p:cNvSpPr txBox="1"/>
          <p:nvPr/>
        </p:nvSpPr>
        <p:spPr>
          <a:xfrm>
            <a:off x="1027794" y="787400"/>
            <a:ext cx="10136413"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a:latin typeface="Open Sans"/>
              </a:rPr>
              <a:t>USCCB Network Arrivals Update</a:t>
            </a:r>
            <a:endParaRPr lang="en-US" sz="1600"/>
          </a:p>
        </p:txBody>
      </p:sp>
      <p:graphicFrame>
        <p:nvGraphicFramePr>
          <p:cNvPr id="4" name="Table 3">
            <a:extLst>
              <a:ext uri="{FF2B5EF4-FFF2-40B4-BE49-F238E27FC236}">
                <a16:creationId xmlns:a16="http://schemas.microsoft.com/office/drawing/2014/main" id="{68106267-963B-4BC3-8A36-59D6A9871E46}"/>
              </a:ext>
            </a:extLst>
          </p:cNvPr>
          <p:cNvGraphicFramePr>
            <a:graphicFrameLocks noGrp="1"/>
          </p:cNvGraphicFramePr>
          <p:nvPr>
            <p:extLst>
              <p:ext uri="{D42A27DB-BD31-4B8C-83A1-F6EECF244321}">
                <p14:modId xmlns:p14="http://schemas.microsoft.com/office/powerpoint/2010/main" val="2062306999"/>
              </p:ext>
            </p:extLst>
          </p:nvPr>
        </p:nvGraphicFramePr>
        <p:xfrm>
          <a:off x="985344" y="1642241"/>
          <a:ext cx="10269498" cy="4326001"/>
        </p:xfrm>
        <a:graphic>
          <a:graphicData uri="http://schemas.openxmlformats.org/drawingml/2006/table">
            <a:tbl>
              <a:tblPr firstRow="1" bandRow="1">
                <a:tableStyleId>{5C22544A-7EE6-4342-B048-85BDC9FD1C3A}</a:tableStyleId>
              </a:tblPr>
              <a:tblGrid>
                <a:gridCol w="5715000">
                  <a:extLst>
                    <a:ext uri="{9D8B030D-6E8A-4147-A177-3AD203B41FA5}">
                      <a16:colId xmlns:a16="http://schemas.microsoft.com/office/drawing/2014/main" val="2735924825"/>
                    </a:ext>
                  </a:extLst>
                </a:gridCol>
                <a:gridCol w="1907946">
                  <a:extLst>
                    <a:ext uri="{9D8B030D-6E8A-4147-A177-3AD203B41FA5}">
                      <a16:colId xmlns:a16="http://schemas.microsoft.com/office/drawing/2014/main" val="3612969139"/>
                    </a:ext>
                  </a:extLst>
                </a:gridCol>
                <a:gridCol w="2646552">
                  <a:extLst>
                    <a:ext uri="{9D8B030D-6E8A-4147-A177-3AD203B41FA5}">
                      <a16:colId xmlns:a16="http://schemas.microsoft.com/office/drawing/2014/main" val="1190508251"/>
                    </a:ext>
                  </a:extLst>
                </a:gridCol>
              </a:tblGrid>
              <a:tr h="434281">
                <a:tc>
                  <a:txBody>
                    <a:bodyPr/>
                    <a:lstStyle/>
                    <a:p>
                      <a:r>
                        <a:rPr lang="en-US">
                          <a:effectLst/>
                          <a:latin typeface="Open Sans"/>
                          <a:ea typeface="Open Sans"/>
                          <a:cs typeface="Open Sans"/>
                        </a:rPr>
                        <a:t>  Weekly APA Pipeline Stats</a:t>
                      </a:r>
                    </a:p>
                  </a:txBody>
                  <a:tcPr marL="0" marR="0" marT="0" marB="0" anchor="ctr"/>
                </a:tc>
                <a:tc>
                  <a:txBody>
                    <a:bodyPr/>
                    <a:lstStyle/>
                    <a:p>
                      <a:pPr algn="ctr"/>
                      <a:r>
                        <a:rPr lang="en-US">
                          <a:effectLst/>
                          <a:latin typeface="Open Sans"/>
                          <a:ea typeface="Open Sans"/>
                          <a:cs typeface="Open Sans"/>
                        </a:rPr>
                        <a:t>As of 12/1/2021​</a:t>
                      </a:r>
                    </a:p>
                  </a:txBody>
                  <a:tcPr marL="0" marR="0" marT="0" marB="0" anchor="ctr"/>
                </a:tc>
                <a:tc>
                  <a:txBody>
                    <a:bodyPr/>
                    <a:lstStyle/>
                    <a:p>
                      <a:pPr algn="ctr"/>
                      <a:r>
                        <a:rPr lang="en-US">
                          <a:effectLst/>
                          <a:latin typeface="Open Sans"/>
                          <a:ea typeface="Open Sans"/>
                          <a:cs typeface="Open Sans"/>
                        </a:rPr>
                        <a:t>As of 1/5/2022</a:t>
                      </a:r>
                    </a:p>
                  </a:txBody>
                  <a:tcPr marL="0" marR="0" marT="0" marB="0" anchor="ctr"/>
                </a:tc>
                <a:extLst>
                  <a:ext uri="{0D108BD9-81ED-4DB2-BD59-A6C34878D82A}">
                    <a16:rowId xmlns:a16="http://schemas.microsoft.com/office/drawing/2014/main" val="801200714"/>
                  </a:ext>
                </a:extLst>
              </a:tr>
              <a:tr h="579042">
                <a:tc>
                  <a:txBody>
                    <a:bodyPr/>
                    <a:lstStyle/>
                    <a:p>
                      <a:r>
                        <a:rPr lang="en-US">
                          <a:effectLst/>
                          <a:latin typeface="Open Sans"/>
                          <a:ea typeface="Open Sans"/>
                          <a:cs typeface="Open Sans"/>
                        </a:rPr>
                        <a:t> Current USCCB APA Capacity​</a:t>
                      </a:r>
                    </a:p>
                  </a:txBody>
                  <a:tcPr marL="0" marR="0" marT="0" marB="0" anchor="ctr"/>
                </a:tc>
                <a:tc>
                  <a:txBody>
                    <a:bodyPr/>
                    <a:lstStyle/>
                    <a:p>
                      <a:pPr algn="ctr"/>
                      <a:endParaRPr lang="en-US" sz="1800">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sz="1800" b="0" i="0" u="none" strike="noStrike" noProof="0">
                          <a:effectLst/>
                          <a:latin typeface="Open Sans"/>
                          <a:ea typeface="Open Sans"/>
                          <a:cs typeface="Open Sans"/>
                        </a:rPr>
                        <a:t>11,030 ind.</a:t>
                      </a:r>
                    </a:p>
                  </a:txBody>
                  <a:tcPr marL="0" marR="0" marT="0" marB="0" anchor="ctr"/>
                </a:tc>
                <a:tc>
                  <a:txBody>
                    <a:bodyPr/>
                    <a:lstStyle/>
                    <a:p>
                      <a:pPr lvl="0" algn="ctr">
                        <a:buNone/>
                      </a:pPr>
                      <a:r>
                        <a:rPr lang="en-US" sz="1800">
                          <a:effectLst/>
                          <a:latin typeface="Open Sans"/>
                          <a:ea typeface="Open Sans"/>
                          <a:cs typeface="Open Sans"/>
                        </a:rPr>
                        <a:t>11,702 ind.</a:t>
                      </a:r>
                    </a:p>
                  </a:txBody>
                  <a:tcPr marL="0" marR="0" marT="0" marB="0" anchor="b"/>
                </a:tc>
                <a:extLst>
                  <a:ext uri="{0D108BD9-81ED-4DB2-BD59-A6C34878D82A}">
                    <a16:rowId xmlns:a16="http://schemas.microsoft.com/office/drawing/2014/main" val="2659362177"/>
                  </a:ext>
                </a:extLst>
              </a:tr>
              <a:tr h="579042">
                <a:tc>
                  <a:txBody>
                    <a:bodyPr/>
                    <a:lstStyle/>
                    <a:p>
                      <a:r>
                        <a:rPr lang="en-US">
                          <a:effectLst/>
                          <a:latin typeface="Open Sans"/>
                          <a:ea typeface="Open Sans"/>
                          <a:cs typeface="Open Sans"/>
                        </a:rPr>
                        <a:t> Total USCCB APA Individuals Assured​</a:t>
                      </a:r>
                    </a:p>
                  </a:txBody>
                  <a:tcPr marL="0" marR="0" marT="0" marB="0" anchor="ctr"/>
                </a:tc>
                <a:tc>
                  <a:txBody>
                    <a:bodyPr/>
                    <a:lstStyle/>
                    <a:p>
                      <a:pPr algn="ctr"/>
                      <a:endParaRPr lang="en-US" sz="1800">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sz="1800" b="0" i="0" u="none" strike="noStrike" noProof="0">
                          <a:effectLst/>
                          <a:latin typeface="Open Sans"/>
                          <a:ea typeface="Open Sans"/>
                          <a:cs typeface="Open Sans"/>
                        </a:rPr>
                        <a:t>10,415 ind.</a:t>
                      </a:r>
                      <a:r>
                        <a:rPr lang="en-US" sz="1800">
                          <a:effectLst/>
                          <a:latin typeface="Open Sans"/>
                          <a:ea typeface="Open Sans"/>
                          <a:cs typeface="Open Sans"/>
                        </a:rPr>
                        <a:t>​</a:t>
                      </a:r>
                      <a:endParaRPr lang="en-US" sz="1800">
                        <a:latin typeface="Open Sans"/>
                        <a:ea typeface="Open Sans"/>
                        <a:cs typeface="Open Sans"/>
                      </a:endParaRPr>
                    </a:p>
                  </a:txBody>
                  <a:tcPr marL="0" marR="0" marT="0" marB="0" anchor="ctr"/>
                </a:tc>
                <a:tc>
                  <a:txBody>
                    <a:bodyPr/>
                    <a:lstStyle/>
                    <a:p>
                      <a:pPr algn="ctr"/>
                      <a:r>
                        <a:rPr lang="en-US" sz="1800">
                          <a:effectLst/>
                          <a:latin typeface="Open Sans"/>
                          <a:ea typeface="Open Sans"/>
                          <a:cs typeface="Open Sans"/>
                        </a:rPr>
                        <a:t>11,508 ind. (cumulative)</a:t>
                      </a:r>
                    </a:p>
                  </a:txBody>
                  <a:tcPr marL="0" marR="0" marT="0" marB="0" anchor="b"/>
                </a:tc>
                <a:extLst>
                  <a:ext uri="{0D108BD9-81ED-4DB2-BD59-A6C34878D82A}">
                    <a16:rowId xmlns:a16="http://schemas.microsoft.com/office/drawing/2014/main" val="4207632157"/>
                  </a:ext>
                </a:extLst>
              </a:tr>
              <a:tr h="752592">
                <a:tc>
                  <a:txBody>
                    <a:bodyPr/>
                    <a:lstStyle/>
                    <a:p>
                      <a:r>
                        <a:rPr lang="en-US">
                          <a:effectLst/>
                          <a:latin typeface="Open Sans"/>
                          <a:ea typeface="Open Sans"/>
                          <a:cs typeface="Open Sans"/>
                        </a:rPr>
                        <a:t> Total APA Individuals Selected by USCCB, Awaiting Assurance</a:t>
                      </a:r>
                    </a:p>
                  </a:txBody>
                  <a:tcPr marL="0" marR="0" marT="0" marB="0" anchor="ctr"/>
                </a:tc>
                <a:tc>
                  <a:txBody>
                    <a:bodyPr/>
                    <a:lstStyle/>
                    <a:p>
                      <a:pPr lvl="0" algn="ctr">
                        <a:lnSpc>
                          <a:spcPct val="100000"/>
                        </a:lnSpc>
                        <a:spcBef>
                          <a:spcPts val="0"/>
                        </a:spcBef>
                        <a:spcAft>
                          <a:spcPts val="0"/>
                        </a:spcAft>
                        <a:buNone/>
                      </a:pPr>
                      <a:r>
                        <a:rPr lang="en-US" sz="1800" b="0" i="0" u="none" strike="noStrike" noProof="0">
                          <a:latin typeface="Open Sans"/>
                          <a:ea typeface="Open Sans"/>
                          <a:cs typeface="Open Sans"/>
                        </a:rPr>
                        <a:t>608 ind. </a:t>
                      </a:r>
                    </a:p>
                    <a:p>
                      <a:pPr lvl="0" algn="ctr">
                        <a:buNone/>
                      </a:pPr>
                      <a:endParaRPr lang="en-US" sz="1800">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tc>
                <a:tc>
                  <a:txBody>
                    <a:bodyPr/>
                    <a:lstStyle/>
                    <a:p>
                      <a:pPr lvl="0" algn="ctr">
                        <a:lnSpc>
                          <a:spcPct val="100000"/>
                        </a:lnSpc>
                        <a:spcBef>
                          <a:spcPts val="0"/>
                        </a:spcBef>
                        <a:spcAft>
                          <a:spcPts val="0"/>
                        </a:spcAft>
                        <a:buNone/>
                      </a:pPr>
                      <a:r>
                        <a:rPr lang="en-US" sz="1800" b="0" i="0" u="none" strike="noStrike" noProof="0">
                          <a:effectLst/>
                          <a:latin typeface="Open Sans"/>
                          <a:ea typeface="Open Sans"/>
                          <a:cs typeface="Open Sans"/>
                        </a:rPr>
                        <a:t>281 ind.</a:t>
                      </a:r>
                    </a:p>
                    <a:p>
                      <a:pPr lvl="0" algn="ctr">
                        <a:buNone/>
                      </a:pPr>
                      <a:endParaRPr lang="en-US" sz="1800">
                        <a:effectLst/>
                        <a:latin typeface="Open Sans" panose="020B0606030504020204" pitchFamily="34" charset="0"/>
                        <a:ea typeface="Open Sans" panose="020B0606030504020204" pitchFamily="34" charset="0"/>
                        <a:cs typeface="Open Sans" panose="020B0606030504020204" pitchFamily="34" charset="0"/>
                      </a:endParaRPr>
                    </a:p>
                  </a:txBody>
                  <a:tcPr marL="0" marR="0" marT="0" marB="0" anchor="b"/>
                </a:tc>
                <a:extLst>
                  <a:ext uri="{0D108BD9-81ED-4DB2-BD59-A6C34878D82A}">
                    <a16:rowId xmlns:a16="http://schemas.microsoft.com/office/drawing/2014/main" val="3173531623"/>
                  </a:ext>
                </a:extLst>
              </a:tr>
              <a:tr h="579042">
                <a:tc>
                  <a:txBody>
                    <a:bodyPr/>
                    <a:lstStyle/>
                    <a:p>
                      <a:r>
                        <a:rPr lang="en-US">
                          <a:effectLst/>
                          <a:latin typeface="Open Sans"/>
                          <a:ea typeface="Open Sans"/>
                          <a:cs typeface="Open Sans"/>
                        </a:rPr>
                        <a:t> APA Individuals Traveled to Final Destination​</a:t>
                      </a:r>
                    </a:p>
                  </a:txBody>
                  <a:tcPr marL="0" marR="0" marT="0" marB="0" anchor="ctr"/>
                </a:tc>
                <a:tc>
                  <a:txBody>
                    <a:bodyPr/>
                    <a:lstStyle/>
                    <a:p>
                      <a:pPr algn="ctr"/>
                      <a:endParaRPr lang="en-US" sz="1800">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sz="1800" b="0" i="0" u="none" strike="noStrike" noProof="0">
                          <a:effectLst/>
                          <a:latin typeface="Open Sans"/>
                          <a:ea typeface="Open Sans"/>
                          <a:cs typeface="Open Sans"/>
                        </a:rPr>
                        <a:t>6,380 ind.</a:t>
                      </a:r>
                    </a:p>
                  </a:txBody>
                  <a:tcPr marL="0" marR="0" marT="0" marB="0" anchor="ctr"/>
                </a:tc>
                <a:tc>
                  <a:txBody>
                    <a:bodyPr/>
                    <a:lstStyle/>
                    <a:p>
                      <a:pPr algn="ctr"/>
                      <a:endParaRPr lang="en-US" sz="1800">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sz="1800">
                          <a:effectLst/>
                          <a:latin typeface="Open Sans"/>
                          <a:ea typeface="Open Sans"/>
                          <a:cs typeface="Open Sans"/>
                        </a:rPr>
                        <a:t>9,251 ind. (79% of capacity)</a:t>
                      </a:r>
                    </a:p>
                  </a:txBody>
                  <a:tcPr marL="0" marR="0" marT="0" marB="0" anchor="b"/>
                </a:tc>
                <a:extLst>
                  <a:ext uri="{0D108BD9-81ED-4DB2-BD59-A6C34878D82A}">
                    <a16:rowId xmlns:a16="http://schemas.microsoft.com/office/drawing/2014/main" val="1324320997"/>
                  </a:ext>
                </a:extLst>
              </a:tr>
              <a:tr h="579042">
                <a:tc>
                  <a:txBody>
                    <a:bodyPr/>
                    <a:lstStyle/>
                    <a:p>
                      <a:r>
                        <a:rPr lang="en-US">
                          <a:effectLst/>
                          <a:latin typeface="Open Sans"/>
                          <a:ea typeface="Open Sans"/>
                          <a:cs typeface="Open Sans"/>
                        </a:rPr>
                        <a:t> Total Assured Not Traveled​</a:t>
                      </a:r>
                    </a:p>
                  </a:txBody>
                  <a:tcPr marL="0" marR="0" marT="0" marB="0" anchor="ctr"/>
                </a:tc>
                <a:tc>
                  <a:txBody>
                    <a:bodyPr/>
                    <a:lstStyle/>
                    <a:p>
                      <a:pPr algn="ctr"/>
                      <a:r>
                        <a:rPr lang="en-US" sz="1800" b="0" i="0" u="none" strike="noStrike" noProof="0">
                          <a:effectLst/>
                          <a:latin typeface="Open Sans"/>
                          <a:ea typeface="Open Sans"/>
                          <a:cs typeface="Open Sans"/>
                        </a:rPr>
                        <a:t>4,035 ind. </a:t>
                      </a:r>
                      <a:endParaRPr lang="en-US" sz="1800">
                        <a:latin typeface="Open Sans"/>
                        <a:ea typeface="Open Sans"/>
                        <a:cs typeface="Open Sans"/>
                      </a:endParaRPr>
                    </a:p>
                  </a:txBody>
                  <a:tcPr marL="0" marR="0" marT="0" marB="0" anchor="ctr"/>
                </a:tc>
                <a:tc>
                  <a:txBody>
                    <a:bodyPr/>
                    <a:lstStyle/>
                    <a:p>
                      <a:pPr algn="ctr"/>
                      <a:endParaRPr lang="en-US" sz="1800">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sz="1800">
                          <a:effectLst/>
                          <a:latin typeface="Open Sans"/>
                          <a:ea typeface="Open Sans"/>
                          <a:cs typeface="Open Sans"/>
                        </a:rPr>
                        <a:t>2,257 ind.</a:t>
                      </a:r>
                    </a:p>
                  </a:txBody>
                  <a:tcPr marL="0" marR="0" marT="0" marB="0" anchor="b"/>
                </a:tc>
                <a:extLst>
                  <a:ext uri="{0D108BD9-81ED-4DB2-BD59-A6C34878D82A}">
                    <a16:rowId xmlns:a16="http://schemas.microsoft.com/office/drawing/2014/main" val="604114142"/>
                  </a:ext>
                </a:extLst>
              </a:tr>
              <a:tr h="579042">
                <a:tc>
                  <a:txBody>
                    <a:bodyPr/>
                    <a:lstStyle/>
                    <a:p>
                      <a:r>
                        <a:rPr lang="en-US">
                          <a:effectLst/>
                          <a:latin typeface="Open Sans"/>
                          <a:ea typeface="Open Sans"/>
                          <a:cs typeface="Open Sans"/>
                        </a:rPr>
                        <a:t> Ready for Departure​</a:t>
                      </a:r>
                    </a:p>
                  </a:txBody>
                  <a:tcPr marL="0" marR="0" marT="0" marB="0" anchor="ctr"/>
                </a:tc>
                <a:tc>
                  <a:txBody>
                    <a:bodyPr/>
                    <a:lstStyle/>
                    <a:p>
                      <a:pPr algn="ctr"/>
                      <a:endParaRPr lang="en-US" sz="1800">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sz="1800" b="0" i="0" u="none" strike="noStrike" noProof="0">
                          <a:effectLst/>
                          <a:latin typeface="Open Sans"/>
                          <a:ea typeface="Open Sans"/>
                          <a:cs typeface="Open Sans"/>
                        </a:rPr>
                        <a:t>1,653 ind. </a:t>
                      </a:r>
                      <a:endParaRPr lang="en-US" sz="1800">
                        <a:latin typeface="Open Sans"/>
                        <a:ea typeface="Open Sans"/>
                        <a:cs typeface="Open Sans"/>
                      </a:endParaRPr>
                    </a:p>
                  </a:txBody>
                  <a:tcPr marL="0" marR="0" marT="0" marB="0" anchor="ctr"/>
                </a:tc>
                <a:tc>
                  <a:txBody>
                    <a:bodyPr/>
                    <a:lstStyle/>
                    <a:p>
                      <a:pPr algn="ctr"/>
                      <a:r>
                        <a:rPr lang="en-US" sz="1800">
                          <a:effectLst/>
                          <a:latin typeface="Open Sans"/>
                          <a:ea typeface="Open Sans"/>
                          <a:cs typeface="Open Sans"/>
                        </a:rPr>
                        <a:t>440 ind.</a:t>
                      </a:r>
                    </a:p>
                  </a:txBody>
                  <a:tcPr marL="0" marR="0" marT="0" marB="0" anchor="b"/>
                </a:tc>
                <a:extLst>
                  <a:ext uri="{0D108BD9-81ED-4DB2-BD59-A6C34878D82A}">
                    <a16:rowId xmlns:a16="http://schemas.microsoft.com/office/drawing/2014/main" val="3696243190"/>
                  </a:ext>
                </a:extLst>
              </a:tr>
            </a:tbl>
          </a:graphicData>
        </a:graphic>
      </p:graphicFrame>
    </p:spTree>
    <p:custDataLst>
      <p:tags r:id="rId1"/>
    </p:custDataLst>
    <p:extLst>
      <p:ext uri="{BB962C8B-B14F-4D97-AF65-F5344CB8AC3E}">
        <p14:creationId xmlns:p14="http://schemas.microsoft.com/office/powerpoint/2010/main" val="1903703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9D184B2-2226-4E31-BCCB-444330767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8533" y="918266"/>
            <a:ext cx="706127" cy="5863534"/>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7">
            <a:extLst>
              <a:ext uri="{FF2B5EF4-FFF2-40B4-BE49-F238E27FC236}">
                <a16:creationId xmlns:a16="http://schemas.microsoft.com/office/drawing/2014/main" id="{1AC4D4E3-486A-464A-8EC8-D448810972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7879" y="643467"/>
            <a:ext cx="420307" cy="5668919"/>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Rectangle 13">
            <a:extLst>
              <a:ext uri="{FF2B5EF4-FFF2-40B4-BE49-F238E27FC236}">
                <a16:creationId xmlns:a16="http://schemas.microsoft.com/office/drawing/2014/main" id="{864DE13E-58EB-4475-B79C-0D4FC6512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8387" y="643467"/>
            <a:ext cx="10933503" cy="5391944"/>
          </a:xfrm>
          <a:prstGeom prst="rect">
            <a:avLst/>
          </a:prstGeom>
          <a:solidFill>
            <a:srgbClr val="FFFFFF"/>
          </a:solidFill>
          <a:ln w="12700">
            <a:solidFill>
              <a:schemeClr val="accent1"/>
            </a:solidFill>
            <a:miter lim="800000"/>
          </a:ln>
        </p:spPr>
        <p:txBody>
          <a:bodyPr vert="horz" wrap="square" lIns="91440" tIns="45720" rIns="91440" bIns="45720" numCol="1" anchor="t" anchorCtr="0" compatLnSpc="1">
            <a:prstTxWarp prst="textNoShape">
              <a:avLst/>
            </a:prstTxWarp>
          </a:bodyPr>
          <a:lstStyle/>
          <a:p>
            <a:endParaRPr lang="en-US"/>
          </a:p>
        </p:txBody>
      </p:sp>
      <p:sp>
        <p:nvSpPr>
          <p:cNvPr id="3" name="TextBox 2">
            <a:extLst>
              <a:ext uri="{FF2B5EF4-FFF2-40B4-BE49-F238E27FC236}">
                <a16:creationId xmlns:a16="http://schemas.microsoft.com/office/drawing/2014/main" id="{86FDDC63-05C2-42DE-BFE5-59A8A9CA4CE2}"/>
              </a:ext>
            </a:extLst>
          </p:cNvPr>
          <p:cNvSpPr txBox="1"/>
          <p:nvPr/>
        </p:nvSpPr>
        <p:spPr>
          <a:xfrm>
            <a:off x="1027794" y="787400"/>
            <a:ext cx="1013641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600" b="1">
                <a:latin typeface="Open Sans"/>
                <a:ea typeface="Open Sans"/>
                <a:cs typeface="Open Sans"/>
              </a:rPr>
              <a:t>Safe Haven Statistics as of January 3, 2022</a:t>
            </a:r>
          </a:p>
        </p:txBody>
      </p:sp>
      <p:graphicFrame>
        <p:nvGraphicFramePr>
          <p:cNvPr id="4" name="Table 3">
            <a:extLst>
              <a:ext uri="{FF2B5EF4-FFF2-40B4-BE49-F238E27FC236}">
                <a16:creationId xmlns:a16="http://schemas.microsoft.com/office/drawing/2014/main" id="{68106267-963B-4BC3-8A36-59D6A9871E46}"/>
              </a:ext>
            </a:extLst>
          </p:cNvPr>
          <p:cNvGraphicFramePr>
            <a:graphicFrameLocks noGrp="1"/>
          </p:cNvGraphicFramePr>
          <p:nvPr>
            <p:extLst>
              <p:ext uri="{D42A27DB-BD31-4B8C-83A1-F6EECF244321}">
                <p14:modId xmlns:p14="http://schemas.microsoft.com/office/powerpoint/2010/main" val="38086694"/>
              </p:ext>
            </p:extLst>
          </p:nvPr>
        </p:nvGraphicFramePr>
        <p:xfrm>
          <a:off x="1360296" y="1618051"/>
          <a:ext cx="9562009" cy="4155752"/>
        </p:xfrm>
        <a:graphic>
          <a:graphicData uri="http://schemas.openxmlformats.org/drawingml/2006/table">
            <a:tbl>
              <a:tblPr firstRow="1" bandRow="1">
                <a:tableStyleId>{5C22544A-7EE6-4342-B048-85BDC9FD1C3A}</a:tableStyleId>
              </a:tblPr>
              <a:tblGrid>
                <a:gridCol w="7168736">
                  <a:extLst>
                    <a:ext uri="{9D8B030D-6E8A-4147-A177-3AD203B41FA5}">
                      <a16:colId xmlns:a16="http://schemas.microsoft.com/office/drawing/2014/main" val="2735924825"/>
                    </a:ext>
                  </a:extLst>
                </a:gridCol>
                <a:gridCol w="2393273">
                  <a:extLst>
                    <a:ext uri="{9D8B030D-6E8A-4147-A177-3AD203B41FA5}">
                      <a16:colId xmlns:a16="http://schemas.microsoft.com/office/drawing/2014/main" val="3612969139"/>
                    </a:ext>
                  </a:extLst>
                </a:gridCol>
              </a:tblGrid>
              <a:tr h="444648">
                <a:tc>
                  <a:txBody>
                    <a:bodyPr/>
                    <a:lstStyle/>
                    <a:p>
                      <a:r>
                        <a:rPr lang="en-US">
                          <a:effectLst/>
                          <a:latin typeface="Open Sans"/>
                          <a:ea typeface="Open Sans"/>
                          <a:cs typeface="Open Sans"/>
                        </a:rPr>
                        <a:t>  Safe Haven Statistics as of 1/3/2022</a:t>
                      </a:r>
                    </a:p>
                  </a:txBody>
                  <a:tcPr marL="0" marR="0" marT="0" marB="0" anchor="ctr"/>
                </a:tc>
                <a:tc>
                  <a:txBody>
                    <a:bodyPr/>
                    <a:lstStyle/>
                    <a:p>
                      <a:pPr algn="ctr"/>
                      <a:r>
                        <a:rPr lang="en-US">
                          <a:effectLst/>
                          <a:latin typeface="Open Sans"/>
                          <a:ea typeface="Open Sans"/>
                          <a:cs typeface="Open Sans"/>
                        </a:rPr>
                        <a:t>Individuals</a:t>
                      </a:r>
                    </a:p>
                  </a:txBody>
                  <a:tcPr marL="0" marR="0" marT="0" marB="0" anchor="ctr"/>
                </a:tc>
                <a:extLst>
                  <a:ext uri="{0D108BD9-81ED-4DB2-BD59-A6C34878D82A}">
                    <a16:rowId xmlns:a16="http://schemas.microsoft.com/office/drawing/2014/main" val="801200714"/>
                  </a:ext>
                </a:extLst>
              </a:tr>
              <a:tr h="598566">
                <a:tc>
                  <a:txBody>
                    <a:bodyPr/>
                    <a:lstStyle/>
                    <a:p>
                      <a:pPr lvl="0">
                        <a:buNone/>
                      </a:pPr>
                      <a:r>
                        <a:rPr lang="en-US">
                          <a:effectLst/>
                          <a:latin typeface="Open Sans"/>
                          <a:ea typeface="Open Sans"/>
                          <a:cs typeface="Open Sans"/>
                        </a:rPr>
                        <a:t>Total Evacuees</a:t>
                      </a:r>
                      <a:endParaRPr lang="en-US"/>
                    </a:p>
                  </a:txBody>
                  <a:tcPr marL="0" marR="0" marT="0" marB="0" anchor="ctr"/>
                </a:tc>
                <a:tc>
                  <a:txBody>
                    <a:bodyPr/>
                    <a:lstStyle/>
                    <a:p>
                      <a:pPr algn="ctr"/>
                      <a:endParaRPr lang="en-US" sz="1800">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sz="1800" b="0" i="0" u="none" strike="noStrike" noProof="0">
                          <a:effectLst/>
                          <a:latin typeface="Open Sans"/>
                          <a:ea typeface="Open Sans"/>
                          <a:cs typeface="Open Sans"/>
                        </a:rPr>
                        <a:t>84,587</a:t>
                      </a:r>
                    </a:p>
                  </a:txBody>
                  <a:tcPr marL="0" marR="0" marT="0" marB="0" anchor="ctr"/>
                </a:tc>
                <a:extLst>
                  <a:ext uri="{0D108BD9-81ED-4DB2-BD59-A6C34878D82A}">
                    <a16:rowId xmlns:a16="http://schemas.microsoft.com/office/drawing/2014/main" val="2659362177"/>
                  </a:ext>
                </a:extLst>
              </a:tr>
              <a:tr h="581463">
                <a:tc>
                  <a:txBody>
                    <a:bodyPr/>
                    <a:lstStyle/>
                    <a:p>
                      <a:r>
                        <a:rPr lang="en-US">
                          <a:effectLst/>
                          <a:latin typeface="Open Sans"/>
                          <a:ea typeface="Open Sans"/>
                          <a:cs typeface="Open Sans"/>
                        </a:rPr>
                        <a:t> Total Afghan Parolees (including SIV applicants)</a:t>
                      </a:r>
                    </a:p>
                  </a:txBody>
                  <a:tcPr marL="0" marR="0" marT="0" marB="0" anchor="ctr"/>
                </a:tc>
                <a:tc>
                  <a:txBody>
                    <a:bodyPr/>
                    <a:lstStyle/>
                    <a:p>
                      <a:pPr lvl="0" algn="ctr">
                        <a:buNone/>
                      </a:pPr>
                      <a:r>
                        <a:rPr lang="en-US" sz="1800">
                          <a:effectLst/>
                          <a:latin typeface="Open Sans"/>
                          <a:ea typeface="Open Sans"/>
                          <a:cs typeface="Open Sans"/>
                        </a:rPr>
                        <a:t>72,613</a:t>
                      </a:r>
                      <a:endParaRPr lang="en-US"/>
                    </a:p>
                  </a:txBody>
                  <a:tcPr marL="0" marR="0" marT="0" marB="0" anchor="ctr"/>
                </a:tc>
                <a:extLst>
                  <a:ext uri="{0D108BD9-81ED-4DB2-BD59-A6C34878D82A}">
                    <a16:rowId xmlns:a16="http://schemas.microsoft.com/office/drawing/2014/main" val="4207632157"/>
                  </a:ext>
                </a:extLst>
              </a:tr>
              <a:tr h="769583">
                <a:tc>
                  <a:txBody>
                    <a:bodyPr/>
                    <a:lstStyle/>
                    <a:p>
                      <a:r>
                        <a:rPr lang="en-US">
                          <a:effectLst/>
                          <a:latin typeface="Open Sans"/>
                          <a:ea typeface="Open Sans"/>
                          <a:cs typeface="Open Sans"/>
                        </a:rPr>
                        <a:t> Total Departures from Safe Havens and POEs</a:t>
                      </a:r>
                    </a:p>
                  </a:txBody>
                  <a:tcPr marL="0" marR="0" marT="0" marB="0" anchor="ctr"/>
                </a:tc>
                <a:tc>
                  <a:txBody>
                    <a:bodyPr/>
                    <a:lstStyle/>
                    <a:p>
                      <a:pPr lvl="0" algn="ctr">
                        <a:lnSpc>
                          <a:spcPct val="100000"/>
                        </a:lnSpc>
                        <a:spcBef>
                          <a:spcPts val="0"/>
                        </a:spcBef>
                        <a:spcAft>
                          <a:spcPts val="0"/>
                        </a:spcAft>
                        <a:buNone/>
                      </a:pPr>
                      <a:r>
                        <a:rPr lang="en-US" sz="1800" b="0" i="0" u="none" strike="noStrike" noProof="0">
                          <a:latin typeface="Open Sans"/>
                          <a:ea typeface="Open Sans"/>
                          <a:cs typeface="Open Sans"/>
                        </a:rPr>
                        <a:t>62,865</a:t>
                      </a:r>
                    </a:p>
                    <a:p>
                      <a:pPr lvl="0" algn="ctr">
                        <a:buNone/>
                      </a:pPr>
                      <a:endParaRPr lang="en-US" sz="1800">
                        <a:latin typeface="Open Sans" panose="020B0606030504020204" pitchFamily="34" charset="0"/>
                        <a:ea typeface="Open Sans" panose="020B0606030504020204" pitchFamily="34" charset="0"/>
                        <a:cs typeface="Open Sans" panose="020B0606030504020204" pitchFamily="34" charset="0"/>
                      </a:endParaRPr>
                    </a:p>
                  </a:txBody>
                  <a:tcPr marL="0" marR="0" marT="0" marB="0" anchor="ctr"/>
                </a:tc>
                <a:extLst>
                  <a:ext uri="{0D108BD9-81ED-4DB2-BD59-A6C34878D82A}">
                    <a16:rowId xmlns:a16="http://schemas.microsoft.com/office/drawing/2014/main" val="3173531623"/>
                  </a:ext>
                </a:extLst>
              </a:tr>
              <a:tr h="581463">
                <a:tc>
                  <a:txBody>
                    <a:bodyPr/>
                    <a:lstStyle/>
                    <a:p>
                      <a:r>
                        <a:rPr lang="en-US">
                          <a:effectLst/>
                          <a:latin typeface="Open Sans"/>
                          <a:ea typeface="Open Sans"/>
                          <a:cs typeface="Open Sans"/>
                        </a:rPr>
                        <a:t>Total Pending Departure from Safe Havens</a:t>
                      </a:r>
                    </a:p>
                  </a:txBody>
                  <a:tcPr marL="0" marR="0" marT="0" marB="0" anchor="ctr"/>
                </a:tc>
                <a:tc>
                  <a:txBody>
                    <a:bodyPr/>
                    <a:lstStyle/>
                    <a:p>
                      <a:pPr lvl="0" algn="ctr">
                        <a:buNone/>
                      </a:pPr>
                      <a:r>
                        <a:rPr lang="en-US" sz="1800">
                          <a:effectLst/>
                          <a:latin typeface="Open Sans"/>
                          <a:ea typeface="Open Sans"/>
                          <a:cs typeface="Open Sans"/>
                        </a:rPr>
                        <a:t>21,722</a:t>
                      </a:r>
                      <a:endParaRPr lang="en-US"/>
                    </a:p>
                  </a:txBody>
                  <a:tcPr marL="0" marR="0" marT="0" marB="0" anchor="ctr"/>
                </a:tc>
                <a:extLst>
                  <a:ext uri="{0D108BD9-81ED-4DB2-BD59-A6C34878D82A}">
                    <a16:rowId xmlns:a16="http://schemas.microsoft.com/office/drawing/2014/main" val="1324320997"/>
                  </a:ext>
                </a:extLst>
              </a:tr>
              <a:tr h="581463">
                <a:tc>
                  <a:txBody>
                    <a:bodyPr/>
                    <a:lstStyle/>
                    <a:p>
                      <a:r>
                        <a:rPr lang="en-US">
                          <a:effectLst/>
                          <a:latin typeface="Open Sans"/>
                          <a:ea typeface="Open Sans"/>
                          <a:cs typeface="Open Sans"/>
                        </a:rPr>
                        <a:t> Total Outstanding Assurances</a:t>
                      </a:r>
                    </a:p>
                  </a:txBody>
                  <a:tcPr marL="0" marR="0" marT="0" marB="0" anchor="ctr"/>
                </a:tc>
                <a:tc>
                  <a:txBody>
                    <a:bodyPr/>
                    <a:lstStyle/>
                    <a:p>
                      <a:pPr lvl="0" algn="ctr">
                        <a:buNone/>
                      </a:pPr>
                      <a:r>
                        <a:rPr lang="en-US" sz="1800" b="0" i="0" u="none" strike="noStrike" noProof="0">
                          <a:effectLst/>
                          <a:latin typeface="Open Sans"/>
                          <a:ea typeface="Open Sans"/>
                          <a:cs typeface="Open Sans"/>
                        </a:rPr>
                        <a:t>5,077</a:t>
                      </a:r>
                      <a:endParaRPr lang="en-US"/>
                    </a:p>
                  </a:txBody>
                  <a:tcPr marL="0" marR="0" marT="0" marB="0" anchor="ctr"/>
                </a:tc>
                <a:extLst>
                  <a:ext uri="{0D108BD9-81ED-4DB2-BD59-A6C34878D82A}">
                    <a16:rowId xmlns:a16="http://schemas.microsoft.com/office/drawing/2014/main" val="604114142"/>
                  </a:ext>
                </a:extLst>
              </a:tr>
              <a:tr h="598566">
                <a:tc>
                  <a:txBody>
                    <a:bodyPr/>
                    <a:lstStyle/>
                    <a:p>
                      <a:r>
                        <a:rPr lang="en-US">
                          <a:effectLst/>
                          <a:latin typeface="Open Sans"/>
                          <a:ea typeface="Open Sans"/>
                          <a:cs typeface="Open Sans"/>
                        </a:rPr>
                        <a:t>Evacuees at Lily Pads (overseas)</a:t>
                      </a:r>
                    </a:p>
                  </a:txBody>
                  <a:tcPr marL="0" marR="0" marT="0" marB="0" anchor="ctr"/>
                </a:tc>
                <a:tc>
                  <a:txBody>
                    <a:bodyPr/>
                    <a:lstStyle/>
                    <a:p>
                      <a:pPr algn="ctr"/>
                      <a:endParaRPr lang="en-US" sz="1800">
                        <a:effectLst/>
                        <a:latin typeface="Open Sans" panose="020B0606030504020204" pitchFamily="34" charset="0"/>
                        <a:ea typeface="Open Sans" panose="020B0606030504020204" pitchFamily="34" charset="0"/>
                        <a:cs typeface="Open Sans" panose="020B0606030504020204" pitchFamily="34" charset="0"/>
                      </a:endParaRPr>
                    </a:p>
                    <a:p>
                      <a:pPr lvl="0" algn="ctr">
                        <a:buNone/>
                      </a:pPr>
                      <a:r>
                        <a:rPr lang="en-US" sz="1800" b="0" i="0" u="none" strike="noStrike" noProof="0">
                          <a:effectLst/>
                          <a:latin typeface="Open Sans"/>
                          <a:ea typeface="Open Sans"/>
                          <a:cs typeface="Open Sans"/>
                        </a:rPr>
                        <a:t>2,171</a:t>
                      </a:r>
                    </a:p>
                  </a:txBody>
                  <a:tcPr marL="0" marR="0" marT="0" marB="0" anchor="ctr"/>
                </a:tc>
                <a:extLst>
                  <a:ext uri="{0D108BD9-81ED-4DB2-BD59-A6C34878D82A}">
                    <a16:rowId xmlns:a16="http://schemas.microsoft.com/office/drawing/2014/main" val="3696243190"/>
                  </a:ext>
                </a:extLst>
              </a:tr>
            </a:tbl>
          </a:graphicData>
        </a:graphic>
      </p:graphicFrame>
    </p:spTree>
    <p:custDataLst>
      <p:tags r:id="rId1"/>
    </p:custDataLst>
    <p:extLst>
      <p:ext uri="{BB962C8B-B14F-4D97-AF65-F5344CB8AC3E}">
        <p14:creationId xmlns:p14="http://schemas.microsoft.com/office/powerpoint/2010/main" val="4063945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spcAft>
                <a:spcPts val="1200"/>
              </a:spcAft>
              <a:buFont typeface="Arial"/>
              <a:buChar char="•"/>
            </a:pPr>
            <a:r>
              <a:rPr lang="en-US">
                <a:solidFill>
                  <a:srgbClr val="000000"/>
                </a:solidFill>
                <a:latin typeface="Open Sans"/>
                <a:ea typeface="Open Sans"/>
                <a:cs typeface="Open Sans"/>
              </a:rPr>
              <a:t>Atterbury and Holloman are closing on January 23.  All cases assured and will travel by January 22.</a:t>
            </a:r>
          </a:p>
          <a:p>
            <a:pPr marL="285750" indent="-285750">
              <a:spcAft>
                <a:spcPts val="1200"/>
              </a:spcAft>
              <a:buFont typeface="Arial"/>
              <a:buChar char="•"/>
            </a:pPr>
            <a:r>
              <a:rPr lang="en-US">
                <a:solidFill>
                  <a:srgbClr val="000000"/>
                </a:solidFill>
                <a:latin typeface="Open Sans"/>
                <a:ea typeface="Open Sans"/>
                <a:cs typeface="Open Sans"/>
              </a:rPr>
              <a:t>Fort Pickett is next to close on January 30.  All cases must travel by Jan 29.  Please review your outstanding assurances and prioritize these cases since there is no travel flexibility.</a:t>
            </a:r>
          </a:p>
          <a:p>
            <a:pPr marL="285750" indent="-285750">
              <a:spcAft>
                <a:spcPts val="1200"/>
              </a:spcAft>
              <a:buFont typeface="Arial"/>
              <a:buChar char="•"/>
            </a:pPr>
            <a:r>
              <a:rPr lang="en-US">
                <a:solidFill>
                  <a:srgbClr val="000000"/>
                </a:solidFill>
                <a:latin typeface="Open Sans"/>
                <a:ea typeface="Open Sans"/>
                <a:cs typeface="Open Sans"/>
              </a:rPr>
              <a:t>McCoy and Dix to remain open until February 15.</a:t>
            </a:r>
          </a:p>
          <a:p>
            <a:pPr marL="285750" indent="-285750">
              <a:spcAft>
                <a:spcPts val="1200"/>
              </a:spcAft>
              <a:buFont typeface="Arial"/>
              <a:buChar char="•"/>
            </a:pPr>
            <a:r>
              <a:rPr lang="en-US">
                <a:solidFill>
                  <a:srgbClr val="000000"/>
                </a:solidFill>
                <a:latin typeface="Open Sans"/>
                <a:ea typeface="Open Sans"/>
                <a:cs typeface="Open Sans"/>
              </a:rPr>
              <a:t>Small number of Medically Fragile Individuals residing in Bethesda which will travel over the coming weeks.</a:t>
            </a:r>
            <a:endParaRPr lang="en-US">
              <a:solidFill>
                <a:srgbClr val="00000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lIns="91440" tIns="45720" rIns="91440" bIns="45720" rtlCol="0" anchor="t">
            <a:spAutoFit/>
          </a:bodyPr>
          <a:lstStyle/>
          <a:p>
            <a:r>
              <a:rPr lang="en-US" sz="4400" b="1">
                <a:latin typeface="Open Sans"/>
                <a:ea typeface="Open Sans"/>
                <a:cs typeface="Open Sans"/>
              </a:rPr>
              <a:t>Safe Haven Closures</a:t>
            </a:r>
            <a:endParaRPr lang="en-US" sz="4400" b="1">
              <a:latin typeface="Open Sans" panose="020B0606030504020204" pitchFamily="34" charset="0"/>
              <a:ea typeface="Open Sans" panose="020B0606030504020204" pitchFamily="34" charset="0"/>
              <a:cs typeface="Open Sans" panose="020B0606030504020204" pitchFamily="34" charset="0"/>
            </a:endParaRPr>
          </a:p>
        </p:txBody>
      </p:sp>
    </p:spTree>
    <p:custDataLst>
      <p:tags r:id="rId1"/>
    </p:custDataLst>
    <p:extLst>
      <p:ext uri="{BB962C8B-B14F-4D97-AF65-F5344CB8AC3E}">
        <p14:creationId xmlns:p14="http://schemas.microsoft.com/office/powerpoint/2010/main" val="1485736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rtl="0" fontAlgn="base"/>
            <a:r>
              <a:rPr lang="en-US" sz="1600" b="1" i="0">
                <a:solidFill>
                  <a:srgbClr val="000000"/>
                </a:solidFill>
                <a:effectLst/>
                <a:latin typeface="Open Sans"/>
                <a:ea typeface="Open Sans"/>
                <a:cs typeface="Open Sans"/>
              </a:rPr>
              <a:t>Housing on Demand</a:t>
            </a:r>
            <a:r>
              <a:rPr lang="en-US" sz="1600" b="0" i="0">
                <a:solidFill>
                  <a:srgbClr val="000000"/>
                </a:solidFill>
                <a:effectLst/>
                <a:latin typeface="Open Sans"/>
                <a:ea typeface="Open Sans"/>
                <a:cs typeface="Open Sans"/>
              </a:rPr>
              <a:t> </a:t>
            </a:r>
          </a:p>
          <a:p>
            <a:pPr marL="285750" indent="-285750" algn="l" rtl="0" fontAlgn="base">
              <a:buFont typeface="Arial" panose="020B0604020202020204" pitchFamily="34" charset="0"/>
              <a:buChar char="•"/>
            </a:pPr>
            <a:r>
              <a:rPr lang="en-US" sz="1600" b="0" i="0">
                <a:solidFill>
                  <a:srgbClr val="000000"/>
                </a:solidFill>
                <a:effectLst/>
                <a:latin typeface="Open Sans"/>
                <a:ea typeface="Open Sans"/>
                <a:cs typeface="Open Sans"/>
              </a:rPr>
              <a:t>So far utilized by Cleveland and Atlanta to serve 11 cases </a:t>
            </a:r>
          </a:p>
          <a:p>
            <a:pPr marL="285750" indent="-285750" fontAlgn="base">
              <a:buFont typeface="Arial" panose="020B0604020202020204" pitchFamily="34" charset="0"/>
              <a:buChar char="•"/>
            </a:pPr>
            <a:r>
              <a:rPr lang="en-US" sz="1600" b="0" i="0">
                <a:solidFill>
                  <a:srgbClr val="000000"/>
                </a:solidFill>
                <a:effectLst/>
                <a:latin typeface="Open Sans"/>
                <a:ea typeface="Open Sans"/>
                <a:cs typeface="Open Sans"/>
              </a:rPr>
              <a:t>PRM is rolling out availability nationwide this week</a:t>
            </a:r>
            <a:r>
              <a:rPr lang="en-US" sz="1600">
                <a:solidFill>
                  <a:srgbClr val="000000"/>
                </a:solidFill>
                <a:latin typeface="Open Sans"/>
                <a:ea typeface="Open Sans"/>
                <a:cs typeface="Open Sans"/>
              </a:rPr>
              <a:t> or next</a:t>
            </a:r>
            <a:r>
              <a:rPr lang="en-US" sz="1600" b="0" i="0">
                <a:solidFill>
                  <a:srgbClr val="000000"/>
                </a:solidFill>
                <a:effectLst/>
                <a:latin typeface="Open Sans"/>
                <a:ea typeface="Open Sans"/>
                <a:cs typeface="Open Sans"/>
              </a:rPr>
              <a:t>, feel free to submit requests even if your location is not included on the initial list of cities</a:t>
            </a:r>
            <a:r>
              <a:rPr lang="en-US" sz="1600">
                <a:solidFill>
                  <a:srgbClr val="000000"/>
                </a:solidFill>
                <a:latin typeface="Open Sans"/>
                <a:ea typeface="Open Sans"/>
                <a:cs typeface="Open Sans"/>
              </a:rPr>
              <a:t> </a:t>
            </a:r>
            <a:endParaRPr lang="en-US" sz="1600" b="0" i="0">
              <a:solidFill>
                <a:srgbClr val="000000"/>
              </a:solidFill>
              <a:effectLst/>
              <a:latin typeface="Open Sans"/>
              <a:ea typeface="Open Sans"/>
              <a:cs typeface="Open Sans"/>
            </a:endParaRPr>
          </a:p>
          <a:p>
            <a:pPr marL="285750" indent="-285750" algn="l" rtl="0" fontAlgn="base">
              <a:buFont typeface="Arial" panose="020B0604020202020204" pitchFamily="34" charset="0"/>
              <a:buChar char="•"/>
            </a:pPr>
            <a:r>
              <a:rPr lang="en-US" sz="1600" b="0" i="0">
                <a:solidFill>
                  <a:srgbClr val="000000"/>
                </a:solidFill>
                <a:effectLst/>
                <a:latin typeface="Open Sans"/>
                <a:ea typeface="Open Sans"/>
                <a:cs typeface="Open Sans"/>
              </a:rPr>
              <a:t>Instructions on </a:t>
            </a:r>
            <a:r>
              <a:rPr lang="en-US" sz="1600" b="0" i="0" err="1">
                <a:solidFill>
                  <a:srgbClr val="000000"/>
                </a:solidFill>
                <a:effectLst/>
                <a:latin typeface="Open Sans"/>
                <a:ea typeface="Open Sans"/>
                <a:cs typeface="Open Sans"/>
              </a:rPr>
              <a:t>MRSConnect</a:t>
            </a:r>
            <a:r>
              <a:rPr lang="en-US" sz="1600" b="0" i="0">
                <a:solidFill>
                  <a:srgbClr val="000000"/>
                </a:solidFill>
                <a:effectLst/>
                <a:latin typeface="Open Sans"/>
                <a:ea typeface="Open Sans"/>
                <a:cs typeface="Open Sans"/>
              </a:rPr>
              <a:t> – submit Tuesday by noon to Rebekah Korver for reservations starting the next week.</a:t>
            </a:r>
          </a:p>
          <a:p>
            <a:pPr algn="l" rtl="0" fontAlgn="base"/>
            <a:endParaRPr lang="en-US" sz="160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algn="l" rtl="0" fontAlgn="base"/>
            <a:r>
              <a:rPr lang="en-US" sz="1600" b="1" i="0">
                <a:solidFill>
                  <a:srgbClr val="000000"/>
                </a:solidFill>
                <a:effectLst/>
                <a:latin typeface="Open Sans"/>
                <a:ea typeface="Open Sans"/>
                <a:cs typeface="Open Sans"/>
              </a:rPr>
              <a:t>DHS Housing outreach</a:t>
            </a:r>
            <a:r>
              <a:rPr lang="en-US" sz="1600" b="0" i="0">
                <a:solidFill>
                  <a:srgbClr val="000000"/>
                </a:solidFill>
                <a:effectLst/>
                <a:latin typeface="Open Sans"/>
                <a:ea typeface="Open Sans"/>
                <a:cs typeface="Open Sans"/>
              </a:rPr>
              <a:t> </a:t>
            </a:r>
          </a:p>
          <a:p>
            <a:pPr algn="l" rtl="0" fontAlgn="base"/>
            <a:r>
              <a:rPr lang="en-US" sz="1600" b="0" i="0">
                <a:solidFill>
                  <a:srgbClr val="000000"/>
                </a:solidFill>
                <a:effectLst/>
                <a:latin typeface="Open Sans"/>
                <a:ea typeface="Open Sans"/>
                <a:cs typeface="Open Sans"/>
              </a:rPr>
              <a:t>A new list of properties open to renting to new arrivals is up on </a:t>
            </a:r>
            <a:r>
              <a:rPr lang="en-US" sz="1600" b="0" i="0" err="1">
                <a:solidFill>
                  <a:srgbClr val="000000"/>
                </a:solidFill>
                <a:effectLst/>
                <a:latin typeface="Open Sans"/>
                <a:ea typeface="Open Sans"/>
                <a:cs typeface="Open Sans"/>
              </a:rPr>
              <a:t>MRSConnect</a:t>
            </a:r>
            <a:r>
              <a:rPr lang="en-US" sz="1600" b="0" i="0">
                <a:solidFill>
                  <a:srgbClr val="000000"/>
                </a:solidFill>
                <a:effectLst/>
                <a:latin typeface="Open Sans"/>
                <a:ea typeface="Open Sans"/>
                <a:cs typeface="Open Sans"/>
              </a:rPr>
              <a:t> in Housing Resources </a:t>
            </a:r>
          </a:p>
        </p:txBody>
      </p:sp>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Informational Update</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pic>
        <p:nvPicPr>
          <p:cNvPr id="10" name="Graphic 9" descr="Information">
            <a:extLst>
              <a:ext uri="{FF2B5EF4-FFF2-40B4-BE49-F238E27FC236}">
                <a16:creationId xmlns:a16="http://schemas.microsoft.com/office/drawing/2014/main" id="{610EBC2F-A3EF-481C-8AF0-55A4D2B5D4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60553" y="185250"/>
            <a:ext cx="1226642" cy="1226642"/>
          </a:xfrm>
          <a:prstGeom prst="rect">
            <a:avLst/>
          </a:prstGeom>
        </p:spPr>
      </p:pic>
    </p:spTree>
    <p:custDataLst>
      <p:tags r:id="rId1"/>
    </p:custDataLst>
    <p:extLst>
      <p:ext uri="{BB962C8B-B14F-4D97-AF65-F5344CB8AC3E}">
        <p14:creationId xmlns:p14="http://schemas.microsoft.com/office/powerpoint/2010/main" val="256158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rtl="0" fontAlgn="base"/>
            <a:r>
              <a:rPr lang="en-US" sz="16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Team Rubicon</a:t>
            </a: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p>
            <a:pPr marL="285750" indent="-285750" algn="l" rtl="0" fontAlgn="base">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First five Rubicon hubs will activate next week – Northern VA, Dallas-Ft. Worth, Milwaukee, Denver, CA site TBD </a:t>
            </a:r>
          </a:p>
          <a:p>
            <a:pPr marL="285750" indent="-285750" algn="l" rtl="0" fontAlgn="base">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Will ramp up to 20 hubs in the coming weeks </a:t>
            </a:r>
          </a:p>
          <a:p>
            <a:pPr marL="285750" indent="-285750" algn="l" rtl="0" fontAlgn="base">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Support donation management, volunteer management </a:t>
            </a:r>
          </a:p>
          <a:p>
            <a:pPr marL="285750" indent="-285750" algn="l" rtl="0" fontAlgn="base">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Working through SRC’s and ORR for coordination  </a:t>
            </a:r>
          </a:p>
          <a:p>
            <a:pPr algn="l" rtl="0" fontAlgn="base"/>
            <a:r>
              <a:rPr lang="en-US" sz="16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p>
            <a:pPr algn="l" rtl="0" fontAlgn="base"/>
            <a:r>
              <a:rPr lang="en-US" sz="16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Sponsor Circles</a:t>
            </a: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p>
            <a:pPr marL="285750" indent="-285750" algn="l" rtl="0" fontAlgn="base">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As of 12/30 5 cases resettled through 2 circles </a:t>
            </a:r>
          </a:p>
          <a:p>
            <a:pPr marL="285750" indent="-285750" algn="l" rtl="0" fontAlgn="base">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13 circles certified </a:t>
            </a:r>
          </a:p>
        </p:txBody>
      </p:sp>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Informational Update</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pic>
        <p:nvPicPr>
          <p:cNvPr id="10" name="Graphic 9" descr="Information">
            <a:extLst>
              <a:ext uri="{FF2B5EF4-FFF2-40B4-BE49-F238E27FC236}">
                <a16:creationId xmlns:a16="http://schemas.microsoft.com/office/drawing/2014/main" id="{610EBC2F-A3EF-481C-8AF0-55A4D2B5D4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60553" y="185250"/>
            <a:ext cx="1226642" cy="1226642"/>
          </a:xfrm>
          <a:prstGeom prst="rect">
            <a:avLst/>
          </a:prstGeom>
        </p:spPr>
      </p:pic>
    </p:spTree>
    <p:custDataLst>
      <p:tags r:id="rId1"/>
    </p:custDataLst>
    <p:extLst>
      <p:ext uri="{BB962C8B-B14F-4D97-AF65-F5344CB8AC3E}">
        <p14:creationId xmlns:p14="http://schemas.microsoft.com/office/powerpoint/2010/main" val="16525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41165" y="2184846"/>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rtl="0" fontAlgn="base"/>
            <a:r>
              <a:rPr lang="en-US" sz="16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R&amp;P</a:t>
            </a:r>
          </a:p>
          <a:p>
            <a:pPr algn="l" rtl="0" fontAlgn="base"/>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Postponing all but seven FY22 R&amp;P </a:t>
            </a:r>
            <a:r>
              <a:rPr lang="en-US" sz="1600" b="0" i="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monitorings</a:t>
            </a: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DDS will reach out this week to notify you whether your monitoring has been postponed or not. PRM granted a reset of the three-year monitoring schedule, so (almost) all planned FY22 monitoring will occur in FY23, all planned FY23 monitoring will occur in FY24, etc. </a:t>
            </a:r>
          </a:p>
          <a:p>
            <a:pPr algn="l" rtl="0" fontAlgn="base"/>
            <a:endPar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algn="l" rtl="0" fontAlgn="base"/>
            <a:r>
              <a:rPr lang="en-US" sz="16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MG</a:t>
            </a:r>
          </a:p>
          <a:p>
            <a:pPr algn="l" rtl="0" fontAlgn="base"/>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Approximately half of the FY22 MG </a:t>
            </a:r>
            <a:r>
              <a:rPr lang="en-US" sz="1600" b="0" i="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monitorings</a:t>
            </a: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have been postponed. DDS will reach out this week to notify you whether your monitoring has been postponed or not. </a:t>
            </a:r>
          </a:p>
          <a:p>
            <a:pPr algn="l" rtl="0" fontAlgn="base"/>
            <a:endPar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algn="l" rtl="0" fontAlgn="base"/>
            <a:r>
              <a:rPr lang="en-US" sz="16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APA</a:t>
            </a:r>
          </a:p>
          <a:p>
            <a:pPr algn="l" rtl="0" fontAlgn="base"/>
            <a:r>
              <a:rPr lang="en-US" sz="1600">
                <a:solidFill>
                  <a:srgbClr val="000000"/>
                </a:solidFill>
                <a:latin typeface="Open Sans" panose="020B0606030504020204" pitchFamily="34" charset="0"/>
                <a:ea typeface="Open Sans" panose="020B0606030504020204" pitchFamily="34" charset="0"/>
                <a:cs typeface="Open Sans" panose="020B0606030504020204" pitchFamily="34" charset="0"/>
              </a:rPr>
              <a:t>T</a:t>
            </a: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his month we are starting APA desk reviews. Not many signed up for January, but February and March are fairly packed. </a:t>
            </a:r>
          </a:p>
        </p:txBody>
      </p:sp>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Affiliate Monitoring &amp; Desk Reviews</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Tree>
    <p:custDataLst>
      <p:tags r:id="rId1"/>
    </p:custDataLst>
    <p:extLst>
      <p:ext uri="{BB962C8B-B14F-4D97-AF65-F5344CB8AC3E}">
        <p14:creationId xmlns:p14="http://schemas.microsoft.com/office/powerpoint/2010/main" val="3602224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41165" y="2184846"/>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rtl="0" fontAlgn="base"/>
            <a:r>
              <a:rPr lang="en-US" sz="16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APA Additional Direct Assistance </a:t>
            </a:r>
          </a:p>
          <a:p>
            <a:pPr marL="285750" indent="-285750" algn="l" rtl="0" fontAlgn="base">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Apply as early in the APA service period as possible </a:t>
            </a:r>
          </a:p>
          <a:p>
            <a:pPr marL="285750" indent="-285750" algn="l" rtl="0" fontAlgn="base">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90-day deadline to expend funds is not flexible </a:t>
            </a:r>
          </a:p>
          <a:p>
            <a:pPr marL="285750" indent="-285750" algn="l" rtl="0" fontAlgn="base">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Coming soon: nutrition assistance can be included as part of your request </a:t>
            </a:r>
          </a:p>
          <a:p>
            <a:pPr algn="l" rtl="0" fontAlgn="base"/>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p>
            <a:pPr algn="l" rtl="0" fontAlgn="base"/>
            <a:r>
              <a:rPr lang="en-US" sz="16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Update on APA Client Documentation</a:t>
            </a: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p>
            <a:pPr marL="285750" indent="-285750" algn="l" rtl="0" fontAlgn="base">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USCCB has heard that IOM hopes to clear the SS card mailing backlog by January 15</a:t>
            </a:r>
            <a:r>
              <a:rPr lang="en-US" sz="1600" b="0" i="0" baseline="30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th</a:t>
            </a: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p>
            <a:pPr marL="285750" indent="-285750" algn="l" rtl="0" fontAlgn="base">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All APA clients arriving from Safe Havens should have their EADs in hand </a:t>
            </a:r>
          </a:p>
          <a:p>
            <a:pPr marL="285750" indent="-285750" algn="l" rtl="0" fontAlgn="base">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Please reference USCCB’s MRSConnect resource – </a:t>
            </a:r>
            <a:r>
              <a:rPr lang="en-US" sz="1600" b="1" i="0">
                <a:solidFill>
                  <a:srgbClr val="00765A"/>
                </a:solidFill>
                <a:effectLst/>
                <a:latin typeface="Open Sans" panose="020B0606030504020204" pitchFamily="34" charset="0"/>
                <a:ea typeface="Open Sans" panose="020B0606030504020204" pitchFamily="34" charset="0"/>
                <a:cs typeface="Open Sans" panose="020B0606030504020204" pitchFamily="34" charset="0"/>
              </a:rPr>
              <a:t>APA Documentation Issues and Next Steps </a:t>
            </a: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(see link in the chat – you must be logged into MRSConnect to access this resource!) </a:t>
            </a:r>
          </a:p>
          <a:p>
            <a:pPr marL="285750" indent="-285750" algn="l" rtl="0" fontAlgn="base">
              <a:buFont typeface="Arial" panose="020B0604020202020204" pitchFamily="34" charset="0"/>
              <a:buChar char="•"/>
            </a:pPr>
            <a:endParaRPr lang="en-US" sz="160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algn="l" rtl="0" fontAlgn="base"/>
            <a:r>
              <a:rPr lang="en-US" sz="16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APA Walk-Ins</a:t>
            </a: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p>
            <a:pPr marL="285750" indent="-285750" algn="l" rtl="0" fontAlgn="base">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If you submit all needed information + documentation with your initial email, we can usually get an APA walk-in approved within 24-48 hours of submission to </a:t>
            </a:r>
            <a:r>
              <a:rPr lang="en-US" sz="1600" b="0" i="0" u="sng" strike="noStrike">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3"/>
              </a:rPr>
              <a:t>APA_Walkins@usccb.org</a:t>
            </a: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p>
            <a:pPr marL="285750" indent="-285750" algn="l" rtl="0" fontAlgn="base">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MRSConnect has guidance outlining exactly what we need from you! </a:t>
            </a:r>
          </a:p>
        </p:txBody>
      </p:sp>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Additional Updates &amp; Reminders</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
        <p:nvSpPr>
          <p:cNvPr id="2" name="TextBox 1">
            <a:extLst>
              <a:ext uri="{FF2B5EF4-FFF2-40B4-BE49-F238E27FC236}">
                <a16:creationId xmlns:a16="http://schemas.microsoft.com/office/drawing/2014/main" id="{5561E571-6BCD-4E1F-99A7-F7AF332A75FB}"/>
              </a:ext>
            </a:extLst>
          </p:cNvPr>
          <p:cNvSpPr txBox="1"/>
          <p:nvPr/>
        </p:nvSpPr>
        <p:spPr>
          <a:xfrm>
            <a:off x="8309648" y="2316464"/>
            <a:ext cx="3408218" cy="830997"/>
          </a:xfrm>
          <a:prstGeom prst="rect">
            <a:avLst/>
          </a:prstGeom>
          <a:noFill/>
          <a:ln>
            <a:solidFill>
              <a:srgbClr val="00765A"/>
            </a:solidFill>
          </a:ln>
        </p:spPr>
        <p:txBody>
          <a:bodyPr wrap="square" rtlCol="0">
            <a:spAutoFit/>
          </a:bodyPr>
          <a:lstStyle/>
          <a:p>
            <a:r>
              <a:rPr lang="en-US" sz="1600">
                <a:solidFill>
                  <a:srgbClr val="00765A"/>
                </a:solidFill>
              </a:rPr>
              <a:t>Remember: </a:t>
            </a:r>
            <a:r>
              <a:rPr lang="en-US" sz="1600" b="1">
                <a:solidFill>
                  <a:srgbClr val="00765A"/>
                </a:solidFill>
              </a:rPr>
              <a:t>APA Financial Reconciliation (identifying ineligible members) </a:t>
            </a:r>
            <a:r>
              <a:rPr lang="en-US" sz="1600">
                <a:solidFill>
                  <a:srgbClr val="00765A"/>
                </a:solidFill>
              </a:rPr>
              <a:t>is an ongoing process!</a:t>
            </a:r>
          </a:p>
        </p:txBody>
      </p:sp>
    </p:spTree>
    <p:custDataLst>
      <p:tags r:id="rId1"/>
    </p:custDataLst>
    <p:extLst>
      <p:ext uri="{BB962C8B-B14F-4D97-AF65-F5344CB8AC3E}">
        <p14:creationId xmlns:p14="http://schemas.microsoft.com/office/powerpoint/2010/main" val="3697673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41165" y="2184846"/>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lgn="l" rtl="0" fontAlgn="base">
              <a:spcAft>
                <a:spcPts val="1200"/>
              </a:spcAft>
              <a:buFont typeface="Arial" panose="020B0604020202020204" pitchFamily="34" charset="0"/>
              <a:buChar char="•"/>
            </a:pPr>
            <a:r>
              <a:rPr lang="en-US" sz="18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Attached Parolee Minors = APA minors that 1) are not with their biological parent 2) rejoined their biological parent in the US after a long separation! </a:t>
            </a:r>
          </a:p>
          <a:p>
            <a:pPr marL="285750" indent="-285750" algn="l" rtl="0" fontAlgn="base">
              <a:spcAft>
                <a:spcPts val="1200"/>
              </a:spcAft>
              <a:buFont typeface="Arial" panose="020B0604020202020204" pitchFamily="34" charset="0"/>
              <a:buChar char="•"/>
            </a:pPr>
            <a:r>
              <a:rPr lang="en-US" sz="18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Many APA cases are approaching their 90</a:t>
            </a:r>
            <a:r>
              <a:rPr lang="en-US" sz="1800" b="0" i="0" baseline="3000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th</a:t>
            </a:r>
            <a:r>
              <a:rPr lang="en-US" sz="18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day – </a:t>
            </a:r>
            <a:r>
              <a:rPr lang="en-US" sz="1800" b="1" i="0">
                <a:solidFill>
                  <a:srgbClr val="00765A"/>
                </a:solidFill>
                <a:effectLst/>
                <a:latin typeface="Open Sans" panose="020B0606030504020204" pitchFamily="34" charset="0"/>
                <a:ea typeface="Open Sans" panose="020B0606030504020204" pitchFamily="34" charset="0"/>
                <a:cs typeface="Open Sans" panose="020B0606030504020204" pitchFamily="34" charset="0"/>
              </a:rPr>
              <a:t>does your staff know how to complete and submit the 90 Day Evaluation for attached parolee minors? </a:t>
            </a:r>
            <a:r>
              <a:rPr lang="en-US" sz="18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(Remember: it’s not in MRIS for APA clients!) </a:t>
            </a:r>
          </a:p>
          <a:p>
            <a:pPr marL="285750" indent="-285750" algn="l" rtl="0" fontAlgn="base">
              <a:spcAft>
                <a:spcPts val="1200"/>
              </a:spcAft>
              <a:buFont typeface="Arial" panose="020B0604020202020204" pitchFamily="34" charset="0"/>
              <a:buChar char="•"/>
            </a:pPr>
            <a:r>
              <a:rPr lang="en-US" sz="1800" b="0" i="0" u="sng" strike="noStrike">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3"/>
              </a:rPr>
              <a:t>MRSRefugeeMinors@usccb.org</a:t>
            </a:r>
            <a:r>
              <a:rPr lang="en-US" sz="18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can assist at any point with attached parolee minor services</a:t>
            </a:r>
          </a:p>
          <a:p>
            <a:pPr marL="285750" indent="-285750" algn="l" rtl="0" fontAlgn="base">
              <a:spcAft>
                <a:spcPts val="1200"/>
              </a:spcAft>
              <a:buFont typeface="Arial" panose="020B0604020202020204" pitchFamily="34" charset="0"/>
              <a:buChar char="•"/>
            </a:pPr>
            <a:r>
              <a:rPr lang="en-US">
                <a:solidFill>
                  <a:srgbClr val="000000"/>
                </a:solidFill>
                <a:latin typeface="Open Sans" panose="020B0606030504020204" pitchFamily="34" charset="0"/>
                <a:ea typeface="Open Sans" panose="020B0606030504020204" pitchFamily="34" charset="0"/>
                <a:cs typeface="Open Sans" panose="020B0606030504020204" pitchFamily="34" charset="0"/>
              </a:rPr>
              <a:t>MRSConnect has guidance on serving Attached Parolee Minor cases</a:t>
            </a:r>
            <a:r>
              <a:rPr lang="en-US" sz="18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p:txBody>
      </p:sp>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Attached Parolee Minors</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Tree>
    <p:custDataLst>
      <p:tags r:id="rId1"/>
    </p:custDataLst>
    <p:extLst>
      <p:ext uri="{BB962C8B-B14F-4D97-AF65-F5344CB8AC3E}">
        <p14:creationId xmlns:p14="http://schemas.microsoft.com/office/powerpoint/2010/main" val="10455702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2"/>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3A36394116224BA1CAD7ADDAE0555C" ma:contentTypeVersion="4" ma:contentTypeDescription="Create a new document." ma:contentTypeScope="" ma:versionID="2a6961c6a64cba725bf04fe014e5da15">
  <xsd:schema xmlns:xsd="http://www.w3.org/2001/XMLSchema" xmlns:xs="http://www.w3.org/2001/XMLSchema" xmlns:p="http://schemas.microsoft.com/office/2006/metadata/properties" xmlns:ns2="c15234c2-e917-40dc-8b01-1a765184ed00" targetNamespace="http://schemas.microsoft.com/office/2006/metadata/properties" ma:root="true" ma:fieldsID="012793b0c45638241cd1644c3209cbba" ns2:_="">
    <xsd:import namespace="c15234c2-e917-40dc-8b01-1a765184ed0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5234c2-e917-40dc-8b01-1a765184ed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E55141-7C16-4151-BF91-A63624A998DC}">
  <ds:schemaRefs>
    <ds:schemaRef ds:uri="c15234c2-e917-40dc-8b01-1a765184ed0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3AB17A3-6B4C-4EA3-BE42-4AFF908CF017}">
  <ds:schemaRefs>
    <ds:schemaRef ds:uri="http://schemas.microsoft.com/sharepoint/v3/contenttype/forms"/>
  </ds:schemaRefs>
</ds:datastoreItem>
</file>

<file path=customXml/itemProps3.xml><?xml version="1.0" encoding="utf-8"?>
<ds:datastoreItem xmlns:ds="http://schemas.openxmlformats.org/officeDocument/2006/customXml" ds:itemID="{A414A009-F8B2-48C3-AF20-BF859823E618}">
  <ds:schemaRefs>
    <ds:schemaRef ds:uri="c15234c2-e917-40dc-8b01-1a765184ed0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2</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Peyton Smith</dc:creator>
  <cp:revision>1</cp:revision>
  <dcterms:created xsi:type="dcterms:W3CDTF">2020-10-22T16:02:30Z</dcterms:created>
  <dcterms:modified xsi:type="dcterms:W3CDTF">2022-01-05T18:58:06Z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0x010100D03A36394116224BA1CAD7ADDAE0555C</vt:lpwstr>
  </property>
  <property fmtid="{D5CDD505-2E9C-101B-9397-08002B2CF9AE}" pid="3" name="ArticulateGUID">
    <vt:lpwstr>3965B84F-211B-4BE7-A058-976FC537865C</vt:lpwstr>
  </property>
  <property fmtid="{D5CDD505-2E9C-101B-9397-08002B2CF9AE}" pid="4" name="ArticulatePath">
    <vt:lpwstr>https://usccb.sharepoint.com/sites/AfghanPlacementandAssistanceAPA/Shared Documents/General/Weekly APA Calls/APA Call October 20</vt:lpwstr>
  </property>
</Properties>
</file>