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74" r:id="rId5"/>
    <p:sldId id="279" r:id="rId6"/>
    <p:sldId id="293" r:id="rId7"/>
    <p:sldId id="291" r:id="rId8"/>
    <p:sldId id="287" r:id="rId9"/>
    <p:sldId id="292" r:id="rId10"/>
    <p:sldId id="294" r:id="rId11"/>
    <p:sldId id="295" r:id="rId12"/>
    <p:sldId id="296" r:id="rId13"/>
    <p:sldId id="276" r:id="rId14"/>
    <p:sldId id="270" r:id="rId15"/>
  </p:sldIdLst>
  <p:sldSz cx="12192000" cy="68580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7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5A"/>
    <a:srgbClr val="00A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D72822-2B49-40E4-B2D3-60AF8CC96C7F}" v="1" dt="2021-12-01T18:30:36.029"/>
    <p1510:client id="{165C7B77-0035-C648-F406-521BD800AC7F}" v="2" dt="2021-12-01T18:27:57.168"/>
    <p1510:client id="{3F4D5A57-41B2-4B3F-AE51-831615520CC2}" v="179" dt="2021-12-01T17:59:02.157"/>
    <p1510:client id="{5FB2C82E-E1AB-4664-90B2-A7887BA392B6}" v="164" dt="2021-12-01T17:07:54.999"/>
    <p1510:client id="{61AE411B-3F4F-44EA-A10D-89EA0DE15D5F}" v="7" dt="2021-12-01T16:19:26.613"/>
    <p1510:client id="{993A6532-74CB-464D-AE77-CC742F7330C0}" v="30" dt="2021-12-01T17:14:18.021"/>
    <p1510:client id="{9B87E486-9A01-48E5-9BA1-85BD5459C4E9}" v="409" dt="2021-12-01T18:49:22.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344"/>
        <p:guide pos="7248"/>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yton Smith" userId="S::psmith@usccb.org::27dab001-170f-4fa8-af7a-dfe0310cd5ac" providerId="AD" clId="Web-{9EEA9595-A8AF-F1ED-AD62-BF4D1ADB9F7D}"/>
    <pc:docChg chg="delSld modSld">
      <pc:chgData name="Peyton Smith" userId="S::psmith@usccb.org::27dab001-170f-4fa8-af7a-dfe0310cd5ac" providerId="AD" clId="Web-{9EEA9595-A8AF-F1ED-AD62-BF4D1ADB9F7D}" dt="2021-10-13T16:42:50.389" v="220" actId="20577"/>
      <pc:docMkLst>
        <pc:docMk/>
      </pc:docMkLst>
      <pc:sldChg chg="modSp">
        <pc:chgData name="Peyton Smith" userId="S::psmith@usccb.org::27dab001-170f-4fa8-af7a-dfe0310cd5ac" providerId="AD" clId="Web-{9EEA9595-A8AF-F1ED-AD62-BF4D1ADB9F7D}" dt="2021-10-13T16:42:50.389" v="220" actId="20577"/>
        <pc:sldMkLst>
          <pc:docMk/>
          <pc:sldMk cId="3785008760" sldId="275"/>
        </pc:sldMkLst>
        <pc:spChg chg="mod">
          <ac:chgData name="Peyton Smith" userId="S::psmith@usccb.org::27dab001-170f-4fa8-af7a-dfe0310cd5ac" providerId="AD" clId="Web-{9EEA9595-A8AF-F1ED-AD62-BF4D1ADB9F7D}" dt="2021-10-13T16:42:50.389" v="220" actId="20577"/>
          <ac:spMkLst>
            <pc:docMk/>
            <pc:sldMk cId="3785008760" sldId="275"/>
            <ac:spMk id="7" creationId="{E328FAFA-2A49-439E-A410-091591BE2634}"/>
          </ac:spMkLst>
        </pc:spChg>
        <pc:spChg chg="mod">
          <ac:chgData name="Peyton Smith" userId="S::psmith@usccb.org::27dab001-170f-4fa8-af7a-dfe0310cd5ac" providerId="AD" clId="Web-{9EEA9595-A8AF-F1ED-AD62-BF4D1ADB9F7D}" dt="2021-10-13T15:54:28.322" v="4" actId="20577"/>
          <ac:spMkLst>
            <pc:docMk/>
            <pc:sldMk cId="3785008760" sldId="275"/>
            <ac:spMk id="9" creationId="{1A74A54E-DA79-4E10-9EA5-A4839EF12BF1}"/>
          </ac:spMkLst>
        </pc:spChg>
      </pc:sldChg>
      <pc:sldChg chg="modSp">
        <pc:chgData name="Peyton Smith" userId="S::psmith@usccb.org::27dab001-170f-4fa8-af7a-dfe0310cd5ac" providerId="AD" clId="Web-{9EEA9595-A8AF-F1ED-AD62-BF4D1ADB9F7D}" dt="2021-10-13T16:32:03.711" v="167" actId="20577"/>
        <pc:sldMkLst>
          <pc:docMk/>
          <pc:sldMk cId="1396480087" sldId="276"/>
        </pc:sldMkLst>
        <pc:spChg chg="mod">
          <ac:chgData name="Peyton Smith" userId="S::psmith@usccb.org::27dab001-170f-4fa8-af7a-dfe0310cd5ac" providerId="AD" clId="Web-{9EEA9595-A8AF-F1ED-AD62-BF4D1ADB9F7D}" dt="2021-10-13T16:32:03.711" v="167" actId="20577"/>
          <ac:spMkLst>
            <pc:docMk/>
            <pc:sldMk cId="1396480087" sldId="276"/>
            <ac:spMk id="10" creationId="{1B474D73-94F3-4C13-B6B4-BFD5BEDB9FA1}"/>
          </ac:spMkLst>
        </pc:spChg>
        <pc:picChg chg="mod">
          <ac:chgData name="Peyton Smith" userId="S::psmith@usccb.org::27dab001-170f-4fa8-af7a-dfe0310cd5ac" providerId="AD" clId="Web-{9EEA9595-A8AF-F1ED-AD62-BF4D1ADB9F7D}" dt="2021-10-13T16:06:12.534" v="129" actId="1076"/>
          <ac:picMkLst>
            <pc:docMk/>
            <pc:sldMk cId="1396480087" sldId="276"/>
            <ac:picMk id="12" creationId="{69EDD737-EE67-48ED-A090-131B43C3E284}"/>
          </ac:picMkLst>
        </pc:picChg>
      </pc:sldChg>
      <pc:sldChg chg="modSp">
        <pc:chgData name="Peyton Smith" userId="S::psmith@usccb.org::27dab001-170f-4fa8-af7a-dfe0310cd5ac" providerId="AD" clId="Web-{9EEA9595-A8AF-F1ED-AD62-BF4D1ADB9F7D}" dt="2021-10-13T16:33:03.479" v="180" actId="20577"/>
        <pc:sldMkLst>
          <pc:docMk/>
          <pc:sldMk cId="1055856648" sldId="281"/>
        </pc:sldMkLst>
        <pc:spChg chg="mod">
          <ac:chgData name="Peyton Smith" userId="S::psmith@usccb.org::27dab001-170f-4fa8-af7a-dfe0310cd5ac" providerId="AD" clId="Web-{9EEA9595-A8AF-F1ED-AD62-BF4D1ADB9F7D}" dt="2021-10-13T16:33:03.479" v="180" actId="20577"/>
          <ac:spMkLst>
            <pc:docMk/>
            <pc:sldMk cId="1055856648" sldId="281"/>
            <ac:spMk id="7" creationId="{E328FAFA-2A49-439E-A410-091591BE2634}"/>
          </ac:spMkLst>
        </pc:spChg>
      </pc:sldChg>
      <pc:sldChg chg="modSp">
        <pc:chgData name="Peyton Smith" userId="S::psmith@usccb.org::27dab001-170f-4fa8-af7a-dfe0310cd5ac" providerId="AD" clId="Web-{9EEA9595-A8AF-F1ED-AD62-BF4D1ADB9F7D}" dt="2021-10-13T16:34:37.044" v="199" actId="20577"/>
        <pc:sldMkLst>
          <pc:docMk/>
          <pc:sldMk cId="984129202" sldId="282"/>
        </pc:sldMkLst>
        <pc:spChg chg="mod">
          <ac:chgData name="Peyton Smith" userId="S::psmith@usccb.org::27dab001-170f-4fa8-af7a-dfe0310cd5ac" providerId="AD" clId="Web-{9EEA9595-A8AF-F1ED-AD62-BF4D1ADB9F7D}" dt="2021-10-13T16:34:37.044" v="199" actId="20577"/>
          <ac:spMkLst>
            <pc:docMk/>
            <pc:sldMk cId="984129202" sldId="282"/>
            <ac:spMk id="7" creationId="{E328FAFA-2A49-439E-A410-091591BE2634}"/>
          </ac:spMkLst>
        </pc:spChg>
      </pc:sldChg>
      <pc:sldChg chg="modSp">
        <pc:chgData name="Peyton Smith" userId="S::psmith@usccb.org::27dab001-170f-4fa8-af7a-dfe0310cd5ac" providerId="AD" clId="Web-{9EEA9595-A8AF-F1ED-AD62-BF4D1ADB9F7D}" dt="2021-10-13T16:42:16.028" v="212" actId="20577"/>
        <pc:sldMkLst>
          <pc:docMk/>
          <pc:sldMk cId="773233228" sldId="284"/>
        </pc:sldMkLst>
        <pc:spChg chg="mod">
          <ac:chgData name="Peyton Smith" userId="S::psmith@usccb.org::27dab001-170f-4fa8-af7a-dfe0310cd5ac" providerId="AD" clId="Web-{9EEA9595-A8AF-F1ED-AD62-BF4D1ADB9F7D}" dt="2021-10-13T16:42:16.028" v="212" actId="20577"/>
          <ac:spMkLst>
            <pc:docMk/>
            <pc:sldMk cId="773233228" sldId="284"/>
            <ac:spMk id="7" creationId="{E328FAFA-2A49-439E-A410-091591BE2634}"/>
          </ac:spMkLst>
        </pc:spChg>
      </pc:sldChg>
      <pc:sldChg chg="del">
        <pc:chgData name="Peyton Smith" userId="S::psmith@usccb.org::27dab001-170f-4fa8-af7a-dfe0310cd5ac" providerId="AD" clId="Web-{9EEA9595-A8AF-F1ED-AD62-BF4D1ADB9F7D}" dt="2021-10-13T15:54:54.495" v="5"/>
        <pc:sldMkLst>
          <pc:docMk/>
          <pc:sldMk cId="617936811" sldId="285"/>
        </pc:sldMkLst>
      </pc:sldChg>
    </pc:docChg>
  </pc:docChgLst>
  <pc:docChgLst>
    <pc:chgData name="Rachel Pollock" userId="S::rpollock@usccb.org::5d79080d-b86f-4241-8f75-89e865fa7d91" providerId="AD" clId="Web-{8E7F1078-FB45-C4AB-D5D8-83BD2944A621}"/>
    <pc:docChg chg="addSld delSld modSld">
      <pc:chgData name="Rachel Pollock" userId="S::rpollock@usccb.org::5d79080d-b86f-4241-8f75-89e865fa7d91" providerId="AD" clId="Web-{8E7F1078-FB45-C4AB-D5D8-83BD2944A621}" dt="2021-10-06T17:12:52.450" v="78" actId="20577"/>
      <pc:docMkLst>
        <pc:docMk/>
      </pc:docMkLst>
      <pc:sldChg chg="modSp">
        <pc:chgData name="Rachel Pollock" userId="S::rpollock@usccb.org::5d79080d-b86f-4241-8f75-89e865fa7d91" providerId="AD" clId="Web-{8E7F1078-FB45-C4AB-D5D8-83BD2944A621}" dt="2021-10-06T17:11:23.416" v="65" actId="20577"/>
        <pc:sldMkLst>
          <pc:docMk/>
          <pc:sldMk cId="3785008760" sldId="275"/>
        </pc:sldMkLst>
        <pc:spChg chg="mod">
          <ac:chgData name="Rachel Pollock" userId="S::rpollock@usccb.org::5d79080d-b86f-4241-8f75-89e865fa7d91" providerId="AD" clId="Web-{8E7F1078-FB45-C4AB-D5D8-83BD2944A621}" dt="2021-10-06T17:11:23.416" v="65" actId="20577"/>
          <ac:spMkLst>
            <pc:docMk/>
            <pc:sldMk cId="3785008760" sldId="275"/>
            <ac:spMk id="7" creationId="{E328FAFA-2A49-439E-A410-091591BE2634}"/>
          </ac:spMkLst>
        </pc:spChg>
      </pc:sldChg>
      <pc:sldChg chg="modSp">
        <pc:chgData name="Rachel Pollock" userId="S::rpollock@usccb.org::5d79080d-b86f-4241-8f75-89e865fa7d91" providerId="AD" clId="Web-{8E7F1078-FB45-C4AB-D5D8-83BD2944A621}" dt="2021-10-06T17:12:52.450" v="78" actId="20577"/>
        <pc:sldMkLst>
          <pc:docMk/>
          <pc:sldMk cId="1396480087" sldId="276"/>
        </pc:sldMkLst>
        <pc:spChg chg="mod">
          <ac:chgData name="Rachel Pollock" userId="S::rpollock@usccb.org::5d79080d-b86f-4241-8f75-89e865fa7d91" providerId="AD" clId="Web-{8E7F1078-FB45-C4AB-D5D8-83BD2944A621}" dt="2021-10-06T17:12:52.450" v="78" actId="20577"/>
          <ac:spMkLst>
            <pc:docMk/>
            <pc:sldMk cId="1396480087" sldId="276"/>
            <ac:spMk id="10" creationId="{1B474D73-94F3-4C13-B6B4-BFD5BEDB9FA1}"/>
          </ac:spMkLst>
        </pc:spChg>
      </pc:sldChg>
      <pc:sldChg chg="modSp">
        <pc:chgData name="Rachel Pollock" userId="S::rpollock@usccb.org::5d79080d-b86f-4241-8f75-89e865fa7d91" providerId="AD" clId="Web-{8E7F1078-FB45-C4AB-D5D8-83BD2944A621}" dt="2021-10-06T17:12:09.965" v="74" actId="20577"/>
        <pc:sldMkLst>
          <pc:docMk/>
          <pc:sldMk cId="1055856648" sldId="281"/>
        </pc:sldMkLst>
        <pc:spChg chg="mod">
          <ac:chgData name="Rachel Pollock" userId="S::rpollock@usccb.org::5d79080d-b86f-4241-8f75-89e865fa7d91" providerId="AD" clId="Web-{8E7F1078-FB45-C4AB-D5D8-83BD2944A621}" dt="2021-10-06T17:12:09.965" v="74" actId="20577"/>
          <ac:spMkLst>
            <pc:docMk/>
            <pc:sldMk cId="1055856648" sldId="281"/>
            <ac:spMk id="7" creationId="{E328FAFA-2A49-439E-A410-091591BE2634}"/>
          </ac:spMkLst>
        </pc:spChg>
      </pc:sldChg>
      <pc:sldChg chg="modSp">
        <pc:chgData name="Rachel Pollock" userId="S::rpollock@usccb.org::5d79080d-b86f-4241-8f75-89e865fa7d91" providerId="AD" clId="Web-{8E7F1078-FB45-C4AB-D5D8-83BD2944A621}" dt="2021-10-06T17:12:38.762" v="76" actId="20577"/>
        <pc:sldMkLst>
          <pc:docMk/>
          <pc:sldMk cId="984129202" sldId="282"/>
        </pc:sldMkLst>
        <pc:spChg chg="mod">
          <ac:chgData name="Rachel Pollock" userId="S::rpollock@usccb.org::5d79080d-b86f-4241-8f75-89e865fa7d91" providerId="AD" clId="Web-{8E7F1078-FB45-C4AB-D5D8-83BD2944A621}" dt="2021-10-06T17:12:38.762" v="76" actId="20577"/>
          <ac:spMkLst>
            <pc:docMk/>
            <pc:sldMk cId="984129202" sldId="282"/>
            <ac:spMk id="7" creationId="{E328FAFA-2A49-439E-A410-091591BE2634}"/>
          </ac:spMkLst>
        </pc:spChg>
      </pc:sldChg>
      <pc:sldChg chg="new del">
        <pc:chgData name="Rachel Pollock" userId="S::rpollock@usccb.org::5d79080d-b86f-4241-8f75-89e865fa7d91" providerId="AD" clId="Web-{8E7F1078-FB45-C4AB-D5D8-83BD2944A621}" dt="2021-10-06T17:11:37.229" v="67"/>
        <pc:sldMkLst>
          <pc:docMk/>
          <pc:sldMk cId="184573559" sldId="283"/>
        </pc:sldMkLst>
      </pc:sldChg>
      <pc:sldChg chg="modSp add replId">
        <pc:chgData name="Rachel Pollock" userId="S::rpollock@usccb.org::5d79080d-b86f-4241-8f75-89e865fa7d91" providerId="AD" clId="Web-{8E7F1078-FB45-C4AB-D5D8-83BD2944A621}" dt="2021-10-06T17:11:29.526" v="66" actId="20577"/>
        <pc:sldMkLst>
          <pc:docMk/>
          <pc:sldMk cId="773233228" sldId="284"/>
        </pc:sldMkLst>
        <pc:spChg chg="mod">
          <ac:chgData name="Rachel Pollock" userId="S::rpollock@usccb.org::5d79080d-b86f-4241-8f75-89e865fa7d91" providerId="AD" clId="Web-{8E7F1078-FB45-C4AB-D5D8-83BD2944A621}" dt="2021-10-06T17:11:29.526" v="66" actId="20577"/>
          <ac:spMkLst>
            <pc:docMk/>
            <pc:sldMk cId="773233228" sldId="284"/>
            <ac:spMk id="7" creationId="{E328FAFA-2A49-439E-A410-091591BE2634}"/>
          </ac:spMkLst>
        </pc:spChg>
      </pc:sldChg>
    </pc:docChg>
  </pc:docChgLst>
  <pc:docChgLst>
    <pc:chgData name="Colleen Tighe" userId="S::ctighe@usccb.org::bac4d7c8-0e64-479e-9d80-c642157ac721" providerId="AD" clId="Web-{CEC0B517-F7C0-49F8-89A6-0D3D8E5D38F5}"/>
    <pc:docChg chg="modSld">
      <pc:chgData name="Colleen Tighe" userId="S::ctighe@usccb.org::bac4d7c8-0e64-479e-9d80-c642157ac721" providerId="AD" clId="Web-{CEC0B517-F7C0-49F8-89A6-0D3D8E5D38F5}" dt="2021-11-17T16:55:09.752" v="236" actId="20577"/>
      <pc:docMkLst>
        <pc:docMk/>
      </pc:docMkLst>
      <pc:sldChg chg="modSp">
        <pc:chgData name="Colleen Tighe" userId="S::ctighe@usccb.org::bac4d7c8-0e64-479e-9d80-c642157ac721" providerId="AD" clId="Web-{CEC0B517-F7C0-49F8-89A6-0D3D8E5D38F5}" dt="2021-11-17T16:52:54.354" v="125"/>
        <pc:sldMkLst>
          <pc:docMk/>
          <pc:sldMk cId="1903703252" sldId="279"/>
        </pc:sldMkLst>
        <pc:graphicFrameChg chg="mod modGraphic">
          <ac:chgData name="Colleen Tighe" userId="S::ctighe@usccb.org::bac4d7c8-0e64-479e-9d80-c642157ac721" providerId="AD" clId="Web-{CEC0B517-F7C0-49F8-89A6-0D3D8E5D38F5}" dt="2021-11-17T16:52:54.354" v="125"/>
          <ac:graphicFrameMkLst>
            <pc:docMk/>
            <pc:sldMk cId="1903703252" sldId="279"/>
            <ac:graphicFrameMk id="4" creationId="{68106267-963B-4BC3-8A36-59D6A9871E46}"/>
          </ac:graphicFrameMkLst>
        </pc:graphicFrameChg>
      </pc:sldChg>
      <pc:sldChg chg="modSp">
        <pc:chgData name="Colleen Tighe" userId="S::ctighe@usccb.org::bac4d7c8-0e64-479e-9d80-c642157ac721" providerId="AD" clId="Web-{CEC0B517-F7C0-49F8-89A6-0D3D8E5D38F5}" dt="2021-11-17T16:55:09.752" v="236" actId="20577"/>
        <pc:sldMkLst>
          <pc:docMk/>
          <pc:sldMk cId="3780731620" sldId="291"/>
        </pc:sldMkLst>
        <pc:spChg chg="mod">
          <ac:chgData name="Colleen Tighe" userId="S::ctighe@usccb.org::bac4d7c8-0e64-479e-9d80-c642157ac721" providerId="AD" clId="Web-{CEC0B517-F7C0-49F8-89A6-0D3D8E5D38F5}" dt="2021-11-17T16:55:09.752" v="236" actId="20577"/>
          <ac:spMkLst>
            <pc:docMk/>
            <pc:sldMk cId="3780731620" sldId="291"/>
            <ac:spMk id="7" creationId="{E328FAFA-2A49-439E-A410-091591BE2634}"/>
          </ac:spMkLst>
        </pc:spChg>
        <pc:spChg chg="mod">
          <ac:chgData name="Colleen Tighe" userId="S::ctighe@usccb.org::bac4d7c8-0e64-479e-9d80-c642157ac721" providerId="AD" clId="Web-{CEC0B517-F7C0-49F8-89A6-0D3D8E5D38F5}" dt="2021-11-17T16:53:47.451" v="143" actId="20577"/>
          <ac:spMkLst>
            <pc:docMk/>
            <pc:sldMk cId="3780731620" sldId="291"/>
            <ac:spMk id="9" creationId="{1A74A54E-DA79-4E10-9EA5-A4839EF12BF1}"/>
          </ac:spMkLst>
        </pc:spChg>
      </pc:sldChg>
    </pc:docChg>
  </pc:docChgLst>
  <pc:docChgLst>
    <pc:chgData name="Peyton Smith" userId="27dab001-170f-4fa8-af7a-dfe0310cd5ac" providerId="ADAL" clId="{00421BB9-5F2C-4113-976A-38EDEDEB2AB9}"/>
    <pc:docChg chg="undo custSel addSld delSld modSld replTag delTag">
      <pc:chgData name="Peyton Smith" userId="27dab001-170f-4fa8-af7a-dfe0310cd5ac" providerId="ADAL" clId="{00421BB9-5F2C-4113-976A-38EDEDEB2AB9}" dt="2021-10-20T17:46:10.847" v="867"/>
      <pc:docMkLst>
        <pc:docMk/>
      </pc:docMkLst>
      <pc:sldChg chg="modSp del mod replTag delTag">
        <pc:chgData name="Peyton Smith" userId="27dab001-170f-4fa8-af7a-dfe0310cd5ac" providerId="ADAL" clId="{00421BB9-5F2C-4113-976A-38EDEDEB2AB9}" dt="2021-10-20T17:42:54.201" v="842" actId="47"/>
        <pc:sldMkLst>
          <pc:docMk/>
          <pc:sldMk cId="195410432" sldId="257"/>
        </pc:sldMkLst>
        <pc:spChg chg="mod">
          <ac:chgData name="Peyton Smith" userId="27dab001-170f-4fa8-af7a-dfe0310cd5ac" providerId="ADAL" clId="{00421BB9-5F2C-4113-976A-38EDEDEB2AB9}" dt="2021-10-20T17:42:51.666" v="839" actId="20577"/>
          <ac:spMkLst>
            <pc:docMk/>
            <pc:sldMk cId="195410432" sldId="257"/>
            <ac:spMk id="8" creationId="{6344CB4F-ACCB-41E2-8BEE-0DA281808FE2}"/>
          </ac:spMkLst>
        </pc:spChg>
      </pc:sldChg>
      <pc:sldChg chg="replTag delTag">
        <pc:chgData name="Peyton Smith" userId="27dab001-170f-4fa8-af7a-dfe0310cd5ac" providerId="ADAL" clId="{00421BB9-5F2C-4113-976A-38EDEDEB2AB9}" dt="2021-10-20T17:46:10.813" v="865"/>
        <pc:sldMkLst>
          <pc:docMk/>
          <pc:sldMk cId="3658158777" sldId="274"/>
        </pc:sldMkLst>
      </pc:sldChg>
      <pc:sldChg chg="modSp mod replTag delTag">
        <pc:chgData name="Peyton Smith" userId="27dab001-170f-4fa8-af7a-dfe0310cd5ac" providerId="ADAL" clId="{00421BB9-5F2C-4113-976A-38EDEDEB2AB9}" dt="2021-10-20T17:43:06.241" v="852"/>
        <pc:sldMkLst>
          <pc:docMk/>
          <pc:sldMk cId="3785008760" sldId="275"/>
        </pc:sldMkLst>
        <pc:spChg chg="mod">
          <ac:chgData name="Peyton Smith" userId="27dab001-170f-4fa8-af7a-dfe0310cd5ac" providerId="ADAL" clId="{00421BB9-5F2C-4113-976A-38EDEDEB2AB9}" dt="2021-10-20T17:18:41.886" v="309" actId="20577"/>
          <ac:spMkLst>
            <pc:docMk/>
            <pc:sldMk cId="3785008760" sldId="275"/>
            <ac:spMk id="7" creationId="{E328FAFA-2A49-439E-A410-091591BE2634}"/>
          </ac:spMkLst>
        </pc:spChg>
      </pc:sldChg>
      <pc:sldChg chg="addSp delSp modSp mod replTag delTag">
        <pc:chgData name="Peyton Smith" userId="27dab001-170f-4fa8-af7a-dfe0310cd5ac" providerId="ADAL" clId="{00421BB9-5F2C-4113-976A-38EDEDEB2AB9}" dt="2021-10-20T17:41:54.613" v="793"/>
        <pc:sldMkLst>
          <pc:docMk/>
          <pc:sldMk cId="1396480087" sldId="276"/>
        </pc:sldMkLst>
        <pc:spChg chg="mod">
          <ac:chgData name="Peyton Smith" userId="27dab001-170f-4fa8-af7a-dfe0310cd5ac" providerId="ADAL" clId="{00421BB9-5F2C-4113-976A-38EDEDEB2AB9}" dt="2021-10-20T14:53:59.098" v="247" actId="20577"/>
          <ac:spMkLst>
            <pc:docMk/>
            <pc:sldMk cId="1396480087" sldId="276"/>
            <ac:spMk id="2" creationId="{F2A68DDA-51E2-4BD9-A822-E7C1DFE1BAC1}"/>
          </ac:spMkLst>
        </pc:spChg>
        <pc:spChg chg="del">
          <ac:chgData name="Peyton Smith" userId="27dab001-170f-4fa8-af7a-dfe0310cd5ac" providerId="ADAL" clId="{00421BB9-5F2C-4113-976A-38EDEDEB2AB9}" dt="2021-10-20T14:02:06.547" v="15" actId="478"/>
          <ac:spMkLst>
            <pc:docMk/>
            <pc:sldMk cId="1396480087" sldId="276"/>
            <ac:spMk id="6" creationId="{D050446B-A743-4C20-9E9C-5E82EB263774}"/>
          </ac:spMkLst>
        </pc:spChg>
        <pc:spChg chg="add mod">
          <ac:chgData name="Peyton Smith" userId="27dab001-170f-4fa8-af7a-dfe0310cd5ac" providerId="ADAL" clId="{00421BB9-5F2C-4113-976A-38EDEDEB2AB9}" dt="2021-10-20T14:02:06.822" v="16"/>
          <ac:spMkLst>
            <pc:docMk/>
            <pc:sldMk cId="1396480087" sldId="276"/>
            <ac:spMk id="7" creationId="{9314B571-E407-4DE2-A69A-9CA52EBA513D}"/>
          </ac:spMkLst>
        </pc:spChg>
        <pc:spChg chg="mod">
          <ac:chgData name="Peyton Smith" userId="27dab001-170f-4fa8-af7a-dfe0310cd5ac" providerId="ADAL" clId="{00421BB9-5F2C-4113-976A-38EDEDEB2AB9}" dt="2021-10-20T17:36:55.449" v="687" actId="207"/>
          <ac:spMkLst>
            <pc:docMk/>
            <pc:sldMk cId="1396480087" sldId="276"/>
            <ac:spMk id="10" creationId="{1B474D73-94F3-4C13-B6B4-BFD5BEDB9FA1}"/>
          </ac:spMkLst>
        </pc:spChg>
        <pc:picChg chg="mod">
          <ac:chgData name="Peyton Smith" userId="27dab001-170f-4fa8-af7a-dfe0310cd5ac" providerId="ADAL" clId="{00421BB9-5F2C-4113-976A-38EDEDEB2AB9}" dt="2021-10-20T14:53:54.770" v="246" actId="14100"/>
          <ac:picMkLst>
            <pc:docMk/>
            <pc:sldMk cId="1396480087" sldId="276"/>
            <ac:picMk id="12" creationId="{69EDD737-EE67-48ED-A090-131B43C3E284}"/>
          </ac:picMkLst>
        </pc:picChg>
      </pc:sldChg>
      <pc:sldChg chg="modSp mod replTag delTag">
        <pc:chgData name="Peyton Smith" userId="27dab001-170f-4fa8-af7a-dfe0310cd5ac" providerId="ADAL" clId="{00421BB9-5F2C-4113-976A-38EDEDEB2AB9}" dt="2021-10-20T17:42:58.631" v="848"/>
        <pc:sldMkLst>
          <pc:docMk/>
          <pc:sldMk cId="1903703252" sldId="279"/>
        </pc:sldMkLst>
        <pc:spChg chg="mod">
          <ac:chgData name="Peyton Smith" userId="27dab001-170f-4fa8-af7a-dfe0310cd5ac" providerId="ADAL" clId="{00421BB9-5F2C-4113-976A-38EDEDEB2AB9}" dt="2021-10-20T17:42:13.169" v="803" actId="12788"/>
          <ac:spMkLst>
            <pc:docMk/>
            <pc:sldMk cId="1903703252" sldId="279"/>
            <ac:spMk id="3" creationId="{86FDDC63-05C2-42DE-BFE5-59A8A9CA4CE2}"/>
          </ac:spMkLst>
        </pc:spChg>
        <pc:graphicFrameChg chg="mod modGraphic">
          <ac:chgData name="Peyton Smith" userId="27dab001-170f-4fa8-af7a-dfe0310cd5ac" providerId="ADAL" clId="{00421BB9-5F2C-4113-976A-38EDEDEB2AB9}" dt="2021-10-20T17:42:29.572" v="818" actId="14734"/>
          <ac:graphicFrameMkLst>
            <pc:docMk/>
            <pc:sldMk cId="1903703252" sldId="279"/>
            <ac:graphicFrameMk id="4" creationId="{68106267-963B-4BC3-8A36-59D6A9871E46}"/>
          </ac:graphicFrameMkLst>
        </pc:graphicFrameChg>
      </pc:sldChg>
      <pc:sldChg chg="addSp delSp modSp mod replTag delTag">
        <pc:chgData name="Peyton Smith" userId="27dab001-170f-4fa8-af7a-dfe0310cd5ac" providerId="ADAL" clId="{00421BB9-5F2C-4113-976A-38EDEDEB2AB9}" dt="2021-10-20T17:43:13.657" v="856"/>
        <pc:sldMkLst>
          <pc:docMk/>
          <pc:sldMk cId="1055856648" sldId="281"/>
        </pc:sldMkLst>
        <pc:spChg chg="mod">
          <ac:chgData name="Peyton Smith" userId="27dab001-170f-4fa8-af7a-dfe0310cd5ac" providerId="ADAL" clId="{00421BB9-5F2C-4113-976A-38EDEDEB2AB9}" dt="2021-10-20T17:24:53.945" v="481" actId="179"/>
          <ac:spMkLst>
            <pc:docMk/>
            <pc:sldMk cId="1055856648" sldId="281"/>
            <ac:spMk id="7" creationId="{E328FAFA-2A49-439E-A410-091591BE2634}"/>
          </ac:spMkLst>
        </pc:spChg>
        <pc:spChg chg="add del mod">
          <ac:chgData name="Peyton Smith" userId="27dab001-170f-4fa8-af7a-dfe0310cd5ac" providerId="ADAL" clId="{00421BB9-5F2C-4113-976A-38EDEDEB2AB9}" dt="2021-10-20T17:23:02.803" v="436" actId="20577"/>
          <ac:spMkLst>
            <pc:docMk/>
            <pc:sldMk cId="1055856648" sldId="281"/>
            <ac:spMk id="9" creationId="{1A74A54E-DA79-4E10-9EA5-A4839EF12BF1}"/>
          </ac:spMkLst>
        </pc:spChg>
        <pc:spChg chg="add del">
          <ac:chgData name="Peyton Smith" userId="27dab001-170f-4fa8-af7a-dfe0310cd5ac" providerId="ADAL" clId="{00421BB9-5F2C-4113-976A-38EDEDEB2AB9}" dt="2021-10-20T17:25:24.460" v="493" actId="478"/>
          <ac:spMkLst>
            <pc:docMk/>
            <pc:sldMk cId="1055856648" sldId="281"/>
            <ac:spMk id="10" creationId="{9E409424-77F3-4B6B-8674-987C7AEC106B}"/>
          </ac:spMkLst>
        </pc:spChg>
        <pc:picChg chg="del">
          <ac:chgData name="Peyton Smith" userId="27dab001-170f-4fa8-af7a-dfe0310cd5ac" providerId="ADAL" clId="{00421BB9-5F2C-4113-976A-38EDEDEB2AB9}" dt="2021-10-20T17:18:56.174" v="321" actId="478"/>
          <ac:picMkLst>
            <pc:docMk/>
            <pc:sldMk cId="1055856648" sldId="281"/>
            <ac:picMk id="20" creationId="{7FCF9BB2-F009-471F-B745-4D1A9B5B966E}"/>
          </ac:picMkLst>
        </pc:picChg>
      </pc:sldChg>
      <pc:sldChg chg="addSp delSp modSp mod replTag delTag">
        <pc:chgData name="Peyton Smith" userId="27dab001-170f-4fa8-af7a-dfe0310cd5ac" providerId="ADAL" clId="{00421BB9-5F2C-4113-976A-38EDEDEB2AB9}" dt="2021-10-20T17:41:53.763" v="791"/>
        <pc:sldMkLst>
          <pc:docMk/>
          <pc:sldMk cId="984129202" sldId="282"/>
        </pc:sldMkLst>
        <pc:spChg chg="mod">
          <ac:chgData name="Peyton Smith" userId="27dab001-170f-4fa8-af7a-dfe0310cd5ac" providerId="ADAL" clId="{00421BB9-5F2C-4113-976A-38EDEDEB2AB9}" dt="2021-10-20T17:40:21.387" v="763" actId="20577"/>
          <ac:spMkLst>
            <pc:docMk/>
            <pc:sldMk cId="984129202" sldId="282"/>
            <ac:spMk id="7" creationId="{E328FAFA-2A49-439E-A410-091591BE2634}"/>
          </ac:spMkLst>
        </pc:spChg>
        <pc:spChg chg="mod">
          <ac:chgData name="Peyton Smith" userId="27dab001-170f-4fa8-af7a-dfe0310cd5ac" providerId="ADAL" clId="{00421BB9-5F2C-4113-976A-38EDEDEB2AB9}" dt="2021-10-20T17:22:42.904" v="375" actId="20577"/>
          <ac:spMkLst>
            <pc:docMk/>
            <pc:sldMk cId="984129202" sldId="282"/>
            <ac:spMk id="9" creationId="{1A74A54E-DA79-4E10-9EA5-A4839EF12BF1}"/>
          </ac:spMkLst>
        </pc:spChg>
        <pc:picChg chg="add mod">
          <ac:chgData name="Peyton Smith" userId="27dab001-170f-4fa8-af7a-dfe0310cd5ac" providerId="ADAL" clId="{00421BB9-5F2C-4113-976A-38EDEDEB2AB9}" dt="2021-10-20T17:41:51.891" v="789" actId="1076"/>
          <ac:picMkLst>
            <pc:docMk/>
            <pc:sldMk cId="984129202" sldId="282"/>
            <ac:picMk id="6" creationId="{C8D142FE-F715-4B22-8CFA-2446B69A9D13}"/>
          </ac:picMkLst>
        </pc:picChg>
        <pc:picChg chg="del">
          <ac:chgData name="Peyton Smith" userId="27dab001-170f-4fa8-af7a-dfe0310cd5ac" providerId="ADAL" clId="{00421BB9-5F2C-4113-976A-38EDEDEB2AB9}" dt="2021-10-20T17:33:37.199" v="658" actId="478"/>
          <ac:picMkLst>
            <pc:docMk/>
            <pc:sldMk cId="984129202" sldId="282"/>
            <ac:picMk id="20" creationId="{7FCF9BB2-F009-471F-B745-4D1A9B5B966E}"/>
          </ac:picMkLst>
        </pc:picChg>
      </pc:sldChg>
      <pc:sldChg chg="addSp delSp modSp mod replTag delTag">
        <pc:chgData name="Peyton Smith" userId="27dab001-170f-4fa8-af7a-dfe0310cd5ac" providerId="ADAL" clId="{00421BB9-5F2C-4113-976A-38EDEDEB2AB9}" dt="2021-10-20T17:43:11.326" v="854"/>
        <pc:sldMkLst>
          <pc:docMk/>
          <pc:sldMk cId="773233228" sldId="284"/>
        </pc:sldMkLst>
        <pc:spChg chg="add del mod">
          <ac:chgData name="Peyton Smith" userId="27dab001-170f-4fa8-af7a-dfe0310cd5ac" providerId="ADAL" clId="{00421BB9-5F2C-4113-976A-38EDEDEB2AB9}" dt="2021-10-20T17:38:36.317" v="697" actId="15"/>
          <ac:spMkLst>
            <pc:docMk/>
            <pc:sldMk cId="773233228" sldId="284"/>
            <ac:spMk id="7" creationId="{E328FAFA-2A49-439E-A410-091591BE2634}"/>
          </ac:spMkLst>
        </pc:spChg>
        <pc:picChg chg="add del mod">
          <ac:chgData name="Peyton Smith" userId="27dab001-170f-4fa8-af7a-dfe0310cd5ac" providerId="ADAL" clId="{00421BB9-5F2C-4113-976A-38EDEDEB2AB9}" dt="2021-10-20T17:41:31.782" v="774" actId="478"/>
          <ac:picMkLst>
            <pc:docMk/>
            <pc:sldMk cId="773233228" sldId="284"/>
            <ac:picMk id="6" creationId="{F546BCFB-556A-4B56-824E-E05AEB614CFA}"/>
          </ac:picMkLst>
        </pc:picChg>
        <pc:picChg chg="add mod">
          <ac:chgData name="Peyton Smith" userId="27dab001-170f-4fa8-af7a-dfe0310cd5ac" providerId="ADAL" clId="{00421BB9-5F2C-4113-976A-38EDEDEB2AB9}" dt="2021-10-20T17:41:39.584" v="780" actId="1076"/>
          <ac:picMkLst>
            <pc:docMk/>
            <pc:sldMk cId="773233228" sldId="284"/>
            <ac:picMk id="10" creationId="{610EBC2F-A3EF-481C-8AF0-55A4D2B5D4DC}"/>
          </ac:picMkLst>
        </pc:picChg>
        <pc:picChg chg="del">
          <ac:chgData name="Peyton Smith" userId="27dab001-170f-4fa8-af7a-dfe0310cd5ac" providerId="ADAL" clId="{00421BB9-5F2C-4113-976A-38EDEDEB2AB9}" dt="2021-10-20T17:18:51.773" v="314" actId="478"/>
          <ac:picMkLst>
            <pc:docMk/>
            <pc:sldMk cId="773233228" sldId="284"/>
            <ac:picMk id="20" creationId="{7FCF9BB2-F009-471F-B745-4D1A9B5B966E}"/>
          </ac:picMkLst>
        </pc:picChg>
      </pc:sldChg>
      <pc:sldChg chg="addSp modSp add mod replTag delTag">
        <pc:chgData name="Peyton Smith" userId="27dab001-170f-4fa8-af7a-dfe0310cd5ac" providerId="ADAL" clId="{00421BB9-5F2C-4113-976A-38EDEDEB2AB9}" dt="2021-10-20T17:43:25.235" v="858"/>
        <pc:sldMkLst>
          <pc:docMk/>
          <pc:sldMk cId="2664644776" sldId="285"/>
        </pc:sldMkLst>
        <pc:spChg chg="add mod ord">
          <ac:chgData name="Peyton Smith" userId="27dab001-170f-4fa8-af7a-dfe0310cd5ac" providerId="ADAL" clId="{00421BB9-5F2C-4113-976A-38EDEDEB2AB9}" dt="2021-10-20T17:28:47.146" v="598" actId="14100"/>
          <ac:spMkLst>
            <pc:docMk/>
            <pc:sldMk cId="2664644776" sldId="285"/>
            <ac:spMk id="6" creationId="{D3507990-EB11-4161-B299-EC6AA6EA2124}"/>
          </ac:spMkLst>
        </pc:spChg>
        <pc:spChg chg="mod">
          <ac:chgData name="Peyton Smith" userId="27dab001-170f-4fa8-af7a-dfe0310cd5ac" providerId="ADAL" clId="{00421BB9-5F2C-4113-976A-38EDEDEB2AB9}" dt="2021-10-20T17:31:23.535" v="618" actId="5793"/>
          <ac:spMkLst>
            <pc:docMk/>
            <pc:sldMk cId="2664644776" sldId="285"/>
            <ac:spMk id="7" creationId="{E328FAFA-2A49-439E-A410-091591BE2634}"/>
          </ac:spMkLst>
        </pc:spChg>
        <pc:spChg chg="mod">
          <ac:chgData name="Peyton Smith" userId="27dab001-170f-4fa8-af7a-dfe0310cd5ac" providerId="ADAL" clId="{00421BB9-5F2C-4113-976A-38EDEDEB2AB9}" dt="2021-10-20T17:27:19.820" v="575" actId="14100"/>
          <ac:spMkLst>
            <pc:docMk/>
            <pc:sldMk cId="2664644776" sldId="285"/>
            <ac:spMk id="8" creationId="{7A56612F-1A0B-4D7C-AEB3-7A7121E3D0E1}"/>
          </ac:spMkLst>
        </pc:spChg>
        <pc:picChg chg="add mod">
          <ac:chgData name="Peyton Smith" userId="27dab001-170f-4fa8-af7a-dfe0310cd5ac" providerId="ADAL" clId="{00421BB9-5F2C-4113-976A-38EDEDEB2AB9}" dt="2021-10-20T17:28:55.617" v="601" actId="1076"/>
          <ac:picMkLst>
            <pc:docMk/>
            <pc:sldMk cId="2664644776" sldId="285"/>
            <ac:picMk id="2050" creationId="{301C1144-F8BD-47E7-9D79-45E46DDF456F}"/>
          </ac:picMkLst>
        </pc:picChg>
      </pc:sldChg>
      <pc:sldChg chg="addSp delSp modSp add mod replTag delTag">
        <pc:chgData name="Peyton Smith" userId="27dab001-170f-4fa8-af7a-dfe0310cd5ac" providerId="ADAL" clId="{00421BB9-5F2C-4113-976A-38EDEDEB2AB9}" dt="2021-10-20T17:43:42.198" v="863" actId="15"/>
        <pc:sldMkLst>
          <pc:docMk/>
          <pc:sldMk cId="802087229" sldId="286"/>
        </pc:sldMkLst>
        <pc:spChg chg="mod">
          <ac:chgData name="Peyton Smith" userId="27dab001-170f-4fa8-af7a-dfe0310cd5ac" providerId="ADAL" clId="{00421BB9-5F2C-4113-976A-38EDEDEB2AB9}" dt="2021-10-20T17:43:42.198" v="863" actId="15"/>
          <ac:spMkLst>
            <pc:docMk/>
            <pc:sldMk cId="802087229" sldId="286"/>
            <ac:spMk id="7" creationId="{E328FAFA-2A49-439E-A410-091591BE2634}"/>
          </ac:spMkLst>
        </pc:spChg>
        <pc:picChg chg="add del">
          <ac:chgData name="Peyton Smith" userId="27dab001-170f-4fa8-af7a-dfe0310cd5ac" providerId="ADAL" clId="{00421BB9-5F2C-4113-976A-38EDEDEB2AB9}" dt="2021-10-20T17:29:05.595" v="607" actId="478"/>
          <ac:picMkLst>
            <pc:docMk/>
            <pc:sldMk cId="802087229" sldId="286"/>
            <ac:picMk id="1026" creationId="{2625551C-AF01-4CB1-A513-A725CB3AB834}"/>
          </ac:picMkLst>
        </pc:picChg>
      </pc:sldChg>
    </pc:docChg>
  </pc:docChgLst>
  <pc:docChgLst>
    <pc:chgData name="Rachel Pollock" userId="S::rpollock@usccb.org::5d79080d-b86f-4241-8f75-89e865fa7d91" providerId="AD" clId="Web-{9DB1CBA2-3E80-49E5-9911-415FD9E72546}"/>
    <pc:docChg chg="modSld">
      <pc:chgData name="Rachel Pollock" userId="S::rpollock@usccb.org::5d79080d-b86f-4241-8f75-89e865fa7d91" providerId="AD" clId="Web-{9DB1CBA2-3E80-49E5-9911-415FD9E72546}" dt="2021-09-15T17:44:26.225" v="1" actId="20577"/>
      <pc:docMkLst>
        <pc:docMk/>
      </pc:docMkLst>
      <pc:sldChg chg="modSp">
        <pc:chgData name="Rachel Pollock" userId="S::rpollock@usccb.org::5d79080d-b86f-4241-8f75-89e865fa7d91" providerId="AD" clId="Web-{9DB1CBA2-3E80-49E5-9911-415FD9E72546}" dt="2021-09-15T17:44:26.225" v="1" actId="20577"/>
        <pc:sldMkLst>
          <pc:docMk/>
          <pc:sldMk cId="3785008760" sldId="275"/>
        </pc:sldMkLst>
        <pc:spChg chg="mod">
          <ac:chgData name="Rachel Pollock" userId="S::rpollock@usccb.org::5d79080d-b86f-4241-8f75-89e865fa7d91" providerId="AD" clId="Web-{9DB1CBA2-3E80-49E5-9911-415FD9E72546}" dt="2021-09-15T17:44:26.225" v="1" actId="20577"/>
          <ac:spMkLst>
            <pc:docMk/>
            <pc:sldMk cId="3785008760" sldId="275"/>
            <ac:spMk id="11" creationId="{C89720BA-B21D-4DA2-A2AA-A89F58EBC414}"/>
          </ac:spMkLst>
        </pc:spChg>
      </pc:sldChg>
    </pc:docChg>
  </pc:docChgLst>
  <pc:docChgLst>
    <pc:chgData name="David Spicer" userId="S::dspicer@usccb.org::5951a98f-67a7-4f81-aa36-1fb078871402" providerId="AD" clId="Web-{F27DEA8B-B1D4-49C9-8987-10CBF872FE23}"/>
    <pc:docChg chg="modSld">
      <pc:chgData name="David Spicer" userId="S::dspicer@usccb.org::5951a98f-67a7-4f81-aa36-1fb078871402" providerId="AD" clId="Web-{F27DEA8B-B1D4-49C9-8987-10CBF872FE23}" dt="2021-10-20T17:36:01.994" v="560" actId="20577"/>
      <pc:docMkLst>
        <pc:docMk/>
      </pc:docMkLst>
      <pc:sldChg chg="modSp">
        <pc:chgData name="David Spicer" userId="S::dspicer@usccb.org::5951a98f-67a7-4f81-aa36-1fb078871402" providerId="AD" clId="Web-{F27DEA8B-B1D4-49C9-8987-10CBF872FE23}" dt="2021-10-20T17:36:01.994" v="560" actId="20577"/>
        <pc:sldMkLst>
          <pc:docMk/>
          <pc:sldMk cId="984129202" sldId="282"/>
        </pc:sldMkLst>
        <pc:spChg chg="mod">
          <ac:chgData name="David Spicer" userId="S::dspicer@usccb.org::5951a98f-67a7-4f81-aa36-1fb078871402" providerId="AD" clId="Web-{F27DEA8B-B1D4-49C9-8987-10CBF872FE23}" dt="2021-10-20T17:36:01.994" v="560" actId="20577"/>
          <ac:spMkLst>
            <pc:docMk/>
            <pc:sldMk cId="984129202" sldId="282"/>
            <ac:spMk id="7" creationId="{E328FAFA-2A49-439E-A410-091591BE2634}"/>
          </ac:spMkLst>
        </pc:spChg>
      </pc:sldChg>
    </pc:docChg>
  </pc:docChgLst>
  <pc:docChgLst>
    <pc:chgData name="Colleen Tighe" userId="S::ctighe@usccb.org::bac4d7c8-0e64-479e-9d80-c642157ac721" providerId="AD" clId="Web-{C63EE8BD-8EF2-4F1D-84DC-12785BE0AD01}"/>
    <pc:docChg chg="delSld modSld">
      <pc:chgData name="Colleen Tighe" userId="S::ctighe@usccb.org::bac4d7c8-0e64-479e-9d80-c642157ac721" providerId="AD" clId="Web-{C63EE8BD-8EF2-4F1D-84DC-12785BE0AD01}" dt="2021-11-03T14:40:32.141" v="156"/>
      <pc:docMkLst>
        <pc:docMk/>
      </pc:docMkLst>
      <pc:sldChg chg="del">
        <pc:chgData name="Colleen Tighe" userId="S::ctighe@usccb.org::bac4d7c8-0e64-479e-9d80-c642157ac721" providerId="AD" clId="Web-{C63EE8BD-8EF2-4F1D-84DC-12785BE0AD01}" dt="2021-11-03T14:33:50.356" v="0"/>
        <pc:sldMkLst>
          <pc:docMk/>
          <pc:sldMk cId="3785008760" sldId="275"/>
        </pc:sldMkLst>
      </pc:sldChg>
      <pc:sldChg chg="modSp">
        <pc:chgData name="Colleen Tighe" userId="S::ctighe@usccb.org::bac4d7c8-0e64-479e-9d80-c642157ac721" providerId="AD" clId="Web-{C63EE8BD-8EF2-4F1D-84DC-12785BE0AD01}" dt="2021-11-03T14:40:32.141" v="156"/>
        <pc:sldMkLst>
          <pc:docMk/>
          <pc:sldMk cId="1903703252" sldId="279"/>
        </pc:sldMkLst>
        <pc:graphicFrameChg chg="mod modGraphic">
          <ac:chgData name="Colleen Tighe" userId="S::ctighe@usccb.org::bac4d7c8-0e64-479e-9d80-c642157ac721" providerId="AD" clId="Web-{C63EE8BD-8EF2-4F1D-84DC-12785BE0AD01}" dt="2021-11-03T14:40:32.141" v="156"/>
          <ac:graphicFrameMkLst>
            <pc:docMk/>
            <pc:sldMk cId="1903703252" sldId="279"/>
            <ac:graphicFrameMk id="4" creationId="{68106267-963B-4BC3-8A36-59D6A9871E46}"/>
          </ac:graphicFrameMkLst>
        </pc:graphicFrameChg>
      </pc:sldChg>
    </pc:docChg>
  </pc:docChgLst>
  <pc:docChgLst>
    <pc:chgData name="Colleen Tighe" userId="S::ctighe@usccb.org::bac4d7c8-0e64-479e-9d80-c642157ac721" providerId="AD" clId="Web-{3F4D5A57-41B2-4B3F-AE51-831615520CC2}"/>
    <pc:docChg chg="modSld">
      <pc:chgData name="Colleen Tighe" userId="S::ctighe@usccb.org::bac4d7c8-0e64-479e-9d80-c642157ac721" providerId="AD" clId="Web-{3F4D5A57-41B2-4B3F-AE51-831615520CC2}" dt="2021-12-01T17:59:02.157" v="169" actId="20577"/>
      <pc:docMkLst>
        <pc:docMk/>
      </pc:docMkLst>
      <pc:sldChg chg="modSp">
        <pc:chgData name="Colleen Tighe" userId="S::ctighe@usccb.org::bac4d7c8-0e64-479e-9d80-c642157ac721" providerId="AD" clId="Web-{3F4D5A57-41B2-4B3F-AE51-831615520CC2}" dt="2021-12-01T17:59:02.157" v="169" actId="20577"/>
        <pc:sldMkLst>
          <pc:docMk/>
          <pc:sldMk cId="3960414191" sldId="293"/>
        </pc:sldMkLst>
        <pc:spChg chg="mod">
          <ac:chgData name="Colleen Tighe" userId="S::ctighe@usccb.org::bac4d7c8-0e64-479e-9d80-c642157ac721" providerId="AD" clId="Web-{3F4D5A57-41B2-4B3F-AE51-831615520CC2}" dt="2021-12-01T17:59:02.157" v="169" actId="20577"/>
          <ac:spMkLst>
            <pc:docMk/>
            <pc:sldMk cId="3960414191" sldId="293"/>
            <ac:spMk id="7" creationId="{E328FAFA-2A49-439E-A410-091591BE2634}"/>
          </ac:spMkLst>
        </pc:spChg>
        <pc:spChg chg="mod">
          <ac:chgData name="Colleen Tighe" userId="S::ctighe@usccb.org::bac4d7c8-0e64-479e-9d80-c642157ac721" providerId="AD" clId="Web-{3F4D5A57-41B2-4B3F-AE51-831615520CC2}" dt="2021-12-01T17:54:58.583" v="7" actId="20577"/>
          <ac:spMkLst>
            <pc:docMk/>
            <pc:sldMk cId="3960414191" sldId="293"/>
            <ac:spMk id="9" creationId="{1A74A54E-DA79-4E10-9EA5-A4839EF12BF1}"/>
          </ac:spMkLst>
        </pc:spChg>
      </pc:sldChg>
    </pc:docChg>
  </pc:docChgLst>
  <pc:docChgLst>
    <pc:chgData name="Rachel Pollock" userId="S::rpollock@usccb.org::5d79080d-b86f-4241-8f75-89e865fa7d91" providerId="AD" clId="Web-{BF2E9D3A-10D2-439B-9B6E-7477E6A7430C}"/>
    <pc:docChg chg="modSld">
      <pc:chgData name="Rachel Pollock" userId="S::rpollock@usccb.org::5d79080d-b86f-4241-8f75-89e865fa7d91" providerId="AD" clId="Web-{BF2E9D3A-10D2-439B-9B6E-7477E6A7430C}" dt="2021-09-29T16:30:34.024" v="1"/>
      <pc:docMkLst>
        <pc:docMk/>
      </pc:docMkLst>
      <pc:sldChg chg="modSp">
        <pc:chgData name="Rachel Pollock" userId="S::rpollock@usccb.org::5d79080d-b86f-4241-8f75-89e865fa7d91" providerId="AD" clId="Web-{BF2E9D3A-10D2-439B-9B6E-7477E6A7430C}" dt="2021-09-29T16:30:34.024" v="1"/>
        <pc:sldMkLst>
          <pc:docMk/>
          <pc:sldMk cId="3171889033" sldId="277"/>
        </pc:sldMkLst>
        <pc:graphicFrameChg chg="mod modGraphic">
          <ac:chgData name="Rachel Pollock" userId="S::rpollock@usccb.org::5d79080d-b86f-4241-8f75-89e865fa7d91" providerId="AD" clId="Web-{BF2E9D3A-10D2-439B-9B6E-7477E6A7430C}" dt="2021-09-29T16:30:34.024" v="1"/>
          <ac:graphicFrameMkLst>
            <pc:docMk/>
            <pc:sldMk cId="3171889033" sldId="277"/>
            <ac:graphicFrameMk id="5" creationId="{784348F8-6CEE-4BE9-93D4-25C8185DC426}"/>
          </ac:graphicFrameMkLst>
        </pc:graphicFrameChg>
      </pc:sldChg>
    </pc:docChg>
  </pc:docChgLst>
  <pc:docChgLst>
    <pc:chgData name="Rachel Pollock" userId="S::rpollock@usccb.org::5d79080d-b86f-4241-8f75-89e865fa7d91" providerId="AD" clId="Web-{F922FD65-B66E-4861-8F92-BFED04E4D4D3}"/>
    <pc:docChg chg="modSld">
      <pc:chgData name="Rachel Pollock" userId="S::rpollock@usccb.org::5d79080d-b86f-4241-8f75-89e865fa7d91" providerId="AD" clId="Web-{F922FD65-B66E-4861-8F92-BFED04E4D4D3}" dt="2021-09-15T17:05:43.167" v="51" actId="20577"/>
      <pc:docMkLst>
        <pc:docMk/>
      </pc:docMkLst>
      <pc:sldChg chg="modSp">
        <pc:chgData name="Rachel Pollock" userId="S::rpollock@usccb.org::5d79080d-b86f-4241-8f75-89e865fa7d91" providerId="AD" clId="Web-{F922FD65-B66E-4861-8F92-BFED04E4D4D3}" dt="2021-09-15T17:05:35.557" v="39" actId="20577"/>
        <pc:sldMkLst>
          <pc:docMk/>
          <pc:sldMk cId="1692135164" sldId="263"/>
        </pc:sldMkLst>
        <pc:spChg chg="mod">
          <ac:chgData name="Rachel Pollock" userId="S::rpollock@usccb.org::5d79080d-b86f-4241-8f75-89e865fa7d91" providerId="AD" clId="Web-{F922FD65-B66E-4861-8F92-BFED04E4D4D3}" dt="2021-09-15T17:05:35.557" v="39" actId="20577"/>
          <ac:spMkLst>
            <pc:docMk/>
            <pc:sldMk cId="1692135164" sldId="263"/>
            <ac:spMk id="11" creationId="{C89720BA-B21D-4DA2-A2AA-A89F58EBC414}"/>
          </ac:spMkLst>
        </pc:spChg>
        <pc:picChg chg="mod">
          <ac:chgData name="Rachel Pollock" userId="S::rpollock@usccb.org::5d79080d-b86f-4241-8f75-89e865fa7d91" providerId="AD" clId="Web-{F922FD65-B66E-4861-8F92-BFED04E4D4D3}" dt="2021-09-15T17:04:34.181" v="21" actId="1076"/>
          <ac:picMkLst>
            <pc:docMk/>
            <pc:sldMk cId="1692135164" sldId="263"/>
            <ac:picMk id="47" creationId="{29E4E4CA-F4A8-4238-BB1C-2D412734B4FF}"/>
          </ac:picMkLst>
        </pc:picChg>
        <pc:picChg chg="mod">
          <ac:chgData name="Rachel Pollock" userId="S::rpollock@usccb.org::5d79080d-b86f-4241-8f75-89e865fa7d91" providerId="AD" clId="Web-{F922FD65-B66E-4861-8F92-BFED04E4D4D3}" dt="2021-09-15T17:04:31.524" v="20" actId="1076"/>
          <ac:picMkLst>
            <pc:docMk/>
            <pc:sldMk cId="1692135164" sldId="263"/>
            <ac:picMk id="48" creationId="{9C5825FC-8AD7-4C18-B6C7-5B05DA82DE5D}"/>
          </ac:picMkLst>
        </pc:picChg>
      </pc:sldChg>
      <pc:sldChg chg="modSp">
        <pc:chgData name="Rachel Pollock" userId="S::rpollock@usccb.org::5d79080d-b86f-4241-8f75-89e865fa7d91" providerId="AD" clId="Web-{F922FD65-B66E-4861-8F92-BFED04E4D4D3}" dt="2021-09-15T17:05:43.167" v="51" actId="20577"/>
        <pc:sldMkLst>
          <pc:docMk/>
          <pc:sldMk cId="3658158777" sldId="274"/>
        </pc:sldMkLst>
        <pc:spChg chg="mod">
          <ac:chgData name="Rachel Pollock" userId="S::rpollock@usccb.org::5d79080d-b86f-4241-8f75-89e865fa7d91" providerId="AD" clId="Web-{F922FD65-B66E-4861-8F92-BFED04E4D4D3}" dt="2021-09-15T17:05:43.167" v="51" actId="20577"/>
          <ac:spMkLst>
            <pc:docMk/>
            <pc:sldMk cId="3658158777" sldId="274"/>
            <ac:spMk id="10" creationId="{D32512CE-1342-45EB-862F-670FFF10EF84}"/>
          </ac:spMkLst>
        </pc:spChg>
      </pc:sldChg>
    </pc:docChg>
  </pc:docChgLst>
  <pc:docChgLst>
    <pc:chgData name="Rachel Pollock" userId="S::rpollock@usccb.org::5d79080d-b86f-4241-8f75-89e865fa7d91" providerId="AD" clId="Web-{A870C9ED-3B55-459C-8751-41DDE6355290}"/>
    <pc:docChg chg="modSld">
      <pc:chgData name="Rachel Pollock" userId="S::rpollock@usccb.org::5d79080d-b86f-4241-8f75-89e865fa7d91" providerId="AD" clId="Web-{A870C9ED-3B55-459C-8751-41DDE6355290}" dt="2021-11-03T17:49:52.377" v="13" actId="20577"/>
      <pc:docMkLst>
        <pc:docMk/>
      </pc:docMkLst>
      <pc:sldChg chg="modSp">
        <pc:chgData name="Rachel Pollock" userId="S::rpollock@usccb.org::5d79080d-b86f-4241-8f75-89e865fa7d91" providerId="AD" clId="Web-{A870C9ED-3B55-459C-8751-41DDE6355290}" dt="2021-11-03T17:49:52.377" v="13" actId="20577"/>
        <pc:sldMkLst>
          <pc:docMk/>
          <pc:sldMk cId="2664644776" sldId="285"/>
        </pc:sldMkLst>
        <pc:spChg chg="mod">
          <ac:chgData name="Rachel Pollock" userId="S::rpollock@usccb.org::5d79080d-b86f-4241-8f75-89e865fa7d91" providerId="AD" clId="Web-{A870C9ED-3B55-459C-8751-41DDE6355290}" dt="2021-11-03T17:49:52.377" v="13" actId="20577"/>
          <ac:spMkLst>
            <pc:docMk/>
            <pc:sldMk cId="2664644776" sldId="285"/>
            <ac:spMk id="10" creationId="{357FE810-C731-40ED-9211-1C3763DD6F9C}"/>
          </ac:spMkLst>
        </pc:spChg>
      </pc:sldChg>
      <pc:sldChg chg="modSp">
        <pc:chgData name="Rachel Pollock" userId="S::rpollock@usccb.org::5d79080d-b86f-4241-8f75-89e865fa7d91" providerId="AD" clId="Web-{A870C9ED-3B55-459C-8751-41DDE6355290}" dt="2021-11-03T17:46:52.224" v="6" actId="20577"/>
        <pc:sldMkLst>
          <pc:docMk/>
          <pc:sldMk cId="2561588406" sldId="287"/>
        </pc:sldMkLst>
        <pc:spChg chg="mod">
          <ac:chgData name="Rachel Pollock" userId="S::rpollock@usccb.org::5d79080d-b86f-4241-8f75-89e865fa7d91" providerId="AD" clId="Web-{A870C9ED-3B55-459C-8751-41DDE6355290}" dt="2021-11-03T17:46:52.224" v="6" actId="20577"/>
          <ac:spMkLst>
            <pc:docMk/>
            <pc:sldMk cId="2561588406" sldId="287"/>
            <ac:spMk id="7" creationId="{E328FAFA-2A49-439E-A410-091591BE2634}"/>
          </ac:spMkLst>
        </pc:spChg>
      </pc:sldChg>
    </pc:docChg>
  </pc:docChgLst>
  <pc:docChgLst>
    <pc:chgData name="Colleen Tighe" userId="S::ctighe@usccb.org::bac4d7c8-0e64-479e-9d80-c642157ac721" providerId="AD" clId="Web-{993A6532-74CB-464D-AE77-CC742F7330C0}"/>
    <pc:docChg chg="addSld modSld sldOrd">
      <pc:chgData name="Colleen Tighe" userId="S::ctighe@usccb.org::bac4d7c8-0e64-479e-9d80-c642157ac721" providerId="AD" clId="Web-{993A6532-74CB-464D-AE77-CC742F7330C0}" dt="2021-12-01T17:14:18.021" v="29" actId="20577"/>
      <pc:docMkLst>
        <pc:docMk/>
      </pc:docMkLst>
      <pc:sldChg chg="modSp add ord">
        <pc:chgData name="Colleen Tighe" userId="S::ctighe@usccb.org::bac4d7c8-0e64-479e-9d80-c642157ac721" providerId="AD" clId="Web-{993A6532-74CB-464D-AE77-CC742F7330C0}" dt="2021-12-01T17:14:18.021" v="29" actId="20577"/>
        <pc:sldMkLst>
          <pc:docMk/>
          <pc:sldMk cId="3960414191" sldId="293"/>
        </pc:sldMkLst>
        <pc:spChg chg="mod">
          <ac:chgData name="Colleen Tighe" userId="S::ctighe@usccb.org::bac4d7c8-0e64-479e-9d80-c642157ac721" providerId="AD" clId="Web-{993A6532-74CB-464D-AE77-CC742F7330C0}" dt="2021-12-01T17:14:18.021" v="29" actId="20577"/>
          <ac:spMkLst>
            <pc:docMk/>
            <pc:sldMk cId="3960414191" sldId="293"/>
            <ac:spMk id="7" creationId="{E328FAFA-2A49-439E-A410-091591BE2634}"/>
          </ac:spMkLst>
        </pc:spChg>
      </pc:sldChg>
    </pc:docChg>
  </pc:docChgLst>
  <pc:docChgLst>
    <pc:chgData name="Peyton Smith" userId="27dab001-170f-4fa8-af7a-dfe0310cd5ac" providerId="ADAL" clId="{D46D7092-3CF6-4331-BB62-70BC8D7D2986}"/>
    <pc:docChg chg="undo redo custSel modSld">
      <pc:chgData name="Peyton Smith" userId="27dab001-170f-4fa8-af7a-dfe0310cd5ac" providerId="ADAL" clId="{D46D7092-3CF6-4331-BB62-70BC8D7D2986}" dt="2021-09-22T16:38:35.372" v="1230" actId="1076"/>
      <pc:docMkLst>
        <pc:docMk/>
      </pc:docMkLst>
      <pc:sldChg chg="modSp mod">
        <pc:chgData name="Peyton Smith" userId="27dab001-170f-4fa8-af7a-dfe0310cd5ac" providerId="ADAL" clId="{D46D7092-3CF6-4331-BB62-70BC8D7D2986}" dt="2021-09-22T14:48:07.157" v="939" actId="20577"/>
        <pc:sldMkLst>
          <pc:docMk/>
          <pc:sldMk cId="195410432" sldId="257"/>
        </pc:sldMkLst>
        <pc:spChg chg="mod">
          <ac:chgData name="Peyton Smith" userId="27dab001-170f-4fa8-af7a-dfe0310cd5ac" providerId="ADAL" clId="{D46D7092-3CF6-4331-BB62-70BC8D7D2986}" dt="2021-09-22T14:48:07.157" v="939" actId="20577"/>
          <ac:spMkLst>
            <pc:docMk/>
            <pc:sldMk cId="195410432" sldId="257"/>
            <ac:spMk id="12" creationId="{D88111FA-4793-4495-B1D3-F612CC99A2FF}"/>
          </ac:spMkLst>
        </pc:spChg>
      </pc:sldChg>
      <pc:sldChg chg="addSp delSp modSp mod">
        <pc:chgData name="Peyton Smith" userId="27dab001-170f-4fa8-af7a-dfe0310cd5ac" providerId="ADAL" clId="{D46D7092-3CF6-4331-BB62-70BC8D7D2986}" dt="2021-09-22T16:36:25.800" v="1098" actId="404"/>
        <pc:sldMkLst>
          <pc:docMk/>
          <pc:sldMk cId="1692135164" sldId="263"/>
        </pc:sldMkLst>
        <pc:spChg chg="del">
          <ac:chgData name="Peyton Smith" userId="27dab001-170f-4fa8-af7a-dfe0310cd5ac" providerId="ADAL" clId="{D46D7092-3CF6-4331-BB62-70BC8D7D2986}" dt="2021-09-22T14:22:01.158" v="544" actId="478"/>
          <ac:spMkLst>
            <pc:docMk/>
            <pc:sldMk cId="1692135164" sldId="263"/>
            <ac:spMk id="2" creationId="{F2A68DDA-51E2-4BD9-A822-E7C1DFE1BAC1}"/>
          </ac:spMkLst>
        </pc:spChg>
        <pc:spChg chg="del">
          <ac:chgData name="Peyton Smith" userId="27dab001-170f-4fa8-af7a-dfe0310cd5ac" providerId="ADAL" clId="{D46D7092-3CF6-4331-BB62-70BC8D7D2986}" dt="2021-09-22T14:22:08.470" v="561" actId="478"/>
          <ac:spMkLst>
            <pc:docMk/>
            <pc:sldMk cId="1692135164" sldId="263"/>
            <ac:spMk id="6" creationId="{D050446B-A743-4C20-9E9C-5E82EB263774}"/>
          </ac:spMkLst>
        </pc:spChg>
        <pc:spChg chg="add mod">
          <ac:chgData name="Peyton Smith" userId="27dab001-170f-4fa8-af7a-dfe0310cd5ac" providerId="ADAL" clId="{D46D7092-3CF6-4331-BB62-70BC8D7D2986}" dt="2021-09-22T14:22:04.833" v="560" actId="20577"/>
          <ac:spMkLst>
            <pc:docMk/>
            <pc:sldMk cId="1692135164" sldId="263"/>
            <ac:spMk id="9" creationId="{D4B47AB4-CB24-4DB1-8DA7-63EE9899B046}"/>
          </ac:spMkLst>
        </pc:spChg>
        <pc:spChg chg="del">
          <ac:chgData name="Peyton Smith" userId="27dab001-170f-4fa8-af7a-dfe0310cd5ac" providerId="ADAL" clId="{D46D7092-3CF6-4331-BB62-70BC8D7D2986}" dt="2021-09-22T14:22:14.046" v="563" actId="478"/>
          <ac:spMkLst>
            <pc:docMk/>
            <pc:sldMk cId="1692135164" sldId="263"/>
            <ac:spMk id="10" creationId="{1B474D73-94F3-4C13-B6B4-BFD5BEDB9FA1}"/>
          </ac:spMkLst>
        </pc:spChg>
        <pc:spChg chg="del mod">
          <ac:chgData name="Peyton Smith" userId="27dab001-170f-4fa8-af7a-dfe0310cd5ac" providerId="ADAL" clId="{D46D7092-3CF6-4331-BB62-70BC8D7D2986}" dt="2021-09-22T16:36:18.564" v="1096"/>
          <ac:spMkLst>
            <pc:docMk/>
            <pc:sldMk cId="1692135164" sldId="263"/>
            <ac:spMk id="11" creationId="{C89720BA-B21D-4DA2-A2AA-A89F58EBC414}"/>
          </ac:spMkLst>
        </pc:spChg>
        <pc:spChg chg="add mod">
          <ac:chgData name="Peyton Smith" userId="27dab001-170f-4fa8-af7a-dfe0310cd5ac" providerId="ADAL" clId="{D46D7092-3CF6-4331-BB62-70BC8D7D2986}" dt="2021-09-22T14:49:07.519" v="942" actId="1076"/>
          <ac:spMkLst>
            <pc:docMk/>
            <pc:sldMk cId="1692135164" sldId="263"/>
            <ac:spMk id="12" creationId="{F8383345-4C98-4516-A875-69C870F67D8C}"/>
          </ac:spMkLst>
        </pc:spChg>
        <pc:spChg chg="add mod ord">
          <ac:chgData name="Peyton Smith" userId="27dab001-170f-4fa8-af7a-dfe0310cd5ac" providerId="ADAL" clId="{D46D7092-3CF6-4331-BB62-70BC8D7D2986}" dt="2021-09-22T16:36:25.800" v="1098" actId="404"/>
          <ac:spMkLst>
            <pc:docMk/>
            <pc:sldMk cId="1692135164" sldId="263"/>
            <ac:spMk id="13" creationId="{D479B1F2-2252-4335-AC9F-5F0FBE09B6B9}"/>
          </ac:spMkLst>
        </pc:spChg>
        <pc:picChg chg="del mod">
          <ac:chgData name="Peyton Smith" userId="27dab001-170f-4fa8-af7a-dfe0310cd5ac" providerId="ADAL" clId="{D46D7092-3CF6-4331-BB62-70BC8D7D2986}" dt="2021-09-22T16:36:17.844" v="1094" actId="478"/>
          <ac:picMkLst>
            <pc:docMk/>
            <pc:sldMk cId="1692135164" sldId="263"/>
            <ac:picMk id="47" creationId="{29E4E4CA-F4A8-4238-BB1C-2D412734B4FF}"/>
          </ac:picMkLst>
        </pc:picChg>
        <pc:picChg chg="del mod">
          <ac:chgData name="Peyton Smith" userId="27dab001-170f-4fa8-af7a-dfe0310cd5ac" providerId="ADAL" clId="{D46D7092-3CF6-4331-BB62-70BC8D7D2986}" dt="2021-09-22T16:36:17.844" v="1094" actId="478"/>
          <ac:picMkLst>
            <pc:docMk/>
            <pc:sldMk cId="1692135164" sldId="263"/>
            <ac:picMk id="48" creationId="{9C5825FC-8AD7-4C18-B6C7-5B05DA82DE5D}"/>
          </ac:picMkLst>
        </pc:picChg>
      </pc:sldChg>
      <pc:sldChg chg="addSp delSp modSp mod">
        <pc:chgData name="Peyton Smith" userId="27dab001-170f-4fa8-af7a-dfe0310cd5ac" providerId="ADAL" clId="{D46D7092-3CF6-4331-BB62-70BC8D7D2986}" dt="2021-09-22T15:14:49.315" v="1084" actId="1076"/>
        <pc:sldMkLst>
          <pc:docMk/>
          <pc:sldMk cId="1129946534" sldId="264"/>
        </pc:sldMkLst>
        <pc:spChg chg="add del">
          <ac:chgData name="Peyton Smith" userId="27dab001-170f-4fa8-af7a-dfe0310cd5ac" providerId="ADAL" clId="{D46D7092-3CF6-4331-BB62-70BC8D7D2986}" dt="2021-09-22T14:23:07.069" v="608" actId="478"/>
          <ac:spMkLst>
            <pc:docMk/>
            <pc:sldMk cId="1129946534" sldId="264"/>
            <ac:spMk id="2" creationId="{F2A68DDA-51E2-4BD9-A822-E7C1DFE1BAC1}"/>
          </ac:spMkLst>
        </pc:spChg>
        <pc:spChg chg="del">
          <ac:chgData name="Peyton Smith" userId="27dab001-170f-4fa8-af7a-dfe0310cd5ac" providerId="ADAL" clId="{D46D7092-3CF6-4331-BB62-70BC8D7D2986}" dt="2021-09-22T14:22:49.125" v="578" actId="478"/>
          <ac:spMkLst>
            <pc:docMk/>
            <pc:sldMk cId="1129946534" sldId="264"/>
            <ac:spMk id="6" creationId="{D050446B-A743-4C20-9E9C-5E82EB263774}"/>
          </ac:spMkLst>
        </pc:spChg>
        <pc:spChg chg="add del mod">
          <ac:chgData name="Peyton Smith" userId="27dab001-170f-4fa8-af7a-dfe0310cd5ac" providerId="ADAL" clId="{D46D7092-3CF6-4331-BB62-70BC8D7D2986}" dt="2021-09-22T14:22:38.897" v="573"/>
          <ac:spMkLst>
            <pc:docMk/>
            <pc:sldMk cId="1129946534" sldId="264"/>
            <ac:spMk id="7" creationId="{F46B7E71-02AF-413A-AA7B-B6F5200B8351}"/>
          </ac:spMkLst>
        </pc:spChg>
        <pc:spChg chg="add mod ord">
          <ac:chgData name="Peyton Smith" userId="27dab001-170f-4fa8-af7a-dfe0310cd5ac" providerId="ADAL" clId="{D46D7092-3CF6-4331-BB62-70BC8D7D2986}" dt="2021-09-22T15:14:49.315" v="1084" actId="1076"/>
          <ac:spMkLst>
            <pc:docMk/>
            <pc:sldMk cId="1129946534" sldId="264"/>
            <ac:spMk id="8" creationId="{9BC0CBBF-F70A-407D-A79A-325D0A29C34D}"/>
          </ac:spMkLst>
        </pc:spChg>
        <pc:spChg chg="add mod">
          <ac:chgData name="Peyton Smith" userId="27dab001-170f-4fa8-af7a-dfe0310cd5ac" providerId="ADAL" clId="{D46D7092-3CF6-4331-BB62-70BC8D7D2986}" dt="2021-09-22T14:22:49.588" v="579"/>
          <ac:spMkLst>
            <pc:docMk/>
            <pc:sldMk cId="1129946534" sldId="264"/>
            <ac:spMk id="9" creationId="{FD518107-2A04-4781-8FE4-4F242B210271}"/>
          </ac:spMkLst>
        </pc:spChg>
        <pc:spChg chg="del">
          <ac:chgData name="Peyton Smith" userId="27dab001-170f-4fa8-af7a-dfe0310cd5ac" providerId="ADAL" clId="{D46D7092-3CF6-4331-BB62-70BC8D7D2986}" dt="2021-09-22T14:22:41.054" v="575" actId="478"/>
          <ac:spMkLst>
            <pc:docMk/>
            <pc:sldMk cId="1129946534" sldId="264"/>
            <ac:spMk id="10" creationId="{1B474D73-94F3-4C13-B6B4-BFD5BEDB9FA1}"/>
          </ac:spMkLst>
        </pc:spChg>
        <pc:spChg chg="add del mod">
          <ac:chgData name="Peyton Smith" userId="27dab001-170f-4fa8-af7a-dfe0310cd5ac" providerId="ADAL" clId="{D46D7092-3CF6-4331-BB62-70BC8D7D2986}" dt="2021-09-22T14:47:45.841" v="914" actId="20577"/>
          <ac:spMkLst>
            <pc:docMk/>
            <pc:sldMk cId="1129946534" sldId="264"/>
            <ac:spMk id="11" creationId="{03923784-4BFC-4183-9534-D18E5ACFE42D}"/>
          </ac:spMkLst>
        </pc:spChg>
        <pc:spChg chg="mod">
          <ac:chgData name="Peyton Smith" userId="27dab001-170f-4fa8-af7a-dfe0310cd5ac" providerId="ADAL" clId="{D46D7092-3CF6-4331-BB62-70BC8D7D2986}" dt="2021-09-22T15:14:46.247" v="1082" actId="948"/>
          <ac:spMkLst>
            <pc:docMk/>
            <pc:sldMk cId="1129946534" sldId="264"/>
            <ac:spMk id="18" creationId="{461B9C03-D2C3-4E33-9082-A97127F55429}"/>
          </ac:spMkLst>
        </pc:spChg>
      </pc:sldChg>
      <pc:sldChg chg="modSp mod">
        <pc:chgData name="Peyton Smith" userId="27dab001-170f-4fa8-af7a-dfe0310cd5ac" providerId="ADAL" clId="{D46D7092-3CF6-4331-BB62-70BC8D7D2986}" dt="2021-09-22T13:55:34.504" v="3" actId="20577"/>
        <pc:sldMkLst>
          <pc:docMk/>
          <pc:sldMk cId="3658158777" sldId="274"/>
        </pc:sldMkLst>
        <pc:spChg chg="mod">
          <ac:chgData name="Peyton Smith" userId="27dab001-170f-4fa8-af7a-dfe0310cd5ac" providerId="ADAL" clId="{D46D7092-3CF6-4331-BB62-70BC8D7D2986}" dt="2021-09-22T13:55:34.504" v="3" actId="20577"/>
          <ac:spMkLst>
            <pc:docMk/>
            <pc:sldMk cId="3658158777" sldId="274"/>
            <ac:spMk id="22" creationId="{A7555D81-23FD-4E28-A0E6-E2C93A847D0D}"/>
          </ac:spMkLst>
        </pc:spChg>
      </pc:sldChg>
      <pc:sldChg chg="addSp delSp modSp mod">
        <pc:chgData name="Peyton Smith" userId="27dab001-170f-4fa8-af7a-dfe0310cd5ac" providerId="ADAL" clId="{D46D7092-3CF6-4331-BB62-70BC8D7D2986}" dt="2021-09-22T16:37:45.145" v="1114" actId="207"/>
        <pc:sldMkLst>
          <pc:docMk/>
          <pc:sldMk cId="3785008760" sldId="275"/>
        </pc:sldMkLst>
        <pc:spChg chg="del">
          <ac:chgData name="Peyton Smith" userId="27dab001-170f-4fa8-af7a-dfe0310cd5ac" providerId="ADAL" clId="{D46D7092-3CF6-4331-BB62-70BC8D7D2986}" dt="2021-09-22T14:21:36.651" v="513" actId="478"/>
          <ac:spMkLst>
            <pc:docMk/>
            <pc:sldMk cId="3785008760" sldId="275"/>
            <ac:spMk id="2" creationId="{F2A68DDA-51E2-4BD9-A822-E7C1DFE1BAC1}"/>
          </ac:spMkLst>
        </pc:spChg>
        <pc:spChg chg="del">
          <ac:chgData name="Peyton Smith" userId="27dab001-170f-4fa8-af7a-dfe0310cd5ac" providerId="ADAL" clId="{D46D7092-3CF6-4331-BB62-70BC8D7D2986}" dt="2021-09-22T14:21:29.760" v="511" actId="478"/>
          <ac:spMkLst>
            <pc:docMk/>
            <pc:sldMk cId="3785008760" sldId="275"/>
            <ac:spMk id="6" creationId="{D050446B-A743-4C20-9E9C-5E82EB263774}"/>
          </ac:spMkLst>
        </pc:spChg>
        <pc:spChg chg="add mod ord">
          <ac:chgData name="Peyton Smith" userId="27dab001-170f-4fa8-af7a-dfe0310cd5ac" providerId="ADAL" clId="{D46D7092-3CF6-4331-BB62-70BC8D7D2986}" dt="2021-09-22T16:37:45.145" v="1114" actId="207"/>
          <ac:spMkLst>
            <pc:docMk/>
            <pc:sldMk cId="3785008760" sldId="275"/>
            <ac:spMk id="7" creationId="{E328FAFA-2A49-439E-A410-091591BE2634}"/>
          </ac:spMkLst>
        </pc:spChg>
        <pc:spChg chg="add mod">
          <ac:chgData name="Peyton Smith" userId="27dab001-170f-4fa8-af7a-dfe0310cd5ac" providerId="ADAL" clId="{D46D7092-3CF6-4331-BB62-70BC8D7D2986}" dt="2021-09-22T16:37:25.364" v="1109" actId="1076"/>
          <ac:spMkLst>
            <pc:docMk/>
            <pc:sldMk cId="3785008760" sldId="275"/>
            <ac:spMk id="8" creationId="{7A56612F-1A0B-4D7C-AEB3-7A7121E3D0E1}"/>
          </ac:spMkLst>
        </pc:spChg>
        <pc:spChg chg="add mod">
          <ac:chgData name="Peyton Smith" userId="27dab001-170f-4fa8-af7a-dfe0310cd5ac" providerId="ADAL" clId="{D46D7092-3CF6-4331-BB62-70BC8D7D2986}" dt="2021-09-22T14:21:42.899" v="536" actId="20577"/>
          <ac:spMkLst>
            <pc:docMk/>
            <pc:sldMk cId="3785008760" sldId="275"/>
            <ac:spMk id="9" creationId="{1A74A54E-DA79-4E10-9EA5-A4839EF12BF1}"/>
          </ac:spMkLst>
        </pc:spChg>
        <pc:spChg chg="del">
          <ac:chgData name="Peyton Smith" userId="27dab001-170f-4fa8-af7a-dfe0310cd5ac" providerId="ADAL" clId="{D46D7092-3CF6-4331-BB62-70BC8D7D2986}" dt="2021-09-22T14:21:19.554" v="508" actId="478"/>
          <ac:spMkLst>
            <pc:docMk/>
            <pc:sldMk cId="3785008760" sldId="275"/>
            <ac:spMk id="10" creationId="{1B474D73-94F3-4C13-B6B4-BFD5BEDB9FA1}"/>
          </ac:spMkLst>
        </pc:spChg>
        <pc:spChg chg="del mod">
          <ac:chgData name="Peyton Smith" userId="27dab001-170f-4fa8-af7a-dfe0310cd5ac" providerId="ADAL" clId="{D46D7092-3CF6-4331-BB62-70BC8D7D2986}" dt="2021-09-22T16:36:34.951" v="1099" actId="478"/>
          <ac:spMkLst>
            <pc:docMk/>
            <pc:sldMk cId="3785008760" sldId="275"/>
            <ac:spMk id="11" creationId="{C89720BA-B21D-4DA2-A2AA-A89F58EBC414}"/>
          </ac:spMkLst>
        </pc:spChg>
        <pc:picChg chg="mod">
          <ac:chgData name="Peyton Smith" userId="27dab001-170f-4fa8-af7a-dfe0310cd5ac" providerId="ADAL" clId="{D46D7092-3CF6-4331-BB62-70BC8D7D2986}" dt="2021-09-22T16:37:29.989" v="1112" actId="1076"/>
          <ac:picMkLst>
            <pc:docMk/>
            <pc:sldMk cId="3785008760" sldId="275"/>
            <ac:picMk id="20" creationId="{7FCF9BB2-F009-471F-B745-4D1A9B5B966E}"/>
          </ac:picMkLst>
        </pc:picChg>
      </pc:sldChg>
      <pc:sldChg chg="modSp mod">
        <pc:chgData name="Peyton Smith" userId="27dab001-170f-4fa8-af7a-dfe0310cd5ac" providerId="ADAL" clId="{D46D7092-3CF6-4331-BB62-70BC8D7D2986}" dt="2021-09-22T16:38:35.372" v="1230" actId="1076"/>
        <pc:sldMkLst>
          <pc:docMk/>
          <pc:sldMk cId="1396480087" sldId="276"/>
        </pc:sldMkLst>
        <pc:spChg chg="mod">
          <ac:chgData name="Peyton Smith" userId="27dab001-170f-4fa8-af7a-dfe0310cd5ac" providerId="ADAL" clId="{D46D7092-3CF6-4331-BB62-70BC8D7D2986}" dt="2021-09-22T14:02:01.971" v="294" actId="1076"/>
          <ac:spMkLst>
            <pc:docMk/>
            <pc:sldMk cId="1396480087" sldId="276"/>
            <ac:spMk id="2" creationId="{F2A68DDA-51E2-4BD9-A822-E7C1DFE1BAC1}"/>
          </ac:spMkLst>
        </pc:spChg>
        <pc:spChg chg="mod">
          <ac:chgData name="Peyton Smith" userId="27dab001-170f-4fa8-af7a-dfe0310cd5ac" providerId="ADAL" clId="{D46D7092-3CF6-4331-BB62-70BC8D7D2986}" dt="2021-09-22T14:02:01.971" v="294" actId="1076"/>
          <ac:spMkLst>
            <pc:docMk/>
            <pc:sldMk cId="1396480087" sldId="276"/>
            <ac:spMk id="6" creationId="{D050446B-A743-4C20-9E9C-5E82EB263774}"/>
          </ac:spMkLst>
        </pc:spChg>
        <pc:spChg chg="mod">
          <ac:chgData name="Peyton Smith" userId="27dab001-170f-4fa8-af7a-dfe0310cd5ac" providerId="ADAL" clId="{D46D7092-3CF6-4331-BB62-70BC8D7D2986}" dt="2021-09-22T15:13:39.836" v="1069" actId="14100"/>
          <ac:spMkLst>
            <pc:docMk/>
            <pc:sldMk cId="1396480087" sldId="276"/>
            <ac:spMk id="10" creationId="{1B474D73-94F3-4C13-B6B4-BFD5BEDB9FA1}"/>
          </ac:spMkLst>
        </pc:spChg>
        <pc:spChg chg="mod">
          <ac:chgData name="Peyton Smith" userId="27dab001-170f-4fa8-af7a-dfe0310cd5ac" providerId="ADAL" clId="{D46D7092-3CF6-4331-BB62-70BC8D7D2986}" dt="2021-09-22T16:38:35.372" v="1230" actId="1076"/>
          <ac:spMkLst>
            <pc:docMk/>
            <pc:sldMk cId="1396480087" sldId="276"/>
            <ac:spMk id="11" creationId="{C89720BA-B21D-4DA2-A2AA-A89F58EBC414}"/>
          </ac:spMkLst>
        </pc:spChg>
        <pc:picChg chg="mod">
          <ac:chgData name="Peyton Smith" userId="27dab001-170f-4fa8-af7a-dfe0310cd5ac" providerId="ADAL" clId="{D46D7092-3CF6-4331-BB62-70BC8D7D2986}" dt="2021-09-22T15:13:42.284" v="1070" actId="1076"/>
          <ac:picMkLst>
            <pc:docMk/>
            <pc:sldMk cId="1396480087" sldId="276"/>
            <ac:picMk id="12" creationId="{69EDD737-EE67-48ED-A090-131B43C3E284}"/>
          </ac:picMkLst>
        </pc:picChg>
      </pc:sldChg>
    </pc:docChg>
  </pc:docChgLst>
  <pc:docChgLst>
    <pc:chgData name="Colleen Tighe" userId="S::ctighe@usccb.org::bac4d7c8-0e64-479e-9d80-c642157ac721" providerId="AD" clId="Web-{C152B10F-69F9-44FB-B4A5-60C8C8EDA629}"/>
    <pc:docChg chg="modSld">
      <pc:chgData name="Colleen Tighe" userId="S::ctighe@usccb.org::bac4d7c8-0e64-479e-9d80-c642157ac721" providerId="AD" clId="Web-{C152B10F-69F9-44FB-B4A5-60C8C8EDA629}" dt="2021-10-20T17:15:49.615" v="263" actId="20577"/>
      <pc:docMkLst>
        <pc:docMk/>
      </pc:docMkLst>
      <pc:sldChg chg="modSp">
        <pc:chgData name="Colleen Tighe" userId="S::ctighe@usccb.org::bac4d7c8-0e64-479e-9d80-c642157ac721" providerId="AD" clId="Web-{C152B10F-69F9-44FB-B4A5-60C8C8EDA629}" dt="2021-10-20T17:15:49.615" v="263" actId="20577"/>
        <pc:sldMkLst>
          <pc:docMk/>
          <pc:sldMk cId="3785008760" sldId="275"/>
        </pc:sldMkLst>
        <pc:spChg chg="mod">
          <ac:chgData name="Colleen Tighe" userId="S::ctighe@usccb.org::bac4d7c8-0e64-479e-9d80-c642157ac721" providerId="AD" clId="Web-{C152B10F-69F9-44FB-B4A5-60C8C8EDA629}" dt="2021-10-20T17:15:49.615" v="263" actId="20577"/>
          <ac:spMkLst>
            <pc:docMk/>
            <pc:sldMk cId="3785008760" sldId="275"/>
            <ac:spMk id="7" creationId="{E328FAFA-2A49-439E-A410-091591BE2634}"/>
          </ac:spMkLst>
        </pc:spChg>
        <pc:spChg chg="mod">
          <ac:chgData name="Colleen Tighe" userId="S::ctighe@usccb.org::bac4d7c8-0e64-479e-9d80-c642157ac721" providerId="AD" clId="Web-{C152B10F-69F9-44FB-B4A5-60C8C8EDA629}" dt="2021-10-20T17:12:19.359" v="14" actId="20577"/>
          <ac:spMkLst>
            <pc:docMk/>
            <pc:sldMk cId="3785008760" sldId="275"/>
            <ac:spMk id="9" creationId="{1A74A54E-DA79-4E10-9EA5-A4839EF12BF1}"/>
          </ac:spMkLst>
        </pc:spChg>
      </pc:sldChg>
    </pc:docChg>
  </pc:docChgLst>
  <pc:docChgLst>
    <pc:chgData name="Peyton Smith" userId="S::psmith@usccb.org::27dab001-170f-4fa8-af7a-dfe0310cd5ac" providerId="AD" clId="Web-{5462B69D-CDAB-46B8-BE9C-F621BC659ED2}"/>
    <pc:docChg chg="modSld">
      <pc:chgData name="Peyton Smith" userId="S::psmith@usccb.org::27dab001-170f-4fa8-af7a-dfe0310cd5ac" providerId="AD" clId="Web-{5462B69D-CDAB-46B8-BE9C-F621BC659ED2}" dt="2021-10-20T13:53:24.896" v="63" actId="20577"/>
      <pc:docMkLst>
        <pc:docMk/>
      </pc:docMkLst>
      <pc:sldChg chg="modSp">
        <pc:chgData name="Peyton Smith" userId="S::psmith@usccb.org::27dab001-170f-4fa8-af7a-dfe0310cd5ac" providerId="AD" clId="Web-{5462B69D-CDAB-46B8-BE9C-F621BC659ED2}" dt="2021-10-20T13:51:14.268" v="0" actId="20577"/>
        <pc:sldMkLst>
          <pc:docMk/>
          <pc:sldMk cId="3658158777" sldId="274"/>
        </pc:sldMkLst>
        <pc:spChg chg="mod">
          <ac:chgData name="Peyton Smith" userId="S::psmith@usccb.org::27dab001-170f-4fa8-af7a-dfe0310cd5ac" providerId="AD" clId="Web-{5462B69D-CDAB-46B8-BE9C-F621BC659ED2}" dt="2021-10-20T13:51:14.268" v="0" actId="20577"/>
          <ac:spMkLst>
            <pc:docMk/>
            <pc:sldMk cId="3658158777" sldId="274"/>
            <ac:spMk id="22" creationId="{A7555D81-23FD-4E28-A0E6-E2C93A847D0D}"/>
          </ac:spMkLst>
        </pc:spChg>
      </pc:sldChg>
      <pc:sldChg chg="modSp">
        <pc:chgData name="Peyton Smith" userId="S::psmith@usccb.org::27dab001-170f-4fa8-af7a-dfe0310cd5ac" providerId="AD" clId="Web-{5462B69D-CDAB-46B8-BE9C-F621BC659ED2}" dt="2021-10-20T13:53:24.896" v="63" actId="20577"/>
        <pc:sldMkLst>
          <pc:docMk/>
          <pc:sldMk cId="1396480087" sldId="276"/>
        </pc:sldMkLst>
        <pc:spChg chg="mod">
          <ac:chgData name="Peyton Smith" userId="S::psmith@usccb.org::27dab001-170f-4fa8-af7a-dfe0310cd5ac" providerId="AD" clId="Web-{5462B69D-CDAB-46B8-BE9C-F621BC659ED2}" dt="2021-10-20T13:53:24.896" v="63" actId="20577"/>
          <ac:spMkLst>
            <pc:docMk/>
            <pc:sldMk cId="1396480087" sldId="276"/>
            <ac:spMk id="10" creationId="{1B474D73-94F3-4C13-B6B4-BFD5BEDB9FA1}"/>
          </ac:spMkLst>
        </pc:spChg>
      </pc:sldChg>
    </pc:docChg>
  </pc:docChgLst>
  <pc:docChgLst>
    <pc:chgData name="Peyton Smith" userId="27dab001-170f-4fa8-af7a-dfe0310cd5ac" providerId="ADAL" clId="{9B87E486-9A01-48E5-9BA1-85BD5459C4E9}"/>
    <pc:docChg chg="undo custSel addSld delSld modSld delMainMaster replTag delTag">
      <pc:chgData name="Peyton Smith" userId="27dab001-170f-4fa8-af7a-dfe0310cd5ac" providerId="ADAL" clId="{9B87E486-9A01-48E5-9BA1-85BD5459C4E9}" dt="2021-12-01T18:49:22.788" v="595" actId="2711"/>
      <pc:docMkLst>
        <pc:docMk/>
      </pc:docMkLst>
      <pc:sldChg chg="del replTag delTag">
        <pc:chgData name="Peyton Smith" userId="27dab001-170f-4fa8-af7a-dfe0310cd5ac" providerId="ADAL" clId="{9B87E486-9A01-48E5-9BA1-85BD5459C4E9}" dt="2021-12-01T15:08:34.562" v="42" actId="47"/>
        <pc:sldMkLst>
          <pc:docMk/>
          <pc:sldMk cId="2068327296" sldId="256"/>
        </pc:sldMkLst>
      </pc:sldChg>
      <pc:sldChg chg="del replTag delTag">
        <pc:chgData name="Peyton Smith" userId="27dab001-170f-4fa8-af7a-dfe0310cd5ac" providerId="ADAL" clId="{9B87E486-9A01-48E5-9BA1-85BD5459C4E9}" dt="2021-12-01T15:08:35.718" v="47" actId="47"/>
        <pc:sldMkLst>
          <pc:docMk/>
          <pc:sldMk cId="3389806283" sldId="257"/>
        </pc:sldMkLst>
      </pc:sldChg>
      <pc:sldChg chg="del replTag delTag">
        <pc:chgData name="Peyton Smith" userId="27dab001-170f-4fa8-af7a-dfe0310cd5ac" providerId="ADAL" clId="{9B87E486-9A01-48E5-9BA1-85BD5459C4E9}" dt="2021-12-01T15:08:36.331" v="52" actId="47"/>
        <pc:sldMkLst>
          <pc:docMk/>
          <pc:sldMk cId="1061783462" sldId="258"/>
        </pc:sldMkLst>
      </pc:sldChg>
      <pc:sldChg chg="modSp mod replTag delTag">
        <pc:chgData name="Peyton Smith" userId="27dab001-170f-4fa8-af7a-dfe0310cd5ac" providerId="ADAL" clId="{9B87E486-9A01-48E5-9BA1-85BD5459C4E9}" dt="2021-12-01T18:48:14.575" v="580"/>
        <pc:sldMkLst>
          <pc:docMk/>
          <pc:sldMk cId="3658158777" sldId="274"/>
        </pc:sldMkLst>
        <pc:spChg chg="mod">
          <ac:chgData name="Peyton Smith" userId="27dab001-170f-4fa8-af7a-dfe0310cd5ac" providerId="ADAL" clId="{9B87E486-9A01-48E5-9BA1-85BD5459C4E9}" dt="2021-12-01T15:08:15.400" v="15" actId="20577"/>
          <ac:spMkLst>
            <pc:docMk/>
            <pc:sldMk cId="3658158777" sldId="274"/>
            <ac:spMk id="22" creationId="{A7555D81-23FD-4E28-A0E6-E2C93A847D0D}"/>
          </ac:spMkLst>
        </pc:spChg>
      </pc:sldChg>
      <pc:sldChg chg="modSp mod replTag delTag">
        <pc:chgData name="Peyton Smith" userId="27dab001-170f-4fa8-af7a-dfe0310cd5ac" providerId="ADAL" clId="{9B87E486-9A01-48E5-9BA1-85BD5459C4E9}" dt="2021-12-01T18:49:22.788" v="595" actId="2711"/>
        <pc:sldMkLst>
          <pc:docMk/>
          <pc:sldMk cId="1396480087" sldId="276"/>
        </pc:sldMkLst>
        <pc:spChg chg="mod">
          <ac:chgData name="Peyton Smith" userId="27dab001-170f-4fa8-af7a-dfe0310cd5ac" providerId="ADAL" clId="{9B87E486-9A01-48E5-9BA1-85BD5459C4E9}" dt="2021-12-01T18:49:22.788" v="595" actId="2711"/>
          <ac:spMkLst>
            <pc:docMk/>
            <pc:sldMk cId="1396480087" sldId="276"/>
            <ac:spMk id="10" creationId="{1B474D73-94F3-4C13-B6B4-BFD5BEDB9FA1}"/>
          </ac:spMkLst>
        </pc:spChg>
      </pc:sldChg>
      <pc:sldChg chg="replTag delTag">
        <pc:chgData name="Peyton Smith" userId="27dab001-170f-4fa8-af7a-dfe0310cd5ac" providerId="ADAL" clId="{9B87E486-9A01-48E5-9BA1-85BD5459C4E9}" dt="2021-12-01T18:10:20.977" v="263"/>
        <pc:sldMkLst>
          <pc:docMk/>
          <pc:sldMk cId="1903703252" sldId="279"/>
        </pc:sldMkLst>
      </pc:sldChg>
      <pc:sldChg chg="modSp del mod replTag delTag">
        <pc:chgData name="Peyton Smith" userId="27dab001-170f-4fa8-af7a-dfe0310cd5ac" providerId="ADAL" clId="{9B87E486-9A01-48E5-9BA1-85BD5459C4E9}" dt="2021-12-01T18:13:38.507" v="292" actId="47"/>
        <pc:sldMkLst>
          <pc:docMk/>
          <pc:sldMk cId="773233228" sldId="284"/>
        </pc:sldMkLst>
        <pc:spChg chg="mod">
          <ac:chgData name="Peyton Smith" userId="27dab001-170f-4fa8-af7a-dfe0310cd5ac" providerId="ADAL" clId="{9B87E486-9A01-48E5-9BA1-85BD5459C4E9}" dt="2021-12-01T15:08:26.091" v="27" actId="20577"/>
          <ac:spMkLst>
            <pc:docMk/>
            <pc:sldMk cId="773233228" sldId="284"/>
            <ac:spMk id="7" creationId="{E328FAFA-2A49-439E-A410-091591BE2634}"/>
          </ac:spMkLst>
        </pc:spChg>
      </pc:sldChg>
      <pc:sldChg chg="addSp delSp modSp mod replTag delTag">
        <pc:chgData name="Peyton Smith" userId="27dab001-170f-4fa8-af7a-dfe0310cd5ac" providerId="ADAL" clId="{9B87E486-9A01-48E5-9BA1-85BD5459C4E9}" dt="2021-12-01T18:22:47.070" v="574" actId="20577"/>
        <pc:sldMkLst>
          <pc:docMk/>
          <pc:sldMk cId="2561588406" sldId="287"/>
        </pc:sldMkLst>
        <pc:spChg chg="mod">
          <ac:chgData name="Peyton Smith" userId="27dab001-170f-4fa8-af7a-dfe0310cd5ac" providerId="ADAL" clId="{9B87E486-9A01-48E5-9BA1-85BD5459C4E9}" dt="2021-12-01T18:22:47.070" v="574" actId="20577"/>
          <ac:spMkLst>
            <pc:docMk/>
            <pc:sldMk cId="2561588406" sldId="287"/>
            <ac:spMk id="7" creationId="{E328FAFA-2A49-439E-A410-091591BE2634}"/>
          </ac:spMkLst>
        </pc:spChg>
        <pc:spChg chg="mod">
          <ac:chgData name="Peyton Smith" userId="27dab001-170f-4fa8-af7a-dfe0310cd5ac" providerId="ADAL" clId="{9B87E486-9A01-48E5-9BA1-85BD5459C4E9}" dt="2021-12-01T18:14:58.650" v="333" actId="20577"/>
          <ac:spMkLst>
            <pc:docMk/>
            <pc:sldMk cId="2561588406" sldId="287"/>
            <ac:spMk id="9" creationId="{1A74A54E-DA79-4E10-9EA5-A4839EF12BF1}"/>
          </ac:spMkLst>
        </pc:spChg>
        <pc:picChg chg="add del mod">
          <ac:chgData name="Peyton Smith" userId="27dab001-170f-4fa8-af7a-dfe0310cd5ac" providerId="ADAL" clId="{9B87E486-9A01-48E5-9BA1-85BD5459C4E9}" dt="2021-12-01T18:14:56.924" v="330" actId="1076"/>
          <ac:picMkLst>
            <pc:docMk/>
            <pc:sldMk cId="2561588406" sldId="287"/>
            <ac:picMk id="10" creationId="{610EBC2F-A3EF-481C-8AF0-55A4D2B5D4DC}"/>
          </ac:picMkLst>
        </pc:picChg>
      </pc:sldChg>
      <pc:sldChg chg="modSp mod replTag delTag">
        <pc:chgData name="Peyton Smith" userId="27dab001-170f-4fa8-af7a-dfe0310cd5ac" providerId="ADAL" clId="{9B87E486-9A01-48E5-9BA1-85BD5459C4E9}" dt="2021-12-01T18:17:26" v="506"/>
        <pc:sldMkLst>
          <pc:docMk/>
          <pc:sldMk cId="3780731620" sldId="291"/>
        </pc:sldMkLst>
        <pc:spChg chg="mod">
          <ac:chgData name="Peyton Smith" userId="27dab001-170f-4fa8-af7a-dfe0310cd5ac" providerId="ADAL" clId="{9B87E486-9A01-48E5-9BA1-85BD5459C4E9}" dt="2021-12-01T18:13:32.475" v="289" actId="15"/>
          <ac:spMkLst>
            <pc:docMk/>
            <pc:sldMk cId="3780731620" sldId="291"/>
            <ac:spMk id="7" creationId="{E328FAFA-2A49-439E-A410-091591BE2634}"/>
          </ac:spMkLst>
        </pc:spChg>
        <pc:spChg chg="mod">
          <ac:chgData name="Peyton Smith" userId="27dab001-170f-4fa8-af7a-dfe0310cd5ac" providerId="ADAL" clId="{9B87E486-9A01-48E5-9BA1-85BD5459C4E9}" dt="2021-12-01T18:13:08.358" v="283" actId="20577"/>
          <ac:spMkLst>
            <pc:docMk/>
            <pc:sldMk cId="3780731620" sldId="291"/>
            <ac:spMk id="9" creationId="{1A74A54E-DA79-4E10-9EA5-A4839EF12BF1}"/>
          </ac:spMkLst>
        </pc:spChg>
      </pc:sldChg>
      <pc:sldChg chg="addSp delSp modSp mod replTag delTag">
        <pc:chgData name="Peyton Smith" userId="27dab001-170f-4fa8-af7a-dfe0310cd5ac" providerId="ADAL" clId="{9B87E486-9A01-48E5-9BA1-85BD5459C4E9}" dt="2021-12-01T18:17:19.237" v="495"/>
        <pc:sldMkLst>
          <pc:docMk/>
          <pc:sldMk cId="3602224813" sldId="292"/>
        </pc:sldMkLst>
        <pc:spChg chg="add del">
          <ac:chgData name="Peyton Smith" userId="27dab001-170f-4fa8-af7a-dfe0310cd5ac" providerId="ADAL" clId="{9B87E486-9A01-48E5-9BA1-85BD5459C4E9}" dt="2021-12-01T18:15:53.732" v="373" actId="478"/>
          <ac:spMkLst>
            <pc:docMk/>
            <pc:sldMk cId="3602224813" sldId="292"/>
            <ac:spMk id="6" creationId="{E37AE27E-8BB5-406A-89CA-4889E0398020}"/>
          </ac:spMkLst>
        </pc:spChg>
        <pc:spChg chg="mod">
          <ac:chgData name="Peyton Smith" userId="27dab001-170f-4fa8-af7a-dfe0310cd5ac" providerId="ADAL" clId="{9B87E486-9A01-48E5-9BA1-85BD5459C4E9}" dt="2021-12-01T18:17:17.436" v="493" actId="403"/>
          <ac:spMkLst>
            <pc:docMk/>
            <pc:sldMk cId="3602224813" sldId="292"/>
            <ac:spMk id="7" creationId="{E328FAFA-2A49-439E-A410-091591BE2634}"/>
          </ac:spMkLst>
        </pc:spChg>
        <pc:spChg chg="mod">
          <ac:chgData name="Peyton Smith" userId="27dab001-170f-4fa8-af7a-dfe0310cd5ac" providerId="ADAL" clId="{9B87E486-9A01-48E5-9BA1-85BD5459C4E9}" dt="2021-12-01T18:15:06.112" v="350" actId="20577"/>
          <ac:spMkLst>
            <pc:docMk/>
            <pc:sldMk cId="3602224813" sldId="292"/>
            <ac:spMk id="9" creationId="{1A74A54E-DA79-4E10-9EA5-A4839EF12BF1}"/>
          </ac:spMkLst>
        </pc:spChg>
      </pc:sldChg>
      <pc:sldChg chg="replTag delTag">
        <pc:chgData name="Peyton Smith" userId="27dab001-170f-4fa8-af7a-dfe0310cd5ac" providerId="ADAL" clId="{9B87E486-9A01-48E5-9BA1-85BD5459C4E9}" dt="2021-12-01T18:17:30.157" v="512"/>
        <pc:sldMkLst>
          <pc:docMk/>
          <pc:sldMk cId="3960414191" sldId="293"/>
        </pc:sldMkLst>
      </pc:sldChg>
      <pc:sldChg chg="modSp add mod replTag delTag">
        <pc:chgData name="Peyton Smith" userId="27dab001-170f-4fa8-af7a-dfe0310cd5ac" providerId="ADAL" clId="{9B87E486-9A01-48E5-9BA1-85BD5459C4E9}" dt="2021-12-01T18:17:14.187" v="488" actId="403"/>
        <pc:sldMkLst>
          <pc:docMk/>
          <pc:sldMk cId="1195522263" sldId="294"/>
        </pc:sldMkLst>
        <pc:spChg chg="mod">
          <ac:chgData name="Peyton Smith" userId="27dab001-170f-4fa8-af7a-dfe0310cd5ac" providerId="ADAL" clId="{9B87E486-9A01-48E5-9BA1-85BD5459C4E9}" dt="2021-12-01T18:17:14.187" v="488" actId="403"/>
          <ac:spMkLst>
            <pc:docMk/>
            <pc:sldMk cId="1195522263" sldId="294"/>
            <ac:spMk id="7" creationId="{E328FAFA-2A49-439E-A410-091591BE2634}"/>
          </ac:spMkLst>
        </pc:spChg>
        <pc:spChg chg="mod">
          <ac:chgData name="Peyton Smith" userId="27dab001-170f-4fa8-af7a-dfe0310cd5ac" providerId="ADAL" clId="{9B87E486-9A01-48E5-9BA1-85BD5459C4E9}" dt="2021-12-01T18:16:34.953" v="426" actId="20577"/>
          <ac:spMkLst>
            <pc:docMk/>
            <pc:sldMk cId="1195522263" sldId="294"/>
            <ac:spMk id="9" creationId="{1A74A54E-DA79-4E10-9EA5-A4839EF12BF1}"/>
          </ac:spMkLst>
        </pc:spChg>
      </pc:sldChg>
      <pc:sldChg chg="modSp add mod replTag delTag">
        <pc:chgData name="Peyton Smith" userId="27dab001-170f-4fa8-af7a-dfe0310cd5ac" providerId="ADAL" clId="{9B87E486-9A01-48E5-9BA1-85BD5459C4E9}" dt="2021-12-01T18:17:11.084" v="483" actId="403"/>
        <pc:sldMkLst>
          <pc:docMk/>
          <pc:sldMk cId="3053723655" sldId="295"/>
        </pc:sldMkLst>
        <pc:spChg chg="mod">
          <ac:chgData name="Peyton Smith" userId="27dab001-170f-4fa8-af7a-dfe0310cd5ac" providerId="ADAL" clId="{9B87E486-9A01-48E5-9BA1-85BD5459C4E9}" dt="2021-12-01T18:17:11.084" v="483" actId="403"/>
          <ac:spMkLst>
            <pc:docMk/>
            <pc:sldMk cId="3053723655" sldId="295"/>
            <ac:spMk id="7" creationId="{E328FAFA-2A49-439E-A410-091591BE2634}"/>
          </ac:spMkLst>
        </pc:spChg>
        <pc:spChg chg="mod">
          <ac:chgData name="Peyton Smith" userId="27dab001-170f-4fa8-af7a-dfe0310cd5ac" providerId="ADAL" clId="{9B87E486-9A01-48E5-9BA1-85BD5459C4E9}" dt="2021-12-01T18:16:30.025" v="410" actId="20577"/>
          <ac:spMkLst>
            <pc:docMk/>
            <pc:sldMk cId="3053723655" sldId="295"/>
            <ac:spMk id="9" creationId="{1A74A54E-DA79-4E10-9EA5-A4839EF12BF1}"/>
          </ac:spMkLst>
        </pc:spChg>
      </pc:sldChg>
      <pc:sldChg chg="modSp add mod replTag delTag">
        <pc:chgData name="Peyton Smith" userId="27dab001-170f-4fa8-af7a-dfe0310cd5ac" providerId="ADAL" clId="{9B87E486-9A01-48E5-9BA1-85BD5459C4E9}" dt="2021-12-01T18:48:19.131" v="584"/>
        <pc:sldMkLst>
          <pc:docMk/>
          <pc:sldMk cId="2823443233" sldId="296"/>
        </pc:sldMkLst>
        <pc:spChg chg="mod">
          <ac:chgData name="Peyton Smith" userId="27dab001-170f-4fa8-af7a-dfe0310cd5ac" providerId="ADAL" clId="{9B87E486-9A01-48E5-9BA1-85BD5459C4E9}" dt="2021-12-01T18:17:08.388" v="478" actId="403"/>
          <ac:spMkLst>
            <pc:docMk/>
            <pc:sldMk cId="2823443233" sldId="296"/>
            <ac:spMk id="7" creationId="{E328FAFA-2A49-439E-A410-091591BE2634}"/>
          </ac:spMkLst>
        </pc:spChg>
        <pc:spChg chg="mod">
          <ac:chgData name="Peyton Smith" userId="27dab001-170f-4fa8-af7a-dfe0310cd5ac" providerId="ADAL" clId="{9B87E486-9A01-48E5-9BA1-85BD5459C4E9}" dt="2021-12-01T18:16:46.906" v="470" actId="20577"/>
          <ac:spMkLst>
            <pc:docMk/>
            <pc:sldMk cId="2823443233" sldId="296"/>
            <ac:spMk id="9" creationId="{1A74A54E-DA79-4E10-9EA5-A4839EF12BF1}"/>
          </ac:spMkLst>
        </pc:spChg>
      </pc:sldChg>
      <pc:sldMasterChg chg="del delSldLayout">
        <pc:chgData name="Peyton Smith" userId="27dab001-170f-4fa8-af7a-dfe0310cd5ac" providerId="ADAL" clId="{9B87E486-9A01-48E5-9BA1-85BD5459C4E9}" dt="2021-12-01T15:08:36.331" v="52" actId="47"/>
        <pc:sldMasterMkLst>
          <pc:docMk/>
          <pc:sldMasterMk cId="3061389465" sldId="2147483660"/>
        </pc:sldMasterMkLst>
        <pc:sldLayoutChg chg="del">
          <pc:chgData name="Peyton Smith" userId="27dab001-170f-4fa8-af7a-dfe0310cd5ac" providerId="ADAL" clId="{9B87E486-9A01-48E5-9BA1-85BD5459C4E9}" dt="2021-12-01T15:08:36.331" v="52" actId="47"/>
          <pc:sldLayoutMkLst>
            <pc:docMk/>
            <pc:sldMasterMk cId="3061389465" sldId="2147483660"/>
            <pc:sldLayoutMk cId="3366850449" sldId="2147483661"/>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1392289478" sldId="2147483662"/>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680504453" sldId="2147483663"/>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4081624006" sldId="2147483664"/>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645515452" sldId="2147483665"/>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640267277" sldId="2147483666"/>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1900749315" sldId="2147483667"/>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2335149900" sldId="2147483668"/>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3801300856" sldId="2147483669"/>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2759649255" sldId="2147483670"/>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1117833269" sldId="2147483671"/>
          </pc:sldLayoutMkLst>
        </pc:sldLayoutChg>
      </pc:sldMasterChg>
    </pc:docChg>
  </pc:docChgLst>
  <pc:docChgLst>
    <pc:chgData name="Rachel Pollock" userId="S::rpollock@usccb.org::5d79080d-b86f-4241-8f75-89e865fa7d91" providerId="AD" clId="Web-{D063846A-E576-4EFE-A30E-D508F8B9F0AB}"/>
    <pc:docChg chg="modSld">
      <pc:chgData name="Rachel Pollock" userId="S::rpollock@usccb.org::5d79080d-b86f-4241-8f75-89e865fa7d91" providerId="AD" clId="Web-{D063846A-E576-4EFE-A30E-D508F8B9F0AB}" dt="2021-09-15T15:05:07.417" v="180" actId="20577"/>
      <pc:docMkLst>
        <pc:docMk/>
      </pc:docMkLst>
      <pc:sldChg chg="modSp">
        <pc:chgData name="Rachel Pollock" userId="S::rpollock@usccb.org::5d79080d-b86f-4241-8f75-89e865fa7d91" providerId="AD" clId="Web-{D063846A-E576-4EFE-A30E-D508F8B9F0AB}" dt="2021-09-15T15:03:54.431" v="163" actId="20577"/>
        <pc:sldMkLst>
          <pc:docMk/>
          <pc:sldMk cId="1692135164" sldId="263"/>
        </pc:sldMkLst>
        <pc:spChg chg="mod">
          <ac:chgData name="Rachel Pollock" userId="S::rpollock@usccb.org::5d79080d-b86f-4241-8f75-89e865fa7d91" providerId="AD" clId="Web-{D063846A-E576-4EFE-A30E-D508F8B9F0AB}" dt="2021-09-15T15:03:54.431" v="163" actId="20577"/>
          <ac:spMkLst>
            <pc:docMk/>
            <pc:sldMk cId="1692135164" sldId="263"/>
            <ac:spMk id="11" creationId="{C89720BA-B21D-4DA2-A2AA-A89F58EBC414}"/>
          </ac:spMkLst>
        </pc:spChg>
      </pc:sldChg>
      <pc:sldChg chg="modSp">
        <pc:chgData name="Rachel Pollock" userId="S::rpollock@usccb.org::5d79080d-b86f-4241-8f75-89e865fa7d91" providerId="AD" clId="Web-{D063846A-E576-4EFE-A30E-D508F8B9F0AB}" dt="2021-09-15T14:58:29.454" v="151" actId="20577"/>
        <pc:sldMkLst>
          <pc:docMk/>
          <pc:sldMk cId="1129946534" sldId="264"/>
        </pc:sldMkLst>
        <pc:spChg chg="mod">
          <ac:chgData name="Rachel Pollock" userId="S::rpollock@usccb.org::5d79080d-b86f-4241-8f75-89e865fa7d91" providerId="AD" clId="Web-{D063846A-E576-4EFE-A30E-D508F8B9F0AB}" dt="2021-09-15T14:58:29.454" v="151" actId="20577"/>
          <ac:spMkLst>
            <pc:docMk/>
            <pc:sldMk cId="1129946534" sldId="264"/>
            <ac:spMk id="18" creationId="{461B9C03-D2C3-4E33-9082-A97127F55429}"/>
          </ac:spMkLst>
        </pc:spChg>
      </pc:sldChg>
      <pc:sldChg chg="modSp">
        <pc:chgData name="Rachel Pollock" userId="S::rpollock@usccb.org::5d79080d-b86f-4241-8f75-89e865fa7d91" providerId="AD" clId="Web-{D063846A-E576-4EFE-A30E-D508F8B9F0AB}" dt="2021-09-15T15:05:07.417" v="180" actId="20577"/>
        <pc:sldMkLst>
          <pc:docMk/>
          <pc:sldMk cId="3785008760" sldId="275"/>
        </pc:sldMkLst>
        <pc:spChg chg="mod">
          <ac:chgData name="Rachel Pollock" userId="S::rpollock@usccb.org::5d79080d-b86f-4241-8f75-89e865fa7d91" providerId="AD" clId="Web-{D063846A-E576-4EFE-A30E-D508F8B9F0AB}" dt="2021-09-15T15:05:07.417" v="180" actId="20577"/>
          <ac:spMkLst>
            <pc:docMk/>
            <pc:sldMk cId="3785008760" sldId="275"/>
            <ac:spMk id="11" creationId="{C89720BA-B21D-4DA2-A2AA-A89F58EBC414}"/>
          </ac:spMkLst>
        </pc:spChg>
      </pc:sldChg>
    </pc:docChg>
  </pc:docChgLst>
  <pc:docChgLst>
    <pc:chgData name="Colleen Tighe" userId="S::ctighe@usccb.org::bac4d7c8-0e64-479e-9d80-c642157ac721" providerId="AD" clId="Web-{1CABBED9-E615-49AD-9534-4F8F262C94DD}"/>
    <pc:docChg chg="addSld modSld sldOrd">
      <pc:chgData name="Colleen Tighe" userId="S::ctighe@usccb.org::bac4d7c8-0e64-479e-9d80-c642157ac721" providerId="AD" clId="Web-{1CABBED9-E615-49AD-9534-4F8F262C94DD}" dt="2021-10-27T14:53:48.938" v="587"/>
      <pc:docMkLst>
        <pc:docMk/>
      </pc:docMkLst>
      <pc:sldChg chg="addSp delSp modSp ord">
        <pc:chgData name="Colleen Tighe" userId="S::ctighe@usccb.org::bac4d7c8-0e64-479e-9d80-c642157ac721" providerId="AD" clId="Web-{1CABBED9-E615-49AD-9534-4F8F262C94DD}" dt="2021-10-27T14:51:03.833" v="521"/>
        <pc:sldMkLst>
          <pc:docMk/>
          <pc:sldMk cId="3785008760" sldId="275"/>
        </pc:sldMkLst>
        <pc:spChg chg="mod">
          <ac:chgData name="Colleen Tighe" userId="S::ctighe@usccb.org::bac4d7c8-0e64-479e-9d80-c642157ac721" providerId="AD" clId="Web-{1CABBED9-E615-49AD-9534-4F8F262C94DD}" dt="2021-10-27T14:38:47.750" v="68" actId="20577"/>
          <ac:spMkLst>
            <pc:docMk/>
            <pc:sldMk cId="3785008760" sldId="275"/>
            <ac:spMk id="9" creationId="{1A74A54E-DA79-4E10-9EA5-A4839EF12BF1}"/>
          </ac:spMkLst>
        </pc:spChg>
        <pc:graphicFrameChg chg="add del mod modGraphic">
          <ac:chgData name="Colleen Tighe" userId="S::ctighe@usccb.org::bac4d7c8-0e64-479e-9d80-c642157ac721" providerId="AD" clId="Web-{1CABBED9-E615-49AD-9534-4F8F262C94DD}" dt="2021-10-27T14:32:04.456" v="13"/>
          <ac:graphicFrameMkLst>
            <pc:docMk/>
            <pc:sldMk cId="3785008760" sldId="275"/>
            <ac:graphicFrameMk id="3" creationId="{479FCB67-4887-4ADD-8F79-2CF63D1BFF9D}"/>
          </ac:graphicFrameMkLst>
        </pc:graphicFrameChg>
        <pc:graphicFrameChg chg="add mod modGraphic">
          <ac:chgData name="Colleen Tighe" userId="S::ctighe@usccb.org::bac4d7c8-0e64-479e-9d80-c642157ac721" providerId="AD" clId="Web-{1CABBED9-E615-49AD-9534-4F8F262C94DD}" dt="2021-10-27T14:51:03.833" v="521"/>
          <ac:graphicFrameMkLst>
            <pc:docMk/>
            <pc:sldMk cId="3785008760" sldId="275"/>
            <ac:graphicFrameMk id="5" creationId="{246BAE3A-DEB3-4C80-BB94-4D51D717251A}"/>
          </ac:graphicFrameMkLst>
        </pc:graphicFrameChg>
      </pc:sldChg>
      <pc:sldChg chg="modSp">
        <pc:chgData name="Colleen Tighe" userId="S::ctighe@usccb.org::bac4d7c8-0e64-479e-9d80-c642157ac721" providerId="AD" clId="Web-{1CABBED9-E615-49AD-9534-4F8F262C94DD}" dt="2021-10-27T14:53:48.938" v="587"/>
        <pc:sldMkLst>
          <pc:docMk/>
          <pc:sldMk cId="1903703252" sldId="279"/>
        </pc:sldMkLst>
        <pc:graphicFrameChg chg="mod modGraphic">
          <ac:chgData name="Colleen Tighe" userId="S::ctighe@usccb.org::bac4d7c8-0e64-479e-9d80-c642157ac721" providerId="AD" clId="Web-{1CABBED9-E615-49AD-9534-4F8F262C94DD}" dt="2021-10-27T14:53:48.938" v="587"/>
          <ac:graphicFrameMkLst>
            <pc:docMk/>
            <pc:sldMk cId="1903703252" sldId="279"/>
            <ac:graphicFrameMk id="4" creationId="{68106267-963B-4BC3-8A36-59D6A9871E46}"/>
          </ac:graphicFrameMkLst>
        </pc:graphicFrameChg>
      </pc:sldChg>
      <pc:sldChg chg="delSp modSp">
        <pc:chgData name="Colleen Tighe" userId="S::ctighe@usccb.org::bac4d7c8-0e64-479e-9d80-c642157ac721" providerId="AD" clId="Web-{1CABBED9-E615-49AD-9534-4F8F262C94DD}" dt="2021-10-27T14:50:36.472" v="517" actId="20577"/>
        <pc:sldMkLst>
          <pc:docMk/>
          <pc:sldMk cId="773233228" sldId="284"/>
        </pc:sldMkLst>
        <pc:spChg chg="mod">
          <ac:chgData name="Colleen Tighe" userId="S::ctighe@usccb.org::bac4d7c8-0e64-479e-9d80-c642157ac721" providerId="AD" clId="Web-{1CABBED9-E615-49AD-9534-4F8F262C94DD}" dt="2021-10-27T14:50:36.472" v="517" actId="20577"/>
          <ac:spMkLst>
            <pc:docMk/>
            <pc:sldMk cId="773233228" sldId="284"/>
            <ac:spMk id="7" creationId="{E328FAFA-2A49-439E-A410-091591BE2634}"/>
          </ac:spMkLst>
        </pc:spChg>
        <pc:spChg chg="mod">
          <ac:chgData name="Colleen Tighe" userId="S::ctighe@usccb.org::bac4d7c8-0e64-479e-9d80-c642157ac721" providerId="AD" clId="Web-{1CABBED9-E615-49AD-9534-4F8F262C94DD}" dt="2021-10-27T14:46:59.269" v="347" actId="20577"/>
          <ac:spMkLst>
            <pc:docMk/>
            <pc:sldMk cId="773233228" sldId="284"/>
            <ac:spMk id="9" creationId="{1A74A54E-DA79-4E10-9EA5-A4839EF12BF1}"/>
          </ac:spMkLst>
        </pc:spChg>
        <pc:picChg chg="del">
          <ac:chgData name="Colleen Tighe" userId="S::ctighe@usccb.org::bac4d7c8-0e64-479e-9d80-c642157ac721" providerId="AD" clId="Web-{1CABBED9-E615-49AD-9534-4F8F262C94DD}" dt="2021-10-27T14:46:43.580" v="326"/>
          <ac:picMkLst>
            <pc:docMk/>
            <pc:sldMk cId="773233228" sldId="284"/>
            <ac:picMk id="10" creationId="{610EBC2F-A3EF-481C-8AF0-55A4D2B5D4DC}"/>
          </ac:picMkLst>
        </pc:picChg>
      </pc:sldChg>
      <pc:sldChg chg="add replId">
        <pc:chgData name="Colleen Tighe" userId="S::ctighe@usccb.org::bac4d7c8-0e64-479e-9d80-c642157ac721" providerId="AD" clId="Web-{1CABBED9-E615-49AD-9534-4F8F262C94DD}" dt="2021-10-27T14:46:38.049" v="325"/>
        <pc:sldMkLst>
          <pc:docMk/>
          <pc:sldMk cId="2561588406" sldId="287"/>
        </pc:sldMkLst>
      </pc:sldChg>
    </pc:docChg>
  </pc:docChgLst>
  <pc:docChgLst>
    <pc:chgData name="Peyton Smith" userId="27dab001-170f-4fa8-af7a-dfe0310cd5ac" providerId="ADAL" clId="{94DB553F-1BB6-46F8-BBD0-88687B85B216}"/>
    <pc:docChg chg="undo custSel addSld delSld modSld replTag delTag">
      <pc:chgData name="Peyton Smith" userId="27dab001-170f-4fa8-af7a-dfe0310cd5ac" providerId="ADAL" clId="{94DB553F-1BB6-46F8-BBD0-88687B85B216}" dt="2021-10-27T17:30:31.048" v="419"/>
      <pc:docMkLst>
        <pc:docMk/>
      </pc:docMkLst>
      <pc:sldChg chg="replTag delTag">
        <pc:chgData name="Peyton Smith" userId="27dab001-170f-4fa8-af7a-dfe0310cd5ac" providerId="ADAL" clId="{94DB553F-1BB6-46F8-BBD0-88687B85B216}" dt="2021-10-27T17:17:45.037" v="372"/>
        <pc:sldMkLst>
          <pc:docMk/>
          <pc:sldMk cId="3658158777" sldId="274"/>
        </pc:sldMkLst>
      </pc:sldChg>
      <pc:sldChg chg="replTag delTag">
        <pc:chgData name="Peyton Smith" userId="27dab001-170f-4fa8-af7a-dfe0310cd5ac" providerId="ADAL" clId="{94DB553F-1BB6-46F8-BBD0-88687B85B216}" dt="2021-10-27T17:06:13.157" v="7"/>
        <pc:sldMkLst>
          <pc:docMk/>
          <pc:sldMk cId="3785008760" sldId="275"/>
        </pc:sldMkLst>
      </pc:sldChg>
      <pc:sldChg chg="modSp mod replTag delTag">
        <pc:chgData name="Peyton Smith" userId="27dab001-170f-4fa8-af7a-dfe0310cd5ac" providerId="ADAL" clId="{94DB553F-1BB6-46F8-BBD0-88687B85B216}" dt="2021-10-27T17:30:31.048" v="419"/>
        <pc:sldMkLst>
          <pc:docMk/>
          <pc:sldMk cId="1396480087" sldId="276"/>
        </pc:sldMkLst>
        <pc:spChg chg="mod">
          <ac:chgData name="Peyton Smith" userId="27dab001-170f-4fa8-af7a-dfe0310cd5ac" providerId="ADAL" clId="{94DB553F-1BB6-46F8-BBD0-88687B85B216}" dt="2021-10-27T17:29:03.657" v="417" actId="20577"/>
          <ac:spMkLst>
            <pc:docMk/>
            <pc:sldMk cId="1396480087" sldId="276"/>
            <ac:spMk id="10" creationId="{1B474D73-94F3-4C13-B6B4-BFD5BEDB9FA1}"/>
          </ac:spMkLst>
        </pc:spChg>
        <pc:picChg chg="mod">
          <ac:chgData name="Peyton Smith" userId="27dab001-170f-4fa8-af7a-dfe0310cd5ac" providerId="ADAL" clId="{94DB553F-1BB6-46F8-BBD0-88687B85B216}" dt="2021-10-27T17:16:59.815" v="354" actId="1076"/>
          <ac:picMkLst>
            <pc:docMk/>
            <pc:sldMk cId="1396480087" sldId="276"/>
            <ac:picMk id="12" creationId="{69EDD737-EE67-48ED-A090-131B43C3E284}"/>
          </ac:picMkLst>
        </pc:picChg>
      </pc:sldChg>
      <pc:sldChg chg="replTag delTag">
        <pc:chgData name="Peyton Smith" userId="27dab001-170f-4fa8-af7a-dfe0310cd5ac" providerId="ADAL" clId="{94DB553F-1BB6-46F8-BBD0-88687B85B216}" dt="2021-10-27T17:06:13.687" v="9"/>
        <pc:sldMkLst>
          <pc:docMk/>
          <pc:sldMk cId="1903703252" sldId="279"/>
        </pc:sldMkLst>
      </pc:sldChg>
      <pc:sldChg chg="modSp mod replTag delTag">
        <pc:chgData name="Peyton Smith" userId="27dab001-170f-4fa8-af7a-dfe0310cd5ac" providerId="ADAL" clId="{94DB553F-1BB6-46F8-BBD0-88687B85B216}" dt="2021-10-27T17:09:14.287" v="107" actId="403"/>
        <pc:sldMkLst>
          <pc:docMk/>
          <pc:sldMk cId="1055856648" sldId="281"/>
        </pc:sldMkLst>
        <pc:spChg chg="mod">
          <ac:chgData name="Peyton Smith" userId="27dab001-170f-4fa8-af7a-dfe0310cd5ac" providerId="ADAL" clId="{94DB553F-1BB6-46F8-BBD0-88687B85B216}" dt="2021-10-27T17:09:14.287" v="107" actId="403"/>
          <ac:spMkLst>
            <pc:docMk/>
            <pc:sldMk cId="1055856648" sldId="281"/>
            <ac:spMk id="7" creationId="{E328FAFA-2A49-439E-A410-091591BE2634}"/>
          </ac:spMkLst>
        </pc:spChg>
        <pc:spChg chg="mod">
          <ac:chgData name="Peyton Smith" userId="27dab001-170f-4fa8-af7a-dfe0310cd5ac" providerId="ADAL" clId="{94DB553F-1BB6-46F8-BBD0-88687B85B216}" dt="2021-10-27T17:08:28.816" v="80"/>
          <ac:spMkLst>
            <pc:docMk/>
            <pc:sldMk cId="1055856648" sldId="281"/>
            <ac:spMk id="9" creationId="{1A74A54E-DA79-4E10-9EA5-A4839EF12BF1}"/>
          </ac:spMkLst>
        </pc:spChg>
      </pc:sldChg>
      <pc:sldChg chg="addSp delSp modSp mod replTag delTag">
        <pc:chgData name="Peyton Smith" userId="27dab001-170f-4fa8-af7a-dfe0310cd5ac" providerId="ADAL" clId="{94DB553F-1BB6-46F8-BBD0-88687B85B216}" dt="2021-10-27T17:17:02.631" v="359" actId="1076"/>
        <pc:sldMkLst>
          <pc:docMk/>
          <pc:sldMk cId="984129202" sldId="282"/>
        </pc:sldMkLst>
        <pc:spChg chg="mod">
          <ac:chgData name="Peyton Smith" userId="27dab001-170f-4fa8-af7a-dfe0310cd5ac" providerId="ADAL" clId="{94DB553F-1BB6-46F8-BBD0-88687B85B216}" dt="2021-10-27T17:16:47.977" v="347" actId="113"/>
          <ac:spMkLst>
            <pc:docMk/>
            <pc:sldMk cId="984129202" sldId="282"/>
            <ac:spMk id="7" creationId="{E328FAFA-2A49-439E-A410-091591BE2634}"/>
          </ac:spMkLst>
        </pc:spChg>
        <pc:spChg chg="add del">
          <ac:chgData name="Peyton Smith" userId="27dab001-170f-4fa8-af7a-dfe0310cd5ac" providerId="ADAL" clId="{94DB553F-1BB6-46F8-BBD0-88687B85B216}" dt="2021-10-27T17:15:32.280" v="276" actId="22"/>
          <ac:spMkLst>
            <pc:docMk/>
            <pc:sldMk cId="984129202" sldId="282"/>
            <ac:spMk id="10" creationId="{E063593E-E094-41F0-88E1-43ED5666B296}"/>
          </ac:spMkLst>
        </pc:spChg>
        <pc:picChg chg="mod">
          <ac:chgData name="Peyton Smith" userId="27dab001-170f-4fa8-af7a-dfe0310cd5ac" providerId="ADAL" clId="{94DB553F-1BB6-46F8-BBD0-88687B85B216}" dt="2021-10-27T17:17:02.631" v="359" actId="1076"/>
          <ac:picMkLst>
            <pc:docMk/>
            <pc:sldMk cId="984129202" sldId="282"/>
            <ac:picMk id="6" creationId="{C8D142FE-F715-4B22-8CFA-2446B69A9D13}"/>
          </ac:picMkLst>
        </pc:picChg>
      </pc:sldChg>
      <pc:sldChg chg="replTag delTag">
        <pc:chgData name="Peyton Smith" userId="27dab001-170f-4fa8-af7a-dfe0310cd5ac" providerId="ADAL" clId="{94DB553F-1BB6-46F8-BBD0-88687B85B216}" dt="2021-10-27T17:06:14.035" v="11"/>
        <pc:sldMkLst>
          <pc:docMk/>
          <pc:sldMk cId="773233228" sldId="284"/>
        </pc:sldMkLst>
      </pc:sldChg>
      <pc:sldChg chg="modSp mod replTag delTag">
        <pc:chgData name="Peyton Smith" userId="27dab001-170f-4fa8-af7a-dfe0310cd5ac" providerId="ADAL" clId="{94DB553F-1BB6-46F8-BBD0-88687B85B216}" dt="2021-10-27T17:14:34.068" v="263" actId="20577"/>
        <pc:sldMkLst>
          <pc:docMk/>
          <pc:sldMk cId="2664644776" sldId="285"/>
        </pc:sldMkLst>
        <pc:spChg chg="mod">
          <ac:chgData name="Peyton Smith" userId="27dab001-170f-4fa8-af7a-dfe0310cd5ac" providerId="ADAL" clId="{94DB553F-1BB6-46F8-BBD0-88687B85B216}" dt="2021-10-27T17:14:34.068" v="263" actId="20577"/>
          <ac:spMkLst>
            <pc:docMk/>
            <pc:sldMk cId="2664644776" sldId="285"/>
            <ac:spMk id="10" creationId="{357FE810-C731-40ED-9211-1C3763DD6F9C}"/>
          </ac:spMkLst>
        </pc:spChg>
      </pc:sldChg>
      <pc:sldChg chg="modSp mod replTag delTag">
        <pc:chgData name="Peyton Smith" userId="27dab001-170f-4fa8-af7a-dfe0310cd5ac" providerId="ADAL" clId="{94DB553F-1BB6-46F8-BBD0-88687B85B216}" dt="2021-10-27T17:14:10.529" v="242"/>
        <pc:sldMkLst>
          <pc:docMk/>
          <pc:sldMk cId="802087229" sldId="286"/>
        </pc:sldMkLst>
        <pc:spChg chg="mod">
          <ac:chgData name="Peyton Smith" userId="27dab001-170f-4fa8-af7a-dfe0310cd5ac" providerId="ADAL" clId="{94DB553F-1BB6-46F8-BBD0-88687B85B216}" dt="2021-10-27T17:11:41.607" v="184" actId="20577"/>
          <ac:spMkLst>
            <pc:docMk/>
            <pc:sldMk cId="802087229" sldId="286"/>
            <ac:spMk id="7" creationId="{E328FAFA-2A49-439E-A410-091591BE2634}"/>
          </ac:spMkLst>
        </pc:spChg>
      </pc:sldChg>
      <pc:sldChg chg="modSp mod replTag delTag">
        <pc:chgData name="Peyton Smith" userId="27dab001-170f-4fa8-af7a-dfe0310cd5ac" providerId="ADAL" clId="{94DB553F-1BB6-46F8-BBD0-88687B85B216}" dt="2021-10-27T17:17:29.989" v="368"/>
        <pc:sldMkLst>
          <pc:docMk/>
          <pc:sldMk cId="2561588406" sldId="287"/>
        </pc:sldMkLst>
        <pc:spChg chg="mod">
          <ac:chgData name="Peyton Smith" userId="27dab001-170f-4fa8-af7a-dfe0310cd5ac" providerId="ADAL" clId="{94DB553F-1BB6-46F8-BBD0-88687B85B216}" dt="2021-10-27T17:08:13.593" v="67" actId="255"/>
          <ac:spMkLst>
            <pc:docMk/>
            <pc:sldMk cId="2561588406" sldId="287"/>
            <ac:spMk id="7" creationId="{E328FAFA-2A49-439E-A410-091591BE2634}"/>
          </ac:spMkLst>
        </pc:spChg>
      </pc:sldChg>
      <pc:sldChg chg="modSp add mod replTag delTag">
        <pc:chgData name="Peyton Smith" userId="27dab001-170f-4fa8-af7a-dfe0310cd5ac" providerId="ADAL" clId="{94DB553F-1BB6-46F8-BBD0-88687B85B216}" dt="2021-10-27T17:13:38.320" v="215"/>
        <pc:sldMkLst>
          <pc:docMk/>
          <pc:sldMk cId="4135708022" sldId="288"/>
        </pc:sldMkLst>
        <pc:spChg chg="mod">
          <ac:chgData name="Peyton Smith" userId="27dab001-170f-4fa8-af7a-dfe0310cd5ac" providerId="ADAL" clId="{94DB553F-1BB6-46F8-BBD0-88687B85B216}" dt="2021-10-27T17:12:06.982" v="199" actId="20577"/>
          <ac:spMkLst>
            <pc:docMk/>
            <pc:sldMk cId="4135708022" sldId="288"/>
            <ac:spMk id="7" creationId="{E328FAFA-2A49-439E-A410-091591BE2634}"/>
          </ac:spMkLst>
        </pc:spChg>
      </pc:sldChg>
      <pc:sldChg chg="modSp add del mod replTag delTag">
        <pc:chgData name="Peyton Smith" userId="27dab001-170f-4fa8-af7a-dfe0310cd5ac" providerId="ADAL" clId="{94DB553F-1BB6-46F8-BBD0-88687B85B216}" dt="2021-10-27T17:14:43.810" v="266" actId="47"/>
        <pc:sldMkLst>
          <pc:docMk/>
          <pc:sldMk cId="1354764630" sldId="289"/>
        </pc:sldMkLst>
        <pc:spChg chg="mod">
          <ac:chgData name="Peyton Smith" userId="27dab001-170f-4fa8-af7a-dfe0310cd5ac" providerId="ADAL" clId="{94DB553F-1BB6-46F8-BBD0-88687B85B216}" dt="2021-10-27T17:14:15.498" v="247" actId="21"/>
          <ac:spMkLst>
            <pc:docMk/>
            <pc:sldMk cId="1354764630" sldId="289"/>
            <ac:spMk id="7" creationId="{E328FAFA-2A49-439E-A410-091591BE2634}"/>
          </ac:spMkLst>
        </pc:spChg>
      </pc:sldChg>
    </pc:docChg>
  </pc:docChgLst>
  <pc:docChgLst>
    <pc:chgData name="Rachel Pollock" userId="S::rpollock@usccb.org::5d79080d-b86f-4241-8f75-89e865fa7d91" providerId="AD" clId="Web-{45D44D71-58B9-4911-8FEE-1C81C3F44972}"/>
    <pc:docChg chg="modSld">
      <pc:chgData name="Rachel Pollock" userId="S::rpollock@usccb.org::5d79080d-b86f-4241-8f75-89e865fa7d91" providerId="AD" clId="Web-{45D44D71-58B9-4911-8FEE-1C81C3F44972}" dt="2021-09-29T17:38:18.037" v="31" actId="20577"/>
      <pc:docMkLst>
        <pc:docMk/>
      </pc:docMkLst>
      <pc:sldChg chg="modSp">
        <pc:chgData name="Rachel Pollock" userId="S::rpollock@usccb.org::5d79080d-b86f-4241-8f75-89e865fa7d91" providerId="AD" clId="Web-{45D44D71-58B9-4911-8FEE-1C81C3F44972}" dt="2021-09-29T17:35:30.012" v="6" actId="20577"/>
        <pc:sldMkLst>
          <pc:docMk/>
          <pc:sldMk cId="195410432" sldId="257"/>
        </pc:sldMkLst>
        <pc:spChg chg="mod">
          <ac:chgData name="Rachel Pollock" userId="S::rpollock@usccb.org::5d79080d-b86f-4241-8f75-89e865fa7d91" providerId="AD" clId="Web-{45D44D71-58B9-4911-8FEE-1C81C3F44972}" dt="2021-09-29T17:35:30.012" v="6" actId="20577"/>
          <ac:spMkLst>
            <pc:docMk/>
            <pc:sldMk cId="195410432" sldId="257"/>
            <ac:spMk id="4" creationId="{3B054456-1C04-492A-8F78-7F8905A05A69}"/>
          </ac:spMkLst>
        </pc:spChg>
      </pc:sldChg>
      <pc:sldChg chg="modSp">
        <pc:chgData name="Rachel Pollock" userId="S::rpollock@usccb.org::5d79080d-b86f-4241-8f75-89e865fa7d91" providerId="AD" clId="Web-{45D44D71-58B9-4911-8FEE-1C81C3F44972}" dt="2021-09-29T17:37:49.583" v="29" actId="20577"/>
        <pc:sldMkLst>
          <pc:docMk/>
          <pc:sldMk cId="1129946534" sldId="264"/>
        </pc:sldMkLst>
        <pc:spChg chg="mod">
          <ac:chgData name="Rachel Pollock" userId="S::rpollock@usccb.org::5d79080d-b86f-4241-8f75-89e865fa7d91" providerId="AD" clId="Web-{45D44D71-58B9-4911-8FEE-1C81C3F44972}" dt="2021-09-29T17:37:49.583" v="29" actId="20577"/>
          <ac:spMkLst>
            <pc:docMk/>
            <pc:sldMk cId="1129946534" sldId="264"/>
            <ac:spMk id="18" creationId="{461B9C03-D2C3-4E33-9082-A97127F55429}"/>
          </ac:spMkLst>
        </pc:spChg>
      </pc:sldChg>
      <pc:sldChg chg="modSp">
        <pc:chgData name="Rachel Pollock" userId="S::rpollock@usccb.org::5d79080d-b86f-4241-8f75-89e865fa7d91" providerId="AD" clId="Web-{45D44D71-58B9-4911-8FEE-1C81C3F44972}" dt="2021-09-29T17:37:02.111" v="13" actId="20577"/>
        <pc:sldMkLst>
          <pc:docMk/>
          <pc:sldMk cId="3785008760" sldId="275"/>
        </pc:sldMkLst>
        <pc:spChg chg="mod">
          <ac:chgData name="Rachel Pollock" userId="S::rpollock@usccb.org::5d79080d-b86f-4241-8f75-89e865fa7d91" providerId="AD" clId="Web-{45D44D71-58B9-4911-8FEE-1C81C3F44972}" dt="2021-09-29T17:37:02.111" v="13" actId="20577"/>
          <ac:spMkLst>
            <pc:docMk/>
            <pc:sldMk cId="3785008760" sldId="275"/>
            <ac:spMk id="7" creationId="{E328FAFA-2A49-439E-A410-091591BE2634}"/>
          </ac:spMkLst>
        </pc:spChg>
      </pc:sldChg>
      <pc:sldChg chg="modSp">
        <pc:chgData name="Rachel Pollock" userId="S::rpollock@usccb.org::5d79080d-b86f-4241-8f75-89e865fa7d91" providerId="AD" clId="Web-{45D44D71-58B9-4911-8FEE-1C81C3F44972}" dt="2021-09-29T17:37:44.864" v="28" actId="20577"/>
        <pc:sldMkLst>
          <pc:docMk/>
          <pc:sldMk cId="1396480087" sldId="276"/>
        </pc:sldMkLst>
        <pc:spChg chg="mod">
          <ac:chgData name="Rachel Pollock" userId="S::rpollock@usccb.org::5d79080d-b86f-4241-8f75-89e865fa7d91" providerId="AD" clId="Web-{45D44D71-58B9-4911-8FEE-1C81C3F44972}" dt="2021-09-29T17:37:44.864" v="28" actId="20577"/>
          <ac:spMkLst>
            <pc:docMk/>
            <pc:sldMk cId="1396480087" sldId="276"/>
            <ac:spMk id="11" creationId="{C89720BA-B21D-4DA2-A2AA-A89F58EBC414}"/>
          </ac:spMkLst>
        </pc:spChg>
      </pc:sldChg>
      <pc:sldChg chg="modSp">
        <pc:chgData name="Rachel Pollock" userId="S::rpollock@usccb.org::5d79080d-b86f-4241-8f75-89e865fa7d91" providerId="AD" clId="Web-{45D44D71-58B9-4911-8FEE-1C81C3F44972}" dt="2021-09-29T17:36:07.640" v="12"/>
        <pc:sldMkLst>
          <pc:docMk/>
          <pc:sldMk cId="3171889033" sldId="277"/>
        </pc:sldMkLst>
        <pc:graphicFrameChg chg="mod modGraphic">
          <ac:chgData name="Rachel Pollock" userId="S::rpollock@usccb.org::5d79080d-b86f-4241-8f75-89e865fa7d91" providerId="AD" clId="Web-{45D44D71-58B9-4911-8FEE-1C81C3F44972}" dt="2021-09-29T17:36:07.640" v="12"/>
          <ac:graphicFrameMkLst>
            <pc:docMk/>
            <pc:sldMk cId="3171889033" sldId="277"/>
            <ac:graphicFrameMk id="5" creationId="{784348F8-6CEE-4BE9-93D4-25C8185DC426}"/>
          </ac:graphicFrameMkLst>
        </pc:graphicFrameChg>
      </pc:sldChg>
      <pc:sldChg chg="modSp">
        <pc:chgData name="Rachel Pollock" userId="S::rpollock@usccb.org::5d79080d-b86f-4241-8f75-89e865fa7d91" providerId="AD" clId="Web-{45D44D71-58B9-4911-8FEE-1C81C3F44972}" dt="2021-09-29T17:37:13.721" v="15" actId="20577"/>
        <pc:sldMkLst>
          <pc:docMk/>
          <pc:sldMk cId="2508328861" sldId="280"/>
        </pc:sldMkLst>
        <pc:spChg chg="mod">
          <ac:chgData name="Rachel Pollock" userId="S::rpollock@usccb.org::5d79080d-b86f-4241-8f75-89e865fa7d91" providerId="AD" clId="Web-{45D44D71-58B9-4911-8FEE-1C81C3F44972}" dt="2021-09-29T17:37:13.721" v="15" actId="20577"/>
          <ac:spMkLst>
            <pc:docMk/>
            <pc:sldMk cId="2508328861" sldId="280"/>
            <ac:spMk id="13" creationId="{D479B1F2-2252-4335-AC9F-5F0FBE09B6B9}"/>
          </ac:spMkLst>
        </pc:spChg>
      </pc:sldChg>
      <pc:sldChg chg="modSp">
        <pc:chgData name="Rachel Pollock" userId="S::rpollock@usccb.org::5d79080d-b86f-4241-8f75-89e865fa7d91" providerId="AD" clId="Web-{45D44D71-58B9-4911-8FEE-1C81C3F44972}" dt="2021-09-29T17:38:18.037" v="31" actId="20577"/>
        <pc:sldMkLst>
          <pc:docMk/>
          <pc:sldMk cId="1055856648" sldId="281"/>
        </pc:sldMkLst>
        <pc:spChg chg="mod">
          <ac:chgData name="Rachel Pollock" userId="S::rpollock@usccb.org::5d79080d-b86f-4241-8f75-89e865fa7d91" providerId="AD" clId="Web-{45D44D71-58B9-4911-8FEE-1C81C3F44972}" dt="2021-09-29T17:38:18.037" v="31" actId="20577"/>
          <ac:spMkLst>
            <pc:docMk/>
            <pc:sldMk cId="1055856648" sldId="281"/>
            <ac:spMk id="7" creationId="{E328FAFA-2A49-439E-A410-091591BE2634}"/>
          </ac:spMkLst>
        </pc:spChg>
      </pc:sldChg>
    </pc:docChg>
  </pc:docChgLst>
  <pc:docChgLst>
    <pc:chgData name="Peyton Smith" userId="27dab001-170f-4fa8-af7a-dfe0310cd5ac" providerId="ADAL" clId="{794F475D-C67E-44B9-8065-F91C7FE7EC04}"/>
    <pc:docChg chg="custSel addSld delSld modSld sldOrd">
      <pc:chgData name="Peyton Smith" userId="27dab001-170f-4fa8-af7a-dfe0310cd5ac" providerId="ADAL" clId="{794F475D-C67E-44B9-8065-F91C7FE7EC04}" dt="2021-10-06T16:57:39.282" v="648" actId="15"/>
      <pc:docMkLst>
        <pc:docMk/>
      </pc:docMkLst>
      <pc:sldChg chg="modSp mod">
        <pc:chgData name="Peyton Smith" userId="27dab001-170f-4fa8-af7a-dfe0310cd5ac" providerId="ADAL" clId="{794F475D-C67E-44B9-8065-F91C7FE7EC04}" dt="2021-10-06T16:56:57.853" v="626" actId="20577"/>
        <pc:sldMkLst>
          <pc:docMk/>
          <pc:sldMk cId="195410432" sldId="257"/>
        </pc:sldMkLst>
        <pc:spChg chg="mod">
          <ac:chgData name="Peyton Smith" userId="27dab001-170f-4fa8-af7a-dfe0310cd5ac" providerId="ADAL" clId="{794F475D-C67E-44B9-8065-F91C7FE7EC04}" dt="2021-10-06T16:56:57.853" v="626" actId="20577"/>
          <ac:spMkLst>
            <pc:docMk/>
            <pc:sldMk cId="195410432" sldId="257"/>
            <ac:spMk id="4" creationId="{3B054456-1C04-492A-8F78-7F8905A05A69}"/>
          </ac:spMkLst>
        </pc:spChg>
        <pc:spChg chg="mod">
          <ac:chgData name="Peyton Smith" userId="27dab001-170f-4fa8-af7a-dfe0310cd5ac" providerId="ADAL" clId="{794F475D-C67E-44B9-8065-F91C7FE7EC04}" dt="2021-10-06T14:39:39.890" v="227" actId="20577"/>
          <ac:spMkLst>
            <pc:docMk/>
            <pc:sldMk cId="195410432" sldId="257"/>
            <ac:spMk id="12" creationId="{D88111FA-4793-4495-B1D3-F612CC99A2FF}"/>
          </ac:spMkLst>
        </pc:spChg>
      </pc:sldChg>
      <pc:sldChg chg="del">
        <pc:chgData name="Peyton Smith" userId="27dab001-170f-4fa8-af7a-dfe0310cd5ac" providerId="ADAL" clId="{794F475D-C67E-44B9-8065-F91C7FE7EC04}" dt="2021-10-06T14:18:03.719" v="223" actId="47"/>
        <pc:sldMkLst>
          <pc:docMk/>
          <pc:sldMk cId="1692135164" sldId="263"/>
        </pc:sldMkLst>
      </pc:sldChg>
      <pc:sldChg chg="addSp modSp del mod ord">
        <pc:chgData name="Peyton Smith" userId="27dab001-170f-4fa8-af7a-dfe0310cd5ac" providerId="ADAL" clId="{794F475D-C67E-44B9-8065-F91C7FE7EC04}" dt="2021-10-06T16:50:33.530" v="321" actId="47"/>
        <pc:sldMkLst>
          <pc:docMk/>
          <pc:sldMk cId="1129946534" sldId="264"/>
        </pc:sldMkLst>
        <pc:spChg chg="mod">
          <ac:chgData name="Peyton Smith" userId="27dab001-170f-4fa8-af7a-dfe0310cd5ac" providerId="ADAL" clId="{794F475D-C67E-44B9-8065-F91C7FE7EC04}" dt="2021-10-06T14:39:53.146" v="257" actId="20577"/>
          <ac:spMkLst>
            <pc:docMk/>
            <pc:sldMk cId="1129946534" sldId="264"/>
            <ac:spMk id="11" creationId="{03923784-4BFC-4183-9534-D18E5ACFE42D}"/>
          </ac:spMkLst>
        </pc:spChg>
        <pc:picChg chg="add mod">
          <ac:chgData name="Peyton Smith" userId="27dab001-170f-4fa8-af7a-dfe0310cd5ac" providerId="ADAL" clId="{794F475D-C67E-44B9-8065-F91C7FE7EC04}" dt="2021-10-06T14:39:57.558" v="258"/>
          <ac:picMkLst>
            <pc:docMk/>
            <pc:sldMk cId="1129946534" sldId="264"/>
            <ac:picMk id="5" creationId="{8D20DBD2-3CCF-4DF8-88FA-65A737304F8B}"/>
          </ac:picMkLst>
        </pc:picChg>
      </pc:sldChg>
      <pc:sldChg chg="modSp mod">
        <pc:chgData name="Peyton Smith" userId="27dab001-170f-4fa8-af7a-dfe0310cd5ac" providerId="ADAL" clId="{794F475D-C67E-44B9-8065-F91C7FE7EC04}" dt="2021-10-06T14:05:24.893" v="220" actId="122"/>
        <pc:sldMkLst>
          <pc:docMk/>
          <pc:sldMk cId="3658158777" sldId="274"/>
        </pc:sldMkLst>
        <pc:spChg chg="mod">
          <ac:chgData name="Peyton Smith" userId="27dab001-170f-4fa8-af7a-dfe0310cd5ac" providerId="ADAL" clId="{794F475D-C67E-44B9-8065-F91C7FE7EC04}" dt="2021-10-06T14:05:24.893" v="220" actId="122"/>
          <ac:spMkLst>
            <pc:docMk/>
            <pc:sldMk cId="3658158777" sldId="274"/>
            <ac:spMk id="22" creationId="{A7555D81-23FD-4E28-A0E6-E2C93A847D0D}"/>
          </ac:spMkLst>
        </pc:spChg>
      </pc:sldChg>
      <pc:sldChg chg="modSp mod">
        <pc:chgData name="Peyton Smith" userId="27dab001-170f-4fa8-af7a-dfe0310cd5ac" providerId="ADAL" clId="{794F475D-C67E-44B9-8065-F91C7FE7EC04}" dt="2021-10-06T16:50:11.594" v="316" actId="21"/>
        <pc:sldMkLst>
          <pc:docMk/>
          <pc:sldMk cId="3785008760" sldId="275"/>
        </pc:sldMkLst>
        <pc:spChg chg="mod">
          <ac:chgData name="Peyton Smith" userId="27dab001-170f-4fa8-af7a-dfe0310cd5ac" providerId="ADAL" clId="{794F475D-C67E-44B9-8065-F91C7FE7EC04}" dt="2021-10-06T16:50:11.594" v="316" actId="21"/>
          <ac:spMkLst>
            <pc:docMk/>
            <pc:sldMk cId="3785008760" sldId="275"/>
            <ac:spMk id="7" creationId="{E328FAFA-2A49-439E-A410-091591BE2634}"/>
          </ac:spMkLst>
        </pc:spChg>
      </pc:sldChg>
      <pc:sldChg chg="delSp modSp mod">
        <pc:chgData name="Peyton Smith" userId="27dab001-170f-4fa8-af7a-dfe0310cd5ac" providerId="ADAL" clId="{794F475D-C67E-44B9-8065-F91C7FE7EC04}" dt="2021-10-06T16:56:49.085" v="625" actId="20577"/>
        <pc:sldMkLst>
          <pc:docMk/>
          <pc:sldMk cId="1396480087" sldId="276"/>
        </pc:sldMkLst>
        <pc:spChg chg="mod">
          <ac:chgData name="Peyton Smith" userId="27dab001-170f-4fa8-af7a-dfe0310cd5ac" providerId="ADAL" clId="{794F475D-C67E-44B9-8065-F91C7FE7EC04}" dt="2021-10-06T16:56:49.085" v="625" actId="20577"/>
          <ac:spMkLst>
            <pc:docMk/>
            <pc:sldMk cId="1396480087" sldId="276"/>
            <ac:spMk id="10" creationId="{1B474D73-94F3-4C13-B6B4-BFD5BEDB9FA1}"/>
          </ac:spMkLst>
        </pc:spChg>
        <pc:spChg chg="del mod">
          <ac:chgData name="Peyton Smith" userId="27dab001-170f-4fa8-af7a-dfe0310cd5ac" providerId="ADAL" clId="{794F475D-C67E-44B9-8065-F91C7FE7EC04}" dt="2021-10-06T16:53:23.842" v="360" actId="478"/>
          <ac:spMkLst>
            <pc:docMk/>
            <pc:sldMk cId="1396480087" sldId="276"/>
            <ac:spMk id="11" creationId="{C89720BA-B21D-4DA2-A2AA-A89F58EBC414}"/>
          </ac:spMkLst>
        </pc:spChg>
      </pc:sldChg>
      <pc:sldChg chg="del">
        <pc:chgData name="Peyton Smith" userId="27dab001-170f-4fa8-af7a-dfe0310cd5ac" providerId="ADAL" clId="{794F475D-C67E-44B9-8065-F91C7FE7EC04}" dt="2021-10-06T14:17:43.155" v="221" actId="47"/>
        <pc:sldMkLst>
          <pc:docMk/>
          <pc:sldMk cId="3171889033" sldId="277"/>
        </pc:sldMkLst>
      </pc:sldChg>
      <pc:sldChg chg="del">
        <pc:chgData name="Peyton Smith" userId="27dab001-170f-4fa8-af7a-dfe0310cd5ac" providerId="ADAL" clId="{794F475D-C67E-44B9-8065-F91C7FE7EC04}" dt="2021-10-06T14:17:44.599" v="222" actId="47"/>
        <pc:sldMkLst>
          <pc:docMk/>
          <pc:sldMk cId="2310326305" sldId="278"/>
        </pc:sldMkLst>
      </pc:sldChg>
      <pc:sldChg chg="modSp mod">
        <pc:chgData name="Peyton Smith" userId="27dab001-170f-4fa8-af7a-dfe0310cd5ac" providerId="ADAL" clId="{794F475D-C67E-44B9-8065-F91C7FE7EC04}" dt="2021-10-06T16:57:12.185" v="644" actId="1076"/>
        <pc:sldMkLst>
          <pc:docMk/>
          <pc:sldMk cId="1903703252" sldId="279"/>
        </pc:sldMkLst>
        <pc:spChg chg="mod">
          <ac:chgData name="Peyton Smith" userId="27dab001-170f-4fa8-af7a-dfe0310cd5ac" providerId="ADAL" clId="{794F475D-C67E-44B9-8065-F91C7FE7EC04}" dt="2021-10-06T16:57:08.829" v="643" actId="404"/>
          <ac:spMkLst>
            <pc:docMk/>
            <pc:sldMk cId="1903703252" sldId="279"/>
            <ac:spMk id="3" creationId="{86FDDC63-05C2-42DE-BFE5-59A8A9CA4CE2}"/>
          </ac:spMkLst>
        </pc:spChg>
        <pc:graphicFrameChg chg="mod">
          <ac:chgData name="Peyton Smith" userId="27dab001-170f-4fa8-af7a-dfe0310cd5ac" providerId="ADAL" clId="{794F475D-C67E-44B9-8065-F91C7FE7EC04}" dt="2021-10-06T16:57:12.185" v="644" actId="1076"/>
          <ac:graphicFrameMkLst>
            <pc:docMk/>
            <pc:sldMk cId="1903703252" sldId="279"/>
            <ac:graphicFrameMk id="5" creationId="{784348F8-6CEE-4BE9-93D4-25C8185DC426}"/>
          </ac:graphicFrameMkLst>
        </pc:graphicFrameChg>
      </pc:sldChg>
      <pc:sldChg chg="del">
        <pc:chgData name="Peyton Smith" userId="27dab001-170f-4fa8-af7a-dfe0310cd5ac" providerId="ADAL" clId="{794F475D-C67E-44B9-8065-F91C7FE7EC04}" dt="2021-10-06T14:24:52.849" v="224" actId="47"/>
        <pc:sldMkLst>
          <pc:docMk/>
          <pc:sldMk cId="2508328861" sldId="280"/>
        </pc:sldMkLst>
      </pc:sldChg>
      <pc:sldChg chg="modSp mod">
        <pc:chgData name="Peyton Smith" userId="27dab001-170f-4fa8-af7a-dfe0310cd5ac" providerId="ADAL" clId="{794F475D-C67E-44B9-8065-F91C7FE7EC04}" dt="2021-10-06T16:57:39.282" v="648" actId="15"/>
        <pc:sldMkLst>
          <pc:docMk/>
          <pc:sldMk cId="1055856648" sldId="281"/>
        </pc:sldMkLst>
        <pc:spChg chg="mod">
          <ac:chgData name="Peyton Smith" userId="27dab001-170f-4fa8-af7a-dfe0310cd5ac" providerId="ADAL" clId="{794F475D-C67E-44B9-8065-F91C7FE7EC04}" dt="2021-10-06T16:57:39.282" v="648" actId="15"/>
          <ac:spMkLst>
            <pc:docMk/>
            <pc:sldMk cId="1055856648" sldId="281"/>
            <ac:spMk id="7" creationId="{E328FAFA-2A49-439E-A410-091591BE2634}"/>
          </ac:spMkLst>
        </pc:spChg>
      </pc:sldChg>
      <pc:sldChg chg="modSp add mod">
        <pc:chgData name="Peyton Smith" userId="27dab001-170f-4fa8-af7a-dfe0310cd5ac" providerId="ADAL" clId="{794F475D-C67E-44B9-8065-F91C7FE7EC04}" dt="2021-10-06T16:51:17.130" v="328" actId="403"/>
        <pc:sldMkLst>
          <pc:docMk/>
          <pc:sldMk cId="984129202" sldId="282"/>
        </pc:sldMkLst>
        <pc:spChg chg="mod">
          <ac:chgData name="Peyton Smith" userId="27dab001-170f-4fa8-af7a-dfe0310cd5ac" providerId="ADAL" clId="{794F475D-C67E-44B9-8065-F91C7FE7EC04}" dt="2021-10-06T16:51:17.130" v="328" actId="403"/>
          <ac:spMkLst>
            <pc:docMk/>
            <pc:sldMk cId="984129202" sldId="282"/>
            <ac:spMk id="7" creationId="{E328FAFA-2A49-439E-A410-091591BE2634}"/>
          </ac:spMkLst>
        </pc:spChg>
      </pc:sldChg>
      <pc:sldChg chg="del">
        <pc:chgData name="Peyton Smith" userId="27dab001-170f-4fa8-af7a-dfe0310cd5ac" providerId="ADAL" clId="{794F475D-C67E-44B9-8065-F91C7FE7EC04}" dt="2021-10-06T16:50:35.395" v="322" actId="47"/>
        <pc:sldMkLst>
          <pc:docMk/>
          <pc:sldMk cId="2673202752" sldId="282"/>
        </pc:sldMkLst>
      </pc:sldChg>
    </pc:docChg>
  </pc:docChgLst>
  <pc:docChgLst>
    <pc:chgData name="Peyton Smith" userId="S::psmith@usccb.org::27dab001-170f-4fa8-af7a-dfe0310cd5ac" providerId="AD" clId="Web-{2275B5F2-0B7A-4873-B577-1914374EF4F9}"/>
    <pc:docChg chg="modSld">
      <pc:chgData name="Peyton Smith" userId="S::psmith@usccb.org::27dab001-170f-4fa8-af7a-dfe0310cd5ac" providerId="AD" clId="Web-{2275B5F2-0B7A-4873-B577-1914374EF4F9}" dt="2021-10-20T17:05:23.609" v="5" actId="20577"/>
      <pc:docMkLst>
        <pc:docMk/>
      </pc:docMkLst>
      <pc:sldChg chg="modSp">
        <pc:chgData name="Peyton Smith" userId="S::psmith@usccb.org::27dab001-170f-4fa8-af7a-dfe0310cd5ac" providerId="AD" clId="Web-{2275B5F2-0B7A-4873-B577-1914374EF4F9}" dt="2021-10-20T17:05:23.609" v="5" actId="20577"/>
        <pc:sldMkLst>
          <pc:docMk/>
          <pc:sldMk cId="984129202" sldId="282"/>
        </pc:sldMkLst>
        <pc:spChg chg="mod">
          <ac:chgData name="Peyton Smith" userId="S::psmith@usccb.org::27dab001-170f-4fa8-af7a-dfe0310cd5ac" providerId="AD" clId="Web-{2275B5F2-0B7A-4873-B577-1914374EF4F9}" dt="2021-10-20T17:05:23.609" v="5" actId="20577"/>
          <ac:spMkLst>
            <pc:docMk/>
            <pc:sldMk cId="984129202" sldId="282"/>
            <ac:spMk id="7" creationId="{E328FAFA-2A49-439E-A410-091591BE2634}"/>
          </ac:spMkLst>
        </pc:spChg>
      </pc:sldChg>
    </pc:docChg>
  </pc:docChgLst>
  <pc:docChgLst>
    <pc:chgData name="Colleen Tighe" userId="S::ctighe@usccb.org::bac4d7c8-0e64-479e-9d80-c642157ac721" providerId="AD" clId="Web-{88A69478-003F-4BBF-85FB-40A547C2BFDB}"/>
    <pc:docChg chg="modSld">
      <pc:chgData name="Colleen Tighe" userId="S::ctighe@usccb.org::bac4d7c8-0e64-479e-9d80-c642157ac721" providerId="AD" clId="Web-{88A69478-003F-4BBF-85FB-40A547C2BFDB}" dt="2021-10-06T16:31:50.415" v="73"/>
      <pc:docMkLst>
        <pc:docMk/>
      </pc:docMkLst>
      <pc:sldChg chg="modSp">
        <pc:chgData name="Colleen Tighe" userId="S::ctighe@usccb.org::bac4d7c8-0e64-479e-9d80-c642157ac721" providerId="AD" clId="Web-{88A69478-003F-4BBF-85FB-40A547C2BFDB}" dt="2021-10-06T16:31:50.415" v="73"/>
        <pc:sldMkLst>
          <pc:docMk/>
          <pc:sldMk cId="1903703252" sldId="279"/>
        </pc:sldMkLst>
        <pc:graphicFrameChg chg="mod modGraphic">
          <ac:chgData name="Colleen Tighe" userId="S::ctighe@usccb.org::bac4d7c8-0e64-479e-9d80-c642157ac721" providerId="AD" clId="Web-{88A69478-003F-4BBF-85FB-40A547C2BFDB}" dt="2021-10-06T16:31:50.415" v="73"/>
          <ac:graphicFrameMkLst>
            <pc:docMk/>
            <pc:sldMk cId="1903703252" sldId="279"/>
            <ac:graphicFrameMk id="5" creationId="{784348F8-6CEE-4BE9-93D4-25C8185DC426}"/>
          </ac:graphicFrameMkLst>
        </pc:graphicFrameChg>
      </pc:sldChg>
    </pc:docChg>
  </pc:docChgLst>
  <pc:docChgLst>
    <pc:chgData name="Rachel Pollock" userId="S::rpollock@usccb.org::5d79080d-b86f-4241-8f75-89e865fa7d91" providerId="AD" clId="Web-{CCD9291E-388F-C879-AB3D-06CD827C86BA}"/>
    <pc:docChg chg="addSld modSld">
      <pc:chgData name="Rachel Pollock" userId="S::rpollock@usccb.org::5d79080d-b86f-4241-8f75-89e865fa7d91" providerId="AD" clId="Web-{CCD9291E-388F-C879-AB3D-06CD827C86BA}" dt="2021-09-29T15:49:16.490" v="1269"/>
      <pc:docMkLst>
        <pc:docMk/>
      </pc:docMkLst>
      <pc:sldChg chg="addSp delSp modSp new mod setBg">
        <pc:chgData name="Rachel Pollock" userId="S::rpollock@usccb.org::5d79080d-b86f-4241-8f75-89e865fa7d91" providerId="AD" clId="Web-{CCD9291E-388F-C879-AB3D-06CD827C86BA}" dt="2021-09-29T15:15:37.051" v="687"/>
        <pc:sldMkLst>
          <pc:docMk/>
          <pc:sldMk cId="3171889033" sldId="277"/>
        </pc:sldMkLst>
        <pc:spChg chg="add del">
          <ac:chgData name="Rachel Pollock" userId="S::rpollock@usccb.org::5d79080d-b86f-4241-8f75-89e865fa7d91" providerId="AD" clId="Web-{CCD9291E-388F-C879-AB3D-06CD827C86BA}" dt="2021-09-29T15:03:04.228" v="593"/>
          <ac:spMkLst>
            <pc:docMk/>
            <pc:sldMk cId="3171889033" sldId="277"/>
            <ac:spMk id="2" creationId="{9D7AC06E-FF4E-410E-BF4B-FEA2BBF615E2}"/>
          </ac:spMkLst>
        </pc:spChg>
        <pc:spChg chg="add mod">
          <ac:chgData name="Rachel Pollock" userId="S::rpollock@usccb.org::5d79080d-b86f-4241-8f75-89e865fa7d91" providerId="AD" clId="Web-{CCD9291E-388F-C879-AB3D-06CD827C86BA}" dt="2021-09-29T14:53:56.101" v="592" actId="14100"/>
          <ac:spMkLst>
            <pc:docMk/>
            <pc:sldMk cId="3171889033" sldId="277"/>
            <ac:spMk id="3" creationId="{86FDDC63-05C2-42DE-BFE5-59A8A9CA4CE2}"/>
          </ac:spMkLst>
        </pc:spChg>
        <pc:spChg chg="add">
          <ac:chgData name="Rachel Pollock" userId="S::rpollock@usccb.org::5d79080d-b86f-4241-8f75-89e865fa7d91" providerId="AD" clId="Web-{CCD9291E-388F-C879-AB3D-06CD827C86BA}" dt="2021-09-29T13:30:50.768" v="347"/>
          <ac:spMkLst>
            <pc:docMk/>
            <pc:sldMk cId="3171889033" sldId="277"/>
            <ac:spMk id="7" creationId="{69D184B2-2226-4E31-BCCB-444330767440}"/>
          </ac:spMkLst>
        </pc:spChg>
        <pc:spChg chg="add">
          <ac:chgData name="Rachel Pollock" userId="S::rpollock@usccb.org::5d79080d-b86f-4241-8f75-89e865fa7d91" providerId="AD" clId="Web-{CCD9291E-388F-C879-AB3D-06CD827C86BA}" dt="2021-09-29T13:30:50.768" v="347"/>
          <ac:spMkLst>
            <pc:docMk/>
            <pc:sldMk cId="3171889033" sldId="277"/>
            <ac:spMk id="8" creationId="{1AC4D4E3-486A-464A-8EC8-D44881097267}"/>
          </ac:spMkLst>
        </pc:spChg>
        <pc:spChg chg="add">
          <ac:chgData name="Rachel Pollock" userId="S::rpollock@usccb.org::5d79080d-b86f-4241-8f75-89e865fa7d91" providerId="AD" clId="Web-{CCD9291E-388F-C879-AB3D-06CD827C86BA}" dt="2021-09-29T13:30:50.768" v="347"/>
          <ac:spMkLst>
            <pc:docMk/>
            <pc:sldMk cId="3171889033" sldId="277"/>
            <ac:spMk id="9" creationId="{864DE13E-58EB-4475-B79C-0D4FC651239B}"/>
          </ac:spMkLst>
        </pc:spChg>
        <pc:spChg chg="add del">
          <ac:chgData name="Rachel Pollock" userId="S::rpollock@usccb.org::5d79080d-b86f-4241-8f75-89e865fa7d91" providerId="AD" clId="Web-{CCD9291E-388F-C879-AB3D-06CD827C86BA}" dt="2021-09-29T13:30:50.737" v="346"/>
          <ac:spMkLst>
            <pc:docMk/>
            <pc:sldMk cId="3171889033" sldId="277"/>
            <ac:spMk id="10" creationId="{F3060C83-F051-4F0E-ABAD-AA0DFC48B218}"/>
          </ac:spMkLst>
        </pc:spChg>
        <pc:spChg chg="add del">
          <ac:chgData name="Rachel Pollock" userId="S::rpollock@usccb.org::5d79080d-b86f-4241-8f75-89e865fa7d91" providerId="AD" clId="Web-{CCD9291E-388F-C879-AB3D-06CD827C86BA}" dt="2021-09-29T13:30:50.737" v="346"/>
          <ac:spMkLst>
            <pc:docMk/>
            <pc:sldMk cId="3171889033" sldId="277"/>
            <ac:spMk id="12" creationId="{83C98ABE-055B-441F-B07E-44F97F083C39}"/>
          </ac:spMkLst>
        </pc:spChg>
        <pc:spChg chg="add del">
          <ac:chgData name="Rachel Pollock" userId="S::rpollock@usccb.org::5d79080d-b86f-4241-8f75-89e865fa7d91" providerId="AD" clId="Web-{CCD9291E-388F-C879-AB3D-06CD827C86BA}" dt="2021-09-29T13:30:50.737" v="346"/>
          <ac:spMkLst>
            <pc:docMk/>
            <pc:sldMk cId="3171889033" sldId="277"/>
            <ac:spMk id="14" creationId="{29FDB030-9B49-4CED-8CCD-4D99382388AC}"/>
          </ac:spMkLst>
        </pc:spChg>
        <pc:spChg chg="add del">
          <ac:chgData name="Rachel Pollock" userId="S::rpollock@usccb.org::5d79080d-b86f-4241-8f75-89e865fa7d91" providerId="AD" clId="Web-{CCD9291E-388F-C879-AB3D-06CD827C86BA}" dt="2021-09-29T13:30:50.737" v="346"/>
          <ac:spMkLst>
            <pc:docMk/>
            <pc:sldMk cId="3171889033" sldId="277"/>
            <ac:spMk id="16" creationId="{3783CA14-24A1-485C-8B30-D6A5D87987AD}"/>
          </ac:spMkLst>
        </pc:spChg>
        <pc:spChg chg="add del">
          <ac:chgData name="Rachel Pollock" userId="S::rpollock@usccb.org::5d79080d-b86f-4241-8f75-89e865fa7d91" providerId="AD" clId="Web-{CCD9291E-388F-C879-AB3D-06CD827C86BA}" dt="2021-09-29T13:30:50.737" v="346"/>
          <ac:spMkLst>
            <pc:docMk/>
            <pc:sldMk cId="3171889033" sldId="277"/>
            <ac:spMk id="18" creationId="{9A97C86A-04D6-40F7-AE84-31AB43E6A846}"/>
          </ac:spMkLst>
        </pc:spChg>
        <pc:spChg chg="add del">
          <ac:chgData name="Rachel Pollock" userId="S::rpollock@usccb.org::5d79080d-b86f-4241-8f75-89e865fa7d91" providerId="AD" clId="Web-{CCD9291E-388F-C879-AB3D-06CD827C86BA}" dt="2021-09-29T13:30:50.737" v="346"/>
          <ac:spMkLst>
            <pc:docMk/>
            <pc:sldMk cId="3171889033" sldId="277"/>
            <ac:spMk id="20" creationId="{FF9F2414-84E8-453E-B1F3-389FDE8192D9}"/>
          </ac:spMkLst>
        </pc:spChg>
        <pc:spChg chg="add del">
          <ac:chgData name="Rachel Pollock" userId="S::rpollock@usccb.org::5d79080d-b86f-4241-8f75-89e865fa7d91" providerId="AD" clId="Web-{CCD9291E-388F-C879-AB3D-06CD827C86BA}" dt="2021-09-29T13:30:50.737" v="346"/>
          <ac:spMkLst>
            <pc:docMk/>
            <pc:sldMk cId="3171889033" sldId="277"/>
            <ac:spMk id="22" creationId="{3ECA69A1-7536-43AC-85EF-C7106179F5ED}"/>
          </ac:spMkLst>
        </pc:spChg>
        <pc:graphicFrameChg chg="add del">
          <ac:chgData name="Rachel Pollock" userId="S::rpollock@usccb.org::5d79080d-b86f-4241-8f75-89e865fa7d91" providerId="AD" clId="Web-{CCD9291E-388F-C879-AB3D-06CD827C86BA}" dt="2021-09-29T13:25:47.416" v="8"/>
          <ac:graphicFrameMkLst>
            <pc:docMk/>
            <pc:sldMk cId="3171889033" sldId="277"/>
            <ac:graphicFrameMk id="2" creationId="{E0C2A97D-4340-4939-80F0-766E349EAE61}"/>
          </ac:graphicFrameMkLst>
        </pc:graphicFrameChg>
        <pc:graphicFrameChg chg="add del mod modGraphic">
          <ac:chgData name="Rachel Pollock" userId="S::rpollock@usccb.org::5d79080d-b86f-4241-8f75-89e865fa7d91" providerId="AD" clId="Web-{CCD9291E-388F-C879-AB3D-06CD827C86BA}" dt="2021-09-29T13:25:46.587" v="7"/>
          <ac:graphicFrameMkLst>
            <pc:docMk/>
            <pc:sldMk cId="3171889033" sldId="277"/>
            <ac:graphicFrameMk id="4" creationId="{90EAA3EB-4450-4B73-AA8A-5FC388410E0C}"/>
          </ac:graphicFrameMkLst>
        </pc:graphicFrameChg>
        <pc:graphicFrameChg chg="add mod modGraphic">
          <ac:chgData name="Rachel Pollock" userId="S::rpollock@usccb.org::5d79080d-b86f-4241-8f75-89e865fa7d91" providerId="AD" clId="Web-{CCD9291E-388F-C879-AB3D-06CD827C86BA}" dt="2021-09-29T15:15:37.051" v="687"/>
          <ac:graphicFrameMkLst>
            <pc:docMk/>
            <pc:sldMk cId="3171889033" sldId="277"/>
            <ac:graphicFrameMk id="5" creationId="{784348F8-6CEE-4BE9-93D4-25C8185DC426}"/>
          </ac:graphicFrameMkLst>
        </pc:graphicFrameChg>
      </pc:sldChg>
      <pc:sldChg chg="modSp add replId">
        <pc:chgData name="Rachel Pollock" userId="S::rpollock@usccb.org::5d79080d-b86f-4241-8f75-89e865fa7d91" providerId="AD" clId="Web-{CCD9291E-388F-C879-AB3D-06CD827C86BA}" dt="2021-09-29T15:41:06.681" v="972"/>
        <pc:sldMkLst>
          <pc:docMk/>
          <pc:sldMk cId="2310326305" sldId="278"/>
        </pc:sldMkLst>
        <pc:spChg chg="mod">
          <ac:chgData name="Rachel Pollock" userId="S::rpollock@usccb.org::5d79080d-b86f-4241-8f75-89e865fa7d91" providerId="AD" clId="Web-{CCD9291E-388F-C879-AB3D-06CD827C86BA}" dt="2021-09-29T15:37:44.504" v="695" actId="20577"/>
          <ac:spMkLst>
            <pc:docMk/>
            <pc:sldMk cId="2310326305" sldId="278"/>
            <ac:spMk id="3" creationId="{86FDDC63-05C2-42DE-BFE5-59A8A9CA4CE2}"/>
          </ac:spMkLst>
        </pc:spChg>
        <pc:graphicFrameChg chg="mod modGraphic">
          <ac:chgData name="Rachel Pollock" userId="S::rpollock@usccb.org::5d79080d-b86f-4241-8f75-89e865fa7d91" providerId="AD" clId="Web-{CCD9291E-388F-C879-AB3D-06CD827C86BA}" dt="2021-09-29T15:41:06.681" v="972"/>
          <ac:graphicFrameMkLst>
            <pc:docMk/>
            <pc:sldMk cId="2310326305" sldId="278"/>
            <ac:graphicFrameMk id="5" creationId="{784348F8-6CEE-4BE9-93D4-25C8185DC426}"/>
          </ac:graphicFrameMkLst>
        </pc:graphicFrameChg>
      </pc:sldChg>
      <pc:sldChg chg="modSp add replId">
        <pc:chgData name="Rachel Pollock" userId="S::rpollock@usccb.org::5d79080d-b86f-4241-8f75-89e865fa7d91" providerId="AD" clId="Web-{CCD9291E-388F-C879-AB3D-06CD827C86BA}" dt="2021-09-29T15:49:16.490" v="1269"/>
        <pc:sldMkLst>
          <pc:docMk/>
          <pc:sldMk cId="1903703252" sldId="279"/>
        </pc:sldMkLst>
        <pc:spChg chg="mod">
          <ac:chgData name="Rachel Pollock" userId="S::rpollock@usccb.org::5d79080d-b86f-4241-8f75-89e865fa7d91" providerId="AD" clId="Web-{CCD9291E-388F-C879-AB3D-06CD827C86BA}" dt="2021-09-29T15:42:01.745" v="977" actId="20577"/>
          <ac:spMkLst>
            <pc:docMk/>
            <pc:sldMk cId="1903703252" sldId="279"/>
            <ac:spMk id="3" creationId="{86FDDC63-05C2-42DE-BFE5-59A8A9CA4CE2}"/>
          </ac:spMkLst>
        </pc:spChg>
        <pc:graphicFrameChg chg="mod modGraphic">
          <ac:chgData name="Rachel Pollock" userId="S::rpollock@usccb.org::5d79080d-b86f-4241-8f75-89e865fa7d91" providerId="AD" clId="Web-{CCD9291E-388F-C879-AB3D-06CD827C86BA}" dt="2021-09-29T15:49:16.490" v="1269"/>
          <ac:graphicFrameMkLst>
            <pc:docMk/>
            <pc:sldMk cId="1903703252" sldId="279"/>
            <ac:graphicFrameMk id="5" creationId="{784348F8-6CEE-4BE9-93D4-25C8185DC426}"/>
          </ac:graphicFrameMkLst>
        </pc:graphicFrameChg>
      </pc:sldChg>
    </pc:docChg>
  </pc:docChgLst>
  <pc:docChgLst>
    <pc:chgData name="Colleen Tighe" userId="S::ctighe@usccb.org::bac4d7c8-0e64-479e-9d80-c642157ac721" providerId="AD" clId="Web-{D8F4CBC7-C3E5-7DDD-9781-8B3BCCD661F4}"/>
    <pc:docChg chg="modSld">
      <pc:chgData name="Colleen Tighe" userId="S::ctighe@usccb.org::bac4d7c8-0e64-479e-9d80-c642157ac721" providerId="AD" clId="Web-{D8F4CBC7-C3E5-7DDD-9781-8B3BCCD661F4}" dt="2021-09-22T17:06:58.497" v="58" actId="20577"/>
      <pc:docMkLst>
        <pc:docMk/>
      </pc:docMkLst>
      <pc:sldChg chg="modSp">
        <pc:chgData name="Colleen Tighe" userId="S::ctighe@usccb.org::bac4d7c8-0e64-479e-9d80-c642157ac721" providerId="AD" clId="Web-{D8F4CBC7-C3E5-7DDD-9781-8B3BCCD661F4}" dt="2021-09-22T17:06:58.497" v="58" actId="20577"/>
        <pc:sldMkLst>
          <pc:docMk/>
          <pc:sldMk cId="1692135164" sldId="263"/>
        </pc:sldMkLst>
        <pc:spChg chg="mod">
          <ac:chgData name="Colleen Tighe" userId="S::ctighe@usccb.org::bac4d7c8-0e64-479e-9d80-c642157ac721" providerId="AD" clId="Web-{D8F4CBC7-C3E5-7DDD-9781-8B3BCCD661F4}" dt="2021-09-22T17:06:58.497" v="58" actId="20577"/>
          <ac:spMkLst>
            <pc:docMk/>
            <pc:sldMk cId="1692135164" sldId="263"/>
            <ac:spMk id="13" creationId="{D479B1F2-2252-4335-AC9F-5F0FBE09B6B9}"/>
          </ac:spMkLst>
        </pc:spChg>
      </pc:sldChg>
    </pc:docChg>
  </pc:docChgLst>
  <pc:docChgLst>
    <pc:chgData name="Peyton Smith" userId="27dab001-170f-4fa8-af7a-dfe0310cd5ac" providerId="ADAL" clId="{1ECDB3EE-4DAE-403D-8568-D907497936BE}"/>
    <pc:docChg chg="undo redo custSel modSld">
      <pc:chgData name="Peyton Smith" userId="27dab001-170f-4fa8-af7a-dfe0310cd5ac" providerId="ADAL" clId="{1ECDB3EE-4DAE-403D-8568-D907497936BE}" dt="2021-09-15T15:08:19.744" v="197" actId="20577"/>
      <pc:docMkLst>
        <pc:docMk/>
      </pc:docMkLst>
      <pc:sldChg chg="modSp mod">
        <pc:chgData name="Peyton Smith" userId="27dab001-170f-4fa8-af7a-dfe0310cd5ac" providerId="ADAL" clId="{1ECDB3EE-4DAE-403D-8568-D907497936BE}" dt="2021-09-15T15:08:19.744" v="197" actId="20577"/>
        <pc:sldMkLst>
          <pc:docMk/>
          <pc:sldMk cId="195410432" sldId="257"/>
        </pc:sldMkLst>
        <pc:spChg chg="mod">
          <ac:chgData name="Peyton Smith" userId="27dab001-170f-4fa8-af7a-dfe0310cd5ac" providerId="ADAL" clId="{1ECDB3EE-4DAE-403D-8568-D907497936BE}" dt="2021-09-15T15:08:19.744" v="197" actId="20577"/>
          <ac:spMkLst>
            <pc:docMk/>
            <pc:sldMk cId="195410432" sldId="257"/>
            <ac:spMk id="8" creationId="{6344CB4F-ACCB-41E2-8BEE-0DA281808FE2}"/>
          </ac:spMkLst>
        </pc:spChg>
      </pc:sldChg>
      <pc:sldChg chg="modSp mod">
        <pc:chgData name="Peyton Smith" userId="27dab001-170f-4fa8-af7a-dfe0310cd5ac" providerId="ADAL" clId="{1ECDB3EE-4DAE-403D-8568-D907497936BE}" dt="2021-09-15T14:57:30.783" v="142" actId="20577"/>
        <pc:sldMkLst>
          <pc:docMk/>
          <pc:sldMk cId="1692135164" sldId="263"/>
        </pc:sldMkLst>
        <pc:spChg chg="mod">
          <ac:chgData name="Peyton Smith" userId="27dab001-170f-4fa8-af7a-dfe0310cd5ac" providerId="ADAL" clId="{1ECDB3EE-4DAE-403D-8568-D907497936BE}" dt="2021-09-15T14:57:30.783" v="142" actId="20577"/>
          <ac:spMkLst>
            <pc:docMk/>
            <pc:sldMk cId="1692135164" sldId="263"/>
            <ac:spMk id="11" creationId="{C89720BA-B21D-4DA2-A2AA-A89F58EBC414}"/>
          </ac:spMkLst>
        </pc:spChg>
      </pc:sldChg>
      <pc:sldChg chg="modSp mod">
        <pc:chgData name="Peyton Smith" userId="27dab001-170f-4fa8-af7a-dfe0310cd5ac" providerId="ADAL" clId="{1ECDB3EE-4DAE-403D-8568-D907497936BE}" dt="2021-09-15T14:55:07.364" v="6" actId="1076"/>
        <pc:sldMkLst>
          <pc:docMk/>
          <pc:sldMk cId="1129946534" sldId="264"/>
        </pc:sldMkLst>
        <pc:spChg chg="mod">
          <ac:chgData name="Peyton Smith" userId="27dab001-170f-4fa8-af7a-dfe0310cd5ac" providerId="ADAL" clId="{1ECDB3EE-4DAE-403D-8568-D907497936BE}" dt="2021-09-15T14:55:07.364" v="6" actId="1076"/>
          <ac:spMkLst>
            <pc:docMk/>
            <pc:sldMk cId="1129946534" sldId="264"/>
            <ac:spMk id="18" creationId="{461B9C03-D2C3-4E33-9082-A97127F55429}"/>
          </ac:spMkLst>
        </pc:spChg>
      </pc:sldChg>
      <pc:sldChg chg="modSp mod">
        <pc:chgData name="Peyton Smith" userId="27dab001-170f-4fa8-af7a-dfe0310cd5ac" providerId="ADAL" clId="{1ECDB3EE-4DAE-403D-8568-D907497936BE}" dt="2021-09-15T15:08:18.653" v="194" actId="404"/>
        <pc:sldMkLst>
          <pc:docMk/>
          <pc:sldMk cId="1396480087" sldId="276"/>
        </pc:sldMkLst>
        <pc:spChg chg="mod">
          <ac:chgData name="Peyton Smith" userId="27dab001-170f-4fa8-af7a-dfe0310cd5ac" providerId="ADAL" clId="{1ECDB3EE-4DAE-403D-8568-D907497936BE}" dt="2021-09-15T15:08:18.653" v="194" actId="404"/>
          <ac:spMkLst>
            <pc:docMk/>
            <pc:sldMk cId="1396480087" sldId="276"/>
            <ac:spMk id="11" creationId="{C89720BA-B21D-4DA2-A2AA-A89F58EBC414}"/>
          </ac:spMkLst>
        </pc:spChg>
      </pc:sldChg>
    </pc:docChg>
  </pc:docChgLst>
  <pc:docChgLst>
    <pc:chgData name="Sarah Evans" userId="S::sevans@usccb.org::84d96db9-4018-478e-89a3-dba85e013a2b" providerId="AD" clId="Web-{CEEB5CBB-86E4-4212-A8E3-65A2355E8317}"/>
    <pc:docChg chg="modSld">
      <pc:chgData name="Sarah Evans" userId="S::sevans@usccb.org::84d96db9-4018-478e-89a3-dba85e013a2b" providerId="AD" clId="Web-{CEEB5CBB-86E4-4212-A8E3-65A2355E8317}" dt="2021-10-27T20:05:07.290" v="161" actId="20577"/>
      <pc:docMkLst>
        <pc:docMk/>
      </pc:docMkLst>
      <pc:sldChg chg="addSp delSp modSp">
        <pc:chgData name="Sarah Evans" userId="S::sevans@usccb.org::84d96db9-4018-478e-89a3-dba85e013a2b" providerId="AD" clId="Web-{CEEB5CBB-86E4-4212-A8E3-65A2355E8317}" dt="2021-10-27T20:05:07.290" v="161" actId="20577"/>
        <pc:sldMkLst>
          <pc:docMk/>
          <pc:sldMk cId="802087229" sldId="286"/>
        </pc:sldMkLst>
        <pc:spChg chg="add del mod">
          <ac:chgData name="Sarah Evans" userId="S::sevans@usccb.org::84d96db9-4018-478e-89a3-dba85e013a2b" providerId="AD" clId="Web-{CEEB5CBB-86E4-4212-A8E3-65A2355E8317}" dt="2021-10-27T20:03:22.053" v="125"/>
          <ac:spMkLst>
            <pc:docMk/>
            <pc:sldMk cId="802087229" sldId="286"/>
            <ac:spMk id="2" creationId="{1B3CE6DD-24A0-473F-86A3-47C37FEE2B9B}"/>
          </ac:spMkLst>
        </pc:spChg>
        <pc:spChg chg="mod">
          <ac:chgData name="Sarah Evans" userId="S::sevans@usccb.org::84d96db9-4018-478e-89a3-dba85e013a2b" providerId="AD" clId="Web-{CEEB5CBB-86E4-4212-A8E3-65A2355E8317}" dt="2021-10-27T20:05:07.290" v="161" actId="20577"/>
          <ac:spMkLst>
            <pc:docMk/>
            <pc:sldMk cId="802087229" sldId="286"/>
            <ac:spMk id="7" creationId="{E328FAFA-2A49-439E-A410-091591BE2634}"/>
          </ac:spMkLst>
        </pc:spChg>
      </pc:sldChg>
      <pc:sldChg chg="addSp delSp modSp">
        <pc:chgData name="Sarah Evans" userId="S::sevans@usccb.org::84d96db9-4018-478e-89a3-dba85e013a2b" providerId="AD" clId="Web-{CEEB5CBB-86E4-4212-A8E3-65A2355E8317}" dt="2021-10-27T20:05:00.228" v="158" actId="20577"/>
        <pc:sldMkLst>
          <pc:docMk/>
          <pc:sldMk cId="4135708022" sldId="288"/>
        </pc:sldMkLst>
        <pc:spChg chg="add del mod">
          <ac:chgData name="Sarah Evans" userId="S::sevans@usccb.org::84d96db9-4018-478e-89a3-dba85e013a2b" providerId="AD" clId="Web-{CEEB5CBB-86E4-4212-A8E3-65A2355E8317}" dt="2021-10-27T20:03:09.428" v="122"/>
          <ac:spMkLst>
            <pc:docMk/>
            <pc:sldMk cId="4135708022" sldId="288"/>
            <ac:spMk id="2" creationId="{74E02101-A83C-4459-BA91-FD37733DC6E7}"/>
          </ac:spMkLst>
        </pc:spChg>
        <pc:spChg chg="mod">
          <ac:chgData name="Sarah Evans" userId="S::sevans@usccb.org::84d96db9-4018-478e-89a3-dba85e013a2b" providerId="AD" clId="Web-{CEEB5CBB-86E4-4212-A8E3-65A2355E8317}" dt="2021-10-27T20:05:00.228" v="158" actId="20577"/>
          <ac:spMkLst>
            <pc:docMk/>
            <pc:sldMk cId="4135708022" sldId="288"/>
            <ac:spMk id="7" creationId="{E328FAFA-2A49-439E-A410-091591BE2634}"/>
          </ac:spMkLst>
        </pc:spChg>
      </pc:sldChg>
    </pc:docChg>
  </pc:docChgLst>
  <pc:docChgLst>
    <pc:chgData name="Sarah Evans" userId="S::sevans@usccb.org::84d96db9-4018-478e-89a3-dba85e013a2b" providerId="AD" clId="Web-{D9808B9C-3AE2-4102-A84C-3C10CA6C7B44}"/>
    <pc:docChg chg="modSld">
      <pc:chgData name="Sarah Evans" userId="S::sevans@usccb.org::84d96db9-4018-478e-89a3-dba85e013a2b" providerId="AD" clId="Web-{D9808B9C-3AE2-4102-A84C-3C10CA6C7B44}" dt="2021-10-27T17:40:22.328" v="292" actId="20577"/>
      <pc:docMkLst>
        <pc:docMk/>
      </pc:docMkLst>
      <pc:sldChg chg="modSp">
        <pc:chgData name="Sarah Evans" userId="S::sevans@usccb.org::84d96db9-4018-478e-89a3-dba85e013a2b" providerId="AD" clId="Web-{D9808B9C-3AE2-4102-A84C-3C10CA6C7B44}" dt="2021-10-27T17:40:22.328" v="292" actId="20577"/>
        <pc:sldMkLst>
          <pc:docMk/>
          <pc:sldMk cId="2664644776" sldId="285"/>
        </pc:sldMkLst>
        <pc:spChg chg="mod">
          <ac:chgData name="Sarah Evans" userId="S::sevans@usccb.org::84d96db9-4018-478e-89a3-dba85e013a2b" providerId="AD" clId="Web-{D9808B9C-3AE2-4102-A84C-3C10CA6C7B44}" dt="2021-10-27T17:40:22.328" v="292" actId="20577"/>
          <ac:spMkLst>
            <pc:docMk/>
            <pc:sldMk cId="2664644776" sldId="285"/>
            <ac:spMk id="10" creationId="{357FE810-C731-40ED-9211-1C3763DD6F9C}"/>
          </ac:spMkLst>
        </pc:spChg>
      </pc:sldChg>
    </pc:docChg>
  </pc:docChgLst>
  <pc:docChgLst>
    <pc:chgData name="Colleen Tighe" userId="S::ctighe@usccb.org::bac4d7c8-0e64-479e-9d80-c642157ac721" providerId="AD" clId="Web-{A6FE9616-8C70-4AFE-94C8-FA58E12C2A7B}"/>
    <pc:docChg chg="modSld">
      <pc:chgData name="Colleen Tighe" userId="S::ctighe@usccb.org::bac4d7c8-0e64-479e-9d80-c642157ac721" providerId="AD" clId="Web-{A6FE9616-8C70-4AFE-94C8-FA58E12C2A7B}" dt="2021-11-10T16:28:37.735" v="277"/>
      <pc:docMkLst>
        <pc:docMk/>
      </pc:docMkLst>
      <pc:sldChg chg="modSp">
        <pc:chgData name="Colleen Tighe" userId="S::ctighe@usccb.org::bac4d7c8-0e64-479e-9d80-c642157ac721" providerId="AD" clId="Web-{A6FE9616-8C70-4AFE-94C8-FA58E12C2A7B}" dt="2021-11-10T16:28:37.735" v="277"/>
        <pc:sldMkLst>
          <pc:docMk/>
          <pc:sldMk cId="1903703252" sldId="279"/>
        </pc:sldMkLst>
        <pc:graphicFrameChg chg="mod modGraphic">
          <ac:chgData name="Colleen Tighe" userId="S::ctighe@usccb.org::bac4d7c8-0e64-479e-9d80-c642157ac721" providerId="AD" clId="Web-{A6FE9616-8C70-4AFE-94C8-FA58E12C2A7B}" dt="2021-11-10T16:28:37.735" v="277"/>
          <ac:graphicFrameMkLst>
            <pc:docMk/>
            <pc:sldMk cId="1903703252" sldId="279"/>
            <ac:graphicFrameMk id="4" creationId="{68106267-963B-4BC3-8A36-59D6A9871E46}"/>
          </ac:graphicFrameMkLst>
        </pc:graphicFrameChg>
      </pc:sldChg>
    </pc:docChg>
  </pc:docChgLst>
  <pc:docChgLst>
    <pc:chgData name="Colleen Tighe" userId="S::ctighe@usccb.org::bac4d7c8-0e64-479e-9d80-c642157ac721" providerId="AD" clId="Web-{8B1FD0BA-9634-42E5-BC50-D7D6C6C1341F}"/>
    <pc:docChg chg="modSld">
      <pc:chgData name="Colleen Tighe" userId="S::ctighe@usccb.org::bac4d7c8-0e64-479e-9d80-c642157ac721" providerId="AD" clId="Web-{8B1FD0BA-9634-42E5-BC50-D7D6C6C1341F}" dt="2021-11-10T17:54:12.889" v="1" actId="20577"/>
      <pc:docMkLst>
        <pc:docMk/>
      </pc:docMkLst>
      <pc:sldChg chg="modSp">
        <pc:chgData name="Colleen Tighe" userId="S::ctighe@usccb.org::bac4d7c8-0e64-479e-9d80-c642157ac721" providerId="AD" clId="Web-{8B1FD0BA-9634-42E5-BC50-D7D6C6C1341F}" dt="2021-11-10T17:54:12.889" v="1" actId="20577"/>
        <pc:sldMkLst>
          <pc:docMk/>
          <pc:sldMk cId="3780731620" sldId="291"/>
        </pc:sldMkLst>
        <pc:spChg chg="mod">
          <ac:chgData name="Colleen Tighe" userId="S::ctighe@usccb.org::bac4d7c8-0e64-479e-9d80-c642157ac721" providerId="AD" clId="Web-{8B1FD0BA-9634-42E5-BC50-D7D6C6C1341F}" dt="2021-11-10T17:54:12.889" v="1" actId="20577"/>
          <ac:spMkLst>
            <pc:docMk/>
            <pc:sldMk cId="3780731620" sldId="291"/>
            <ac:spMk id="7" creationId="{E328FAFA-2A49-439E-A410-091591BE2634}"/>
          </ac:spMkLst>
        </pc:spChg>
      </pc:sldChg>
    </pc:docChg>
  </pc:docChgLst>
  <pc:docChgLst>
    <pc:chgData name="Rachel Pollock" userId="S::rpollock@usccb.org::5d79080d-b86f-4241-8f75-89e865fa7d91" providerId="AD" clId="Web-{60ECFB53-D286-4286-912B-AC40E7D71BF9}"/>
    <pc:docChg chg="modSld">
      <pc:chgData name="Rachel Pollock" userId="S::rpollock@usccb.org::5d79080d-b86f-4241-8f75-89e865fa7d91" providerId="AD" clId="Web-{60ECFB53-D286-4286-912B-AC40E7D71BF9}" dt="2021-09-29T17:51:33.176" v="3" actId="20577"/>
      <pc:docMkLst>
        <pc:docMk/>
      </pc:docMkLst>
      <pc:sldChg chg="modSp">
        <pc:chgData name="Rachel Pollock" userId="S::rpollock@usccb.org::5d79080d-b86f-4241-8f75-89e865fa7d91" providerId="AD" clId="Web-{60ECFB53-D286-4286-912B-AC40E7D71BF9}" dt="2021-09-29T17:51:33.176" v="3" actId="20577"/>
        <pc:sldMkLst>
          <pc:docMk/>
          <pc:sldMk cId="3785008760" sldId="275"/>
        </pc:sldMkLst>
        <pc:spChg chg="mod">
          <ac:chgData name="Rachel Pollock" userId="S::rpollock@usccb.org::5d79080d-b86f-4241-8f75-89e865fa7d91" providerId="AD" clId="Web-{60ECFB53-D286-4286-912B-AC40E7D71BF9}" dt="2021-09-29T17:51:33.176" v="3" actId="20577"/>
          <ac:spMkLst>
            <pc:docMk/>
            <pc:sldMk cId="3785008760" sldId="275"/>
            <ac:spMk id="7" creationId="{E328FAFA-2A49-439E-A410-091591BE2634}"/>
          </ac:spMkLst>
        </pc:spChg>
      </pc:sldChg>
      <pc:sldChg chg="modSp">
        <pc:chgData name="Rachel Pollock" userId="S::rpollock@usccb.org::5d79080d-b86f-4241-8f75-89e865fa7d91" providerId="AD" clId="Web-{60ECFB53-D286-4286-912B-AC40E7D71BF9}" dt="2021-09-29T17:50:45.034" v="1"/>
        <pc:sldMkLst>
          <pc:docMk/>
          <pc:sldMk cId="3171889033" sldId="277"/>
        </pc:sldMkLst>
        <pc:graphicFrameChg chg="mod modGraphic">
          <ac:chgData name="Rachel Pollock" userId="S::rpollock@usccb.org::5d79080d-b86f-4241-8f75-89e865fa7d91" providerId="AD" clId="Web-{60ECFB53-D286-4286-912B-AC40E7D71BF9}" dt="2021-09-29T17:50:45.034" v="1"/>
          <ac:graphicFrameMkLst>
            <pc:docMk/>
            <pc:sldMk cId="3171889033" sldId="277"/>
            <ac:graphicFrameMk id="5" creationId="{784348F8-6CEE-4BE9-93D4-25C8185DC426}"/>
          </ac:graphicFrameMkLst>
        </pc:graphicFrameChg>
      </pc:sldChg>
    </pc:docChg>
  </pc:docChgLst>
  <pc:docChgLst>
    <pc:chgData name="Colleen Tighe" userId="S::ctighe@usccb.org::bac4d7c8-0e64-479e-9d80-c642157ac721" providerId="AD" clId="Web-{675A8E49-331C-4F13-A9BF-0EA19070C7C7}"/>
    <pc:docChg chg="addSld delSld modSld">
      <pc:chgData name="Colleen Tighe" userId="S::ctighe@usccb.org::bac4d7c8-0e64-479e-9d80-c642157ac721" providerId="AD" clId="Web-{675A8E49-331C-4F13-A9BF-0EA19070C7C7}" dt="2021-11-03T17:32:51.043" v="356" actId="20577"/>
      <pc:docMkLst>
        <pc:docMk/>
      </pc:docMkLst>
      <pc:sldChg chg="add del replId">
        <pc:chgData name="Colleen Tighe" userId="S::ctighe@usccb.org::bac4d7c8-0e64-479e-9d80-c642157ac721" providerId="AD" clId="Web-{675A8E49-331C-4F13-A9BF-0EA19070C7C7}" dt="2021-11-03T17:27:52.519" v="1"/>
        <pc:sldMkLst>
          <pc:docMk/>
          <pc:sldMk cId="1751068527" sldId="291"/>
        </pc:sldMkLst>
      </pc:sldChg>
      <pc:sldChg chg="modSp add replId">
        <pc:chgData name="Colleen Tighe" userId="S::ctighe@usccb.org::bac4d7c8-0e64-479e-9d80-c642157ac721" providerId="AD" clId="Web-{675A8E49-331C-4F13-A9BF-0EA19070C7C7}" dt="2021-11-03T17:32:51.043" v="356" actId="20577"/>
        <pc:sldMkLst>
          <pc:docMk/>
          <pc:sldMk cId="3780731620" sldId="291"/>
        </pc:sldMkLst>
        <pc:spChg chg="mod">
          <ac:chgData name="Colleen Tighe" userId="S::ctighe@usccb.org::bac4d7c8-0e64-479e-9d80-c642157ac721" providerId="AD" clId="Web-{675A8E49-331C-4F13-A9BF-0EA19070C7C7}" dt="2021-11-03T17:32:51.043" v="356" actId="20577"/>
          <ac:spMkLst>
            <pc:docMk/>
            <pc:sldMk cId="3780731620" sldId="291"/>
            <ac:spMk id="7" creationId="{E328FAFA-2A49-439E-A410-091591BE2634}"/>
          </ac:spMkLst>
        </pc:spChg>
        <pc:spChg chg="mod">
          <ac:chgData name="Colleen Tighe" userId="S::ctighe@usccb.org::bac4d7c8-0e64-479e-9d80-c642157ac721" providerId="AD" clId="Web-{675A8E49-331C-4F13-A9BF-0EA19070C7C7}" dt="2021-11-03T17:28:09.238" v="16" actId="20577"/>
          <ac:spMkLst>
            <pc:docMk/>
            <pc:sldMk cId="3780731620" sldId="291"/>
            <ac:spMk id="9" creationId="{1A74A54E-DA79-4E10-9EA5-A4839EF12BF1}"/>
          </ac:spMkLst>
        </pc:spChg>
      </pc:sldChg>
    </pc:docChg>
  </pc:docChgLst>
  <pc:docChgLst>
    <pc:chgData name="Peyton Smith" userId="S::psmith@usccb.org::27dab001-170f-4fa8-af7a-dfe0310cd5ac" providerId="AD" clId="Web-{EA516C01-11F7-4621-ABC5-0225FF6A929C}"/>
    <pc:docChg chg="modSld">
      <pc:chgData name="Peyton Smith" userId="S::psmith@usccb.org::27dab001-170f-4fa8-af7a-dfe0310cd5ac" providerId="AD" clId="Web-{EA516C01-11F7-4621-ABC5-0225FF6A929C}" dt="2021-10-27T14:34:06.873" v="11" actId="20577"/>
      <pc:docMkLst>
        <pc:docMk/>
      </pc:docMkLst>
      <pc:sldChg chg="modSp">
        <pc:chgData name="Peyton Smith" userId="S::psmith@usccb.org::27dab001-170f-4fa8-af7a-dfe0310cd5ac" providerId="AD" clId="Web-{EA516C01-11F7-4621-ABC5-0225FF6A929C}" dt="2021-10-27T14:34:06.873" v="11" actId="20577"/>
        <pc:sldMkLst>
          <pc:docMk/>
          <pc:sldMk cId="1396480087" sldId="276"/>
        </pc:sldMkLst>
        <pc:spChg chg="mod">
          <ac:chgData name="Peyton Smith" userId="S::psmith@usccb.org::27dab001-170f-4fa8-af7a-dfe0310cd5ac" providerId="AD" clId="Web-{EA516C01-11F7-4621-ABC5-0225FF6A929C}" dt="2021-10-27T14:34:06.873" v="11" actId="20577"/>
          <ac:spMkLst>
            <pc:docMk/>
            <pc:sldMk cId="1396480087" sldId="276"/>
            <ac:spMk id="10" creationId="{1B474D73-94F3-4C13-B6B4-BFD5BEDB9FA1}"/>
          </ac:spMkLst>
        </pc:spChg>
      </pc:sldChg>
    </pc:docChg>
  </pc:docChgLst>
  <pc:docChgLst>
    <pc:chgData name="Colleen Tighe" userId="S::ctighe@usccb.org::bac4d7c8-0e64-479e-9d80-c642157ac721" providerId="AD" clId="Web-{A9219AFE-F52E-4BCE-9E88-52F86ADAE9C5}"/>
    <pc:docChg chg="addSld modSld">
      <pc:chgData name="Colleen Tighe" userId="S::ctighe@usccb.org::bac4d7c8-0e64-479e-9d80-c642157ac721" providerId="AD" clId="Web-{A9219AFE-F52E-4BCE-9E88-52F86ADAE9C5}" dt="2021-10-13T15:40:06.358" v="486" actId="20577"/>
      <pc:docMkLst>
        <pc:docMk/>
      </pc:docMkLst>
      <pc:sldChg chg="modSp">
        <pc:chgData name="Colleen Tighe" userId="S::ctighe@usccb.org::bac4d7c8-0e64-479e-9d80-c642157ac721" providerId="AD" clId="Web-{A9219AFE-F52E-4BCE-9E88-52F86ADAE9C5}" dt="2021-10-13T15:40:06.358" v="486" actId="20577"/>
        <pc:sldMkLst>
          <pc:docMk/>
          <pc:sldMk cId="3785008760" sldId="275"/>
        </pc:sldMkLst>
        <pc:spChg chg="mod">
          <ac:chgData name="Colleen Tighe" userId="S::ctighe@usccb.org::bac4d7c8-0e64-479e-9d80-c642157ac721" providerId="AD" clId="Web-{A9219AFE-F52E-4BCE-9E88-52F86ADAE9C5}" dt="2021-10-13T15:40:06.358" v="486" actId="20577"/>
          <ac:spMkLst>
            <pc:docMk/>
            <pc:sldMk cId="3785008760" sldId="275"/>
            <ac:spMk id="7" creationId="{E328FAFA-2A49-439E-A410-091591BE2634}"/>
          </ac:spMkLst>
        </pc:spChg>
      </pc:sldChg>
      <pc:sldChg chg="modSp">
        <pc:chgData name="Colleen Tighe" userId="S::ctighe@usccb.org::bac4d7c8-0e64-479e-9d80-c642157ac721" providerId="AD" clId="Web-{A9219AFE-F52E-4BCE-9E88-52F86ADAE9C5}" dt="2021-10-13T15:35:29.085" v="239"/>
        <pc:sldMkLst>
          <pc:docMk/>
          <pc:sldMk cId="1903703252" sldId="279"/>
        </pc:sldMkLst>
        <pc:graphicFrameChg chg="mod modGraphic">
          <ac:chgData name="Colleen Tighe" userId="S::ctighe@usccb.org::bac4d7c8-0e64-479e-9d80-c642157ac721" providerId="AD" clId="Web-{A9219AFE-F52E-4BCE-9E88-52F86ADAE9C5}" dt="2021-10-13T15:35:29.085" v="239"/>
          <ac:graphicFrameMkLst>
            <pc:docMk/>
            <pc:sldMk cId="1903703252" sldId="279"/>
            <ac:graphicFrameMk id="5" creationId="{784348F8-6CEE-4BE9-93D4-25C8185DC426}"/>
          </ac:graphicFrameMkLst>
        </pc:graphicFrameChg>
      </pc:sldChg>
      <pc:sldChg chg="add replId">
        <pc:chgData name="Colleen Tighe" userId="S::ctighe@usccb.org::bac4d7c8-0e64-479e-9d80-c642157ac721" providerId="AD" clId="Web-{A9219AFE-F52E-4BCE-9E88-52F86ADAE9C5}" dt="2021-10-13T15:36:19.618" v="240"/>
        <pc:sldMkLst>
          <pc:docMk/>
          <pc:sldMk cId="617936811" sldId="285"/>
        </pc:sldMkLst>
      </pc:sldChg>
    </pc:docChg>
  </pc:docChgLst>
  <pc:docChgLst>
    <pc:chgData name="Colleen Tighe" userId="S::ctighe@usccb.org::bac4d7c8-0e64-479e-9d80-c642157ac721" providerId="AD" clId="Web-{5FB2C82E-E1AB-4664-90B2-A7887BA392B6}"/>
    <pc:docChg chg="modSld">
      <pc:chgData name="Colleen Tighe" userId="S::ctighe@usccb.org::bac4d7c8-0e64-479e-9d80-c642157ac721" providerId="AD" clId="Web-{5FB2C82E-E1AB-4664-90B2-A7887BA392B6}" dt="2021-12-01T17:07:45.702" v="141"/>
      <pc:docMkLst>
        <pc:docMk/>
      </pc:docMkLst>
      <pc:sldChg chg="modSp">
        <pc:chgData name="Colleen Tighe" userId="S::ctighe@usccb.org::bac4d7c8-0e64-479e-9d80-c642157ac721" providerId="AD" clId="Web-{5FB2C82E-E1AB-4664-90B2-A7887BA392B6}" dt="2021-12-01T17:07:45.702" v="141"/>
        <pc:sldMkLst>
          <pc:docMk/>
          <pc:sldMk cId="1903703252" sldId="279"/>
        </pc:sldMkLst>
        <pc:graphicFrameChg chg="mod modGraphic">
          <ac:chgData name="Colleen Tighe" userId="S::ctighe@usccb.org::bac4d7c8-0e64-479e-9d80-c642157ac721" providerId="AD" clId="Web-{5FB2C82E-E1AB-4664-90B2-A7887BA392B6}" dt="2021-12-01T17:07:45.702" v="141"/>
          <ac:graphicFrameMkLst>
            <pc:docMk/>
            <pc:sldMk cId="1903703252" sldId="279"/>
            <ac:graphicFrameMk id="4" creationId="{68106267-963B-4BC3-8A36-59D6A9871E46}"/>
          </ac:graphicFrameMkLst>
        </pc:graphicFrameChg>
      </pc:sldChg>
    </pc:docChg>
  </pc:docChgLst>
  <pc:docChgLst>
    <pc:chgData name="David Spicer" userId="S::dspicer@usccb.org::5951a98f-67a7-4f81-aa36-1fb078871402" providerId="AD" clId="Web-{A6EBD2F6-9699-42A7-9DF0-2E1B8F574A12}"/>
    <pc:docChg chg="modSld">
      <pc:chgData name="David Spicer" userId="S::dspicer@usccb.org::5951a98f-67a7-4f81-aa36-1fb078871402" providerId="AD" clId="Web-{A6EBD2F6-9699-42A7-9DF0-2E1B8F574A12}" dt="2021-10-20T17:57:04.714" v="6" actId="20577"/>
      <pc:docMkLst>
        <pc:docMk/>
      </pc:docMkLst>
      <pc:sldChg chg="modSp">
        <pc:chgData name="David Spicer" userId="S::dspicer@usccb.org::5951a98f-67a7-4f81-aa36-1fb078871402" providerId="AD" clId="Web-{A6EBD2F6-9699-42A7-9DF0-2E1B8F574A12}" dt="2021-10-20T17:57:04.714" v="6" actId="20577"/>
        <pc:sldMkLst>
          <pc:docMk/>
          <pc:sldMk cId="984129202" sldId="282"/>
        </pc:sldMkLst>
        <pc:spChg chg="mod">
          <ac:chgData name="David Spicer" userId="S::dspicer@usccb.org::5951a98f-67a7-4f81-aa36-1fb078871402" providerId="AD" clId="Web-{A6EBD2F6-9699-42A7-9DF0-2E1B8F574A12}" dt="2021-10-20T17:57:04.714" v="6" actId="20577"/>
          <ac:spMkLst>
            <pc:docMk/>
            <pc:sldMk cId="984129202" sldId="282"/>
            <ac:spMk id="7" creationId="{E328FAFA-2A49-439E-A410-091591BE2634}"/>
          </ac:spMkLst>
        </pc:spChg>
      </pc:sldChg>
    </pc:docChg>
  </pc:docChgLst>
  <pc:docChgLst>
    <pc:chgData name="Peyton Smith" userId="27dab001-170f-4fa8-af7a-dfe0310cd5ac" providerId="ADAL" clId="{9488D0D2-9683-4C72-9EA0-23521B5EA4B5}"/>
    <pc:docChg chg="undo custSel addSld delSld modSld replTag delTag">
      <pc:chgData name="Peyton Smith" userId="27dab001-170f-4fa8-af7a-dfe0310cd5ac" providerId="ADAL" clId="{9488D0D2-9683-4C72-9EA0-23521B5EA4B5}" dt="2021-11-03T17:33:38.346" v="726" actId="255"/>
      <pc:docMkLst>
        <pc:docMk/>
      </pc:docMkLst>
      <pc:sldChg chg="modSp mod replTag delTag">
        <pc:chgData name="Peyton Smith" userId="27dab001-170f-4fa8-af7a-dfe0310cd5ac" providerId="ADAL" clId="{9488D0D2-9683-4C72-9EA0-23521B5EA4B5}" dt="2021-11-03T16:32:09.295" v="324"/>
        <pc:sldMkLst>
          <pc:docMk/>
          <pc:sldMk cId="3658158777" sldId="274"/>
        </pc:sldMkLst>
        <pc:spChg chg="mod">
          <ac:chgData name="Peyton Smith" userId="27dab001-170f-4fa8-af7a-dfe0310cd5ac" providerId="ADAL" clId="{9488D0D2-9683-4C72-9EA0-23521B5EA4B5}" dt="2021-11-03T13:56:31.437" v="19" actId="20577"/>
          <ac:spMkLst>
            <pc:docMk/>
            <pc:sldMk cId="3658158777" sldId="274"/>
            <ac:spMk id="22" creationId="{A7555D81-23FD-4E28-A0E6-E2C93A847D0D}"/>
          </ac:spMkLst>
        </pc:spChg>
      </pc:sldChg>
      <pc:sldChg chg="replTag delTag">
        <pc:chgData name="Peyton Smith" userId="27dab001-170f-4fa8-af7a-dfe0310cd5ac" providerId="ADAL" clId="{9488D0D2-9683-4C72-9EA0-23521B5EA4B5}" dt="2021-11-03T14:22:56.394" v="276"/>
        <pc:sldMkLst>
          <pc:docMk/>
          <pc:sldMk cId="3785008760" sldId="275"/>
        </pc:sldMkLst>
      </pc:sldChg>
      <pc:sldChg chg="modSp mod replTag delTag">
        <pc:chgData name="Peyton Smith" userId="27dab001-170f-4fa8-af7a-dfe0310cd5ac" providerId="ADAL" clId="{9488D0D2-9683-4C72-9EA0-23521B5EA4B5}" dt="2021-11-03T17:31:40.679" v="681"/>
        <pc:sldMkLst>
          <pc:docMk/>
          <pc:sldMk cId="1396480087" sldId="276"/>
        </pc:sldMkLst>
        <pc:spChg chg="mod">
          <ac:chgData name="Peyton Smith" userId="27dab001-170f-4fa8-af7a-dfe0310cd5ac" providerId="ADAL" clId="{9488D0D2-9683-4C72-9EA0-23521B5EA4B5}" dt="2021-11-03T14:19:58.340" v="217" actId="20577"/>
          <ac:spMkLst>
            <pc:docMk/>
            <pc:sldMk cId="1396480087" sldId="276"/>
            <ac:spMk id="2" creationId="{F2A68DDA-51E2-4BD9-A822-E7C1DFE1BAC1}"/>
          </ac:spMkLst>
        </pc:spChg>
        <pc:spChg chg="mod">
          <ac:chgData name="Peyton Smith" userId="27dab001-170f-4fa8-af7a-dfe0310cd5ac" providerId="ADAL" clId="{9488D0D2-9683-4C72-9EA0-23521B5EA4B5}" dt="2021-11-03T16:32:14.326" v="334" actId="20577"/>
          <ac:spMkLst>
            <pc:docMk/>
            <pc:sldMk cId="1396480087" sldId="276"/>
            <ac:spMk id="10" creationId="{1B474D73-94F3-4C13-B6B4-BFD5BEDB9FA1}"/>
          </ac:spMkLst>
        </pc:spChg>
      </pc:sldChg>
      <pc:sldChg chg="modSp mod replTag delTag">
        <pc:chgData name="Peyton Smith" userId="27dab001-170f-4fa8-af7a-dfe0310cd5ac" providerId="ADAL" clId="{9488D0D2-9683-4C72-9EA0-23521B5EA4B5}" dt="2021-11-03T17:31:44.427" v="683"/>
        <pc:sldMkLst>
          <pc:docMk/>
          <pc:sldMk cId="1903703252" sldId="279"/>
        </pc:sldMkLst>
        <pc:graphicFrameChg chg="modGraphic">
          <ac:chgData name="Peyton Smith" userId="27dab001-170f-4fa8-af7a-dfe0310cd5ac" providerId="ADAL" clId="{9488D0D2-9683-4C72-9EA0-23521B5EA4B5}" dt="2021-11-03T16:53:53.416" v="614" actId="14734"/>
          <ac:graphicFrameMkLst>
            <pc:docMk/>
            <pc:sldMk cId="1903703252" sldId="279"/>
            <ac:graphicFrameMk id="4" creationId="{68106267-963B-4BC3-8A36-59D6A9871E46}"/>
          </ac:graphicFrameMkLst>
        </pc:graphicFrameChg>
      </pc:sldChg>
      <pc:sldChg chg="modSp del mod replTag delTag">
        <pc:chgData name="Peyton Smith" userId="27dab001-170f-4fa8-af7a-dfe0310cd5ac" providerId="ADAL" clId="{9488D0D2-9683-4C72-9EA0-23521B5EA4B5}" dt="2021-11-03T17:28:16.502" v="643" actId="47"/>
        <pc:sldMkLst>
          <pc:docMk/>
          <pc:sldMk cId="1055856648" sldId="281"/>
        </pc:sldMkLst>
        <pc:spChg chg="mod">
          <ac:chgData name="Peyton Smith" userId="27dab001-170f-4fa8-af7a-dfe0310cd5ac" providerId="ADAL" clId="{9488D0D2-9683-4C72-9EA0-23521B5EA4B5}" dt="2021-11-03T13:56:47.415" v="38" actId="20577"/>
          <ac:spMkLst>
            <pc:docMk/>
            <pc:sldMk cId="1055856648" sldId="281"/>
            <ac:spMk id="7" creationId="{E328FAFA-2A49-439E-A410-091591BE2634}"/>
          </ac:spMkLst>
        </pc:spChg>
      </pc:sldChg>
      <pc:sldChg chg="addSp delSp modSp mod replTag delTag">
        <pc:chgData name="Peyton Smith" userId="27dab001-170f-4fa8-af7a-dfe0310cd5ac" providerId="ADAL" clId="{9488D0D2-9683-4C72-9EA0-23521B5EA4B5}" dt="2021-11-03T16:38:17.768" v="603"/>
        <pc:sldMkLst>
          <pc:docMk/>
          <pc:sldMk cId="984129202" sldId="282"/>
        </pc:sldMkLst>
        <pc:spChg chg="mod">
          <ac:chgData name="Peyton Smith" userId="27dab001-170f-4fa8-af7a-dfe0310cd5ac" providerId="ADAL" clId="{9488D0D2-9683-4C72-9EA0-23521B5EA4B5}" dt="2021-11-03T16:32:38.679" v="346" actId="255"/>
          <ac:spMkLst>
            <pc:docMk/>
            <pc:sldMk cId="984129202" sldId="282"/>
            <ac:spMk id="7" creationId="{E328FAFA-2A49-439E-A410-091591BE2634}"/>
          </ac:spMkLst>
        </pc:spChg>
        <pc:spChg chg="add del">
          <ac:chgData name="Peyton Smith" userId="27dab001-170f-4fa8-af7a-dfe0310cd5ac" providerId="ADAL" clId="{9488D0D2-9683-4C72-9EA0-23521B5EA4B5}" dt="2021-11-03T16:32:26.282" v="342" actId="22"/>
          <ac:spMkLst>
            <pc:docMk/>
            <pc:sldMk cId="984129202" sldId="282"/>
            <ac:spMk id="10" creationId="{436F9471-C4EC-49C1-BC5F-10956B138F7B}"/>
          </ac:spMkLst>
        </pc:spChg>
      </pc:sldChg>
      <pc:sldChg chg="modSp mod replTag delTag">
        <pc:chgData name="Peyton Smith" userId="27dab001-170f-4fa8-af7a-dfe0310cd5ac" providerId="ADAL" clId="{9488D0D2-9683-4C72-9EA0-23521B5EA4B5}" dt="2021-11-03T17:31:44.881" v="685"/>
        <pc:sldMkLst>
          <pc:docMk/>
          <pc:sldMk cId="773233228" sldId="284"/>
        </pc:sldMkLst>
        <pc:spChg chg="mod">
          <ac:chgData name="Peyton Smith" userId="27dab001-170f-4fa8-af7a-dfe0310cd5ac" providerId="ADAL" clId="{9488D0D2-9683-4C72-9EA0-23521B5EA4B5}" dt="2021-11-03T16:53:38.258" v="608" actId="404"/>
          <ac:spMkLst>
            <pc:docMk/>
            <pc:sldMk cId="773233228" sldId="284"/>
            <ac:spMk id="7" creationId="{E328FAFA-2A49-439E-A410-091591BE2634}"/>
          </ac:spMkLst>
        </pc:spChg>
      </pc:sldChg>
      <pc:sldChg chg="addSp delSp modSp mod replTag delTag">
        <pc:chgData name="Peyton Smith" userId="27dab001-170f-4fa8-af7a-dfe0310cd5ac" providerId="ADAL" clId="{9488D0D2-9683-4C72-9EA0-23521B5EA4B5}" dt="2021-11-03T17:33:24.153" v="715"/>
        <pc:sldMkLst>
          <pc:docMk/>
          <pc:sldMk cId="2664644776" sldId="285"/>
        </pc:sldMkLst>
        <pc:spChg chg="add del">
          <ac:chgData name="Peyton Smith" userId="27dab001-170f-4fa8-af7a-dfe0310cd5ac" providerId="ADAL" clId="{9488D0D2-9683-4C72-9EA0-23521B5EA4B5}" dt="2021-11-03T16:33:52.273" v="403" actId="22"/>
          <ac:spMkLst>
            <pc:docMk/>
            <pc:sldMk cId="2664644776" sldId="285"/>
            <ac:spMk id="6" creationId="{59EBD2E3-9889-453E-BF39-42E60AB429FD}"/>
          </ac:spMkLst>
        </pc:spChg>
        <pc:spChg chg="mod">
          <ac:chgData name="Peyton Smith" userId="27dab001-170f-4fa8-af7a-dfe0310cd5ac" providerId="ADAL" clId="{9488D0D2-9683-4C72-9EA0-23521B5EA4B5}" dt="2021-11-03T16:33:27.167" v="383" actId="20577"/>
          <ac:spMkLst>
            <pc:docMk/>
            <pc:sldMk cId="2664644776" sldId="285"/>
            <ac:spMk id="9" creationId="{1A74A54E-DA79-4E10-9EA5-A4839EF12BF1}"/>
          </ac:spMkLst>
        </pc:spChg>
        <pc:spChg chg="mod">
          <ac:chgData name="Peyton Smith" userId="27dab001-170f-4fa8-af7a-dfe0310cd5ac" providerId="ADAL" clId="{9488D0D2-9683-4C72-9EA0-23521B5EA4B5}" dt="2021-11-03T17:33:16.463" v="713" actId="115"/>
          <ac:spMkLst>
            <pc:docMk/>
            <pc:sldMk cId="2664644776" sldId="285"/>
            <ac:spMk id="10" creationId="{357FE810-C731-40ED-9211-1C3763DD6F9C}"/>
          </ac:spMkLst>
        </pc:spChg>
      </pc:sldChg>
      <pc:sldChg chg="modSp del mod replTag delTag">
        <pc:chgData name="Peyton Smith" userId="27dab001-170f-4fa8-af7a-dfe0310cd5ac" providerId="ADAL" clId="{9488D0D2-9683-4C72-9EA0-23521B5EA4B5}" dt="2021-11-03T16:33:30.008" v="386" actId="47"/>
        <pc:sldMkLst>
          <pc:docMk/>
          <pc:sldMk cId="802087229" sldId="286"/>
        </pc:sldMkLst>
        <pc:spChg chg="mod">
          <ac:chgData name="Peyton Smith" userId="27dab001-170f-4fa8-af7a-dfe0310cd5ac" providerId="ADAL" clId="{9488D0D2-9683-4C72-9EA0-23521B5EA4B5}" dt="2021-11-03T13:56:54.705" v="50" actId="20577"/>
          <ac:spMkLst>
            <pc:docMk/>
            <pc:sldMk cId="802087229" sldId="286"/>
            <ac:spMk id="7" creationId="{E328FAFA-2A49-439E-A410-091591BE2634}"/>
          </ac:spMkLst>
        </pc:spChg>
      </pc:sldChg>
      <pc:sldChg chg="modSp mod replTag delTag">
        <pc:chgData name="Peyton Smith" userId="27dab001-170f-4fa8-af7a-dfe0310cd5ac" providerId="ADAL" clId="{9488D0D2-9683-4C72-9EA0-23521B5EA4B5}" dt="2021-11-03T17:31:47.961" v="689"/>
        <pc:sldMkLst>
          <pc:docMk/>
          <pc:sldMk cId="2561588406" sldId="287"/>
        </pc:sldMkLst>
        <pc:spChg chg="mod">
          <ac:chgData name="Peyton Smith" userId="27dab001-170f-4fa8-af7a-dfe0310cd5ac" providerId="ADAL" clId="{9488D0D2-9683-4C72-9EA0-23521B5EA4B5}" dt="2021-11-03T17:28:08.273" v="640" actId="20577"/>
          <ac:spMkLst>
            <pc:docMk/>
            <pc:sldMk cId="2561588406" sldId="287"/>
            <ac:spMk id="7" creationId="{E328FAFA-2A49-439E-A410-091591BE2634}"/>
          </ac:spMkLst>
        </pc:spChg>
      </pc:sldChg>
      <pc:sldChg chg="modSp del mod replTag delTag">
        <pc:chgData name="Peyton Smith" userId="27dab001-170f-4fa8-af7a-dfe0310cd5ac" providerId="ADAL" clId="{9488D0D2-9683-4C72-9EA0-23521B5EA4B5}" dt="2021-11-03T16:33:31.478" v="391" actId="47"/>
        <pc:sldMkLst>
          <pc:docMk/>
          <pc:sldMk cId="4135708022" sldId="288"/>
        </pc:sldMkLst>
        <pc:spChg chg="mod">
          <ac:chgData name="Peyton Smith" userId="27dab001-170f-4fa8-af7a-dfe0310cd5ac" providerId="ADAL" clId="{9488D0D2-9683-4C72-9EA0-23521B5EA4B5}" dt="2021-11-03T13:57:01.216" v="56" actId="6549"/>
          <ac:spMkLst>
            <pc:docMk/>
            <pc:sldMk cId="4135708022" sldId="288"/>
            <ac:spMk id="7" creationId="{E328FAFA-2A49-439E-A410-091591BE2634}"/>
          </ac:spMkLst>
        </pc:spChg>
      </pc:sldChg>
      <pc:sldChg chg="addSp delSp modSp add mod replTag delTag">
        <pc:chgData name="Peyton Smith" userId="27dab001-170f-4fa8-af7a-dfe0310cd5ac" providerId="ADAL" clId="{9488D0D2-9683-4C72-9EA0-23521B5EA4B5}" dt="2021-11-03T17:33:38.346" v="726" actId="255"/>
        <pc:sldMkLst>
          <pc:docMk/>
          <pc:sldMk cId="4193720125" sldId="288"/>
        </pc:sldMkLst>
        <pc:spChg chg="add del mod">
          <ac:chgData name="Peyton Smith" userId="27dab001-170f-4fa8-af7a-dfe0310cd5ac" providerId="ADAL" clId="{9488D0D2-9683-4C72-9EA0-23521B5EA4B5}" dt="2021-11-03T16:35:14.028" v="447" actId="478"/>
          <ac:spMkLst>
            <pc:docMk/>
            <pc:sldMk cId="4193720125" sldId="288"/>
            <ac:spMk id="5" creationId="{C6702417-F53E-4DF6-A64D-2062B4CFE90A}"/>
          </ac:spMkLst>
        </pc:spChg>
        <pc:spChg chg="mod">
          <ac:chgData name="Peyton Smith" userId="27dab001-170f-4fa8-af7a-dfe0310cd5ac" providerId="ADAL" clId="{9488D0D2-9683-4C72-9EA0-23521B5EA4B5}" dt="2021-11-03T17:33:38.346" v="726" actId="255"/>
          <ac:spMkLst>
            <pc:docMk/>
            <pc:sldMk cId="4193720125" sldId="288"/>
            <ac:spMk id="10" creationId="{357FE810-C731-40ED-9211-1C3763DD6F9C}"/>
          </ac:spMkLst>
        </pc:spChg>
      </pc:sldChg>
      <pc:sldChg chg="addSp delSp modSp add mod replTag delTag">
        <pc:chgData name="Peyton Smith" userId="27dab001-170f-4fa8-af7a-dfe0310cd5ac" providerId="ADAL" clId="{9488D0D2-9683-4C72-9EA0-23521B5EA4B5}" dt="2021-11-03T17:29:53.390" v="670"/>
        <pc:sldMkLst>
          <pc:docMk/>
          <pc:sldMk cId="1508232901" sldId="289"/>
        </pc:sldMkLst>
        <pc:spChg chg="add del">
          <ac:chgData name="Peyton Smith" userId="27dab001-170f-4fa8-af7a-dfe0310cd5ac" providerId="ADAL" clId="{9488D0D2-9683-4C72-9EA0-23521B5EA4B5}" dt="2021-11-03T16:36:55.222" v="551" actId="478"/>
          <ac:spMkLst>
            <pc:docMk/>
            <pc:sldMk cId="1508232901" sldId="289"/>
            <ac:spMk id="6" creationId="{96F7A701-0AA1-403C-8266-77A95DF4B453}"/>
          </ac:spMkLst>
        </pc:spChg>
        <pc:spChg chg="mod">
          <ac:chgData name="Peyton Smith" userId="27dab001-170f-4fa8-af7a-dfe0310cd5ac" providerId="ADAL" clId="{9488D0D2-9683-4C72-9EA0-23521B5EA4B5}" dt="2021-11-03T17:29:53.390" v="670"/>
          <ac:spMkLst>
            <pc:docMk/>
            <pc:sldMk cId="1508232901" sldId="289"/>
            <ac:spMk id="9" creationId="{1A74A54E-DA79-4E10-9EA5-A4839EF12BF1}"/>
          </ac:spMkLst>
        </pc:spChg>
        <pc:spChg chg="mod">
          <ac:chgData name="Peyton Smith" userId="27dab001-170f-4fa8-af7a-dfe0310cd5ac" providerId="ADAL" clId="{9488D0D2-9683-4C72-9EA0-23521B5EA4B5}" dt="2021-11-03T16:38:06.436" v="596" actId="20577"/>
          <ac:spMkLst>
            <pc:docMk/>
            <pc:sldMk cId="1508232901" sldId="289"/>
            <ac:spMk id="10" creationId="{357FE810-C731-40ED-9211-1C3763DD6F9C}"/>
          </ac:spMkLst>
        </pc:spChg>
      </pc:sldChg>
      <pc:sldChg chg="modSp add mod replTag delTag">
        <pc:chgData name="Peyton Smith" userId="27dab001-170f-4fa8-af7a-dfe0310cd5ac" providerId="ADAL" clId="{9488D0D2-9683-4C72-9EA0-23521B5EA4B5}" dt="2021-11-03T17:29:56.352" v="675"/>
        <pc:sldMkLst>
          <pc:docMk/>
          <pc:sldMk cId="1187237228" sldId="290"/>
        </pc:sldMkLst>
        <pc:spChg chg="mod">
          <ac:chgData name="Peyton Smith" userId="27dab001-170f-4fa8-af7a-dfe0310cd5ac" providerId="ADAL" clId="{9488D0D2-9683-4C72-9EA0-23521B5EA4B5}" dt="2021-11-03T17:29:56.352" v="675"/>
          <ac:spMkLst>
            <pc:docMk/>
            <pc:sldMk cId="1187237228" sldId="290"/>
            <ac:spMk id="9" creationId="{1A74A54E-DA79-4E10-9EA5-A4839EF12BF1}"/>
          </ac:spMkLst>
        </pc:spChg>
        <pc:spChg chg="mod">
          <ac:chgData name="Peyton Smith" userId="27dab001-170f-4fa8-af7a-dfe0310cd5ac" providerId="ADAL" clId="{9488D0D2-9683-4C72-9EA0-23521B5EA4B5}" dt="2021-11-03T16:38:15.955" v="601" actId="6549"/>
          <ac:spMkLst>
            <pc:docMk/>
            <pc:sldMk cId="1187237228" sldId="290"/>
            <ac:spMk id="10" creationId="{357FE810-C731-40ED-9211-1C3763DD6F9C}"/>
          </ac:spMkLst>
        </pc:spChg>
      </pc:sldChg>
      <pc:sldChg chg="replTag delTag">
        <pc:chgData name="Peyton Smith" userId="27dab001-170f-4fa8-af7a-dfe0310cd5ac" providerId="ADAL" clId="{9488D0D2-9683-4C72-9EA0-23521B5EA4B5}" dt="2021-11-03T17:31:45.489" v="687"/>
        <pc:sldMkLst>
          <pc:docMk/>
          <pc:sldMk cId="3780731620" sldId="291"/>
        </pc:sldMkLst>
      </pc:sldChg>
    </pc:docChg>
  </pc:docChgLst>
  <pc:docChgLst>
    <pc:chgData name="Peyton Smith" userId="27dab001-170f-4fa8-af7a-dfe0310cd5ac" providerId="ADAL" clId="{6C2376D3-A641-4003-9BF5-F77F970EDC7E}"/>
    <pc:docChg chg="undo custSel addSld modSld sldOrd">
      <pc:chgData name="Peyton Smith" userId="27dab001-170f-4fa8-af7a-dfe0310cd5ac" providerId="ADAL" clId="{6C2376D3-A641-4003-9BF5-F77F970EDC7E}" dt="2021-09-29T17:40:13.149" v="758" actId="20577"/>
      <pc:docMkLst>
        <pc:docMk/>
      </pc:docMkLst>
      <pc:sldChg chg="modSp mod">
        <pc:chgData name="Peyton Smith" userId="27dab001-170f-4fa8-af7a-dfe0310cd5ac" providerId="ADAL" clId="{6C2376D3-A641-4003-9BF5-F77F970EDC7E}" dt="2021-09-29T16:43:06.102" v="549" actId="20577"/>
        <pc:sldMkLst>
          <pc:docMk/>
          <pc:sldMk cId="195410432" sldId="257"/>
        </pc:sldMkLst>
        <pc:spChg chg="mod">
          <ac:chgData name="Peyton Smith" userId="27dab001-170f-4fa8-af7a-dfe0310cd5ac" providerId="ADAL" clId="{6C2376D3-A641-4003-9BF5-F77F970EDC7E}" dt="2021-09-29T16:43:06.102" v="549" actId="20577"/>
          <ac:spMkLst>
            <pc:docMk/>
            <pc:sldMk cId="195410432" sldId="257"/>
            <ac:spMk id="12" creationId="{D88111FA-4793-4495-B1D3-F612CC99A2FF}"/>
          </ac:spMkLst>
        </pc:spChg>
      </pc:sldChg>
      <pc:sldChg chg="modSp mod ord">
        <pc:chgData name="Peyton Smith" userId="27dab001-170f-4fa8-af7a-dfe0310cd5ac" providerId="ADAL" clId="{6C2376D3-A641-4003-9BF5-F77F970EDC7E}" dt="2021-09-29T16:37:43.971" v="447" actId="948"/>
        <pc:sldMkLst>
          <pc:docMk/>
          <pc:sldMk cId="1692135164" sldId="263"/>
        </pc:sldMkLst>
        <pc:spChg chg="mod">
          <ac:chgData name="Peyton Smith" userId="27dab001-170f-4fa8-af7a-dfe0310cd5ac" providerId="ADAL" clId="{6C2376D3-A641-4003-9BF5-F77F970EDC7E}" dt="2021-09-29T16:37:43.971" v="447" actId="948"/>
          <ac:spMkLst>
            <pc:docMk/>
            <pc:sldMk cId="1692135164" sldId="263"/>
            <ac:spMk id="13" creationId="{D479B1F2-2252-4335-AC9F-5F0FBE09B6B9}"/>
          </ac:spMkLst>
        </pc:spChg>
      </pc:sldChg>
      <pc:sldChg chg="delSp modSp mod">
        <pc:chgData name="Peyton Smith" userId="27dab001-170f-4fa8-af7a-dfe0310cd5ac" providerId="ADAL" clId="{6C2376D3-A641-4003-9BF5-F77F970EDC7E}" dt="2021-09-29T17:40:13.149" v="758" actId="20577"/>
        <pc:sldMkLst>
          <pc:docMk/>
          <pc:sldMk cId="1129946534" sldId="264"/>
        </pc:sldMkLst>
        <pc:spChg chg="mod">
          <ac:chgData name="Peyton Smith" userId="27dab001-170f-4fa8-af7a-dfe0310cd5ac" providerId="ADAL" clId="{6C2376D3-A641-4003-9BF5-F77F970EDC7E}" dt="2021-09-29T17:40:13.149" v="758" actId="20577"/>
          <ac:spMkLst>
            <pc:docMk/>
            <pc:sldMk cId="1129946534" sldId="264"/>
            <ac:spMk id="8" creationId="{9BC0CBBF-F70A-407D-A79A-325D0A29C34D}"/>
          </ac:spMkLst>
        </pc:spChg>
        <pc:spChg chg="mod">
          <ac:chgData name="Peyton Smith" userId="27dab001-170f-4fa8-af7a-dfe0310cd5ac" providerId="ADAL" clId="{6C2376D3-A641-4003-9BF5-F77F970EDC7E}" dt="2021-09-29T16:31:56.708" v="405" actId="20577"/>
          <ac:spMkLst>
            <pc:docMk/>
            <pc:sldMk cId="1129946534" sldId="264"/>
            <ac:spMk id="11" creationId="{03923784-4BFC-4183-9534-D18E5ACFE42D}"/>
          </ac:spMkLst>
        </pc:spChg>
        <pc:spChg chg="del mod">
          <ac:chgData name="Peyton Smith" userId="27dab001-170f-4fa8-af7a-dfe0310cd5ac" providerId="ADAL" clId="{6C2376D3-A641-4003-9BF5-F77F970EDC7E}" dt="2021-09-29T17:39:41.829" v="730"/>
          <ac:spMkLst>
            <pc:docMk/>
            <pc:sldMk cId="1129946534" sldId="264"/>
            <ac:spMk id="18" creationId="{461B9C03-D2C3-4E33-9082-A97127F55429}"/>
          </ac:spMkLst>
        </pc:spChg>
      </pc:sldChg>
      <pc:sldChg chg="modSp mod">
        <pc:chgData name="Peyton Smith" userId="27dab001-170f-4fa8-af7a-dfe0310cd5ac" providerId="ADAL" clId="{6C2376D3-A641-4003-9BF5-F77F970EDC7E}" dt="2021-09-29T16:25:50.309" v="1" actId="20577"/>
        <pc:sldMkLst>
          <pc:docMk/>
          <pc:sldMk cId="3658158777" sldId="274"/>
        </pc:sldMkLst>
        <pc:spChg chg="mod">
          <ac:chgData name="Peyton Smith" userId="27dab001-170f-4fa8-af7a-dfe0310cd5ac" providerId="ADAL" clId="{6C2376D3-A641-4003-9BF5-F77F970EDC7E}" dt="2021-09-29T16:25:50.309" v="1" actId="20577"/>
          <ac:spMkLst>
            <pc:docMk/>
            <pc:sldMk cId="3658158777" sldId="274"/>
            <ac:spMk id="22" creationId="{A7555D81-23FD-4E28-A0E6-E2C93A847D0D}"/>
          </ac:spMkLst>
        </pc:spChg>
      </pc:sldChg>
      <pc:sldChg chg="modSp mod">
        <pc:chgData name="Peyton Smith" userId="27dab001-170f-4fa8-af7a-dfe0310cd5ac" providerId="ADAL" clId="{6C2376D3-A641-4003-9BF5-F77F970EDC7E}" dt="2021-09-29T16:39:54.194" v="512" actId="15"/>
        <pc:sldMkLst>
          <pc:docMk/>
          <pc:sldMk cId="3785008760" sldId="275"/>
        </pc:sldMkLst>
        <pc:spChg chg="mod">
          <ac:chgData name="Peyton Smith" userId="27dab001-170f-4fa8-af7a-dfe0310cd5ac" providerId="ADAL" clId="{6C2376D3-A641-4003-9BF5-F77F970EDC7E}" dt="2021-09-29T16:39:54.194" v="512" actId="15"/>
          <ac:spMkLst>
            <pc:docMk/>
            <pc:sldMk cId="3785008760" sldId="275"/>
            <ac:spMk id="7" creationId="{E328FAFA-2A49-439E-A410-091591BE2634}"/>
          </ac:spMkLst>
        </pc:spChg>
        <pc:picChg chg="mod">
          <ac:chgData name="Peyton Smith" userId="27dab001-170f-4fa8-af7a-dfe0310cd5ac" providerId="ADAL" clId="{6C2376D3-A641-4003-9BF5-F77F970EDC7E}" dt="2021-09-29T16:38:09.591" v="448" actId="1076"/>
          <ac:picMkLst>
            <pc:docMk/>
            <pc:sldMk cId="3785008760" sldId="275"/>
            <ac:picMk id="20" creationId="{7FCF9BB2-F009-471F-B745-4D1A9B5B966E}"/>
          </ac:picMkLst>
        </pc:picChg>
      </pc:sldChg>
      <pc:sldChg chg="delSp modSp mod">
        <pc:chgData name="Peyton Smith" userId="27dab001-170f-4fa8-af7a-dfe0310cd5ac" providerId="ADAL" clId="{6C2376D3-A641-4003-9BF5-F77F970EDC7E}" dt="2021-09-29T16:31:17.359" v="367" actId="948"/>
        <pc:sldMkLst>
          <pc:docMk/>
          <pc:sldMk cId="1396480087" sldId="276"/>
        </pc:sldMkLst>
        <pc:spChg chg="mod">
          <ac:chgData name="Peyton Smith" userId="27dab001-170f-4fa8-af7a-dfe0310cd5ac" providerId="ADAL" clId="{6C2376D3-A641-4003-9BF5-F77F970EDC7E}" dt="2021-09-29T16:31:17.359" v="367" actId="948"/>
          <ac:spMkLst>
            <pc:docMk/>
            <pc:sldMk cId="1396480087" sldId="276"/>
            <ac:spMk id="11" creationId="{C89720BA-B21D-4DA2-A2AA-A89F58EBC414}"/>
          </ac:spMkLst>
        </pc:spChg>
        <pc:spChg chg="del mod">
          <ac:chgData name="Peyton Smith" userId="27dab001-170f-4fa8-af7a-dfe0310cd5ac" providerId="ADAL" clId="{6C2376D3-A641-4003-9BF5-F77F970EDC7E}" dt="2021-09-29T16:30:02.597" v="354" actId="478"/>
          <ac:spMkLst>
            <pc:docMk/>
            <pc:sldMk cId="1396480087" sldId="276"/>
            <ac:spMk id="56" creationId="{5C6ABBEC-AAF7-4378-9660-7653FC39C2B6}"/>
          </ac:spMkLst>
        </pc:spChg>
      </pc:sldChg>
      <pc:sldChg chg="modSp add mod ord">
        <pc:chgData name="Peyton Smith" userId="27dab001-170f-4fa8-af7a-dfe0310cd5ac" providerId="ADAL" clId="{6C2376D3-A641-4003-9BF5-F77F970EDC7E}" dt="2021-09-29T16:37:33.008" v="444" actId="15"/>
        <pc:sldMkLst>
          <pc:docMk/>
          <pc:sldMk cId="2508328861" sldId="280"/>
        </pc:sldMkLst>
        <pc:spChg chg="mod">
          <ac:chgData name="Peyton Smith" userId="27dab001-170f-4fa8-af7a-dfe0310cd5ac" providerId="ADAL" clId="{6C2376D3-A641-4003-9BF5-F77F970EDC7E}" dt="2021-09-29T16:37:33.008" v="444" actId="15"/>
          <ac:spMkLst>
            <pc:docMk/>
            <pc:sldMk cId="2508328861" sldId="280"/>
            <ac:spMk id="13" creationId="{D479B1F2-2252-4335-AC9F-5F0FBE09B6B9}"/>
          </ac:spMkLst>
        </pc:spChg>
      </pc:sldChg>
      <pc:sldChg chg="modSp add mod">
        <pc:chgData name="Peyton Smith" userId="27dab001-170f-4fa8-af7a-dfe0310cd5ac" providerId="ADAL" clId="{6C2376D3-A641-4003-9BF5-F77F970EDC7E}" dt="2021-09-29T16:41:04.076" v="538" actId="12"/>
        <pc:sldMkLst>
          <pc:docMk/>
          <pc:sldMk cId="1055856648" sldId="281"/>
        </pc:sldMkLst>
        <pc:spChg chg="mod">
          <ac:chgData name="Peyton Smith" userId="27dab001-170f-4fa8-af7a-dfe0310cd5ac" providerId="ADAL" clId="{6C2376D3-A641-4003-9BF5-F77F970EDC7E}" dt="2021-09-29T16:41:04.076" v="538" actId="12"/>
          <ac:spMkLst>
            <pc:docMk/>
            <pc:sldMk cId="1055856648" sldId="281"/>
            <ac:spMk id="7" creationId="{E328FAFA-2A49-439E-A410-091591BE2634}"/>
          </ac:spMkLst>
        </pc:spChg>
      </pc:sldChg>
      <pc:sldChg chg="modSp add mod">
        <pc:chgData name="Peyton Smith" userId="27dab001-170f-4fa8-af7a-dfe0310cd5ac" providerId="ADAL" clId="{6C2376D3-A641-4003-9BF5-F77F970EDC7E}" dt="2021-09-29T17:25:53.142" v="564" actId="948"/>
        <pc:sldMkLst>
          <pc:docMk/>
          <pc:sldMk cId="2673202752" sldId="282"/>
        </pc:sldMkLst>
        <pc:spChg chg="mod">
          <ac:chgData name="Peyton Smith" userId="27dab001-170f-4fa8-af7a-dfe0310cd5ac" providerId="ADAL" clId="{6C2376D3-A641-4003-9BF5-F77F970EDC7E}" dt="2021-09-29T17:25:53.142" v="564" actId="948"/>
          <ac:spMkLst>
            <pc:docMk/>
            <pc:sldMk cId="2673202752" sldId="282"/>
            <ac:spMk id="7" creationId="{E328FAFA-2A49-439E-A410-091591BE2634}"/>
          </ac:spMkLst>
        </pc:spChg>
        <pc:spChg chg="mod">
          <ac:chgData name="Peyton Smith" userId="27dab001-170f-4fa8-af7a-dfe0310cd5ac" providerId="ADAL" clId="{6C2376D3-A641-4003-9BF5-F77F970EDC7E}" dt="2021-09-29T16:40:20.745" v="523" actId="20577"/>
          <ac:spMkLst>
            <pc:docMk/>
            <pc:sldMk cId="2673202752" sldId="282"/>
            <ac:spMk id="9" creationId="{1A74A54E-DA79-4E10-9EA5-A4839EF12BF1}"/>
          </ac:spMkLst>
        </pc:spChg>
      </pc:sldChg>
    </pc:docChg>
  </pc:docChgLst>
  <pc:docChgLst>
    <pc:chgData name="Rachel Pollock" userId="S::rpollock@usccb.org::5d79080d-b86f-4241-8f75-89e865fa7d91" providerId="AD" clId="Web-{165C7B77-0035-C648-F406-521BD800AC7F}"/>
    <pc:docChg chg="modSld">
      <pc:chgData name="Rachel Pollock" userId="S::rpollock@usccb.org::5d79080d-b86f-4241-8f75-89e865fa7d91" providerId="AD" clId="Web-{165C7B77-0035-C648-F406-521BD800AC7F}" dt="2021-12-01T18:27:57.168" v="1" actId="20577"/>
      <pc:docMkLst>
        <pc:docMk/>
      </pc:docMkLst>
      <pc:sldChg chg="modSp">
        <pc:chgData name="Rachel Pollock" userId="S::rpollock@usccb.org::5d79080d-b86f-4241-8f75-89e865fa7d91" providerId="AD" clId="Web-{165C7B77-0035-C648-F406-521BD800AC7F}" dt="2021-12-01T18:27:57.168" v="1" actId="20577"/>
        <pc:sldMkLst>
          <pc:docMk/>
          <pc:sldMk cId="2823443233" sldId="296"/>
        </pc:sldMkLst>
        <pc:spChg chg="mod">
          <ac:chgData name="Rachel Pollock" userId="S::rpollock@usccb.org::5d79080d-b86f-4241-8f75-89e865fa7d91" providerId="AD" clId="Web-{165C7B77-0035-C648-F406-521BD800AC7F}" dt="2021-12-01T18:27:57.168" v="1" actId="20577"/>
          <ac:spMkLst>
            <pc:docMk/>
            <pc:sldMk cId="2823443233" sldId="296"/>
            <ac:spMk id="7" creationId="{E328FAFA-2A49-439E-A410-091591BE2634}"/>
          </ac:spMkLst>
        </pc:spChg>
      </pc:sldChg>
    </pc:docChg>
  </pc:docChgLst>
  <pc:docChgLst>
    <pc:chgData name="Colleen Tighe" userId="S::ctighe@usccb.org::bac4d7c8-0e64-479e-9d80-c642157ac721" providerId="AD" clId="Web-{2AC8556C-B91D-47D3-9D71-49CA1CAAD296}"/>
    <pc:docChg chg="modSld">
      <pc:chgData name="Colleen Tighe" userId="S::ctighe@usccb.org::bac4d7c8-0e64-479e-9d80-c642157ac721" providerId="AD" clId="Web-{2AC8556C-B91D-47D3-9D71-49CA1CAAD296}" dt="2021-11-17T17:10:43.769" v="591" actId="20577"/>
      <pc:docMkLst>
        <pc:docMk/>
      </pc:docMkLst>
      <pc:sldChg chg="modSp">
        <pc:chgData name="Colleen Tighe" userId="S::ctighe@usccb.org::bac4d7c8-0e64-479e-9d80-c642157ac721" providerId="AD" clId="Web-{2AC8556C-B91D-47D3-9D71-49CA1CAAD296}" dt="2021-11-17T17:10:43.769" v="591" actId="20577"/>
        <pc:sldMkLst>
          <pc:docMk/>
          <pc:sldMk cId="773233228" sldId="284"/>
        </pc:sldMkLst>
        <pc:spChg chg="mod">
          <ac:chgData name="Colleen Tighe" userId="S::ctighe@usccb.org::bac4d7c8-0e64-479e-9d80-c642157ac721" providerId="AD" clId="Web-{2AC8556C-B91D-47D3-9D71-49CA1CAAD296}" dt="2021-11-17T17:10:43.769" v="591" actId="20577"/>
          <ac:spMkLst>
            <pc:docMk/>
            <pc:sldMk cId="773233228" sldId="284"/>
            <ac:spMk id="7" creationId="{E328FAFA-2A49-439E-A410-091591BE2634}"/>
          </ac:spMkLst>
        </pc:spChg>
        <pc:spChg chg="mod">
          <ac:chgData name="Colleen Tighe" userId="S::ctighe@usccb.org::bac4d7c8-0e64-479e-9d80-c642157ac721" providerId="AD" clId="Web-{2AC8556C-B91D-47D3-9D71-49CA1CAAD296}" dt="2021-11-17T17:04:58.312" v="285" actId="20577"/>
          <ac:spMkLst>
            <pc:docMk/>
            <pc:sldMk cId="773233228" sldId="284"/>
            <ac:spMk id="9" creationId="{1A74A54E-DA79-4E10-9EA5-A4839EF12BF1}"/>
          </ac:spMkLst>
        </pc:spChg>
      </pc:sldChg>
      <pc:sldChg chg="modSp">
        <pc:chgData name="Colleen Tighe" userId="S::ctighe@usccb.org::bac4d7c8-0e64-479e-9d80-c642157ac721" providerId="AD" clId="Web-{2AC8556C-B91D-47D3-9D71-49CA1CAAD296}" dt="2021-11-17T17:04:10.341" v="211" actId="20577"/>
        <pc:sldMkLst>
          <pc:docMk/>
          <pc:sldMk cId="3780731620" sldId="291"/>
        </pc:sldMkLst>
        <pc:spChg chg="mod">
          <ac:chgData name="Colleen Tighe" userId="S::ctighe@usccb.org::bac4d7c8-0e64-479e-9d80-c642157ac721" providerId="AD" clId="Web-{2AC8556C-B91D-47D3-9D71-49CA1CAAD296}" dt="2021-11-17T17:04:10.341" v="211" actId="20577"/>
          <ac:spMkLst>
            <pc:docMk/>
            <pc:sldMk cId="3780731620" sldId="291"/>
            <ac:spMk id="7" creationId="{E328FAFA-2A49-439E-A410-091591BE2634}"/>
          </ac:spMkLst>
        </pc:spChg>
      </pc:sldChg>
    </pc:docChg>
  </pc:docChgLst>
  <pc:docChgLst>
    <pc:chgData name="Rachel Pollock" userId="S::rpollock@usccb.org::5d79080d-b86f-4241-8f75-89e865fa7d91" providerId="AD" clId="Web-{A5E0B345-D27B-43A2-B242-E550DA1FEB10}"/>
    <pc:docChg chg="modSld">
      <pc:chgData name="Rachel Pollock" userId="S::rpollock@usccb.org::5d79080d-b86f-4241-8f75-89e865fa7d91" providerId="AD" clId="Web-{A5E0B345-D27B-43A2-B242-E550DA1FEB10}" dt="2021-11-10T18:18:00.766" v="18" actId="20577"/>
      <pc:docMkLst>
        <pc:docMk/>
      </pc:docMkLst>
      <pc:sldChg chg="modSp">
        <pc:chgData name="Rachel Pollock" userId="S::rpollock@usccb.org::5d79080d-b86f-4241-8f75-89e865fa7d91" providerId="AD" clId="Web-{A5E0B345-D27B-43A2-B242-E550DA1FEB10}" dt="2021-11-10T18:18:00.766" v="18" actId="20577"/>
        <pc:sldMkLst>
          <pc:docMk/>
          <pc:sldMk cId="2561588406" sldId="287"/>
        </pc:sldMkLst>
        <pc:spChg chg="mod">
          <ac:chgData name="Rachel Pollock" userId="S::rpollock@usccb.org::5d79080d-b86f-4241-8f75-89e865fa7d91" providerId="AD" clId="Web-{A5E0B345-D27B-43A2-B242-E550DA1FEB10}" dt="2021-11-10T18:18:00.766" v="18" actId="20577"/>
          <ac:spMkLst>
            <pc:docMk/>
            <pc:sldMk cId="2561588406" sldId="287"/>
            <ac:spMk id="7" creationId="{E328FAFA-2A49-439E-A410-091591BE2634}"/>
          </ac:spMkLst>
        </pc:spChg>
      </pc:sldChg>
      <pc:sldChg chg="modSp">
        <pc:chgData name="Rachel Pollock" userId="S::rpollock@usccb.org::5d79080d-b86f-4241-8f75-89e865fa7d91" providerId="AD" clId="Web-{A5E0B345-D27B-43A2-B242-E550DA1FEB10}" dt="2021-11-10T18:05:34.908" v="13" actId="20577"/>
        <pc:sldMkLst>
          <pc:docMk/>
          <pc:sldMk cId="1574936303" sldId="293"/>
        </pc:sldMkLst>
        <pc:spChg chg="mod">
          <ac:chgData name="Rachel Pollock" userId="S::rpollock@usccb.org::5d79080d-b86f-4241-8f75-89e865fa7d91" providerId="AD" clId="Web-{A5E0B345-D27B-43A2-B242-E550DA1FEB10}" dt="2021-11-10T18:05:34.908" v="13" actId="20577"/>
          <ac:spMkLst>
            <pc:docMk/>
            <pc:sldMk cId="1574936303" sldId="293"/>
            <ac:spMk id="6" creationId="{508EA12D-F701-40A8-9F24-2B9F967D502B}"/>
          </ac:spMkLst>
        </pc:spChg>
      </pc:sldChg>
    </pc:docChg>
  </pc:docChgLst>
  <pc:docChgLst>
    <pc:chgData name="Colleen Tighe" userId="S::ctighe@usccb.org::bac4d7c8-0e64-479e-9d80-c642157ac721" providerId="AD" clId="Web-{66EB8388-2BAD-4ACF-9502-AA46B5F7C03D}"/>
    <pc:docChg chg="modSld">
      <pc:chgData name="Colleen Tighe" userId="S::ctighe@usccb.org::bac4d7c8-0e64-479e-9d80-c642157ac721" providerId="AD" clId="Web-{66EB8388-2BAD-4ACF-9502-AA46B5F7C03D}" dt="2021-11-10T16:35:14.595" v="9"/>
      <pc:docMkLst>
        <pc:docMk/>
      </pc:docMkLst>
      <pc:sldChg chg="modSp">
        <pc:chgData name="Colleen Tighe" userId="S::ctighe@usccb.org::bac4d7c8-0e64-479e-9d80-c642157ac721" providerId="AD" clId="Web-{66EB8388-2BAD-4ACF-9502-AA46B5F7C03D}" dt="2021-11-10T16:35:14.595" v="9"/>
        <pc:sldMkLst>
          <pc:docMk/>
          <pc:sldMk cId="1903703252" sldId="279"/>
        </pc:sldMkLst>
        <pc:graphicFrameChg chg="mod modGraphic">
          <ac:chgData name="Colleen Tighe" userId="S::ctighe@usccb.org::bac4d7c8-0e64-479e-9d80-c642157ac721" providerId="AD" clId="Web-{66EB8388-2BAD-4ACF-9502-AA46B5F7C03D}" dt="2021-11-10T16:35:14.595" v="9"/>
          <ac:graphicFrameMkLst>
            <pc:docMk/>
            <pc:sldMk cId="1903703252" sldId="279"/>
            <ac:graphicFrameMk id="4" creationId="{68106267-963B-4BC3-8A36-59D6A9871E46}"/>
          </ac:graphicFrameMkLst>
        </pc:graphicFrameChg>
      </pc:sldChg>
    </pc:docChg>
  </pc:docChgLst>
  <pc:docChgLst>
    <pc:chgData name="Rachel Pollock" userId="S::rpollock@usccb.org::5d79080d-b86f-4241-8f75-89e865fa7d91" providerId="AD" clId="Web-{06D72822-2B49-40E4-B2D3-60AF8CC96C7F}"/>
    <pc:docChg chg="modSld">
      <pc:chgData name="Rachel Pollock" userId="S::rpollock@usccb.org::5d79080d-b86f-4241-8f75-89e865fa7d91" providerId="AD" clId="Web-{06D72822-2B49-40E4-B2D3-60AF8CC96C7F}" dt="2021-12-01T18:30:36.029" v="0" actId="1076"/>
      <pc:docMkLst>
        <pc:docMk/>
      </pc:docMkLst>
      <pc:sldChg chg="modSp">
        <pc:chgData name="Rachel Pollock" userId="S::rpollock@usccb.org::5d79080d-b86f-4241-8f75-89e865fa7d91" providerId="AD" clId="Web-{06D72822-2B49-40E4-B2D3-60AF8CC96C7F}" dt="2021-12-01T18:30:36.029" v="0" actId="1076"/>
        <pc:sldMkLst>
          <pc:docMk/>
          <pc:sldMk cId="3602224813" sldId="292"/>
        </pc:sldMkLst>
        <pc:spChg chg="mod">
          <ac:chgData name="Rachel Pollock" userId="S::rpollock@usccb.org::5d79080d-b86f-4241-8f75-89e865fa7d91" providerId="AD" clId="Web-{06D72822-2B49-40E4-B2D3-60AF8CC96C7F}" dt="2021-12-01T18:30:36.029" v="0" actId="1076"/>
          <ac:spMkLst>
            <pc:docMk/>
            <pc:sldMk cId="3602224813" sldId="292"/>
            <ac:spMk id="7" creationId="{E328FAFA-2A49-439E-A410-091591BE2634}"/>
          </ac:spMkLst>
        </pc:spChg>
      </pc:sldChg>
    </pc:docChg>
  </pc:docChgLst>
  <pc:docChgLst>
    <pc:chgData name="Peyton Smith" userId="27dab001-170f-4fa8-af7a-dfe0310cd5ac" providerId="ADAL" clId="{9D96022B-5A2D-4686-9225-366DB1C8F931}"/>
    <pc:docChg chg="modSld">
      <pc:chgData name="Peyton Smith" userId="27dab001-170f-4fa8-af7a-dfe0310cd5ac" providerId="ADAL" clId="{9D96022B-5A2D-4686-9225-366DB1C8F931}" dt="2021-10-13T14:56:33.771" v="30" actId="20577"/>
      <pc:docMkLst>
        <pc:docMk/>
      </pc:docMkLst>
      <pc:sldChg chg="modSp mod">
        <pc:chgData name="Peyton Smith" userId="27dab001-170f-4fa8-af7a-dfe0310cd5ac" providerId="ADAL" clId="{9D96022B-5A2D-4686-9225-366DB1C8F931}" dt="2021-10-13T14:52:47.090" v="8" actId="20577"/>
        <pc:sldMkLst>
          <pc:docMk/>
          <pc:sldMk cId="3658158777" sldId="274"/>
        </pc:sldMkLst>
        <pc:spChg chg="mod">
          <ac:chgData name="Peyton Smith" userId="27dab001-170f-4fa8-af7a-dfe0310cd5ac" providerId="ADAL" clId="{9D96022B-5A2D-4686-9225-366DB1C8F931}" dt="2021-10-13T14:52:47.090" v="8" actId="20577"/>
          <ac:spMkLst>
            <pc:docMk/>
            <pc:sldMk cId="3658158777" sldId="274"/>
            <ac:spMk id="22" creationId="{A7555D81-23FD-4E28-A0E6-E2C93A847D0D}"/>
          </ac:spMkLst>
        </pc:spChg>
      </pc:sldChg>
      <pc:sldChg chg="modSp mod">
        <pc:chgData name="Peyton Smith" userId="27dab001-170f-4fa8-af7a-dfe0310cd5ac" providerId="ADAL" clId="{9D96022B-5A2D-4686-9225-366DB1C8F931}" dt="2021-10-13T14:56:33.771" v="30" actId="20577"/>
        <pc:sldMkLst>
          <pc:docMk/>
          <pc:sldMk cId="1396480087" sldId="276"/>
        </pc:sldMkLst>
        <pc:spChg chg="mod">
          <ac:chgData name="Peyton Smith" userId="27dab001-170f-4fa8-af7a-dfe0310cd5ac" providerId="ADAL" clId="{9D96022B-5A2D-4686-9225-366DB1C8F931}" dt="2021-10-13T14:56:33.771" v="30" actId="20577"/>
          <ac:spMkLst>
            <pc:docMk/>
            <pc:sldMk cId="1396480087" sldId="276"/>
            <ac:spMk id="10" creationId="{1B474D73-94F3-4C13-B6B4-BFD5BEDB9FA1}"/>
          </ac:spMkLst>
        </pc:spChg>
      </pc:sldChg>
    </pc:docChg>
  </pc:docChgLst>
  <pc:docChgLst>
    <pc:chgData name="Rachel Pollock" userId="S::rpollock@usccb.org::5d79080d-b86f-4241-8f75-89e865fa7d91" providerId="AD" clId="Web-{EFC5675C-514C-48FC-A450-D92ADDB708A6}"/>
    <pc:docChg chg="modSld">
      <pc:chgData name="Rachel Pollock" userId="S::rpollock@usccb.org::5d79080d-b86f-4241-8f75-89e865fa7d91" providerId="AD" clId="Web-{EFC5675C-514C-48FC-A450-D92ADDB708A6}" dt="2021-10-20T17:32:13.333" v="9"/>
      <pc:docMkLst>
        <pc:docMk/>
      </pc:docMkLst>
      <pc:sldChg chg="modSp">
        <pc:chgData name="Rachel Pollock" userId="S::rpollock@usccb.org::5d79080d-b86f-4241-8f75-89e865fa7d91" providerId="AD" clId="Web-{EFC5675C-514C-48FC-A450-D92ADDB708A6}" dt="2021-10-20T17:32:13.333" v="9"/>
        <pc:sldMkLst>
          <pc:docMk/>
          <pc:sldMk cId="1903703252" sldId="279"/>
        </pc:sldMkLst>
        <pc:graphicFrameChg chg="mod modGraphic">
          <ac:chgData name="Rachel Pollock" userId="S::rpollock@usccb.org::5d79080d-b86f-4241-8f75-89e865fa7d91" providerId="AD" clId="Web-{EFC5675C-514C-48FC-A450-D92ADDB708A6}" dt="2021-10-20T17:32:13.333" v="9"/>
          <ac:graphicFrameMkLst>
            <pc:docMk/>
            <pc:sldMk cId="1903703252" sldId="279"/>
            <ac:graphicFrameMk id="4" creationId="{68106267-963B-4BC3-8A36-59D6A9871E46}"/>
          </ac:graphicFrameMkLst>
        </pc:graphicFrameChg>
      </pc:sldChg>
    </pc:docChg>
  </pc:docChgLst>
  <pc:docChgLst>
    <pc:chgData name="Peyton Smith" userId="27dab001-170f-4fa8-af7a-dfe0310cd5ac" providerId="ADAL" clId="{067FF973-C9AB-41B1-9C1F-CB4AD7211E18}"/>
    <pc:docChg chg="undo custSel addSld delSld modSld sldOrd">
      <pc:chgData name="Peyton Smith" userId="27dab001-170f-4fa8-af7a-dfe0310cd5ac" providerId="ADAL" clId="{067FF973-C9AB-41B1-9C1F-CB4AD7211E18}" dt="2021-09-15T14:49:17.535" v="1050" actId="20577"/>
      <pc:docMkLst>
        <pc:docMk/>
      </pc:docMkLst>
      <pc:sldChg chg="modSp mod">
        <pc:chgData name="Peyton Smith" userId="27dab001-170f-4fa8-af7a-dfe0310cd5ac" providerId="ADAL" clId="{067FF973-C9AB-41B1-9C1F-CB4AD7211E18}" dt="2021-09-15T14:22:18.004" v="218" actId="313"/>
        <pc:sldMkLst>
          <pc:docMk/>
          <pc:sldMk cId="195410432" sldId="257"/>
        </pc:sldMkLst>
        <pc:spChg chg="mod">
          <ac:chgData name="Peyton Smith" userId="27dab001-170f-4fa8-af7a-dfe0310cd5ac" providerId="ADAL" clId="{067FF973-C9AB-41B1-9C1F-CB4AD7211E18}" dt="2021-09-15T14:21:05.653" v="120" actId="20577"/>
          <ac:spMkLst>
            <pc:docMk/>
            <pc:sldMk cId="195410432" sldId="257"/>
            <ac:spMk id="4" creationId="{3B054456-1C04-492A-8F78-7F8905A05A69}"/>
          </ac:spMkLst>
        </pc:spChg>
        <pc:spChg chg="mod">
          <ac:chgData name="Peyton Smith" userId="27dab001-170f-4fa8-af7a-dfe0310cd5ac" providerId="ADAL" clId="{067FF973-C9AB-41B1-9C1F-CB4AD7211E18}" dt="2021-09-15T14:21:11.889" v="145" actId="20577"/>
          <ac:spMkLst>
            <pc:docMk/>
            <pc:sldMk cId="195410432" sldId="257"/>
            <ac:spMk id="6" creationId="{C4009A11-0AE5-4F95-8FD4-FB062D352D39}"/>
          </ac:spMkLst>
        </pc:spChg>
        <pc:spChg chg="mod">
          <ac:chgData name="Peyton Smith" userId="27dab001-170f-4fa8-af7a-dfe0310cd5ac" providerId="ADAL" clId="{067FF973-C9AB-41B1-9C1F-CB4AD7211E18}" dt="2021-09-15T14:21:22.430" v="177" actId="20577"/>
          <ac:spMkLst>
            <pc:docMk/>
            <pc:sldMk cId="195410432" sldId="257"/>
            <ac:spMk id="8" creationId="{6344CB4F-ACCB-41E2-8BEE-0DA281808FE2}"/>
          </ac:spMkLst>
        </pc:spChg>
        <pc:spChg chg="mod">
          <ac:chgData name="Peyton Smith" userId="27dab001-170f-4fa8-af7a-dfe0310cd5ac" providerId="ADAL" clId="{067FF973-C9AB-41B1-9C1F-CB4AD7211E18}" dt="2021-09-15T14:22:18.004" v="218" actId="313"/>
          <ac:spMkLst>
            <pc:docMk/>
            <pc:sldMk cId="195410432" sldId="257"/>
            <ac:spMk id="12" creationId="{D88111FA-4793-4495-B1D3-F612CC99A2FF}"/>
          </ac:spMkLst>
        </pc:spChg>
      </pc:sldChg>
      <pc:sldChg chg="del">
        <pc:chgData name="Peyton Smith" userId="27dab001-170f-4fa8-af7a-dfe0310cd5ac" providerId="ADAL" clId="{067FF973-C9AB-41B1-9C1F-CB4AD7211E18}" dt="2021-09-15T14:22:20.680" v="219" actId="47"/>
        <pc:sldMkLst>
          <pc:docMk/>
          <pc:sldMk cId="3754098750" sldId="258"/>
        </pc:sldMkLst>
      </pc:sldChg>
      <pc:sldChg chg="del">
        <pc:chgData name="Peyton Smith" userId="27dab001-170f-4fa8-af7a-dfe0310cd5ac" providerId="ADAL" clId="{067FF973-C9AB-41B1-9C1F-CB4AD7211E18}" dt="2021-09-15T14:22:14.443" v="217" actId="47"/>
        <pc:sldMkLst>
          <pc:docMk/>
          <pc:sldMk cId="1490946676" sldId="259"/>
        </pc:sldMkLst>
      </pc:sldChg>
      <pc:sldChg chg="del">
        <pc:chgData name="Peyton Smith" userId="27dab001-170f-4fa8-af7a-dfe0310cd5ac" providerId="ADAL" clId="{067FF973-C9AB-41B1-9C1F-CB4AD7211E18}" dt="2021-09-15T14:22:12.569" v="216" actId="47"/>
        <pc:sldMkLst>
          <pc:docMk/>
          <pc:sldMk cId="459970952" sldId="260"/>
        </pc:sldMkLst>
      </pc:sldChg>
      <pc:sldChg chg="del">
        <pc:chgData name="Peyton Smith" userId="27dab001-170f-4fa8-af7a-dfe0310cd5ac" providerId="ADAL" clId="{067FF973-C9AB-41B1-9C1F-CB4AD7211E18}" dt="2021-09-15T14:48:35.522" v="1024" actId="47"/>
        <pc:sldMkLst>
          <pc:docMk/>
          <pc:sldMk cId="1842681052" sldId="261"/>
        </pc:sldMkLst>
      </pc:sldChg>
      <pc:sldChg chg="delSp modSp mod">
        <pc:chgData name="Peyton Smith" userId="27dab001-170f-4fa8-af7a-dfe0310cd5ac" providerId="ADAL" clId="{067FF973-C9AB-41B1-9C1F-CB4AD7211E18}" dt="2021-09-15T14:29:11.587" v="659" actId="20577"/>
        <pc:sldMkLst>
          <pc:docMk/>
          <pc:sldMk cId="1692135164" sldId="263"/>
        </pc:sldMkLst>
        <pc:spChg chg="mod">
          <ac:chgData name="Peyton Smith" userId="27dab001-170f-4fa8-af7a-dfe0310cd5ac" providerId="ADAL" clId="{067FF973-C9AB-41B1-9C1F-CB4AD7211E18}" dt="2021-09-15T14:22:38.499" v="234" actId="20577"/>
          <ac:spMkLst>
            <pc:docMk/>
            <pc:sldMk cId="1692135164" sldId="263"/>
            <ac:spMk id="2" creationId="{F2A68DDA-51E2-4BD9-A822-E7C1DFE1BAC1}"/>
          </ac:spMkLst>
        </pc:spChg>
        <pc:spChg chg="mod">
          <ac:chgData name="Peyton Smith" userId="27dab001-170f-4fa8-af7a-dfe0310cd5ac" providerId="ADAL" clId="{067FF973-C9AB-41B1-9C1F-CB4AD7211E18}" dt="2021-09-15T14:22:43.945" v="235" actId="20577"/>
          <ac:spMkLst>
            <pc:docMk/>
            <pc:sldMk cId="1692135164" sldId="263"/>
            <ac:spMk id="6" creationId="{D050446B-A743-4C20-9E9C-5E82EB263774}"/>
          </ac:spMkLst>
        </pc:spChg>
        <pc:spChg chg="mod">
          <ac:chgData name="Peyton Smith" userId="27dab001-170f-4fa8-af7a-dfe0310cd5ac" providerId="ADAL" clId="{067FF973-C9AB-41B1-9C1F-CB4AD7211E18}" dt="2021-09-15T14:29:11.587" v="659" actId="20577"/>
          <ac:spMkLst>
            <pc:docMk/>
            <pc:sldMk cId="1692135164" sldId="263"/>
            <ac:spMk id="11" creationId="{C89720BA-B21D-4DA2-A2AA-A89F58EBC414}"/>
          </ac:spMkLst>
        </pc:spChg>
        <pc:spChg chg="del">
          <ac:chgData name="Peyton Smith" userId="27dab001-170f-4fa8-af7a-dfe0310cd5ac" providerId="ADAL" clId="{067FF973-C9AB-41B1-9C1F-CB4AD7211E18}" dt="2021-09-15T14:24:21.207" v="280" actId="478"/>
          <ac:spMkLst>
            <pc:docMk/>
            <pc:sldMk cId="1692135164" sldId="263"/>
            <ac:spMk id="44" creationId="{ABA64B65-B2FE-47C5-9DF6-A3102C4A3203}"/>
          </ac:spMkLst>
        </pc:spChg>
        <pc:spChg chg="del">
          <ac:chgData name="Peyton Smith" userId="27dab001-170f-4fa8-af7a-dfe0310cd5ac" providerId="ADAL" clId="{067FF973-C9AB-41B1-9C1F-CB4AD7211E18}" dt="2021-09-15T14:24:21.207" v="280" actId="478"/>
          <ac:spMkLst>
            <pc:docMk/>
            <pc:sldMk cId="1692135164" sldId="263"/>
            <ac:spMk id="45" creationId="{2E393D2B-1300-4167-94FE-E4B48210C970}"/>
          </ac:spMkLst>
        </pc:spChg>
        <pc:spChg chg="del">
          <ac:chgData name="Peyton Smith" userId="27dab001-170f-4fa8-af7a-dfe0310cd5ac" providerId="ADAL" clId="{067FF973-C9AB-41B1-9C1F-CB4AD7211E18}" dt="2021-09-15T14:24:21.207" v="280" actId="478"/>
          <ac:spMkLst>
            <pc:docMk/>
            <pc:sldMk cId="1692135164" sldId="263"/>
            <ac:spMk id="55" creationId="{081D7420-ABC4-45E8-AAE6-E28CE68E344F}"/>
          </ac:spMkLst>
        </pc:spChg>
        <pc:grpChg chg="del">
          <ac:chgData name="Peyton Smith" userId="27dab001-170f-4fa8-af7a-dfe0310cd5ac" providerId="ADAL" clId="{067FF973-C9AB-41B1-9C1F-CB4AD7211E18}" dt="2021-09-15T14:24:21.207" v="280" actId="478"/>
          <ac:grpSpMkLst>
            <pc:docMk/>
            <pc:sldMk cId="1692135164" sldId="263"/>
            <ac:grpSpMk id="29" creationId="{8F2A40B5-2B89-4875-B903-1E6600F6A860}"/>
          </ac:grpSpMkLst>
        </pc:grpChg>
        <pc:grpChg chg="del">
          <ac:chgData name="Peyton Smith" userId="27dab001-170f-4fa8-af7a-dfe0310cd5ac" providerId="ADAL" clId="{067FF973-C9AB-41B1-9C1F-CB4AD7211E18}" dt="2021-09-15T14:22:46.978" v="236" actId="478"/>
          <ac:grpSpMkLst>
            <pc:docMk/>
            <pc:sldMk cId="1692135164" sldId="263"/>
            <ac:grpSpMk id="34" creationId="{ABEDA183-1D6C-4C00-AB90-03D9B8A59936}"/>
          </ac:grpSpMkLst>
        </pc:grpChg>
        <pc:grpChg chg="del">
          <ac:chgData name="Peyton Smith" userId="27dab001-170f-4fa8-af7a-dfe0310cd5ac" providerId="ADAL" clId="{067FF973-C9AB-41B1-9C1F-CB4AD7211E18}" dt="2021-09-15T14:24:21.207" v="280" actId="478"/>
          <ac:grpSpMkLst>
            <pc:docMk/>
            <pc:sldMk cId="1692135164" sldId="263"/>
            <ac:grpSpMk id="39" creationId="{D0499F7B-A8D4-494B-BB4E-F6B40461D48A}"/>
          </ac:grpSpMkLst>
        </pc:grpChg>
        <pc:grpChg chg="del">
          <ac:chgData name="Peyton Smith" userId="27dab001-170f-4fa8-af7a-dfe0310cd5ac" providerId="ADAL" clId="{067FF973-C9AB-41B1-9C1F-CB4AD7211E18}" dt="2021-09-15T14:24:21.207" v="280" actId="478"/>
          <ac:grpSpMkLst>
            <pc:docMk/>
            <pc:sldMk cId="1692135164" sldId="263"/>
            <ac:grpSpMk id="50" creationId="{A9AAD568-CBC4-4F9A-B679-8F1EB225B65F}"/>
          </ac:grpSpMkLst>
        </pc:grpChg>
        <pc:picChg chg="mod">
          <ac:chgData name="Peyton Smith" userId="27dab001-170f-4fa8-af7a-dfe0310cd5ac" providerId="ADAL" clId="{067FF973-C9AB-41B1-9C1F-CB4AD7211E18}" dt="2021-09-15T14:24:18.287" v="279" actId="1076"/>
          <ac:picMkLst>
            <pc:docMk/>
            <pc:sldMk cId="1692135164" sldId="263"/>
            <ac:picMk id="47" creationId="{29E4E4CA-F4A8-4238-BB1C-2D412734B4FF}"/>
          </ac:picMkLst>
        </pc:picChg>
        <pc:picChg chg="mod">
          <ac:chgData name="Peyton Smith" userId="27dab001-170f-4fa8-af7a-dfe0310cd5ac" providerId="ADAL" clId="{067FF973-C9AB-41B1-9C1F-CB4AD7211E18}" dt="2021-09-15T14:24:18.287" v="279" actId="1076"/>
          <ac:picMkLst>
            <pc:docMk/>
            <pc:sldMk cId="1692135164" sldId="263"/>
            <ac:picMk id="48" creationId="{9C5825FC-8AD7-4C18-B6C7-5B05DA82DE5D}"/>
          </ac:picMkLst>
        </pc:picChg>
      </pc:sldChg>
      <pc:sldChg chg="delSp modSp mod ord">
        <pc:chgData name="Peyton Smith" userId="27dab001-170f-4fa8-af7a-dfe0310cd5ac" providerId="ADAL" clId="{067FF973-C9AB-41B1-9C1F-CB4AD7211E18}" dt="2021-09-15T14:33:39.253" v="898" actId="1076"/>
        <pc:sldMkLst>
          <pc:docMk/>
          <pc:sldMk cId="1129946534" sldId="264"/>
        </pc:sldMkLst>
        <pc:spChg chg="mod">
          <ac:chgData name="Peyton Smith" userId="27dab001-170f-4fa8-af7a-dfe0310cd5ac" providerId="ADAL" clId="{067FF973-C9AB-41B1-9C1F-CB4AD7211E18}" dt="2021-09-15T14:32:22.063" v="877" actId="14100"/>
          <ac:spMkLst>
            <pc:docMk/>
            <pc:sldMk cId="1129946534" sldId="264"/>
            <ac:spMk id="2" creationId="{F2A68DDA-51E2-4BD9-A822-E7C1DFE1BAC1}"/>
          </ac:spMkLst>
        </pc:spChg>
        <pc:spChg chg="mod">
          <ac:chgData name="Peyton Smith" userId="27dab001-170f-4fa8-af7a-dfe0310cd5ac" providerId="ADAL" clId="{067FF973-C9AB-41B1-9C1F-CB4AD7211E18}" dt="2021-09-15T14:32:28.665" v="878" actId="20577"/>
          <ac:spMkLst>
            <pc:docMk/>
            <pc:sldMk cId="1129946534" sldId="264"/>
            <ac:spMk id="6" creationId="{D050446B-A743-4C20-9E9C-5E82EB263774}"/>
          </ac:spMkLst>
        </pc:spChg>
        <pc:spChg chg="mod">
          <ac:chgData name="Peyton Smith" userId="27dab001-170f-4fa8-af7a-dfe0310cd5ac" providerId="ADAL" clId="{067FF973-C9AB-41B1-9C1F-CB4AD7211E18}" dt="2021-09-15T14:32:43.883" v="882" actId="1076"/>
          <ac:spMkLst>
            <pc:docMk/>
            <pc:sldMk cId="1129946534" sldId="264"/>
            <ac:spMk id="10" creationId="{1B474D73-94F3-4C13-B6B4-BFD5BEDB9FA1}"/>
          </ac:spMkLst>
        </pc:spChg>
        <pc:spChg chg="del">
          <ac:chgData name="Peyton Smith" userId="27dab001-170f-4fa8-af7a-dfe0310cd5ac" providerId="ADAL" clId="{067FF973-C9AB-41B1-9C1F-CB4AD7211E18}" dt="2021-09-15T14:32:31.009" v="879" actId="478"/>
          <ac:spMkLst>
            <pc:docMk/>
            <pc:sldMk cId="1129946534" sldId="264"/>
            <ac:spMk id="11" creationId="{C89720BA-B21D-4DA2-A2AA-A89F58EBC414}"/>
          </ac:spMkLst>
        </pc:spChg>
        <pc:spChg chg="mod">
          <ac:chgData name="Peyton Smith" userId="27dab001-170f-4fa8-af7a-dfe0310cd5ac" providerId="ADAL" clId="{067FF973-C9AB-41B1-9C1F-CB4AD7211E18}" dt="2021-09-15T14:33:39.253" v="898" actId="1076"/>
          <ac:spMkLst>
            <pc:docMk/>
            <pc:sldMk cId="1129946534" sldId="264"/>
            <ac:spMk id="18" creationId="{461B9C03-D2C3-4E33-9082-A97127F55429}"/>
          </ac:spMkLst>
        </pc:spChg>
        <pc:spChg chg="del">
          <ac:chgData name="Peyton Smith" userId="27dab001-170f-4fa8-af7a-dfe0310cd5ac" providerId="ADAL" clId="{067FF973-C9AB-41B1-9C1F-CB4AD7211E18}" dt="2021-09-15T14:32:09.360" v="828" actId="478"/>
          <ac:spMkLst>
            <pc:docMk/>
            <pc:sldMk cId="1129946534" sldId="264"/>
            <ac:spMk id="45" creationId="{96A60FC3-ECAF-4003-9238-BA33A6D6D35A}"/>
          </ac:spMkLst>
        </pc:spChg>
        <pc:spChg chg="del">
          <ac:chgData name="Peyton Smith" userId="27dab001-170f-4fa8-af7a-dfe0310cd5ac" providerId="ADAL" clId="{067FF973-C9AB-41B1-9C1F-CB4AD7211E18}" dt="2021-09-15T14:32:09.360" v="828" actId="478"/>
          <ac:spMkLst>
            <pc:docMk/>
            <pc:sldMk cId="1129946534" sldId="264"/>
            <ac:spMk id="46" creationId="{27E29402-76AB-4AFE-8669-D81E7DB47531}"/>
          </ac:spMkLst>
        </pc:spChg>
        <pc:spChg chg="del">
          <ac:chgData name="Peyton Smith" userId="27dab001-170f-4fa8-af7a-dfe0310cd5ac" providerId="ADAL" clId="{067FF973-C9AB-41B1-9C1F-CB4AD7211E18}" dt="2021-09-15T14:32:09.360" v="828" actId="478"/>
          <ac:spMkLst>
            <pc:docMk/>
            <pc:sldMk cId="1129946534" sldId="264"/>
            <ac:spMk id="47" creationId="{8C8B7F1E-AC9D-4968-95AC-97BCC715A287}"/>
          </ac:spMkLst>
        </pc:spChg>
        <pc:spChg chg="del">
          <ac:chgData name="Peyton Smith" userId="27dab001-170f-4fa8-af7a-dfe0310cd5ac" providerId="ADAL" clId="{067FF973-C9AB-41B1-9C1F-CB4AD7211E18}" dt="2021-09-15T14:32:09.360" v="828" actId="478"/>
          <ac:spMkLst>
            <pc:docMk/>
            <pc:sldMk cId="1129946534" sldId="264"/>
            <ac:spMk id="48" creationId="{F9CD8B84-ABF3-4327-924B-F1BFB5516E5E}"/>
          </ac:spMkLst>
        </pc:spChg>
        <pc:spChg chg="del">
          <ac:chgData name="Peyton Smith" userId="27dab001-170f-4fa8-af7a-dfe0310cd5ac" providerId="ADAL" clId="{067FF973-C9AB-41B1-9C1F-CB4AD7211E18}" dt="2021-09-15T14:32:09.360" v="828" actId="478"/>
          <ac:spMkLst>
            <pc:docMk/>
            <pc:sldMk cId="1129946534" sldId="264"/>
            <ac:spMk id="49" creationId="{2F771532-B1CD-454D-871F-145F022A33E3}"/>
          </ac:spMkLst>
        </pc:spChg>
        <pc:spChg chg="del">
          <ac:chgData name="Peyton Smith" userId="27dab001-170f-4fa8-af7a-dfe0310cd5ac" providerId="ADAL" clId="{067FF973-C9AB-41B1-9C1F-CB4AD7211E18}" dt="2021-09-15T14:32:09.360" v="828" actId="478"/>
          <ac:spMkLst>
            <pc:docMk/>
            <pc:sldMk cId="1129946534" sldId="264"/>
            <ac:spMk id="50" creationId="{1C3472AC-1742-4626-9D2C-83AB2B4B5BAD}"/>
          </ac:spMkLst>
        </pc:spChg>
        <pc:spChg chg="del">
          <ac:chgData name="Peyton Smith" userId="27dab001-170f-4fa8-af7a-dfe0310cd5ac" providerId="ADAL" clId="{067FF973-C9AB-41B1-9C1F-CB4AD7211E18}" dt="2021-09-15T14:33:28.279" v="894" actId="478"/>
          <ac:spMkLst>
            <pc:docMk/>
            <pc:sldMk cId="1129946534" sldId="264"/>
            <ac:spMk id="56" creationId="{C93BBCD7-48FA-4BA5-884E-4BBAD727913E}"/>
          </ac:spMkLst>
        </pc:spChg>
        <pc:grpChg chg="del">
          <ac:chgData name="Peyton Smith" userId="27dab001-170f-4fa8-af7a-dfe0310cd5ac" providerId="ADAL" clId="{067FF973-C9AB-41B1-9C1F-CB4AD7211E18}" dt="2021-09-15T14:33:28.279" v="894" actId="478"/>
          <ac:grpSpMkLst>
            <pc:docMk/>
            <pc:sldMk cId="1129946534" sldId="264"/>
            <ac:grpSpMk id="51" creationId="{B450874E-3616-4ECA-B97C-F95A2F5A0F2B}"/>
          </ac:grpSpMkLst>
        </pc:grpChg>
      </pc:sldChg>
      <pc:sldChg chg="del">
        <pc:chgData name="Peyton Smith" userId="27dab001-170f-4fa8-af7a-dfe0310cd5ac" providerId="ADAL" clId="{067FF973-C9AB-41B1-9C1F-CB4AD7211E18}" dt="2021-09-15T14:48:35.522" v="1024" actId="47"/>
        <pc:sldMkLst>
          <pc:docMk/>
          <pc:sldMk cId="2259620455" sldId="265"/>
        </pc:sldMkLst>
      </pc:sldChg>
      <pc:sldChg chg="del">
        <pc:chgData name="Peyton Smith" userId="27dab001-170f-4fa8-af7a-dfe0310cd5ac" providerId="ADAL" clId="{067FF973-C9AB-41B1-9C1F-CB4AD7211E18}" dt="2021-09-15T14:48:35.522" v="1024" actId="47"/>
        <pc:sldMkLst>
          <pc:docMk/>
          <pc:sldMk cId="1826320979" sldId="266"/>
        </pc:sldMkLst>
      </pc:sldChg>
      <pc:sldChg chg="del ord">
        <pc:chgData name="Peyton Smith" userId="27dab001-170f-4fa8-af7a-dfe0310cd5ac" providerId="ADAL" clId="{067FF973-C9AB-41B1-9C1F-CB4AD7211E18}" dt="2021-09-15T14:48:35.522" v="1024" actId="47"/>
        <pc:sldMkLst>
          <pc:docMk/>
          <pc:sldMk cId="3720687892" sldId="267"/>
        </pc:sldMkLst>
      </pc:sldChg>
      <pc:sldChg chg="del">
        <pc:chgData name="Peyton Smith" userId="27dab001-170f-4fa8-af7a-dfe0310cd5ac" providerId="ADAL" clId="{067FF973-C9AB-41B1-9C1F-CB4AD7211E18}" dt="2021-09-15T14:48:35.522" v="1024" actId="47"/>
        <pc:sldMkLst>
          <pc:docMk/>
          <pc:sldMk cId="2911441909" sldId="268"/>
        </pc:sldMkLst>
      </pc:sldChg>
      <pc:sldChg chg="delSp modSp mod ord">
        <pc:chgData name="Peyton Smith" userId="27dab001-170f-4fa8-af7a-dfe0310cd5ac" providerId="ADAL" clId="{067FF973-C9AB-41B1-9C1F-CB4AD7211E18}" dt="2021-09-15T14:48:31.819" v="1023"/>
        <pc:sldMkLst>
          <pc:docMk/>
          <pc:sldMk cId="771685669" sldId="270"/>
        </pc:sldMkLst>
        <pc:spChg chg="mod">
          <ac:chgData name="Peyton Smith" userId="27dab001-170f-4fa8-af7a-dfe0310cd5ac" providerId="ADAL" clId="{067FF973-C9AB-41B1-9C1F-CB4AD7211E18}" dt="2021-09-15T14:48:30.649" v="1021" actId="20577"/>
          <ac:spMkLst>
            <pc:docMk/>
            <pc:sldMk cId="771685669" sldId="270"/>
            <ac:spMk id="8" creationId="{0F8CE75C-96B0-4CE9-974F-1B77F3686B94}"/>
          </ac:spMkLst>
        </pc:spChg>
        <pc:spChg chg="del mod">
          <ac:chgData name="Peyton Smith" userId="27dab001-170f-4fa8-af7a-dfe0310cd5ac" providerId="ADAL" clId="{067FF973-C9AB-41B1-9C1F-CB4AD7211E18}" dt="2021-09-15T14:48:31.819" v="1023"/>
          <ac:spMkLst>
            <pc:docMk/>
            <pc:sldMk cId="771685669" sldId="270"/>
            <ac:spMk id="10" creationId="{6CE9B23D-E98B-4912-8509-71F0E1287527}"/>
          </ac:spMkLst>
        </pc:spChg>
      </pc:sldChg>
      <pc:sldChg chg="del">
        <pc:chgData name="Peyton Smith" userId="27dab001-170f-4fa8-af7a-dfe0310cd5ac" providerId="ADAL" clId="{067FF973-C9AB-41B1-9C1F-CB4AD7211E18}" dt="2021-09-15T14:48:35.522" v="1024" actId="47"/>
        <pc:sldMkLst>
          <pc:docMk/>
          <pc:sldMk cId="3783719883" sldId="271"/>
        </pc:sldMkLst>
      </pc:sldChg>
      <pc:sldChg chg="del">
        <pc:chgData name="Peyton Smith" userId="27dab001-170f-4fa8-af7a-dfe0310cd5ac" providerId="ADAL" clId="{067FF973-C9AB-41B1-9C1F-CB4AD7211E18}" dt="2021-09-15T14:48:35.522" v="1024" actId="47"/>
        <pc:sldMkLst>
          <pc:docMk/>
          <pc:sldMk cId="1265306004" sldId="272"/>
        </pc:sldMkLst>
      </pc:sldChg>
      <pc:sldChg chg="del ord">
        <pc:chgData name="Peyton Smith" userId="27dab001-170f-4fa8-af7a-dfe0310cd5ac" providerId="ADAL" clId="{067FF973-C9AB-41B1-9C1F-CB4AD7211E18}" dt="2021-09-15T14:48:35.522" v="1024" actId="47"/>
        <pc:sldMkLst>
          <pc:docMk/>
          <pc:sldMk cId="3563807110" sldId="273"/>
        </pc:sldMkLst>
      </pc:sldChg>
      <pc:sldChg chg="addSp delSp modSp add mod">
        <pc:chgData name="Peyton Smith" userId="27dab001-170f-4fa8-af7a-dfe0310cd5ac" providerId="ADAL" clId="{067FF973-C9AB-41B1-9C1F-CB4AD7211E18}" dt="2021-09-15T14:47:27.040" v="986"/>
        <pc:sldMkLst>
          <pc:docMk/>
          <pc:sldMk cId="3785008760" sldId="275"/>
        </pc:sldMkLst>
        <pc:spChg chg="mod">
          <ac:chgData name="Peyton Smith" userId="27dab001-170f-4fa8-af7a-dfe0310cd5ac" providerId="ADAL" clId="{067FF973-C9AB-41B1-9C1F-CB4AD7211E18}" dt="2021-09-15T14:24:37.472" v="294" actId="20577"/>
          <ac:spMkLst>
            <pc:docMk/>
            <pc:sldMk cId="3785008760" sldId="275"/>
            <ac:spMk id="2" creationId="{F2A68DDA-51E2-4BD9-A822-E7C1DFE1BAC1}"/>
          </ac:spMkLst>
        </pc:spChg>
        <pc:spChg chg="mod">
          <ac:chgData name="Peyton Smith" userId="27dab001-170f-4fa8-af7a-dfe0310cd5ac" providerId="ADAL" clId="{067FF973-C9AB-41B1-9C1F-CB4AD7211E18}" dt="2021-09-15T14:46:37.887" v="920" actId="20577"/>
          <ac:spMkLst>
            <pc:docMk/>
            <pc:sldMk cId="3785008760" sldId="275"/>
            <ac:spMk id="11" creationId="{C89720BA-B21D-4DA2-A2AA-A89F58EBC414}"/>
          </ac:spMkLst>
        </pc:spChg>
        <pc:spChg chg="mod">
          <ac:chgData name="Peyton Smith" userId="27dab001-170f-4fa8-af7a-dfe0310cd5ac" providerId="ADAL" clId="{067FF973-C9AB-41B1-9C1F-CB4AD7211E18}" dt="2021-09-15T14:24:48.790" v="297"/>
          <ac:spMkLst>
            <pc:docMk/>
            <pc:sldMk cId="3785008760" sldId="275"/>
            <ac:spMk id="12" creationId="{E5CDCF79-E967-45D7-9794-65944F3F62BA}"/>
          </ac:spMkLst>
        </pc:spChg>
        <pc:spChg chg="mod">
          <ac:chgData name="Peyton Smith" userId="27dab001-170f-4fa8-af7a-dfe0310cd5ac" providerId="ADAL" clId="{067FF973-C9AB-41B1-9C1F-CB4AD7211E18}" dt="2021-09-15T14:24:48.790" v="297"/>
          <ac:spMkLst>
            <pc:docMk/>
            <pc:sldMk cId="3785008760" sldId="275"/>
            <ac:spMk id="13" creationId="{929F915A-ADF4-4259-883E-A08C872D67F9}"/>
          </ac:spMkLst>
        </pc:spChg>
        <pc:spChg chg="mod">
          <ac:chgData name="Peyton Smith" userId="27dab001-170f-4fa8-af7a-dfe0310cd5ac" providerId="ADAL" clId="{067FF973-C9AB-41B1-9C1F-CB4AD7211E18}" dt="2021-09-15T14:24:48.790" v="297"/>
          <ac:spMkLst>
            <pc:docMk/>
            <pc:sldMk cId="3785008760" sldId="275"/>
            <ac:spMk id="14" creationId="{712F8BFE-5019-487F-AD96-2D6FD79CD27A}"/>
          </ac:spMkLst>
        </pc:spChg>
        <pc:spChg chg="mod">
          <ac:chgData name="Peyton Smith" userId="27dab001-170f-4fa8-af7a-dfe0310cd5ac" providerId="ADAL" clId="{067FF973-C9AB-41B1-9C1F-CB4AD7211E18}" dt="2021-09-15T14:24:48.790" v="297"/>
          <ac:spMkLst>
            <pc:docMk/>
            <pc:sldMk cId="3785008760" sldId="275"/>
            <ac:spMk id="15" creationId="{5B885DA4-2E25-4089-BFD7-B8DEFDD31CCF}"/>
          </ac:spMkLst>
        </pc:spChg>
        <pc:spChg chg="add del mod">
          <ac:chgData name="Peyton Smith" userId="27dab001-170f-4fa8-af7a-dfe0310cd5ac" providerId="ADAL" clId="{067FF973-C9AB-41B1-9C1F-CB4AD7211E18}" dt="2021-09-15T14:26:56.166" v="563" actId="478"/>
          <ac:spMkLst>
            <pc:docMk/>
            <pc:sldMk cId="3785008760" sldId="275"/>
            <ac:spMk id="16" creationId="{CB7F7420-370F-4523-B7CE-72F943EF8BA4}"/>
          </ac:spMkLst>
        </pc:spChg>
        <pc:spChg chg="del">
          <ac:chgData name="Peyton Smith" userId="27dab001-170f-4fa8-af7a-dfe0310cd5ac" providerId="ADAL" clId="{067FF973-C9AB-41B1-9C1F-CB4AD7211E18}" dt="2021-09-15T14:26:56.166" v="563" actId="478"/>
          <ac:spMkLst>
            <pc:docMk/>
            <pc:sldMk cId="3785008760" sldId="275"/>
            <ac:spMk id="56" creationId="{5C6ABBEC-AAF7-4378-9660-7653FC39C2B6}"/>
          </ac:spMkLst>
        </pc:spChg>
        <pc:grpChg chg="add del mod">
          <ac:chgData name="Peyton Smith" userId="27dab001-170f-4fa8-af7a-dfe0310cd5ac" providerId="ADAL" clId="{067FF973-C9AB-41B1-9C1F-CB4AD7211E18}" dt="2021-09-15T14:26:56.166" v="563" actId="478"/>
          <ac:grpSpMkLst>
            <pc:docMk/>
            <pc:sldMk cId="3785008760" sldId="275"/>
            <ac:grpSpMk id="9" creationId="{C20525C9-8148-4BC0-845A-C4D67504872B}"/>
          </ac:grpSpMkLst>
        </pc:grpChg>
        <pc:grpChg chg="add del mod">
          <ac:chgData name="Peyton Smith" userId="27dab001-170f-4fa8-af7a-dfe0310cd5ac" providerId="ADAL" clId="{067FF973-C9AB-41B1-9C1F-CB4AD7211E18}" dt="2021-09-15T14:47:26.659" v="985" actId="478"/>
          <ac:grpSpMkLst>
            <pc:docMk/>
            <pc:sldMk cId="3785008760" sldId="275"/>
            <ac:grpSpMk id="17" creationId="{1F3DFF68-0518-476D-8F4C-2EF439AD0E1C}"/>
          </ac:grpSpMkLst>
        </pc:grpChg>
        <pc:picChg chg="mod">
          <ac:chgData name="Peyton Smith" userId="27dab001-170f-4fa8-af7a-dfe0310cd5ac" providerId="ADAL" clId="{067FF973-C9AB-41B1-9C1F-CB4AD7211E18}" dt="2021-09-15T14:27:34.292" v="564"/>
          <ac:picMkLst>
            <pc:docMk/>
            <pc:sldMk cId="3785008760" sldId="275"/>
            <ac:picMk id="18" creationId="{DFAD3E3E-5BEE-4206-B595-F42823B43816}"/>
          </ac:picMkLst>
        </pc:picChg>
        <pc:picChg chg="mod">
          <ac:chgData name="Peyton Smith" userId="27dab001-170f-4fa8-af7a-dfe0310cd5ac" providerId="ADAL" clId="{067FF973-C9AB-41B1-9C1F-CB4AD7211E18}" dt="2021-09-15T14:27:34.292" v="564"/>
          <ac:picMkLst>
            <pc:docMk/>
            <pc:sldMk cId="3785008760" sldId="275"/>
            <ac:picMk id="19" creationId="{A1353FF1-8E27-492E-A265-86EC5C4553C5}"/>
          </ac:picMkLst>
        </pc:picChg>
        <pc:picChg chg="add mod">
          <ac:chgData name="Peyton Smith" userId="27dab001-170f-4fa8-af7a-dfe0310cd5ac" providerId="ADAL" clId="{067FF973-C9AB-41B1-9C1F-CB4AD7211E18}" dt="2021-09-15T14:47:27.040" v="986"/>
          <ac:picMkLst>
            <pc:docMk/>
            <pc:sldMk cId="3785008760" sldId="275"/>
            <ac:picMk id="20" creationId="{7FCF9BB2-F009-471F-B745-4D1A9B5B966E}"/>
          </ac:picMkLst>
        </pc:picChg>
        <pc:picChg chg="del">
          <ac:chgData name="Peyton Smith" userId="27dab001-170f-4fa8-af7a-dfe0310cd5ac" providerId="ADAL" clId="{067FF973-C9AB-41B1-9C1F-CB4AD7211E18}" dt="2021-09-15T14:24:42.435" v="295" actId="478"/>
          <ac:picMkLst>
            <pc:docMk/>
            <pc:sldMk cId="3785008760" sldId="275"/>
            <ac:picMk id="47" creationId="{29E4E4CA-F4A8-4238-BB1C-2D412734B4FF}"/>
          </ac:picMkLst>
        </pc:picChg>
        <pc:picChg chg="del">
          <ac:chgData name="Peyton Smith" userId="27dab001-170f-4fa8-af7a-dfe0310cd5ac" providerId="ADAL" clId="{067FF973-C9AB-41B1-9C1F-CB4AD7211E18}" dt="2021-09-15T14:24:42.945" v="296" actId="478"/>
          <ac:picMkLst>
            <pc:docMk/>
            <pc:sldMk cId="3785008760" sldId="275"/>
            <ac:picMk id="48" creationId="{9C5825FC-8AD7-4C18-B6C7-5B05DA82DE5D}"/>
          </ac:picMkLst>
        </pc:picChg>
      </pc:sldChg>
      <pc:sldChg chg="addSp delSp modSp add mod">
        <pc:chgData name="Peyton Smith" userId="27dab001-170f-4fa8-af7a-dfe0310cd5ac" providerId="ADAL" clId="{067FF973-C9AB-41B1-9C1F-CB4AD7211E18}" dt="2021-09-15T14:49:17.535" v="1050" actId="20577"/>
        <pc:sldMkLst>
          <pc:docMk/>
          <pc:sldMk cId="1396480087" sldId="276"/>
        </pc:sldMkLst>
        <pc:spChg chg="mod">
          <ac:chgData name="Peyton Smith" userId="27dab001-170f-4fa8-af7a-dfe0310cd5ac" providerId="ADAL" clId="{067FF973-C9AB-41B1-9C1F-CB4AD7211E18}" dt="2021-09-15T14:28:21.270" v="623" actId="1076"/>
          <ac:spMkLst>
            <pc:docMk/>
            <pc:sldMk cId="1396480087" sldId="276"/>
            <ac:spMk id="2" creationId="{F2A68DDA-51E2-4BD9-A822-E7C1DFE1BAC1}"/>
          </ac:spMkLst>
        </pc:spChg>
        <pc:spChg chg="mod">
          <ac:chgData name="Peyton Smith" userId="27dab001-170f-4fa8-af7a-dfe0310cd5ac" providerId="ADAL" clId="{067FF973-C9AB-41B1-9C1F-CB4AD7211E18}" dt="2021-09-15T14:49:17.535" v="1050" actId="20577"/>
          <ac:spMkLst>
            <pc:docMk/>
            <pc:sldMk cId="1396480087" sldId="276"/>
            <ac:spMk id="11" creationId="{C89720BA-B21D-4DA2-A2AA-A89F58EBC414}"/>
          </ac:spMkLst>
        </pc:spChg>
        <pc:picChg chg="add del mod">
          <ac:chgData name="Peyton Smith" userId="27dab001-170f-4fa8-af7a-dfe0310cd5ac" providerId="ADAL" clId="{067FF973-C9AB-41B1-9C1F-CB4AD7211E18}" dt="2021-09-15T14:47:23.844" v="984" actId="21"/>
          <ac:picMkLst>
            <pc:docMk/>
            <pc:sldMk cId="1396480087" sldId="276"/>
            <ac:picMk id="9" creationId="{EE526FFE-7683-4396-83C6-F7F7419E1970}"/>
          </ac:picMkLst>
        </pc:picChg>
        <pc:picChg chg="add mod">
          <ac:chgData name="Peyton Smith" userId="27dab001-170f-4fa8-af7a-dfe0310cd5ac" providerId="ADAL" clId="{067FF973-C9AB-41B1-9C1F-CB4AD7211E18}" dt="2021-09-15T14:47:34.861" v="990" actId="1076"/>
          <ac:picMkLst>
            <pc:docMk/>
            <pc:sldMk cId="1396480087" sldId="276"/>
            <ac:picMk id="12" creationId="{69EDD737-EE67-48ED-A090-131B43C3E284}"/>
          </ac:picMkLst>
        </pc:picChg>
        <pc:picChg chg="del">
          <ac:chgData name="Peyton Smith" userId="27dab001-170f-4fa8-af7a-dfe0310cd5ac" providerId="ADAL" clId="{067FF973-C9AB-41B1-9C1F-CB4AD7211E18}" dt="2021-09-15T14:29:40.867" v="660" actId="478"/>
          <ac:picMkLst>
            <pc:docMk/>
            <pc:sldMk cId="1396480087" sldId="276"/>
            <ac:picMk id="47" creationId="{29E4E4CA-F4A8-4238-BB1C-2D412734B4FF}"/>
          </ac:picMkLst>
        </pc:picChg>
        <pc:picChg chg="del">
          <ac:chgData name="Peyton Smith" userId="27dab001-170f-4fa8-af7a-dfe0310cd5ac" providerId="ADAL" clId="{067FF973-C9AB-41B1-9C1F-CB4AD7211E18}" dt="2021-09-15T14:29:41.283" v="661" actId="478"/>
          <ac:picMkLst>
            <pc:docMk/>
            <pc:sldMk cId="1396480087" sldId="276"/>
            <ac:picMk id="48" creationId="{9C5825FC-8AD7-4C18-B6C7-5B05DA82DE5D}"/>
          </ac:picMkLst>
        </pc:picChg>
      </pc:sldChg>
    </pc:docChg>
  </pc:docChgLst>
  <pc:docChgLst>
    <pc:chgData name="Peyton Smith" userId="27dab001-170f-4fa8-af7a-dfe0310cd5ac" providerId="ADAL" clId="{CA572205-301E-4708-B3AC-BF5FC51EBBB7}"/>
    <pc:docChg chg="undo custSel addSld delSld modSld replTag delTag">
      <pc:chgData name="Peyton Smith" userId="27dab001-170f-4fa8-af7a-dfe0310cd5ac" providerId="ADAL" clId="{CA572205-301E-4708-B3AC-BF5FC51EBBB7}" dt="2021-11-17T18:48:29.922" v="689"/>
      <pc:docMkLst>
        <pc:docMk/>
      </pc:docMkLst>
      <pc:sldChg chg="delSp modSp add del mod setBg replTag delTag delDesignElem">
        <pc:chgData name="Peyton Smith" userId="27dab001-170f-4fa8-af7a-dfe0310cd5ac" providerId="ADAL" clId="{CA572205-301E-4708-B3AC-BF5FC51EBBB7}" dt="2021-11-17T17:55:21.385" v="614"/>
        <pc:sldMkLst>
          <pc:docMk/>
          <pc:sldMk cId="2068327296" sldId="256"/>
        </pc:sldMkLst>
        <pc:spChg chg="mod">
          <ac:chgData name="Peyton Smith" userId="27dab001-170f-4fa8-af7a-dfe0310cd5ac" providerId="ADAL" clId="{CA572205-301E-4708-B3AC-BF5FC51EBBB7}" dt="2021-11-17T15:36:33.594" v="447" actId="20577"/>
          <ac:spMkLst>
            <pc:docMk/>
            <pc:sldMk cId="2068327296" sldId="256"/>
            <ac:spMk id="3" creationId="{F4B5B97A-5214-4D79-9951-82C7CA21766B}"/>
          </ac:spMkLst>
        </pc:spChg>
        <pc:spChg chg="del">
          <ac:chgData name="Peyton Smith" userId="27dab001-170f-4fa8-af7a-dfe0310cd5ac" providerId="ADAL" clId="{CA572205-301E-4708-B3AC-BF5FC51EBBB7}" dt="2021-11-17T15:26:49.326" v="340"/>
          <ac:spMkLst>
            <pc:docMk/>
            <pc:sldMk cId="2068327296" sldId="256"/>
            <ac:spMk id="10" creationId="{130E94B5-6B03-4C6D-A886-D92083B3E55A}"/>
          </ac:spMkLst>
        </pc:spChg>
        <pc:spChg chg="del">
          <ac:chgData name="Peyton Smith" userId="27dab001-170f-4fa8-af7a-dfe0310cd5ac" providerId="ADAL" clId="{CA572205-301E-4708-B3AC-BF5FC51EBBB7}" dt="2021-11-17T15:26:49.326" v="340"/>
          <ac:spMkLst>
            <pc:docMk/>
            <pc:sldMk cId="2068327296" sldId="256"/>
            <ac:spMk id="12" creationId="{597B8231-6339-4326-9EE6-D2F78558E2C3}"/>
          </ac:spMkLst>
        </pc:spChg>
        <pc:picChg chg="mod">
          <ac:chgData name="Peyton Smith" userId="27dab001-170f-4fa8-af7a-dfe0310cd5ac" providerId="ADAL" clId="{CA572205-301E-4708-B3AC-BF5FC51EBBB7}" dt="2021-11-17T15:30:39.159" v="432" actId="14100"/>
          <ac:picMkLst>
            <pc:docMk/>
            <pc:sldMk cId="2068327296" sldId="256"/>
            <ac:picMk id="5" creationId="{E9A53051-80A9-4D8D-AAB4-5745A6AFA12C}"/>
          </ac:picMkLst>
        </pc:picChg>
      </pc:sldChg>
      <pc:sldChg chg="modSp add del mod setBg replTag delTag">
        <pc:chgData name="Peyton Smith" userId="27dab001-170f-4fa8-af7a-dfe0310cd5ac" providerId="ADAL" clId="{CA572205-301E-4708-B3AC-BF5FC51EBBB7}" dt="2021-11-17T15:36:34.743" v="449"/>
        <pc:sldMkLst>
          <pc:docMk/>
          <pc:sldMk cId="3389806283" sldId="257"/>
        </pc:sldMkLst>
        <pc:spChg chg="mod">
          <ac:chgData name="Peyton Smith" userId="27dab001-170f-4fa8-af7a-dfe0310cd5ac" providerId="ADAL" clId="{CA572205-301E-4708-B3AC-BF5FC51EBBB7}" dt="2021-11-17T15:27:42.718" v="390" actId="14100"/>
          <ac:spMkLst>
            <pc:docMk/>
            <pc:sldMk cId="3389806283" sldId="257"/>
            <ac:spMk id="2" creationId="{4E0FC579-281C-4AA4-BC77-BB957DC28833}"/>
          </ac:spMkLst>
        </pc:spChg>
        <pc:spChg chg="mod ord">
          <ac:chgData name="Peyton Smith" userId="27dab001-170f-4fa8-af7a-dfe0310cd5ac" providerId="ADAL" clId="{CA572205-301E-4708-B3AC-BF5FC51EBBB7}" dt="2021-11-17T15:29:08.171" v="421" actId="404"/>
          <ac:spMkLst>
            <pc:docMk/>
            <pc:sldMk cId="3389806283" sldId="257"/>
            <ac:spMk id="3" creationId="{330A07D5-B5E0-4AED-99DA-E221294FEBB9}"/>
          </ac:spMkLst>
        </pc:spChg>
      </pc:sldChg>
      <pc:sldChg chg="delSp modSp add del mod setBg replTag delTag delDesignElem">
        <pc:chgData name="Peyton Smith" userId="27dab001-170f-4fa8-af7a-dfe0310cd5ac" providerId="ADAL" clId="{CA572205-301E-4708-B3AC-BF5FC51EBBB7}" dt="2021-11-17T15:36:37.591" v="451"/>
        <pc:sldMkLst>
          <pc:docMk/>
          <pc:sldMk cId="1061783462" sldId="258"/>
        </pc:sldMkLst>
        <pc:spChg chg="mod">
          <ac:chgData name="Peyton Smith" userId="27dab001-170f-4fa8-af7a-dfe0310cd5ac" providerId="ADAL" clId="{CA572205-301E-4708-B3AC-BF5FC51EBBB7}" dt="2021-11-17T15:26:49.478" v="350" actId="27636"/>
          <ac:spMkLst>
            <pc:docMk/>
            <pc:sldMk cId="1061783462" sldId="258"/>
            <ac:spMk id="3" creationId="{DE91AADA-F6F5-4DB8-8B1B-969CCDFC5F16}"/>
          </ac:spMkLst>
        </pc:spChg>
        <pc:spChg chg="del">
          <ac:chgData name="Peyton Smith" userId="27dab001-170f-4fa8-af7a-dfe0310cd5ac" providerId="ADAL" clId="{CA572205-301E-4708-B3AC-BF5FC51EBBB7}" dt="2021-11-17T15:26:49.326" v="340"/>
          <ac:spMkLst>
            <pc:docMk/>
            <pc:sldMk cId="1061783462" sldId="258"/>
            <ac:spMk id="11" creationId="{B86EEAC6-011F-4499-ACFF-2FDC742DB06D}"/>
          </ac:spMkLst>
        </pc:spChg>
        <pc:spChg chg="del">
          <ac:chgData name="Peyton Smith" userId="27dab001-170f-4fa8-af7a-dfe0310cd5ac" providerId="ADAL" clId="{CA572205-301E-4708-B3AC-BF5FC51EBBB7}" dt="2021-11-17T15:26:49.326" v="340"/>
          <ac:spMkLst>
            <pc:docMk/>
            <pc:sldMk cId="1061783462" sldId="258"/>
            <ac:spMk id="13" creationId="{6970F14D-B6E6-40EA-96B4-4E18D0CF9D8C}"/>
          </ac:spMkLst>
        </pc:spChg>
        <pc:spChg chg="del">
          <ac:chgData name="Peyton Smith" userId="27dab001-170f-4fa8-af7a-dfe0310cd5ac" providerId="ADAL" clId="{CA572205-301E-4708-B3AC-BF5FC51EBBB7}" dt="2021-11-17T15:26:49.326" v="340"/>
          <ac:spMkLst>
            <pc:docMk/>
            <pc:sldMk cId="1061783462" sldId="258"/>
            <ac:spMk id="15" creationId="{DADC4F84-175A-4AB1-916C-1E5796E1E0D3}"/>
          </ac:spMkLst>
        </pc:spChg>
      </pc:sldChg>
      <pc:sldChg chg="modSp mod replTag delTag">
        <pc:chgData name="Peyton Smith" userId="27dab001-170f-4fa8-af7a-dfe0310cd5ac" providerId="ADAL" clId="{CA572205-301E-4708-B3AC-BF5FC51EBBB7}" dt="2021-11-17T18:48:29.873" v="687"/>
        <pc:sldMkLst>
          <pc:docMk/>
          <pc:sldMk cId="3658158777" sldId="274"/>
        </pc:sldMkLst>
        <pc:spChg chg="mod">
          <ac:chgData name="Peyton Smith" userId="27dab001-170f-4fa8-af7a-dfe0310cd5ac" providerId="ADAL" clId="{CA572205-301E-4708-B3AC-BF5FC51EBBB7}" dt="2021-11-17T14:39:23.111" v="5" actId="20577"/>
          <ac:spMkLst>
            <pc:docMk/>
            <pc:sldMk cId="3658158777" sldId="274"/>
            <ac:spMk id="22" creationId="{A7555D81-23FD-4E28-A0E6-E2C93A847D0D}"/>
          </ac:spMkLst>
        </pc:spChg>
      </pc:sldChg>
      <pc:sldChg chg="modSp mod replTag delTag">
        <pc:chgData name="Peyton Smith" userId="27dab001-170f-4fa8-af7a-dfe0310cd5ac" providerId="ADAL" clId="{CA572205-301E-4708-B3AC-BF5FC51EBBB7}" dt="2021-11-17T17:56:41.070" v="685"/>
        <pc:sldMkLst>
          <pc:docMk/>
          <pc:sldMk cId="1396480087" sldId="276"/>
        </pc:sldMkLst>
        <pc:spChg chg="mod">
          <ac:chgData name="Peyton Smith" userId="27dab001-170f-4fa8-af7a-dfe0310cd5ac" providerId="ADAL" clId="{CA572205-301E-4708-B3AC-BF5FC51EBBB7}" dt="2021-11-17T17:17:52.830" v="545" actId="20577"/>
          <ac:spMkLst>
            <pc:docMk/>
            <pc:sldMk cId="1396480087" sldId="276"/>
            <ac:spMk id="10" creationId="{1B474D73-94F3-4C13-B6B4-BFD5BEDB9FA1}"/>
          </ac:spMkLst>
        </pc:spChg>
        <pc:picChg chg="mod">
          <ac:chgData name="Peyton Smith" userId="27dab001-170f-4fa8-af7a-dfe0310cd5ac" providerId="ADAL" clId="{CA572205-301E-4708-B3AC-BF5FC51EBBB7}" dt="2021-11-17T14:47:15.585" v="258" actId="14100"/>
          <ac:picMkLst>
            <pc:docMk/>
            <pc:sldMk cId="1396480087" sldId="276"/>
            <ac:picMk id="12" creationId="{69EDD737-EE67-48ED-A090-131B43C3E284}"/>
          </ac:picMkLst>
        </pc:picChg>
      </pc:sldChg>
      <pc:sldChg chg="modSp mod replTag delTag">
        <pc:chgData name="Peyton Smith" userId="27dab001-170f-4fa8-af7a-dfe0310cd5ac" providerId="ADAL" clId="{CA572205-301E-4708-B3AC-BF5FC51EBBB7}" dt="2021-11-17T17:52:06.139" v="557" actId="2711"/>
        <pc:sldMkLst>
          <pc:docMk/>
          <pc:sldMk cId="1903703252" sldId="279"/>
        </pc:sldMkLst>
        <pc:graphicFrameChg chg="modGraphic">
          <ac:chgData name="Peyton Smith" userId="27dab001-170f-4fa8-af7a-dfe0310cd5ac" providerId="ADAL" clId="{CA572205-301E-4708-B3AC-BF5FC51EBBB7}" dt="2021-11-17T17:52:06.139" v="557" actId="2711"/>
          <ac:graphicFrameMkLst>
            <pc:docMk/>
            <pc:sldMk cId="1903703252" sldId="279"/>
            <ac:graphicFrameMk id="4" creationId="{68106267-963B-4BC3-8A36-59D6A9871E46}"/>
          </ac:graphicFrameMkLst>
        </pc:graphicFrameChg>
      </pc:sldChg>
      <pc:sldChg chg="modSp mod replTag delTag">
        <pc:chgData name="Peyton Smith" userId="27dab001-170f-4fa8-af7a-dfe0310cd5ac" providerId="ADAL" clId="{CA572205-301E-4708-B3AC-BF5FC51EBBB7}" dt="2021-11-17T17:52:15.532" v="563" actId="255"/>
        <pc:sldMkLst>
          <pc:docMk/>
          <pc:sldMk cId="773233228" sldId="284"/>
        </pc:sldMkLst>
        <pc:spChg chg="mod">
          <ac:chgData name="Peyton Smith" userId="27dab001-170f-4fa8-af7a-dfe0310cd5ac" providerId="ADAL" clId="{CA572205-301E-4708-B3AC-BF5FC51EBBB7}" dt="2021-11-17T17:52:15.532" v="563" actId="255"/>
          <ac:spMkLst>
            <pc:docMk/>
            <pc:sldMk cId="773233228" sldId="284"/>
            <ac:spMk id="7" creationId="{E328FAFA-2A49-439E-A410-091591BE2634}"/>
          </ac:spMkLst>
        </pc:spChg>
      </pc:sldChg>
      <pc:sldChg chg="modSp del mod replTag delTag">
        <pc:chgData name="Peyton Smith" userId="27dab001-170f-4fa8-af7a-dfe0310cd5ac" providerId="ADAL" clId="{CA572205-301E-4708-B3AC-BF5FC51EBBB7}" dt="2021-11-17T17:55:21.384" v="612" actId="47"/>
        <pc:sldMkLst>
          <pc:docMk/>
          <pc:sldMk cId="2664644776" sldId="285"/>
        </pc:sldMkLst>
        <pc:spChg chg="mod">
          <ac:chgData name="Peyton Smith" userId="27dab001-170f-4fa8-af7a-dfe0310cd5ac" providerId="ADAL" clId="{CA572205-301E-4708-B3AC-BF5FC51EBBB7}" dt="2021-11-17T14:39:36.378" v="27" actId="20577"/>
          <ac:spMkLst>
            <pc:docMk/>
            <pc:sldMk cId="2664644776" sldId="285"/>
            <ac:spMk id="10" creationId="{357FE810-C731-40ED-9211-1C3763DD6F9C}"/>
          </ac:spMkLst>
        </pc:spChg>
      </pc:sldChg>
      <pc:sldChg chg="modSp mod replTag delTag">
        <pc:chgData name="Peyton Smith" userId="27dab001-170f-4fa8-af7a-dfe0310cd5ac" providerId="ADAL" clId="{CA572205-301E-4708-B3AC-BF5FC51EBBB7}" dt="2021-11-17T17:56:22.867" v="664" actId="1076"/>
        <pc:sldMkLst>
          <pc:docMk/>
          <pc:sldMk cId="2561588406" sldId="287"/>
        </pc:sldMkLst>
        <pc:spChg chg="mod">
          <ac:chgData name="Peyton Smith" userId="27dab001-170f-4fa8-af7a-dfe0310cd5ac" providerId="ADAL" clId="{CA572205-301E-4708-B3AC-BF5FC51EBBB7}" dt="2021-11-17T17:56:18.221" v="663" actId="255"/>
          <ac:spMkLst>
            <pc:docMk/>
            <pc:sldMk cId="2561588406" sldId="287"/>
            <ac:spMk id="7" creationId="{E328FAFA-2A49-439E-A410-091591BE2634}"/>
          </ac:spMkLst>
        </pc:spChg>
        <pc:picChg chg="mod">
          <ac:chgData name="Peyton Smith" userId="27dab001-170f-4fa8-af7a-dfe0310cd5ac" providerId="ADAL" clId="{CA572205-301E-4708-B3AC-BF5FC51EBBB7}" dt="2021-11-17T17:56:22.867" v="664" actId="1076"/>
          <ac:picMkLst>
            <pc:docMk/>
            <pc:sldMk cId="2561588406" sldId="287"/>
            <ac:picMk id="10" creationId="{610EBC2F-A3EF-481C-8AF0-55A4D2B5D4DC}"/>
          </ac:picMkLst>
        </pc:picChg>
      </pc:sldChg>
      <pc:sldChg chg="modSp mod replTag delTag">
        <pc:chgData name="Peyton Smith" userId="27dab001-170f-4fa8-af7a-dfe0310cd5ac" providerId="ADAL" clId="{CA572205-301E-4708-B3AC-BF5FC51EBBB7}" dt="2021-11-17T17:52:22.924" v="569"/>
        <pc:sldMkLst>
          <pc:docMk/>
          <pc:sldMk cId="3780731620" sldId="291"/>
        </pc:sldMkLst>
        <pc:spChg chg="mod">
          <ac:chgData name="Peyton Smith" userId="27dab001-170f-4fa8-af7a-dfe0310cd5ac" providerId="ADAL" clId="{CA572205-301E-4708-B3AC-BF5FC51EBBB7}" dt="2021-11-17T17:51:57.343" v="552" actId="2711"/>
          <ac:spMkLst>
            <pc:docMk/>
            <pc:sldMk cId="3780731620" sldId="291"/>
            <ac:spMk id="7" creationId="{E328FAFA-2A49-439E-A410-091591BE2634}"/>
          </ac:spMkLst>
        </pc:spChg>
      </pc:sldChg>
      <pc:sldChg chg="add del replTag delTag">
        <pc:chgData name="Peyton Smith" userId="27dab001-170f-4fa8-af7a-dfe0310cd5ac" providerId="ADAL" clId="{CA572205-301E-4708-B3AC-BF5FC51EBBB7}" dt="2021-11-17T17:55:18.656" v="607" actId="47"/>
        <pc:sldMkLst>
          <pc:docMk/>
          <pc:sldMk cId="495788876" sldId="292"/>
        </pc:sldMkLst>
      </pc:sldChg>
      <pc:sldChg chg="del replTag delTag">
        <pc:chgData name="Peyton Smith" userId="27dab001-170f-4fa8-af7a-dfe0310cd5ac" providerId="ADAL" clId="{CA572205-301E-4708-B3AC-BF5FC51EBBB7}" dt="2021-11-17T14:39:41.091" v="35" actId="47"/>
        <pc:sldMkLst>
          <pc:docMk/>
          <pc:sldMk cId="2450739632" sldId="292"/>
        </pc:sldMkLst>
      </pc:sldChg>
      <pc:sldChg chg="delSp modSp add mod replTag delTag">
        <pc:chgData name="Peyton Smith" userId="27dab001-170f-4fa8-af7a-dfe0310cd5ac" providerId="ADAL" clId="{CA572205-301E-4708-B3AC-BF5FC51EBBB7}" dt="2021-11-17T17:56:36.213" v="683" actId="404"/>
        <pc:sldMkLst>
          <pc:docMk/>
          <pc:sldMk cId="3602224813" sldId="292"/>
        </pc:sldMkLst>
        <pc:spChg chg="mod">
          <ac:chgData name="Peyton Smith" userId="27dab001-170f-4fa8-af7a-dfe0310cd5ac" providerId="ADAL" clId="{CA572205-301E-4708-B3AC-BF5FC51EBBB7}" dt="2021-11-17T17:56:36.213" v="683" actId="404"/>
          <ac:spMkLst>
            <pc:docMk/>
            <pc:sldMk cId="3602224813" sldId="292"/>
            <ac:spMk id="7" creationId="{E328FAFA-2A49-439E-A410-091591BE2634}"/>
          </ac:spMkLst>
        </pc:spChg>
        <pc:picChg chg="del">
          <ac:chgData name="Peyton Smith" userId="27dab001-170f-4fa8-af7a-dfe0310cd5ac" providerId="ADAL" clId="{CA572205-301E-4708-B3AC-BF5FC51EBBB7}" dt="2021-11-17T17:56:05.456" v="657" actId="478"/>
          <ac:picMkLst>
            <pc:docMk/>
            <pc:sldMk cId="3602224813" sldId="292"/>
            <ac:picMk id="10" creationId="{610EBC2F-A3EF-481C-8AF0-55A4D2B5D4DC}"/>
          </ac:picMkLst>
        </pc:picChg>
      </pc:sldChg>
      <pc:sldChg chg="del replTag delTag">
        <pc:chgData name="Peyton Smith" userId="27dab001-170f-4fa8-af7a-dfe0310cd5ac" providerId="ADAL" clId="{CA572205-301E-4708-B3AC-BF5FC51EBBB7}" dt="2021-11-17T14:39:38.322" v="30" actId="47"/>
        <pc:sldMkLst>
          <pc:docMk/>
          <pc:sldMk cId="1574936303" sldId="293"/>
        </pc:sldMkLst>
      </pc:sldChg>
    </pc:docChg>
  </pc:docChgLst>
  <pc:docChgLst>
    <pc:chgData name="Peyton Smith" userId="S::psmith@usccb.org::27dab001-170f-4fa8-af7a-dfe0310cd5ac" providerId="AD" clId="Web-{DD890115-8C88-49C8-8BF0-8C03099F2FFE}"/>
    <pc:docChg chg="modSld">
      <pc:chgData name="Peyton Smith" userId="S::psmith@usccb.org::27dab001-170f-4fa8-af7a-dfe0310cd5ac" providerId="AD" clId="Web-{DD890115-8C88-49C8-8BF0-8C03099F2FFE}" dt="2021-10-27T13:58:26.499" v="16" actId="20577"/>
      <pc:docMkLst>
        <pc:docMk/>
      </pc:docMkLst>
      <pc:sldChg chg="modSp">
        <pc:chgData name="Peyton Smith" userId="S::psmith@usccb.org::27dab001-170f-4fa8-af7a-dfe0310cd5ac" providerId="AD" clId="Web-{DD890115-8C88-49C8-8BF0-8C03099F2FFE}" dt="2021-10-27T13:57:35.199" v="1" actId="20577"/>
        <pc:sldMkLst>
          <pc:docMk/>
          <pc:sldMk cId="3658158777" sldId="274"/>
        </pc:sldMkLst>
        <pc:spChg chg="mod">
          <ac:chgData name="Peyton Smith" userId="S::psmith@usccb.org::27dab001-170f-4fa8-af7a-dfe0310cd5ac" providerId="AD" clId="Web-{DD890115-8C88-49C8-8BF0-8C03099F2FFE}" dt="2021-10-27T13:57:35.199" v="1" actId="20577"/>
          <ac:spMkLst>
            <pc:docMk/>
            <pc:sldMk cId="3658158777" sldId="274"/>
            <ac:spMk id="22" creationId="{A7555D81-23FD-4E28-A0E6-E2C93A847D0D}"/>
          </ac:spMkLst>
        </pc:spChg>
      </pc:sldChg>
      <pc:sldChg chg="modSp">
        <pc:chgData name="Peyton Smith" userId="S::psmith@usccb.org::27dab001-170f-4fa8-af7a-dfe0310cd5ac" providerId="AD" clId="Web-{DD890115-8C88-49C8-8BF0-8C03099F2FFE}" dt="2021-10-27T13:57:50.981" v="8" actId="20577"/>
        <pc:sldMkLst>
          <pc:docMk/>
          <pc:sldMk cId="3785008760" sldId="275"/>
        </pc:sldMkLst>
        <pc:spChg chg="mod">
          <ac:chgData name="Peyton Smith" userId="S::psmith@usccb.org::27dab001-170f-4fa8-af7a-dfe0310cd5ac" providerId="AD" clId="Web-{DD890115-8C88-49C8-8BF0-8C03099F2FFE}" dt="2021-10-27T13:57:50.981" v="8" actId="20577"/>
          <ac:spMkLst>
            <pc:docMk/>
            <pc:sldMk cId="3785008760" sldId="275"/>
            <ac:spMk id="7" creationId="{E328FAFA-2A49-439E-A410-091591BE2634}"/>
          </ac:spMkLst>
        </pc:spChg>
      </pc:sldChg>
      <pc:sldChg chg="modSp">
        <pc:chgData name="Peyton Smith" userId="S::psmith@usccb.org::27dab001-170f-4fa8-af7a-dfe0310cd5ac" providerId="AD" clId="Web-{DD890115-8C88-49C8-8BF0-8C03099F2FFE}" dt="2021-10-27T13:58:26.499" v="16" actId="20577"/>
        <pc:sldMkLst>
          <pc:docMk/>
          <pc:sldMk cId="1055856648" sldId="281"/>
        </pc:sldMkLst>
        <pc:spChg chg="mod">
          <ac:chgData name="Peyton Smith" userId="S::psmith@usccb.org::27dab001-170f-4fa8-af7a-dfe0310cd5ac" providerId="AD" clId="Web-{DD890115-8C88-49C8-8BF0-8C03099F2FFE}" dt="2021-10-27T13:58:26.499" v="16" actId="20577"/>
          <ac:spMkLst>
            <pc:docMk/>
            <pc:sldMk cId="1055856648" sldId="281"/>
            <ac:spMk id="7" creationId="{E328FAFA-2A49-439E-A410-091591BE2634}"/>
          </ac:spMkLst>
        </pc:spChg>
      </pc:sldChg>
      <pc:sldChg chg="modSp">
        <pc:chgData name="Peyton Smith" userId="S::psmith@usccb.org::27dab001-170f-4fa8-af7a-dfe0310cd5ac" providerId="AD" clId="Web-{DD890115-8C88-49C8-8BF0-8C03099F2FFE}" dt="2021-10-27T13:58:03.669" v="10" actId="20577"/>
        <pc:sldMkLst>
          <pc:docMk/>
          <pc:sldMk cId="984129202" sldId="282"/>
        </pc:sldMkLst>
        <pc:spChg chg="mod">
          <ac:chgData name="Peyton Smith" userId="S::psmith@usccb.org::27dab001-170f-4fa8-af7a-dfe0310cd5ac" providerId="AD" clId="Web-{DD890115-8C88-49C8-8BF0-8C03099F2FFE}" dt="2021-10-27T13:58:03.669" v="10" actId="20577"/>
          <ac:spMkLst>
            <pc:docMk/>
            <pc:sldMk cId="984129202" sldId="282"/>
            <ac:spMk id="7" creationId="{E328FAFA-2A49-439E-A410-091591BE2634}"/>
          </ac:spMkLst>
        </pc:spChg>
      </pc:sldChg>
      <pc:sldChg chg="modSp">
        <pc:chgData name="Peyton Smith" userId="S::psmith@usccb.org::27dab001-170f-4fa8-af7a-dfe0310cd5ac" providerId="AD" clId="Web-{DD890115-8C88-49C8-8BF0-8C03099F2FFE}" dt="2021-10-27T13:57:53.309" v="9" actId="20577"/>
        <pc:sldMkLst>
          <pc:docMk/>
          <pc:sldMk cId="773233228" sldId="284"/>
        </pc:sldMkLst>
        <pc:spChg chg="mod">
          <ac:chgData name="Peyton Smith" userId="S::psmith@usccb.org::27dab001-170f-4fa8-af7a-dfe0310cd5ac" providerId="AD" clId="Web-{DD890115-8C88-49C8-8BF0-8C03099F2FFE}" dt="2021-10-27T13:57:53.309" v="9" actId="20577"/>
          <ac:spMkLst>
            <pc:docMk/>
            <pc:sldMk cId="773233228" sldId="284"/>
            <ac:spMk id="7" creationId="{E328FAFA-2A49-439E-A410-091591BE2634}"/>
          </ac:spMkLst>
        </pc:spChg>
      </pc:sldChg>
      <pc:sldChg chg="addSp delSp modSp">
        <pc:chgData name="Peyton Smith" userId="S::psmith@usccb.org::27dab001-170f-4fa8-af7a-dfe0310cd5ac" providerId="AD" clId="Web-{DD890115-8C88-49C8-8BF0-8C03099F2FFE}" dt="2021-10-27T13:58:22.936" v="15" actId="20577"/>
        <pc:sldMkLst>
          <pc:docMk/>
          <pc:sldMk cId="2664644776" sldId="285"/>
        </pc:sldMkLst>
        <pc:spChg chg="add del mod">
          <ac:chgData name="Peyton Smith" userId="S::psmith@usccb.org::27dab001-170f-4fa8-af7a-dfe0310cd5ac" providerId="AD" clId="Web-{DD890115-8C88-49C8-8BF0-8C03099F2FFE}" dt="2021-10-27T13:58:22.936" v="15" actId="20577"/>
          <ac:spMkLst>
            <pc:docMk/>
            <pc:sldMk cId="2664644776" sldId="285"/>
            <ac:spMk id="7" creationId="{E328FAFA-2A49-439E-A410-091591BE2634}"/>
          </ac:spMkLst>
        </pc:spChg>
        <pc:picChg chg="del">
          <ac:chgData name="Peyton Smith" userId="S::psmith@usccb.org::27dab001-170f-4fa8-af7a-dfe0310cd5ac" providerId="AD" clId="Web-{DD890115-8C88-49C8-8BF0-8C03099F2FFE}" dt="2021-10-27T13:58:16.123" v="14"/>
          <ac:picMkLst>
            <pc:docMk/>
            <pc:sldMk cId="2664644776" sldId="285"/>
            <ac:picMk id="2050" creationId="{301C1144-F8BD-47E7-9D79-45E46DDF456F}"/>
          </ac:picMkLst>
        </pc:picChg>
      </pc:sldChg>
      <pc:sldChg chg="modSp">
        <pc:chgData name="Peyton Smith" userId="S::psmith@usccb.org::27dab001-170f-4fa8-af7a-dfe0310cd5ac" providerId="AD" clId="Web-{DD890115-8C88-49C8-8BF0-8C03099F2FFE}" dt="2021-10-27T13:58:08.169" v="11" actId="20577"/>
        <pc:sldMkLst>
          <pc:docMk/>
          <pc:sldMk cId="802087229" sldId="286"/>
        </pc:sldMkLst>
        <pc:spChg chg="mod">
          <ac:chgData name="Peyton Smith" userId="S::psmith@usccb.org::27dab001-170f-4fa8-af7a-dfe0310cd5ac" providerId="AD" clId="Web-{DD890115-8C88-49C8-8BF0-8C03099F2FFE}" dt="2021-10-27T13:58:08.169" v="11" actId="20577"/>
          <ac:spMkLst>
            <pc:docMk/>
            <pc:sldMk cId="802087229" sldId="286"/>
            <ac:spMk id="7" creationId="{E328FAFA-2A49-439E-A410-091591BE2634}"/>
          </ac:spMkLst>
        </pc:spChg>
      </pc:sldChg>
    </pc:docChg>
  </pc:docChgLst>
  <pc:docChgLst>
    <pc:chgData name="Colleen Tighe" userId="S::ctighe@usccb.org::bac4d7c8-0e64-479e-9d80-c642157ac721" providerId="AD" clId="Web-{3CD2A1FB-E658-40B7-B1EE-2B1B66152EE4}"/>
    <pc:docChg chg="modSld">
      <pc:chgData name="Colleen Tighe" userId="S::ctighe@usccb.org::bac4d7c8-0e64-479e-9d80-c642157ac721" providerId="AD" clId="Web-{3CD2A1FB-E658-40B7-B1EE-2B1B66152EE4}" dt="2021-10-20T15:03:59.888" v="42"/>
      <pc:docMkLst>
        <pc:docMk/>
      </pc:docMkLst>
      <pc:sldChg chg="addSp delSp modSp">
        <pc:chgData name="Colleen Tighe" userId="S::ctighe@usccb.org::bac4d7c8-0e64-479e-9d80-c642157ac721" providerId="AD" clId="Web-{3CD2A1FB-E658-40B7-B1EE-2B1B66152EE4}" dt="2021-10-20T15:03:59.888" v="42"/>
        <pc:sldMkLst>
          <pc:docMk/>
          <pc:sldMk cId="1903703252" sldId="279"/>
        </pc:sldMkLst>
        <pc:graphicFrameChg chg="add mod modGraphic">
          <ac:chgData name="Colleen Tighe" userId="S::ctighe@usccb.org::bac4d7c8-0e64-479e-9d80-c642157ac721" providerId="AD" clId="Web-{3CD2A1FB-E658-40B7-B1EE-2B1B66152EE4}" dt="2021-10-20T15:03:59.888" v="42"/>
          <ac:graphicFrameMkLst>
            <pc:docMk/>
            <pc:sldMk cId="1903703252" sldId="279"/>
            <ac:graphicFrameMk id="4" creationId="{68106267-963B-4BC3-8A36-59D6A9871E46}"/>
          </ac:graphicFrameMkLst>
        </pc:graphicFrameChg>
        <pc:graphicFrameChg chg="del mod modGraphic">
          <ac:chgData name="Colleen Tighe" userId="S::ctighe@usccb.org::bac4d7c8-0e64-479e-9d80-c642157ac721" providerId="AD" clId="Web-{3CD2A1FB-E658-40B7-B1EE-2B1B66152EE4}" dt="2021-10-20T14:59:01.240" v="27"/>
          <ac:graphicFrameMkLst>
            <pc:docMk/>
            <pc:sldMk cId="1903703252" sldId="279"/>
            <ac:graphicFrameMk id="5" creationId="{784348F8-6CEE-4BE9-93D4-25C8185DC426}"/>
          </ac:graphicFrameMkLst>
        </pc:graphicFrameChg>
      </pc:sldChg>
    </pc:docChg>
  </pc:docChgLst>
  <pc:docChgLst>
    <pc:chgData name="Colleen Tighe" userId="S::ctighe@usccb.org::bac4d7c8-0e64-479e-9d80-c642157ac721" providerId="AD" clId="Web-{D49F9903-F21D-49F2-9FC0-21FD8A7502F6}"/>
    <pc:docChg chg="modSld">
      <pc:chgData name="Colleen Tighe" userId="S::ctighe@usccb.org::bac4d7c8-0e64-479e-9d80-c642157ac721" providerId="AD" clId="Web-{D49F9903-F21D-49F2-9FC0-21FD8A7502F6}" dt="2021-11-10T16:30:27.529" v="13"/>
      <pc:docMkLst>
        <pc:docMk/>
      </pc:docMkLst>
      <pc:sldChg chg="modSp">
        <pc:chgData name="Colleen Tighe" userId="S::ctighe@usccb.org::bac4d7c8-0e64-479e-9d80-c642157ac721" providerId="AD" clId="Web-{D49F9903-F21D-49F2-9FC0-21FD8A7502F6}" dt="2021-11-10T16:30:27.529" v="13"/>
        <pc:sldMkLst>
          <pc:docMk/>
          <pc:sldMk cId="1903703252" sldId="279"/>
        </pc:sldMkLst>
        <pc:graphicFrameChg chg="mod modGraphic">
          <ac:chgData name="Colleen Tighe" userId="S::ctighe@usccb.org::bac4d7c8-0e64-479e-9d80-c642157ac721" providerId="AD" clId="Web-{D49F9903-F21D-49F2-9FC0-21FD8A7502F6}" dt="2021-11-10T16:30:27.529" v="13"/>
          <ac:graphicFrameMkLst>
            <pc:docMk/>
            <pc:sldMk cId="1903703252" sldId="279"/>
            <ac:graphicFrameMk id="4" creationId="{68106267-963B-4BC3-8A36-59D6A9871E46}"/>
          </ac:graphicFrameMkLst>
        </pc:graphicFrameChg>
      </pc:sldChg>
    </pc:docChg>
  </pc:docChgLst>
  <pc:docChgLst>
    <pc:chgData name="Rachel Pollock" userId="S::rpollock@usccb.org::5d79080d-b86f-4241-8f75-89e865fa7d91" providerId="AD" clId="Web-{5A4E4821-3492-4FA8-A308-8FD3C19CA38F}"/>
    <pc:docChg chg="modSld">
      <pc:chgData name="Rachel Pollock" userId="S::rpollock@usccb.org::5d79080d-b86f-4241-8f75-89e865fa7d91" providerId="AD" clId="Web-{5A4E4821-3492-4FA8-A308-8FD3C19CA38F}" dt="2021-09-29T17:29:06.515" v="219" actId="20577"/>
      <pc:docMkLst>
        <pc:docMk/>
      </pc:docMkLst>
      <pc:sldChg chg="delSp modSp">
        <pc:chgData name="Rachel Pollock" userId="S::rpollock@usccb.org::5d79080d-b86f-4241-8f75-89e865fa7d91" providerId="AD" clId="Web-{5A4E4821-3492-4FA8-A308-8FD3C19CA38F}" dt="2021-09-29T17:29:06.515" v="219" actId="20577"/>
        <pc:sldMkLst>
          <pc:docMk/>
          <pc:sldMk cId="1692135164" sldId="263"/>
        </pc:sldMkLst>
        <pc:spChg chg="mod">
          <ac:chgData name="Rachel Pollock" userId="S::rpollock@usccb.org::5d79080d-b86f-4241-8f75-89e865fa7d91" providerId="AD" clId="Web-{5A4E4821-3492-4FA8-A308-8FD3C19CA38F}" dt="2021-09-29T17:29:06.515" v="219" actId="20577"/>
          <ac:spMkLst>
            <pc:docMk/>
            <pc:sldMk cId="1692135164" sldId="263"/>
            <ac:spMk id="13" creationId="{D479B1F2-2252-4335-AC9F-5F0FBE09B6B9}"/>
          </ac:spMkLst>
        </pc:spChg>
        <pc:spChg chg="del">
          <ac:chgData name="Rachel Pollock" userId="S::rpollock@usccb.org::5d79080d-b86f-4241-8f75-89e865fa7d91" providerId="AD" clId="Web-{5A4E4821-3492-4FA8-A308-8FD3C19CA38F}" dt="2021-09-29T17:27:56.405" v="185"/>
          <ac:spMkLst>
            <pc:docMk/>
            <pc:sldMk cId="1692135164" sldId="263"/>
            <ac:spMk id="56" creationId="{5C6ABBEC-AAF7-4378-9660-7653FC39C2B6}"/>
          </ac:spMkLst>
        </pc:spChg>
      </pc:sldChg>
      <pc:sldChg chg="modSp">
        <pc:chgData name="Rachel Pollock" userId="S::rpollock@usccb.org::5d79080d-b86f-4241-8f75-89e865fa7d91" providerId="AD" clId="Web-{5A4E4821-3492-4FA8-A308-8FD3C19CA38F}" dt="2021-09-29T17:25:03.310" v="162"/>
        <pc:sldMkLst>
          <pc:docMk/>
          <pc:sldMk cId="1903703252" sldId="279"/>
        </pc:sldMkLst>
        <pc:graphicFrameChg chg="mod modGraphic">
          <ac:chgData name="Rachel Pollock" userId="S::rpollock@usccb.org::5d79080d-b86f-4241-8f75-89e865fa7d91" providerId="AD" clId="Web-{5A4E4821-3492-4FA8-A308-8FD3C19CA38F}" dt="2021-09-29T17:25:03.310" v="162"/>
          <ac:graphicFrameMkLst>
            <pc:docMk/>
            <pc:sldMk cId="1903703252" sldId="279"/>
            <ac:graphicFrameMk id="5" creationId="{784348F8-6CEE-4BE9-93D4-25C8185DC426}"/>
          </ac:graphicFrameMkLst>
        </pc:graphicFrameChg>
      </pc:sldChg>
      <pc:sldChg chg="modSp">
        <pc:chgData name="Rachel Pollock" userId="S::rpollock@usccb.org::5d79080d-b86f-4241-8f75-89e865fa7d91" providerId="AD" clId="Web-{5A4E4821-3492-4FA8-A308-8FD3C19CA38F}" dt="2021-09-29T17:26:22.264" v="171" actId="20577"/>
        <pc:sldMkLst>
          <pc:docMk/>
          <pc:sldMk cId="2508328861" sldId="280"/>
        </pc:sldMkLst>
        <pc:spChg chg="mod">
          <ac:chgData name="Rachel Pollock" userId="S::rpollock@usccb.org::5d79080d-b86f-4241-8f75-89e865fa7d91" providerId="AD" clId="Web-{5A4E4821-3492-4FA8-A308-8FD3C19CA38F}" dt="2021-09-29T17:26:22.264" v="171" actId="20577"/>
          <ac:spMkLst>
            <pc:docMk/>
            <pc:sldMk cId="2508328861" sldId="280"/>
            <ac:spMk id="13" creationId="{D479B1F2-2252-4335-AC9F-5F0FBE09B6B9}"/>
          </ac:spMkLst>
        </pc:spChg>
      </pc:sldChg>
    </pc:docChg>
  </pc:docChgLst>
  <pc:docChgLst>
    <pc:chgData name="Peyton Smith" userId="27dab001-170f-4fa8-af7a-dfe0310cd5ac" providerId="ADAL" clId="{0A3D941E-64F8-423D-9BB4-DF2E001D608E}"/>
    <pc:docChg chg="undo custSel modSld">
      <pc:chgData name="Peyton Smith" userId="27dab001-170f-4fa8-af7a-dfe0310cd5ac" providerId="ADAL" clId="{0A3D941E-64F8-423D-9BB4-DF2E001D608E}" dt="2021-10-27T15:11:22.505" v="157"/>
      <pc:docMkLst>
        <pc:docMk/>
      </pc:docMkLst>
      <pc:sldChg chg="modSp mod">
        <pc:chgData name="Peyton Smith" userId="27dab001-170f-4fa8-af7a-dfe0310cd5ac" providerId="ADAL" clId="{0A3D941E-64F8-423D-9BB4-DF2E001D608E}" dt="2021-10-27T15:07:06.703" v="22" actId="122"/>
        <pc:sldMkLst>
          <pc:docMk/>
          <pc:sldMk cId="3785008760" sldId="275"/>
        </pc:sldMkLst>
        <pc:graphicFrameChg chg="modGraphic">
          <ac:chgData name="Peyton Smith" userId="27dab001-170f-4fa8-af7a-dfe0310cd5ac" providerId="ADAL" clId="{0A3D941E-64F8-423D-9BB4-DF2E001D608E}" dt="2021-10-27T15:07:06.703" v="22" actId="122"/>
          <ac:graphicFrameMkLst>
            <pc:docMk/>
            <pc:sldMk cId="3785008760" sldId="275"/>
            <ac:graphicFrameMk id="5" creationId="{246BAE3A-DEB3-4C80-BB94-4D51D717251A}"/>
          </ac:graphicFrameMkLst>
        </pc:graphicFrameChg>
      </pc:sldChg>
      <pc:sldChg chg="modSp mod">
        <pc:chgData name="Peyton Smith" userId="27dab001-170f-4fa8-af7a-dfe0310cd5ac" providerId="ADAL" clId="{0A3D941E-64F8-423D-9BB4-DF2E001D608E}" dt="2021-10-27T15:11:08.573" v="154" actId="20577"/>
        <pc:sldMkLst>
          <pc:docMk/>
          <pc:sldMk cId="1396480087" sldId="276"/>
        </pc:sldMkLst>
        <pc:spChg chg="mod">
          <ac:chgData name="Peyton Smith" userId="27dab001-170f-4fa8-af7a-dfe0310cd5ac" providerId="ADAL" clId="{0A3D941E-64F8-423D-9BB4-DF2E001D608E}" dt="2021-10-27T15:11:08.573" v="154" actId="20577"/>
          <ac:spMkLst>
            <pc:docMk/>
            <pc:sldMk cId="1396480087" sldId="276"/>
            <ac:spMk id="2" creationId="{F2A68DDA-51E2-4BD9-A822-E7C1DFE1BAC1}"/>
          </ac:spMkLst>
        </pc:spChg>
        <pc:spChg chg="mod">
          <ac:chgData name="Peyton Smith" userId="27dab001-170f-4fa8-af7a-dfe0310cd5ac" providerId="ADAL" clId="{0A3D941E-64F8-423D-9BB4-DF2E001D608E}" dt="2021-10-27T15:10:47.904" v="145" actId="403"/>
          <ac:spMkLst>
            <pc:docMk/>
            <pc:sldMk cId="1396480087" sldId="276"/>
            <ac:spMk id="10" creationId="{1B474D73-94F3-4C13-B6B4-BFD5BEDB9FA1}"/>
          </ac:spMkLst>
        </pc:spChg>
        <pc:picChg chg="mod">
          <ac:chgData name="Peyton Smith" userId="27dab001-170f-4fa8-af7a-dfe0310cd5ac" providerId="ADAL" clId="{0A3D941E-64F8-423D-9BB4-DF2E001D608E}" dt="2021-10-27T15:11:05.501" v="148" actId="1076"/>
          <ac:picMkLst>
            <pc:docMk/>
            <pc:sldMk cId="1396480087" sldId="276"/>
            <ac:picMk id="12" creationId="{69EDD737-EE67-48ED-A090-131B43C3E284}"/>
          </ac:picMkLst>
        </pc:picChg>
      </pc:sldChg>
      <pc:sldChg chg="modSp mod">
        <pc:chgData name="Peyton Smith" userId="27dab001-170f-4fa8-af7a-dfe0310cd5ac" providerId="ADAL" clId="{0A3D941E-64F8-423D-9BB4-DF2E001D608E}" dt="2021-10-27T15:06:27.748" v="4" actId="2711"/>
        <pc:sldMkLst>
          <pc:docMk/>
          <pc:sldMk cId="1903703252" sldId="279"/>
        </pc:sldMkLst>
        <pc:graphicFrameChg chg="modGraphic">
          <ac:chgData name="Peyton Smith" userId="27dab001-170f-4fa8-af7a-dfe0310cd5ac" providerId="ADAL" clId="{0A3D941E-64F8-423D-9BB4-DF2E001D608E}" dt="2021-10-27T15:06:27.748" v="4" actId="2711"/>
          <ac:graphicFrameMkLst>
            <pc:docMk/>
            <pc:sldMk cId="1903703252" sldId="279"/>
            <ac:graphicFrameMk id="4" creationId="{68106267-963B-4BC3-8A36-59D6A9871E46}"/>
          </ac:graphicFrameMkLst>
        </pc:graphicFrameChg>
      </pc:sldChg>
      <pc:sldChg chg="modSp mod">
        <pc:chgData name="Peyton Smith" userId="27dab001-170f-4fa8-af7a-dfe0310cd5ac" providerId="ADAL" clId="{0A3D941E-64F8-423D-9BB4-DF2E001D608E}" dt="2021-10-27T15:06:19.823" v="3" actId="2711"/>
        <pc:sldMkLst>
          <pc:docMk/>
          <pc:sldMk cId="773233228" sldId="284"/>
        </pc:sldMkLst>
        <pc:spChg chg="mod">
          <ac:chgData name="Peyton Smith" userId="27dab001-170f-4fa8-af7a-dfe0310cd5ac" providerId="ADAL" clId="{0A3D941E-64F8-423D-9BB4-DF2E001D608E}" dt="2021-10-27T15:06:19.823" v="3" actId="2711"/>
          <ac:spMkLst>
            <pc:docMk/>
            <pc:sldMk cId="773233228" sldId="284"/>
            <ac:spMk id="7" creationId="{E328FAFA-2A49-439E-A410-091591BE2634}"/>
          </ac:spMkLst>
        </pc:spChg>
      </pc:sldChg>
      <pc:sldChg chg="addSp delSp modSp mod">
        <pc:chgData name="Peyton Smith" userId="27dab001-170f-4fa8-af7a-dfe0310cd5ac" providerId="ADAL" clId="{0A3D941E-64F8-423D-9BB4-DF2E001D608E}" dt="2021-10-27T15:11:22.505" v="157"/>
        <pc:sldMkLst>
          <pc:docMk/>
          <pc:sldMk cId="2664644776" sldId="285"/>
        </pc:sldMkLst>
        <pc:spChg chg="del">
          <ac:chgData name="Peyton Smith" userId="27dab001-170f-4fa8-af7a-dfe0310cd5ac" providerId="ADAL" clId="{0A3D941E-64F8-423D-9BB4-DF2E001D608E}" dt="2021-10-27T15:11:19.708" v="156" actId="478"/>
          <ac:spMkLst>
            <pc:docMk/>
            <pc:sldMk cId="2664644776" sldId="285"/>
            <ac:spMk id="6" creationId="{D3507990-EB11-4161-B299-EC6AA6EA2124}"/>
          </ac:spMkLst>
        </pc:spChg>
        <pc:spChg chg="del">
          <ac:chgData name="Peyton Smith" userId="27dab001-170f-4fa8-af7a-dfe0310cd5ac" providerId="ADAL" clId="{0A3D941E-64F8-423D-9BB4-DF2E001D608E}" dt="2021-10-27T15:11:19.083" v="155" actId="478"/>
          <ac:spMkLst>
            <pc:docMk/>
            <pc:sldMk cId="2664644776" sldId="285"/>
            <ac:spMk id="7" creationId="{E328FAFA-2A49-439E-A410-091591BE2634}"/>
          </ac:spMkLst>
        </pc:spChg>
        <pc:spChg chg="add mod">
          <ac:chgData name="Peyton Smith" userId="27dab001-170f-4fa8-af7a-dfe0310cd5ac" providerId="ADAL" clId="{0A3D941E-64F8-423D-9BB4-DF2E001D608E}" dt="2021-10-27T15:11:22.505" v="157"/>
          <ac:spMkLst>
            <pc:docMk/>
            <pc:sldMk cId="2664644776" sldId="285"/>
            <ac:spMk id="10" creationId="{357FE810-C731-40ED-9211-1C3763DD6F9C}"/>
          </ac:spMkLst>
        </pc:spChg>
      </pc:sldChg>
    </pc:docChg>
  </pc:docChgLst>
  <pc:docChgLst>
    <pc:chgData name="Colleen Tighe" userId="S::ctighe@usccb.org::bac4d7c8-0e64-479e-9d80-c642157ac721" providerId="AD" clId="Web-{68708F8E-0A62-40ED-B001-B64FC47308EF}"/>
    <pc:docChg chg="modSld">
      <pc:chgData name="Colleen Tighe" userId="S::ctighe@usccb.org::bac4d7c8-0e64-479e-9d80-c642157ac721" providerId="AD" clId="Web-{68708F8E-0A62-40ED-B001-B64FC47308EF}" dt="2021-11-03T16:52:56.214" v="262" actId="20577"/>
      <pc:docMkLst>
        <pc:docMk/>
      </pc:docMkLst>
      <pc:sldChg chg="modSp">
        <pc:chgData name="Colleen Tighe" userId="S::ctighe@usccb.org::bac4d7c8-0e64-479e-9d80-c642157ac721" providerId="AD" clId="Web-{68708F8E-0A62-40ED-B001-B64FC47308EF}" dt="2021-11-03T16:52:56.214" v="262" actId="20577"/>
        <pc:sldMkLst>
          <pc:docMk/>
          <pc:sldMk cId="773233228" sldId="284"/>
        </pc:sldMkLst>
        <pc:spChg chg="mod">
          <ac:chgData name="Colleen Tighe" userId="S::ctighe@usccb.org::bac4d7c8-0e64-479e-9d80-c642157ac721" providerId="AD" clId="Web-{68708F8E-0A62-40ED-B001-B64FC47308EF}" dt="2021-11-03T16:52:56.214" v="262" actId="20577"/>
          <ac:spMkLst>
            <pc:docMk/>
            <pc:sldMk cId="773233228" sldId="284"/>
            <ac:spMk id="7" creationId="{E328FAFA-2A49-439E-A410-091591BE2634}"/>
          </ac:spMkLst>
        </pc:spChg>
        <pc:spChg chg="mod">
          <ac:chgData name="Colleen Tighe" userId="S::ctighe@usccb.org::bac4d7c8-0e64-479e-9d80-c642157ac721" providerId="AD" clId="Web-{68708F8E-0A62-40ED-B001-B64FC47308EF}" dt="2021-11-03T16:43:06.418" v="19" actId="20577"/>
          <ac:spMkLst>
            <pc:docMk/>
            <pc:sldMk cId="773233228" sldId="284"/>
            <ac:spMk id="9" creationId="{1A74A54E-DA79-4E10-9EA5-A4839EF12BF1}"/>
          </ac:spMkLst>
        </pc:spChg>
      </pc:sldChg>
    </pc:docChg>
  </pc:docChgLst>
  <pc:docChgLst>
    <pc:chgData name="David Spicer" userId="S::dspicer@usccb.org::5951a98f-67a7-4f81-aa36-1fb078871402" providerId="AD" clId="Web-{E311BFDE-443F-4AD2-855C-BBF9C6C27AB5}"/>
    <pc:docChg chg="modSld">
      <pc:chgData name="David Spicer" userId="S::dspicer@usccb.org::5951a98f-67a7-4f81-aa36-1fb078871402" providerId="AD" clId="Web-{E311BFDE-443F-4AD2-855C-BBF9C6C27AB5}" dt="2021-10-20T17:27:58.010" v="9" actId="20577"/>
      <pc:docMkLst>
        <pc:docMk/>
      </pc:docMkLst>
      <pc:sldChg chg="modSp">
        <pc:chgData name="David Spicer" userId="S::dspicer@usccb.org::5951a98f-67a7-4f81-aa36-1fb078871402" providerId="AD" clId="Web-{E311BFDE-443F-4AD2-855C-BBF9C6C27AB5}" dt="2021-10-20T17:27:58.010" v="9" actId="20577"/>
        <pc:sldMkLst>
          <pc:docMk/>
          <pc:sldMk cId="984129202" sldId="282"/>
        </pc:sldMkLst>
        <pc:spChg chg="mod">
          <ac:chgData name="David Spicer" userId="S::dspicer@usccb.org::5951a98f-67a7-4f81-aa36-1fb078871402" providerId="AD" clId="Web-{E311BFDE-443F-4AD2-855C-BBF9C6C27AB5}" dt="2021-10-20T17:27:58.010" v="9" actId="20577"/>
          <ac:spMkLst>
            <pc:docMk/>
            <pc:sldMk cId="984129202" sldId="282"/>
            <ac:spMk id="7" creationId="{E328FAFA-2A49-439E-A410-091591BE2634}"/>
          </ac:spMkLst>
        </pc:spChg>
      </pc:sldChg>
    </pc:docChg>
  </pc:docChgLst>
  <pc:docChgLst>
    <pc:chgData name="Peyton Smith" userId="S::psmith@usccb.org::27dab001-170f-4fa8-af7a-dfe0310cd5ac" providerId="AD" clId="Web-{E0A78FAE-A877-4714-94DF-E0BB43B9659E}"/>
    <pc:docChg chg="modSld">
      <pc:chgData name="Peyton Smith" userId="S::psmith@usccb.org::27dab001-170f-4fa8-af7a-dfe0310cd5ac" providerId="AD" clId="Web-{E0A78FAE-A877-4714-94DF-E0BB43B9659E}" dt="2021-11-10T15:00:57.057" v="2" actId="20577"/>
      <pc:docMkLst>
        <pc:docMk/>
      </pc:docMkLst>
      <pc:sldChg chg="modSp">
        <pc:chgData name="Peyton Smith" userId="S::psmith@usccb.org::27dab001-170f-4fa8-af7a-dfe0310cd5ac" providerId="AD" clId="Web-{E0A78FAE-A877-4714-94DF-E0BB43B9659E}" dt="2021-11-10T15:00:57.057" v="2" actId="20577"/>
        <pc:sldMkLst>
          <pc:docMk/>
          <pc:sldMk cId="3658158777" sldId="274"/>
        </pc:sldMkLst>
        <pc:spChg chg="mod">
          <ac:chgData name="Peyton Smith" userId="S::psmith@usccb.org::27dab001-170f-4fa8-af7a-dfe0310cd5ac" providerId="AD" clId="Web-{E0A78FAE-A877-4714-94DF-E0BB43B9659E}" dt="2021-11-10T15:00:57.057" v="2" actId="20577"/>
          <ac:spMkLst>
            <pc:docMk/>
            <pc:sldMk cId="3658158777" sldId="274"/>
            <ac:spMk id="22" creationId="{A7555D81-23FD-4E28-A0E6-E2C93A847D0D}"/>
          </ac:spMkLst>
        </pc:spChg>
      </pc:sldChg>
    </pc:docChg>
  </pc:docChgLst>
  <pc:docChgLst>
    <pc:chgData name="Colleen Tighe" userId="S::ctighe@usccb.org::bac4d7c8-0e64-479e-9d80-c642157ac721" providerId="AD" clId="Web-{8B6FE885-0306-4C92-976D-EABA7113E947}"/>
    <pc:docChg chg="modSld sldOrd">
      <pc:chgData name="Colleen Tighe" userId="S::ctighe@usccb.org::bac4d7c8-0e64-479e-9d80-c642157ac721" providerId="AD" clId="Web-{8B6FE885-0306-4C92-976D-EABA7113E947}" dt="2021-11-10T17:08:12.846" v="897"/>
      <pc:docMkLst>
        <pc:docMk/>
      </pc:docMkLst>
      <pc:sldChg chg="modSp">
        <pc:chgData name="Colleen Tighe" userId="S::ctighe@usccb.org::bac4d7c8-0e64-479e-9d80-c642157ac721" providerId="AD" clId="Web-{8B6FE885-0306-4C92-976D-EABA7113E947}" dt="2021-11-10T16:48:14.519" v="377" actId="20577"/>
        <pc:sldMkLst>
          <pc:docMk/>
          <pc:sldMk cId="773233228" sldId="284"/>
        </pc:sldMkLst>
        <pc:spChg chg="mod">
          <ac:chgData name="Colleen Tighe" userId="S::ctighe@usccb.org::bac4d7c8-0e64-479e-9d80-c642157ac721" providerId="AD" clId="Web-{8B6FE885-0306-4C92-976D-EABA7113E947}" dt="2021-11-10T16:48:14.519" v="377" actId="20577"/>
          <ac:spMkLst>
            <pc:docMk/>
            <pc:sldMk cId="773233228" sldId="284"/>
            <ac:spMk id="7" creationId="{E328FAFA-2A49-439E-A410-091591BE2634}"/>
          </ac:spMkLst>
        </pc:spChg>
        <pc:spChg chg="mod">
          <ac:chgData name="Colleen Tighe" userId="S::ctighe@usccb.org::bac4d7c8-0e64-479e-9d80-c642157ac721" providerId="AD" clId="Web-{8B6FE885-0306-4C92-976D-EABA7113E947}" dt="2021-11-10T16:41:15.524" v="17" actId="20577"/>
          <ac:spMkLst>
            <pc:docMk/>
            <pc:sldMk cId="773233228" sldId="284"/>
            <ac:spMk id="9" creationId="{1A74A54E-DA79-4E10-9EA5-A4839EF12BF1}"/>
          </ac:spMkLst>
        </pc:spChg>
      </pc:sldChg>
      <pc:sldChg chg="modSp ord">
        <pc:chgData name="Colleen Tighe" userId="S::ctighe@usccb.org::bac4d7c8-0e64-479e-9d80-c642157ac721" providerId="AD" clId="Web-{8B6FE885-0306-4C92-976D-EABA7113E947}" dt="2021-11-10T17:08:12.846" v="897"/>
        <pc:sldMkLst>
          <pc:docMk/>
          <pc:sldMk cId="3780731620" sldId="291"/>
        </pc:sldMkLst>
        <pc:spChg chg="mod">
          <ac:chgData name="Colleen Tighe" userId="S::ctighe@usccb.org::bac4d7c8-0e64-479e-9d80-c642157ac721" providerId="AD" clId="Web-{8B6FE885-0306-4C92-976D-EABA7113E947}" dt="2021-11-10T17:05:32.982" v="896" actId="20577"/>
          <ac:spMkLst>
            <pc:docMk/>
            <pc:sldMk cId="3780731620" sldId="291"/>
            <ac:spMk id="7" creationId="{E328FAFA-2A49-439E-A410-091591BE2634}"/>
          </ac:spMkLst>
        </pc:spChg>
        <pc:spChg chg="mod">
          <ac:chgData name="Colleen Tighe" userId="S::ctighe@usccb.org::bac4d7c8-0e64-479e-9d80-c642157ac721" providerId="AD" clId="Web-{8B6FE885-0306-4C92-976D-EABA7113E947}" dt="2021-11-10T16:48:26.754" v="395" actId="20577"/>
          <ac:spMkLst>
            <pc:docMk/>
            <pc:sldMk cId="3780731620" sldId="291"/>
            <ac:spMk id="9" creationId="{1A74A54E-DA79-4E10-9EA5-A4839EF12BF1}"/>
          </ac:spMkLst>
        </pc:spChg>
      </pc:sldChg>
    </pc:docChg>
  </pc:docChgLst>
  <pc:docChgLst>
    <pc:chgData name="Rachel Pollock" userId="S::rpollock@usccb.org::5d79080d-b86f-4241-8f75-89e865fa7d91" providerId="AD" clId="Web-{709544ED-36E6-42F8-9C01-A7985B8601C0}"/>
    <pc:docChg chg="modSld">
      <pc:chgData name="Rachel Pollock" userId="S::rpollock@usccb.org::5d79080d-b86f-4241-8f75-89e865fa7d91" providerId="AD" clId="Web-{709544ED-36E6-42F8-9C01-A7985B8601C0}" dt="2021-10-13T17:45:20.239" v="1" actId="20577"/>
      <pc:docMkLst>
        <pc:docMk/>
      </pc:docMkLst>
      <pc:sldChg chg="modSp">
        <pc:chgData name="Rachel Pollock" userId="S::rpollock@usccb.org::5d79080d-b86f-4241-8f75-89e865fa7d91" providerId="AD" clId="Web-{709544ED-36E6-42F8-9C01-A7985B8601C0}" dt="2021-10-13T17:45:20.239" v="1" actId="20577"/>
        <pc:sldMkLst>
          <pc:docMk/>
          <pc:sldMk cId="773233228" sldId="284"/>
        </pc:sldMkLst>
        <pc:spChg chg="mod">
          <ac:chgData name="Rachel Pollock" userId="S::rpollock@usccb.org::5d79080d-b86f-4241-8f75-89e865fa7d91" providerId="AD" clId="Web-{709544ED-36E6-42F8-9C01-A7985B8601C0}" dt="2021-10-13T17:45:20.239" v="1" actId="20577"/>
          <ac:spMkLst>
            <pc:docMk/>
            <pc:sldMk cId="773233228" sldId="284"/>
            <ac:spMk id="7" creationId="{E328FAFA-2A49-439E-A410-091591BE2634}"/>
          </ac:spMkLst>
        </pc:spChg>
      </pc:sldChg>
    </pc:docChg>
  </pc:docChgLst>
  <pc:docChgLst>
    <pc:chgData name="Peyton Smith" userId="S::psmith@usccb.org::27dab001-170f-4fa8-af7a-dfe0310cd5ac" providerId="AD" clId="Web-{31864D53-A53A-4FAC-A28A-3544AFF97024}"/>
    <pc:docChg chg="modSld">
      <pc:chgData name="Peyton Smith" userId="S::psmith@usccb.org::27dab001-170f-4fa8-af7a-dfe0310cd5ac" providerId="AD" clId="Web-{31864D53-A53A-4FAC-A28A-3544AFF97024}" dt="2021-09-15T14:54:24.532" v="5" actId="20577"/>
      <pc:docMkLst>
        <pc:docMk/>
      </pc:docMkLst>
      <pc:sldChg chg="modSp">
        <pc:chgData name="Peyton Smith" userId="S::psmith@usccb.org::27dab001-170f-4fa8-af7a-dfe0310cd5ac" providerId="AD" clId="Web-{31864D53-A53A-4FAC-A28A-3544AFF97024}" dt="2021-09-15T14:54:24.532" v="5" actId="20577"/>
        <pc:sldMkLst>
          <pc:docMk/>
          <pc:sldMk cId="1129946534" sldId="264"/>
        </pc:sldMkLst>
        <pc:spChg chg="mod">
          <ac:chgData name="Peyton Smith" userId="S::psmith@usccb.org::27dab001-170f-4fa8-af7a-dfe0310cd5ac" providerId="AD" clId="Web-{31864D53-A53A-4FAC-A28A-3544AFF97024}" dt="2021-09-15T14:54:24.532" v="5" actId="20577"/>
          <ac:spMkLst>
            <pc:docMk/>
            <pc:sldMk cId="1129946534" sldId="264"/>
            <ac:spMk id="18" creationId="{461B9C03-D2C3-4E33-9082-A97127F55429}"/>
          </ac:spMkLst>
        </pc:spChg>
      </pc:sldChg>
      <pc:sldChg chg="modSp">
        <pc:chgData name="Peyton Smith" userId="S::psmith@usccb.org::27dab001-170f-4fa8-af7a-dfe0310cd5ac" providerId="AD" clId="Web-{31864D53-A53A-4FAC-A28A-3544AFF97024}" dt="2021-09-15T14:54:13.469" v="1" actId="20577"/>
        <pc:sldMkLst>
          <pc:docMk/>
          <pc:sldMk cId="1396480087" sldId="276"/>
        </pc:sldMkLst>
        <pc:spChg chg="mod">
          <ac:chgData name="Peyton Smith" userId="S::psmith@usccb.org::27dab001-170f-4fa8-af7a-dfe0310cd5ac" providerId="AD" clId="Web-{31864D53-A53A-4FAC-A28A-3544AFF97024}" dt="2021-09-15T14:54:13.469" v="1" actId="20577"/>
          <ac:spMkLst>
            <pc:docMk/>
            <pc:sldMk cId="1396480087" sldId="276"/>
            <ac:spMk id="11" creationId="{C89720BA-B21D-4DA2-A2AA-A89F58EBC414}"/>
          </ac:spMkLst>
        </pc:spChg>
      </pc:sldChg>
    </pc:docChg>
  </pc:docChgLst>
  <pc:docChgLst>
    <pc:chgData name="Peyton Smith" userId="27dab001-170f-4fa8-af7a-dfe0310cd5ac" providerId="ADAL" clId="{A3ECD8C6-A5CF-4595-AA0E-3A3D810FC363}"/>
    <pc:docChg chg="undo custSel addSld delSld modSld replTag delTag">
      <pc:chgData name="Peyton Smith" userId="27dab001-170f-4fa8-af7a-dfe0310cd5ac" providerId="ADAL" clId="{A3ECD8C6-A5CF-4595-AA0E-3A3D810FC363}" dt="2021-11-10T18:49:35.497" v="564"/>
      <pc:docMkLst>
        <pc:docMk/>
      </pc:docMkLst>
      <pc:sldChg chg="replTag delTag">
        <pc:chgData name="Peyton Smith" userId="27dab001-170f-4fa8-af7a-dfe0310cd5ac" providerId="ADAL" clId="{A3ECD8C6-A5CF-4595-AA0E-3A3D810FC363}" dt="2021-11-10T18:49:35.497" v="564"/>
        <pc:sldMkLst>
          <pc:docMk/>
          <pc:sldMk cId="3658158777" sldId="274"/>
        </pc:sldMkLst>
      </pc:sldChg>
      <pc:sldChg chg="modSp mod replTag delTag">
        <pc:chgData name="Peyton Smith" userId="27dab001-170f-4fa8-af7a-dfe0310cd5ac" providerId="ADAL" clId="{A3ECD8C6-A5CF-4595-AA0E-3A3D810FC363}" dt="2021-11-10T18:10:03.610" v="560"/>
        <pc:sldMkLst>
          <pc:docMk/>
          <pc:sldMk cId="1396480087" sldId="276"/>
        </pc:sldMkLst>
        <pc:spChg chg="mod">
          <ac:chgData name="Peyton Smith" userId="27dab001-170f-4fa8-af7a-dfe0310cd5ac" providerId="ADAL" clId="{A3ECD8C6-A5CF-4595-AA0E-3A3D810FC363}" dt="2021-11-10T18:09:00.684" v="558" actId="20577"/>
          <ac:spMkLst>
            <pc:docMk/>
            <pc:sldMk cId="1396480087" sldId="276"/>
            <ac:spMk id="10" creationId="{1B474D73-94F3-4C13-B6B4-BFD5BEDB9FA1}"/>
          </ac:spMkLst>
        </pc:spChg>
      </pc:sldChg>
      <pc:sldChg chg="replTag delTag">
        <pc:chgData name="Peyton Smith" userId="27dab001-170f-4fa8-af7a-dfe0310cd5ac" providerId="ADAL" clId="{A3ECD8C6-A5CF-4595-AA0E-3A3D810FC363}" dt="2021-11-10T18:05:58.049" v="522"/>
        <pc:sldMkLst>
          <pc:docMk/>
          <pc:sldMk cId="1903703252" sldId="279"/>
        </pc:sldMkLst>
      </pc:sldChg>
      <pc:sldChg chg="modSp del mod replTag delTag">
        <pc:chgData name="Peyton Smith" userId="27dab001-170f-4fa8-af7a-dfe0310cd5ac" providerId="ADAL" clId="{A3ECD8C6-A5CF-4595-AA0E-3A3D810FC363}" dt="2021-11-10T17:59:22.207" v="297" actId="47"/>
        <pc:sldMkLst>
          <pc:docMk/>
          <pc:sldMk cId="984129202" sldId="282"/>
        </pc:sldMkLst>
        <pc:spChg chg="mod">
          <ac:chgData name="Peyton Smith" userId="27dab001-170f-4fa8-af7a-dfe0310cd5ac" providerId="ADAL" clId="{A3ECD8C6-A5CF-4595-AA0E-3A3D810FC363}" dt="2021-11-10T15:02:20.557" v="51" actId="20577"/>
          <ac:spMkLst>
            <pc:docMk/>
            <pc:sldMk cId="984129202" sldId="282"/>
            <ac:spMk id="7" creationId="{E328FAFA-2A49-439E-A410-091591BE2634}"/>
          </ac:spMkLst>
        </pc:spChg>
      </pc:sldChg>
      <pc:sldChg chg="modSp mod replTag delTag">
        <pc:chgData name="Peyton Smith" userId="27dab001-170f-4fa8-af7a-dfe0310cd5ac" providerId="ADAL" clId="{A3ECD8C6-A5CF-4595-AA0E-3A3D810FC363}" dt="2021-11-10T18:06:05.080" v="530"/>
        <pc:sldMkLst>
          <pc:docMk/>
          <pc:sldMk cId="773233228" sldId="284"/>
        </pc:sldMkLst>
        <pc:spChg chg="mod">
          <ac:chgData name="Peyton Smith" userId="27dab001-170f-4fa8-af7a-dfe0310cd5ac" providerId="ADAL" clId="{A3ECD8C6-A5CF-4595-AA0E-3A3D810FC363}" dt="2021-11-10T18:05:50.108" v="518" actId="404"/>
          <ac:spMkLst>
            <pc:docMk/>
            <pc:sldMk cId="773233228" sldId="284"/>
            <ac:spMk id="7" creationId="{E328FAFA-2A49-439E-A410-091591BE2634}"/>
          </ac:spMkLst>
        </pc:spChg>
      </pc:sldChg>
      <pc:sldChg chg="addSp delSp modSp mod replTag delTag">
        <pc:chgData name="Peyton Smith" userId="27dab001-170f-4fa8-af7a-dfe0310cd5ac" providerId="ADAL" clId="{A3ECD8C6-A5CF-4595-AA0E-3A3D810FC363}" dt="2021-11-10T18:04:31.742" v="445"/>
        <pc:sldMkLst>
          <pc:docMk/>
          <pc:sldMk cId="2664644776" sldId="285"/>
        </pc:sldMkLst>
        <pc:spChg chg="add del">
          <ac:chgData name="Peyton Smith" userId="27dab001-170f-4fa8-af7a-dfe0310cd5ac" providerId="ADAL" clId="{A3ECD8C6-A5CF-4595-AA0E-3A3D810FC363}" dt="2021-11-10T17:59:33.963" v="309" actId="22"/>
          <ac:spMkLst>
            <pc:docMk/>
            <pc:sldMk cId="2664644776" sldId="285"/>
            <ac:spMk id="6" creationId="{838E8DFB-6284-4294-8A6D-A2539DE1634A}"/>
          </ac:spMkLst>
        </pc:spChg>
        <pc:spChg chg="mod">
          <ac:chgData name="Peyton Smith" userId="27dab001-170f-4fa8-af7a-dfe0310cd5ac" providerId="ADAL" clId="{A3ECD8C6-A5CF-4595-AA0E-3A3D810FC363}" dt="2021-11-10T17:59:14.858" v="279" actId="20577"/>
          <ac:spMkLst>
            <pc:docMk/>
            <pc:sldMk cId="2664644776" sldId="285"/>
            <ac:spMk id="9" creationId="{1A74A54E-DA79-4E10-9EA5-A4839EF12BF1}"/>
          </ac:spMkLst>
        </pc:spChg>
        <pc:spChg chg="mod">
          <ac:chgData name="Peyton Smith" userId="27dab001-170f-4fa8-af7a-dfe0310cd5ac" providerId="ADAL" clId="{A3ECD8C6-A5CF-4595-AA0E-3A3D810FC363}" dt="2021-11-10T18:00:16.972" v="335" actId="403"/>
          <ac:spMkLst>
            <pc:docMk/>
            <pc:sldMk cId="2664644776" sldId="285"/>
            <ac:spMk id="10" creationId="{357FE810-C731-40ED-9211-1C3763DD6F9C}"/>
          </ac:spMkLst>
        </pc:spChg>
      </pc:sldChg>
      <pc:sldChg chg="addSp delSp modSp mod replTag delTag">
        <pc:chgData name="Peyton Smith" userId="27dab001-170f-4fa8-af7a-dfe0310cd5ac" providerId="ADAL" clId="{A3ECD8C6-A5CF-4595-AA0E-3A3D810FC363}" dt="2021-11-10T18:06:21.220" v="540"/>
        <pc:sldMkLst>
          <pc:docMk/>
          <pc:sldMk cId="2561588406" sldId="287"/>
        </pc:sldMkLst>
        <pc:spChg chg="mod">
          <ac:chgData name="Peyton Smith" userId="27dab001-170f-4fa8-af7a-dfe0310cd5ac" providerId="ADAL" clId="{A3ECD8C6-A5CF-4595-AA0E-3A3D810FC363}" dt="2021-11-10T17:59:08.143" v="266" actId="255"/>
          <ac:spMkLst>
            <pc:docMk/>
            <pc:sldMk cId="2561588406" sldId="287"/>
            <ac:spMk id="7" creationId="{E328FAFA-2A49-439E-A410-091591BE2634}"/>
          </ac:spMkLst>
        </pc:spChg>
        <pc:spChg chg="add del">
          <ac:chgData name="Peyton Smith" userId="27dab001-170f-4fa8-af7a-dfe0310cd5ac" providerId="ADAL" clId="{A3ECD8C6-A5CF-4595-AA0E-3A3D810FC363}" dt="2021-11-10T17:58:55.071" v="256" actId="22"/>
          <ac:spMkLst>
            <pc:docMk/>
            <pc:sldMk cId="2561588406" sldId="287"/>
            <ac:spMk id="11" creationId="{51A7F2D6-DDFD-4764-94B4-CA7B1917B78A}"/>
          </ac:spMkLst>
        </pc:spChg>
      </pc:sldChg>
      <pc:sldChg chg="modSp del mod replTag delTag">
        <pc:chgData name="Peyton Smith" userId="27dab001-170f-4fa8-af7a-dfe0310cd5ac" providerId="ADAL" clId="{A3ECD8C6-A5CF-4595-AA0E-3A3D810FC363}" dt="2021-11-10T17:59:16.914" v="282" actId="47"/>
        <pc:sldMkLst>
          <pc:docMk/>
          <pc:sldMk cId="4193720125" sldId="288"/>
        </pc:sldMkLst>
        <pc:spChg chg="mod">
          <ac:chgData name="Peyton Smith" userId="27dab001-170f-4fa8-af7a-dfe0310cd5ac" providerId="ADAL" clId="{A3ECD8C6-A5CF-4595-AA0E-3A3D810FC363}" dt="2021-11-10T15:02:09.459" v="32" actId="20577"/>
          <ac:spMkLst>
            <pc:docMk/>
            <pc:sldMk cId="4193720125" sldId="288"/>
            <ac:spMk id="10" creationId="{357FE810-C731-40ED-9211-1C3763DD6F9C}"/>
          </ac:spMkLst>
        </pc:spChg>
      </pc:sldChg>
      <pc:sldChg chg="modSp del mod replTag delTag">
        <pc:chgData name="Peyton Smith" userId="27dab001-170f-4fa8-af7a-dfe0310cd5ac" providerId="ADAL" clId="{A3ECD8C6-A5CF-4595-AA0E-3A3D810FC363}" dt="2021-11-10T17:59:19.642" v="287" actId="47"/>
        <pc:sldMkLst>
          <pc:docMk/>
          <pc:sldMk cId="1508232901" sldId="289"/>
        </pc:sldMkLst>
        <pc:spChg chg="mod">
          <ac:chgData name="Peyton Smith" userId="27dab001-170f-4fa8-af7a-dfe0310cd5ac" providerId="ADAL" clId="{A3ECD8C6-A5CF-4595-AA0E-3A3D810FC363}" dt="2021-11-10T15:02:14.901" v="39" actId="20577"/>
          <ac:spMkLst>
            <pc:docMk/>
            <pc:sldMk cId="1508232901" sldId="289"/>
            <ac:spMk id="10" creationId="{357FE810-C731-40ED-9211-1C3763DD6F9C}"/>
          </ac:spMkLst>
        </pc:spChg>
      </pc:sldChg>
      <pc:sldChg chg="modSp del mod replTag delTag">
        <pc:chgData name="Peyton Smith" userId="27dab001-170f-4fa8-af7a-dfe0310cd5ac" providerId="ADAL" clId="{A3ECD8C6-A5CF-4595-AA0E-3A3D810FC363}" dt="2021-11-10T17:59:20.986" v="292" actId="47"/>
        <pc:sldMkLst>
          <pc:docMk/>
          <pc:sldMk cId="1187237228" sldId="290"/>
        </pc:sldMkLst>
        <pc:spChg chg="mod">
          <ac:chgData name="Peyton Smith" userId="27dab001-170f-4fa8-af7a-dfe0310cd5ac" providerId="ADAL" clId="{A3ECD8C6-A5CF-4595-AA0E-3A3D810FC363}" dt="2021-11-10T15:02:18.233" v="44" actId="20577"/>
          <ac:spMkLst>
            <pc:docMk/>
            <pc:sldMk cId="1187237228" sldId="290"/>
            <ac:spMk id="10" creationId="{357FE810-C731-40ED-9211-1C3763DD6F9C}"/>
          </ac:spMkLst>
        </pc:spChg>
      </pc:sldChg>
      <pc:sldChg chg="modSp mod replTag delTag">
        <pc:chgData name="Peyton Smith" userId="27dab001-170f-4fa8-af7a-dfe0310cd5ac" providerId="ADAL" clId="{A3ECD8C6-A5CF-4595-AA0E-3A3D810FC363}" dt="2021-11-10T18:06:15.652" v="538" actId="12"/>
        <pc:sldMkLst>
          <pc:docMk/>
          <pc:sldMk cId="3780731620" sldId="291"/>
        </pc:sldMkLst>
        <pc:spChg chg="mod">
          <ac:chgData name="Peyton Smith" userId="27dab001-170f-4fa8-af7a-dfe0310cd5ac" providerId="ADAL" clId="{A3ECD8C6-A5CF-4595-AA0E-3A3D810FC363}" dt="2021-11-10T18:06:15.652" v="538" actId="12"/>
          <ac:spMkLst>
            <pc:docMk/>
            <pc:sldMk cId="3780731620" sldId="291"/>
            <ac:spMk id="7" creationId="{E328FAFA-2A49-439E-A410-091591BE2634}"/>
          </ac:spMkLst>
        </pc:spChg>
      </pc:sldChg>
      <pc:sldChg chg="addSp delSp modSp add mod replTag delTag">
        <pc:chgData name="Peyton Smith" userId="27dab001-170f-4fa8-af7a-dfe0310cd5ac" providerId="ADAL" clId="{A3ECD8C6-A5CF-4595-AA0E-3A3D810FC363}" dt="2021-11-10T18:06:28.194" v="544"/>
        <pc:sldMkLst>
          <pc:docMk/>
          <pc:sldMk cId="2450739632" sldId="292"/>
        </pc:sldMkLst>
        <pc:spChg chg="mod">
          <ac:chgData name="Peyton Smith" userId="27dab001-170f-4fa8-af7a-dfe0310cd5ac" providerId="ADAL" clId="{A3ECD8C6-A5CF-4595-AA0E-3A3D810FC363}" dt="2021-11-10T18:02:57.692" v="414" actId="20577"/>
          <ac:spMkLst>
            <pc:docMk/>
            <pc:sldMk cId="2450739632" sldId="292"/>
            <ac:spMk id="9" creationId="{1A74A54E-DA79-4E10-9EA5-A4839EF12BF1}"/>
          </ac:spMkLst>
        </pc:spChg>
        <pc:spChg chg="mod">
          <ac:chgData name="Peyton Smith" userId="27dab001-170f-4fa8-af7a-dfe0310cd5ac" providerId="ADAL" clId="{A3ECD8C6-A5CF-4595-AA0E-3A3D810FC363}" dt="2021-11-10T18:02:46.938" v="405" actId="6549"/>
          <ac:spMkLst>
            <pc:docMk/>
            <pc:sldMk cId="2450739632" sldId="292"/>
            <ac:spMk id="10" creationId="{357FE810-C731-40ED-9211-1C3763DD6F9C}"/>
          </ac:spMkLst>
        </pc:spChg>
        <pc:picChg chg="add del">
          <ac:chgData name="Peyton Smith" userId="27dab001-170f-4fa8-af7a-dfe0310cd5ac" providerId="ADAL" clId="{A3ECD8C6-A5CF-4595-AA0E-3A3D810FC363}" dt="2021-11-10T18:01:22.969" v="361" actId="21"/>
          <ac:picMkLst>
            <pc:docMk/>
            <pc:sldMk cId="2450739632" sldId="292"/>
            <ac:picMk id="1026" creationId="{555F0864-7937-4366-A228-84C14A6210B7}"/>
          </ac:picMkLst>
        </pc:picChg>
      </pc:sldChg>
      <pc:sldChg chg="addSp delSp modSp new mod replTag delTag">
        <pc:chgData name="Peyton Smith" userId="27dab001-170f-4fa8-af7a-dfe0310cd5ac" providerId="ADAL" clId="{A3ECD8C6-A5CF-4595-AA0E-3A3D810FC363}" dt="2021-11-10T18:06:24.695" v="542"/>
        <pc:sldMkLst>
          <pc:docMk/>
          <pc:sldMk cId="1574936303" sldId="293"/>
        </pc:sldMkLst>
        <pc:spChg chg="del">
          <ac:chgData name="Peyton Smith" userId="27dab001-170f-4fa8-af7a-dfe0310cd5ac" providerId="ADAL" clId="{A3ECD8C6-A5CF-4595-AA0E-3A3D810FC363}" dt="2021-11-10T18:01:33.035" v="368" actId="478"/>
          <ac:spMkLst>
            <pc:docMk/>
            <pc:sldMk cId="1574936303" sldId="293"/>
            <ac:spMk id="2" creationId="{32CAB81B-E683-47C6-B171-C92AD063D8A8}"/>
          </ac:spMkLst>
        </pc:spChg>
        <pc:spChg chg="add del mod ord">
          <ac:chgData name="Peyton Smith" userId="27dab001-170f-4fa8-af7a-dfe0310cd5ac" providerId="ADAL" clId="{A3ECD8C6-A5CF-4595-AA0E-3A3D810FC363}" dt="2021-11-10T18:04:29.723" v="441" actId="478"/>
          <ac:spMkLst>
            <pc:docMk/>
            <pc:sldMk cId="1574936303" sldId="293"/>
            <ac:spMk id="4" creationId="{59AE92B7-8B00-48C7-9280-441C24C6C367}"/>
          </ac:spMkLst>
        </pc:spChg>
        <pc:spChg chg="add del mod">
          <ac:chgData name="Peyton Smith" userId="27dab001-170f-4fa8-af7a-dfe0310cd5ac" providerId="ADAL" clId="{A3ECD8C6-A5CF-4595-AA0E-3A3D810FC363}" dt="2021-11-10T18:04:53.038" v="484" actId="478"/>
          <ac:spMkLst>
            <pc:docMk/>
            <pc:sldMk cId="1574936303" sldId="293"/>
            <ac:spMk id="5" creationId="{BED0164A-18FF-4782-88AA-0BAF96B79610}"/>
          </ac:spMkLst>
        </pc:spChg>
        <pc:spChg chg="add mod">
          <ac:chgData name="Peyton Smith" userId="27dab001-170f-4fa8-af7a-dfe0310cd5ac" providerId="ADAL" clId="{A3ECD8C6-A5CF-4595-AA0E-3A3D810FC363}" dt="2021-11-10T18:04:55.815" v="485" actId="122"/>
          <ac:spMkLst>
            <pc:docMk/>
            <pc:sldMk cId="1574936303" sldId="293"/>
            <ac:spMk id="6" creationId="{508EA12D-F701-40A8-9F24-2B9F967D502B}"/>
          </ac:spMkLst>
        </pc:spChg>
        <pc:picChg chg="add mod">
          <ac:chgData name="Peyton Smith" userId="27dab001-170f-4fa8-af7a-dfe0310cd5ac" providerId="ADAL" clId="{A3ECD8C6-A5CF-4595-AA0E-3A3D810FC363}" dt="2021-11-10T18:04:58.113" v="486" actId="1076"/>
          <ac:picMkLst>
            <pc:docMk/>
            <pc:sldMk cId="1574936303" sldId="293"/>
            <ac:picMk id="3" creationId="{809937B5-295E-4C51-98D7-19E9394912DA}"/>
          </ac:picMkLst>
        </pc:picChg>
      </pc:sldChg>
    </pc:docChg>
  </pc:docChgLst>
  <pc:docChgLst>
    <pc:chgData name="Colleen Tighe" userId="S::ctighe@usccb.org::bac4d7c8-0e64-479e-9d80-c642157ac721" providerId="AD" clId="Web-{93A6023B-6A1C-467C-A6D0-3609E2CCD63F}"/>
    <pc:docChg chg="modSld">
      <pc:chgData name="Colleen Tighe" userId="S::ctighe@usccb.org::bac4d7c8-0e64-479e-9d80-c642157ac721" providerId="AD" clId="Web-{93A6023B-6A1C-467C-A6D0-3609E2CCD63F}" dt="2021-11-17T15:53:12.375" v="95"/>
      <pc:docMkLst>
        <pc:docMk/>
      </pc:docMkLst>
      <pc:sldChg chg="modSp">
        <pc:chgData name="Colleen Tighe" userId="S::ctighe@usccb.org::bac4d7c8-0e64-479e-9d80-c642157ac721" providerId="AD" clId="Web-{93A6023B-6A1C-467C-A6D0-3609E2CCD63F}" dt="2021-11-17T15:53:12.375" v="95"/>
        <pc:sldMkLst>
          <pc:docMk/>
          <pc:sldMk cId="1903703252" sldId="279"/>
        </pc:sldMkLst>
        <pc:graphicFrameChg chg="mod modGraphic">
          <ac:chgData name="Colleen Tighe" userId="S::ctighe@usccb.org::bac4d7c8-0e64-479e-9d80-c642157ac721" providerId="AD" clId="Web-{93A6023B-6A1C-467C-A6D0-3609E2CCD63F}" dt="2021-11-17T15:53:12.375" v="95"/>
          <ac:graphicFrameMkLst>
            <pc:docMk/>
            <pc:sldMk cId="1903703252" sldId="279"/>
            <ac:graphicFrameMk id="4" creationId="{68106267-963B-4BC3-8A36-59D6A9871E46}"/>
          </ac:graphicFrameMkLst>
        </pc:graphicFrameChg>
      </pc:sldChg>
    </pc:docChg>
  </pc:docChgLst>
  <pc:docChgLst>
    <pc:chgData name="Colleen Tighe" userId="S::ctighe@usccb.org::bac4d7c8-0e64-479e-9d80-c642157ac721" providerId="AD" clId="Web-{9D7B4561-DEA6-4720-B16D-521224CB99EA}"/>
    <pc:docChg chg="modSld">
      <pc:chgData name="Colleen Tighe" userId="S::ctighe@usccb.org::bac4d7c8-0e64-479e-9d80-c642157ac721" providerId="AD" clId="Web-{9D7B4561-DEA6-4720-B16D-521224CB99EA}" dt="2021-10-13T17:55:06.777" v="128" actId="20577"/>
      <pc:docMkLst>
        <pc:docMk/>
      </pc:docMkLst>
      <pc:sldChg chg="addSp delSp modSp">
        <pc:chgData name="Colleen Tighe" userId="S::ctighe@usccb.org::bac4d7c8-0e64-479e-9d80-c642157ac721" providerId="AD" clId="Web-{9D7B4561-DEA6-4720-B16D-521224CB99EA}" dt="2021-10-13T17:55:06.777" v="128" actId="20577"/>
        <pc:sldMkLst>
          <pc:docMk/>
          <pc:sldMk cId="3785008760" sldId="275"/>
        </pc:sldMkLst>
        <pc:spChg chg="add del mod">
          <ac:chgData name="Colleen Tighe" userId="S::ctighe@usccb.org::bac4d7c8-0e64-479e-9d80-c642157ac721" providerId="AD" clId="Web-{9D7B4561-DEA6-4720-B16D-521224CB99EA}" dt="2021-10-13T17:55:06.777" v="128" actId="20577"/>
          <ac:spMkLst>
            <pc:docMk/>
            <pc:sldMk cId="3785008760" sldId="275"/>
            <ac:spMk id="7" creationId="{E328FAFA-2A49-439E-A410-091591BE2634}"/>
          </ac:spMkLst>
        </pc:spChg>
      </pc:sldChg>
    </pc:docChg>
  </pc:docChgLst>
  <pc:docChgLst>
    <pc:chgData name="Peyton Smith" userId="S::psmith@usccb.org::27dab001-170f-4fa8-af7a-dfe0310cd5ac" providerId="AD" clId="Web-{61AE411B-3F4F-44EA-A10D-89EA0DE15D5F}"/>
    <pc:docChg chg="modSld">
      <pc:chgData name="Peyton Smith" userId="S::psmith@usccb.org::27dab001-170f-4fa8-af7a-dfe0310cd5ac" providerId="AD" clId="Web-{61AE411B-3F4F-44EA-A10D-89EA0DE15D5F}" dt="2021-12-01T16:19:26.613" v="6" actId="20577"/>
      <pc:docMkLst>
        <pc:docMk/>
      </pc:docMkLst>
      <pc:sldChg chg="modSp">
        <pc:chgData name="Peyton Smith" userId="S::psmith@usccb.org::27dab001-170f-4fa8-af7a-dfe0310cd5ac" providerId="AD" clId="Web-{61AE411B-3F4F-44EA-A10D-89EA0DE15D5F}" dt="2021-12-01T16:19:26.613" v="6" actId="20577"/>
        <pc:sldMkLst>
          <pc:docMk/>
          <pc:sldMk cId="1396480087" sldId="276"/>
        </pc:sldMkLst>
        <pc:spChg chg="mod">
          <ac:chgData name="Peyton Smith" userId="S::psmith@usccb.org::27dab001-170f-4fa8-af7a-dfe0310cd5ac" providerId="AD" clId="Web-{61AE411B-3F4F-44EA-A10D-89EA0DE15D5F}" dt="2021-12-01T16:19:26.613" v="6" actId="20577"/>
          <ac:spMkLst>
            <pc:docMk/>
            <pc:sldMk cId="1396480087" sldId="276"/>
            <ac:spMk id="10" creationId="{1B474D73-94F3-4C13-B6B4-BFD5BEDB9FA1}"/>
          </ac:spMkLst>
        </pc:spChg>
      </pc:sldChg>
    </pc:docChg>
  </pc:docChgLst>
  <pc:docChgLst>
    <pc:chgData name="Colleen Tighe" userId="S::ctighe@usccb.org::bac4d7c8-0e64-479e-9d80-c642157ac721" providerId="AD" clId="Web-{EA6AB73D-DBCA-47B3-A58A-94776C026830}"/>
    <pc:docChg chg="modSld">
      <pc:chgData name="Colleen Tighe" userId="S::ctighe@usccb.org::bac4d7c8-0e64-479e-9d80-c642157ac721" providerId="AD" clId="Web-{EA6AB73D-DBCA-47B3-A58A-94776C026830}" dt="2021-10-06T17:43:36.830" v="53"/>
      <pc:docMkLst>
        <pc:docMk/>
      </pc:docMkLst>
      <pc:sldChg chg="modSp">
        <pc:chgData name="Colleen Tighe" userId="S::ctighe@usccb.org::bac4d7c8-0e64-479e-9d80-c642157ac721" providerId="AD" clId="Web-{EA6AB73D-DBCA-47B3-A58A-94776C026830}" dt="2021-10-06T17:43:36.830" v="53"/>
        <pc:sldMkLst>
          <pc:docMk/>
          <pc:sldMk cId="1903703252" sldId="279"/>
        </pc:sldMkLst>
        <pc:graphicFrameChg chg="mod modGraphic">
          <ac:chgData name="Colleen Tighe" userId="S::ctighe@usccb.org::bac4d7c8-0e64-479e-9d80-c642157ac721" providerId="AD" clId="Web-{EA6AB73D-DBCA-47B3-A58A-94776C026830}" dt="2021-10-06T17:43:36.830" v="53"/>
          <ac:graphicFrameMkLst>
            <pc:docMk/>
            <pc:sldMk cId="1903703252" sldId="279"/>
            <ac:graphicFrameMk id="5" creationId="{784348F8-6CEE-4BE9-93D4-25C8185DC42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39241-A00C-4638-854A-58FE88DD0B97}"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F67FF-F859-4DEB-A589-302E10C0D54C}" type="slidenum">
              <a:rPr lang="en-US" smtClean="0"/>
              <a:t>‹#›</a:t>
            </a:fld>
            <a:endParaRPr lang="en-US"/>
          </a:p>
        </p:txBody>
      </p:sp>
    </p:spTree>
    <p:extLst>
      <p:ext uri="{BB962C8B-B14F-4D97-AF65-F5344CB8AC3E}">
        <p14:creationId xmlns:p14="http://schemas.microsoft.com/office/powerpoint/2010/main" val="376495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10</a:t>
            </a:fld>
            <a:endParaRPr lang="en-US"/>
          </a:p>
        </p:txBody>
      </p:sp>
    </p:spTree>
    <p:extLst>
      <p:ext uri="{BB962C8B-B14F-4D97-AF65-F5344CB8AC3E}">
        <p14:creationId xmlns:p14="http://schemas.microsoft.com/office/powerpoint/2010/main" val="26123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11</a:t>
            </a:fld>
            <a:endParaRPr lang="en-US"/>
          </a:p>
        </p:txBody>
      </p:sp>
    </p:spTree>
    <p:extLst>
      <p:ext uri="{BB962C8B-B14F-4D97-AF65-F5344CB8AC3E}">
        <p14:creationId xmlns:p14="http://schemas.microsoft.com/office/powerpoint/2010/main" val="392737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DD76-C2BF-4EC1-BB2D-E553425FD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F09DA7-A3D7-438B-942E-EFE057431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D78389-B4E9-43F0-A290-B40BFBF7AF2D}"/>
              </a:ext>
            </a:extLst>
          </p:cNvPr>
          <p:cNvSpPr>
            <a:spLocks noGrp="1"/>
          </p:cNvSpPr>
          <p:nvPr>
            <p:ph type="dt" sz="half" idx="10"/>
          </p:nvPr>
        </p:nvSpPr>
        <p:spPr/>
        <p:txBody>
          <a:bodyPr/>
          <a:lstStyle/>
          <a:p>
            <a:fld id="{17120E08-65E4-430C-9C12-1CB02F9416BA}" type="datetimeFigureOut">
              <a:rPr lang="en-US" smtClean="0"/>
              <a:t>12/1/2021</a:t>
            </a:fld>
            <a:endParaRPr lang="en-US"/>
          </a:p>
        </p:txBody>
      </p:sp>
      <p:sp>
        <p:nvSpPr>
          <p:cNvPr id="5" name="Footer Placeholder 4">
            <a:extLst>
              <a:ext uri="{FF2B5EF4-FFF2-40B4-BE49-F238E27FC236}">
                <a16:creationId xmlns:a16="http://schemas.microsoft.com/office/drawing/2014/main" id="{9CE84CA2-C396-46FB-BF62-2C17EDBA9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A44C7-CFE1-4D21-BE77-4B6506C5FB0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89999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9542-4C6E-488C-B5BE-1C66E84D68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D92E0-F744-47A3-9DC9-C3701B459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1BDBA-E673-434C-A6F8-B9761618A458}"/>
              </a:ext>
            </a:extLst>
          </p:cNvPr>
          <p:cNvSpPr>
            <a:spLocks noGrp="1"/>
          </p:cNvSpPr>
          <p:nvPr>
            <p:ph type="dt" sz="half" idx="10"/>
          </p:nvPr>
        </p:nvSpPr>
        <p:spPr/>
        <p:txBody>
          <a:bodyPr/>
          <a:lstStyle/>
          <a:p>
            <a:fld id="{17120E08-65E4-430C-9C12-1CB02F9416BA}" type="datetimeFigureOut">
              <a:rPr lang="en-US" smtClean="0"/>
              <a:t>12/1/2021</a:t>
            </a:fld>
            <a:endParaRPr lang="en-US"/>
          </a:p>
        </p:txBody>
      </p:sp>
      <p:sp>
        <p:nvSpPr>
          <p:cNvPr id="5" name="Footer Placeholder 4">
            <a:extLst>
              <a:ext uri="{FF2B5EF4-FFF2-40B4-BE49-F238E27FC236}">
                <a16:creationId xmlns:a16="http://schemas.microsoft.com/office/drawing/2014/main" id="{296FE429-D958-4366-B58A-4F8E1AA63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844C1-FE53-4F65-9644-FC3491770DF0}"/>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3635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F7D7B-49D1-47C1-B9A4-3CF3E428F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CC207-7330-4328-96E5-4DAC111F05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74003-7440-48D2-9DB7-80ABA69E7817}"/>
              </a:ext>
            </a:extLst>
          </p:cNvPr>
          <p:cNvSpPr>
            <a:spLocks noGrp="1"/>
          </p:cNvSpPr>
          <p:nvPr>
            <p:ph type="dt" sz="half" idx="10"/>
          </p:nvPr>
        </p:nvSpPr>
        <p:spPr/>
        <p:txBody>
          <a:bodyPr/>
          <a:lstStyle/>
          <a:p>
            <a:fld id="{17120E08-65E4-430C-9C12-1CB02F9416BA}" type="datetimeFigureOut">
              <a:rPr lang="en-US" smtClean="0"/>
              <a:t>12/1/2021</a:t>
            </a:fld>
            <a:endParaRPr lang="en-US"/>
          </a:p>
        </p:txBody>
      </p:sp>
      <p:sp>
        <p:nvSpPr>
          <p:cNvPr id="5" name="Footer Placeholder 4">
            <a:extLst>
              <a:ext uri="{FF2B5EF4-FFF2-40B4-BE49-F238E27FC236}">
                <a16:creationId xmlns:a16="http://schemas.microsoft.com/office/drawing/2014/main" id="{D5D9471F-28E9-46E0-88FB-C60794E54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B11F8-9BD2-410B-9527-31CBB15383B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427949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AA9B-6471-4011-9326-4C1816AE1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62BAC-05A5-4D87-AE29-CD76BAE12D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C7E9F-EC36-4AFF-B0C5-7C14910B9FDE}"/>
              </a:ext>
            </a:extLst>
          </p:cNvPr>
          <p:cNvSpPr>
            <a:spLocks noGrp="1"/>
          </p:cNvSpPr>
          <p:nvPr>
            <p:ph type="dt" sz="half" idx="10"/>
          </p:nvPr>
        </p:nvSpPr>
        <p:spPr/>
        <p:txBody>
          <a:bodyPr/>
          <a:lstStyle/>
          <a:p>
            <a:fld id="{17120E08-65E4-430C-9C12-1CB02F9416BA}" type="datetimeFigureOut">
              <a:rPr lang="en-US" smtClean="0"/>
              <a:t>12/1/2021</a:t>
            </a:fld>
            <a:endParaRPr lang="en-US"/>
          </a:p>
        </p:txBody>
      </p:sp>
      <p:sp>
        <p:nvSpPr>
          <p:cNvPr id="5" name="Footer Placeholder 4">
            <a:extLst>
              <a:ext uri="{FF2B5EF4-FFF2-40B4-BE49-F238E27FC236}">
                <a16:creationId xmlns:a16="http://schemas.microsoft.com/office/drawing/2014/main" id="{52482EE0-0068-4D7F-AF80-BD3C4D081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4D668-CBF0-4233-8E0D-0385F9A0BFF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11025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97AC-02D4-4768-B279-93E3905CF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E2217E-47B6-496C-91A2-946ABA6A3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67B97-3ECA-4D90-A4AD-FE7FECDB40DD}"/>
              </a:ext>
            </a:extLst>
          </p:cNvPr>
          <p:cNvSpPr>
            <a:spLocks noGrp="1"/>
          </p:cNvSpPr>
          <p:nvPr>
            <p:ph type="dt" sz="half" idx="10"/>
          </p:nvPr>
        </p:nvSpPr>
        <p:spPr/>
        <p:txBody>
          <a:bodyPr/>
          <a:lstStyle/>
          <a:p>
            <a:fld id="{17120E08-65E4-430C-9C12-1CB02F9416BA}" type="datetimeFigureOut">
              <a:rPr lang="en-US" smtClean="0"/>
              <a:t>12/1/2021</a:t>
            </a:fld>
            <a:endParaRPr lang="en-US"/>
          </a:p>
        </p:txBody>
      </p:sp>
      <p:sp>
        <p:nvSpPr>
          <p:cNvPr id="5" name="Footer Placeholder 4">
            <a:extLst>
              <a:ext uri="{FF2B5EF4-FFF2-40B4-BE49-F238E27FC236}">
                <a16:creationId xmlns:a16="http://schemas.microsoft.com/office/drawing/2014/main" id="{575DF78A-3299-4BD3-9958-FAE137D58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118B4-DDCB-4B1F-803A-538FD8F9F542}"/>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650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F30C-60B9-40B5-9FFD-C1C0D06F6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D1647-369D-4ACC-A6DA-2E9CCE291B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B0D0D9-C312-4E70-A5F5-44190F073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1C43A-4B23-4516-87F4-BAF6C3C30A59}"/>
              </a:ext>
            </a:extLst>
          </p:cNvPr>
          <p:cNvSpPr>
            <a:spLocks noGrp="1"/>
          </p:cNvSpPr>
          <p:nvPr>
            <p:ph type="dt" sz="half" idx="10"/>
          </p:nvPr>
        </p:nvSpPr>
        <p:spPr/>
        <p:txBody>
          <a:bodyPr/>
          <a:lstStyle/>
          <a:p>
            <a:fld id="{17120E08-65E4-430C-9C12-1CB02F9416BA}" type="datetimeFigureOut">
              <a:rPr lang="en-US" smtClean="0"/>
              <a:t>12/1/2021</a:t>
            </a:fld>
            <a:endParaRPr lang="en-US"/>
          </a:p>
        </p:txBody>
      </p:sp>
      <p:sp>
        <p:nvSpPr>
          <p:cNvPr id="6" name="Footer Placeholder 5">
            <a:extLst>
              <a:ext uri="{FF2B5EF4-FFF2-40B4-BE49-F238E27FC236}">
                <a16:creationId xmlns:a16="http://schemas.microsoft.com/office/drawing/2014/main" id="{187CF743-011B-47FE-B8EB-0D1C81BA9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2EDE-E4D7-4BFD-9D4F-F731C680243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20137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7001-3638-45E0-9153-32E326F01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9AB4B-CED2-47B6-A335-6D91FBDA3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18703-0D66-43AE-B5DC-288ECCC37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481C26-D556-4996-BB51-334FA8491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69CBD-12DD-44C7-A2E8-BE2D39040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75C834-14D8-4583-9E0F-6942037F9ABE}"/>
              </a:ext>
            </a:extLst>
          </p:cNvPr>
          <p:cNvSpPr>
            <a:spLocks noGrp="1"/>
          </p:cNvSpPr>
          <p:nvPr>
            <p:ph type="dt" sz="half" idx="10"/>
          </p:nvPr>
        </p:nvSpPr>
        <p:spPr/>
        <p:txBody>
          <a:bodyPr/>
          <a:lstStyle/>
          <a:p>
            <a:fld id="{17120E08-65E4-430C-9C12-1CB02F9416BA}" type="datetimeFigureOut">
              <a:rPr lang="en-US" smtClean="0"/>
              <a:t>12/1/2021</a:t>
            </a:fld>
            <a:endParaRPr lang="en-US"/>
          </a:p>
        </p:txBody>
      </p:sp>
      <p:sp>
        <p:nvSpPr>
          <p:cNvPr id="8" name="Footer Placeholder 7">
            <a:extLst>
              <a:ext uri="{FF2B5EF4-FFF2-40B4-BE49-F238E27FC236}">
                <a16:creationId xmlns:a16="http://schemas.microsoft.com/office/drawing/2014/main" id="{110548C7-12F9-4B41-8AC9-C2A55C80A1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38114F-7630-4623-9559-A1E190B5AECF}"/>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403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82B9-51BD-4266-AB7A-3A446C2013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59AB6C-F8EE-409A-8202-86A32831306D}"/>
              </a:ext>
            </a:extLst>
          </p:cNvPr>
          <p:cNvSpPr>
            <a:spLocks noGrp="1"/>
          </p:cNvSpPr>
          <p:nvPr>
            <p:ph type="dt" sz="half" idx="10"/>
          </p:nvPr>
        </p:nvSpPr>
        <p:spPr/>
        <p:txBody>
          <a:bodyPr/>
          <a:lstStyle/>
          <a:p>
            <a:fld id="{17120E08-65E4-430C-9C12-1CB02F9416BA}" type="datetimeFigureOut">
              <a:rPr lang="en-US" smtClean="0"/>
              <a:t>12/1/2021</a:t>
            </a:fld>
            <a:endParaRPr lang="en-US"/>
          </a:p>
        </p:txBody>
      </p:sp>
      <p:sp>
        <p:nvSpPr>
          <p:cNvPr id="4" name="Footer Placeholder 3">
            <a:extLst>
              <a:ext uri="{FF2B5EF4-FFF2-40B4-BE49-F238E27FC236}">
                <a16:creationId xmlns:a16="http://schemas.microsoft.com/office/drawing/2014/main" id="{D02EF38F-B9E3-4F75-BF0D-38540E6481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601782-6E1E-483B-BA87-30C6DCF1E89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3508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48D011-F6D1-41E9-BA58-63F2D7C0A886}"/>
              </a:ext>
            </a:extLst>
          </p:cNvPr>
          <p:cNvSpPr>
            <a:spLocks noGrp="1"/>
          </p:cNvSpPr>
          <p:nvPr>
            <p:ph type="dt" sz="half" idx="10"/>
          </p:nvPr>
        </p:nvSpPr>
        <p:spPr/>
        <p:txBody>
          <a:bodyPr/>
          <a:lstStyle/>
          <a:p>
            <a:fld id="{17120E08-65E4-430C-9C12-1CB02F9416BA}" type="datetimeFigureOut">
              <a:rPr lang="en-US" smtClean="0"/>
              <a:t>12/1/2021</a:t>
            </a:fld>
            <a:endParaRPr lang="en-US"/>
          </a:p>
        </p:txBody>
      </p:sp>
      <p:sp>
        <p:nvSpPr>
          <p:cNvPr id="3" name="Footer Placeholder 2">
            <a:extLst>
              <a:ext uri="{FF2B5EF4-FFF2-40B4-BE49-F238E27FC236}">
                <a16:creationId xmlns:a16="http://schemas.microsoft.com/office/drawing/2014/main" id="{981ACBF0-9F72-49B6-A06B-D9C8D25535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BCFE0-6C5D-46D2-98E8-841557C60B95}"/>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11782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556F-9CC5-4AF7-AF1D-FF8C1BFD0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ED9379-3DDD-4D3F-83CB-9C1C5C993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41F17-6666-48BE-A842-F522B272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B8B0C-EC4A-46C7-A89C-EDA43FD724CD}"/>
              </a:ext>
            </a:extLst>
          </p:cNvPr>
          <p:cNvSpPr>
            <a:spLocks noGrp="1"/>
          </p:cNvSpPr>
          <p:nvPr>
            <p:ph type="dt" sz="half" idx="10"/>
          </p:nvPr>
        </p:nvSpPr>
        <p:spPr/>
        <p:txBody>
          <a:bodyPr/>
          <a:lstStyle/>
          <a:p>
            <a:fld id="{17120E08-65E4-430C-9C12-1CB02F9416BA}" type="datetimeFigureOut">
              <a:rPr lang="en-US" smtClean="0"/>
              <a:t>12/1/2021</a:t>
            </a:fld>
            <a:endParaRPr lang="en-US"/>
          </a:p>
        </p:txBody>
      </p:sp>
      <p:sp>
        <p:nvSpPr>
          <p:cNvPr id="6" name="Footer Placeholder 5">
            <a:extLst>
              <a:ext uri="{FF2B5EF4-FFF2-40B4-BE49-F238E27FC236}">
                <a16:creationId xmlns:a16="http://schemas.microsoft.com/office/drawing/2014/main" id="{498FD213-D1E0-495A-95EE-0DA3AB28F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5A8B9-111C-4535-B866-BADAD7C9959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82050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3BF7-B20B-4964-AA69-A09B57365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491AAE-F2C0-472F-AE2E-835E58E1C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62B406-C0EA-4A08-9257-88C5DBF31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12FF6-EA61-4DEF-AA49-0E6ACA1A0830}"/>
              </a:ext>
            </a:extLst>
          </p:cNvPr>
          <p:cNvSpPr>
            <a:spLocks noGrp="1"/>
          </p:cNvSpPr>
          <p:nvPr>
            <p:ph type="dt" sz="half" idx="10"/>
          </p:nvPr>
        </p:nvSpPr>
        <p:spPr/>
        <p:txBody>
          <a:bodyPr/>
          <a:lstStyle/>
          <a:p>
            <a:fld id="{17120E08-65E4-430C-9C12-1CB02F9416BA}" type="datetimeFigureOut">
              <a:rPr lang="en-US" smtClean="0"/>
              <a:t>12/1/2021</a:t>
            </a:fld>
            <a:endParaRPr lang="en-US"/>
          </a:p>
        </p:txBody>
      </p:sp>
      <p:sp>
        <p:nvSpPr>
          <p:cNvPr id="6" name="Footer Placeholder 5">
            <a:extLst>
              <a:ext uri="{FF2B5EF4-FFF2-40B4-BE49-F238E27FC236}">
                <a16:creationId xmlns:a16="http://schemas.microsoft.com/office/drawing/2014/main" id="{67CB6133-B46A-4F8F-8C71-F695AA029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4879F7-4C47-4477-A6BF-58E976D26718}"/>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91499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57FE58-6B7B-463B-BCA0-FCC41D5EAF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13C76-D85F-46DC-A8E0-173C4544A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B4966-DDF5-43DF-9211-976F44C47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20E08-65E4-430C-9C12-1CB02F9416BA}" type="datetimeFigureOut">
              <a:rPr lang="en-US" smtClean="0"/>
              <a:t>12/1/2021</a:t>
            </a:fld>
            <a:endParaRPr lang="en-US"/>
          </a:p>
        </p:txBody>
      </p:sp>
      <p:sp>
        <p:nvSpPr>
          <p:cNvPr id="5" name="Footer Placeholder 4">
            <a:extLst>
              <a:ext uri="{FF2B5EF4-FFF2-40B4-BE49-F238E27FC236}">
                <a16:creationId xmlns:a16="http://schemas.microsoft.com/office/drawing/2014/main" id="{1473AB9F-6D0D-4C41-8194-4C84C7350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EA8F61-227A-49D4-8D1E-E75B2932F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7532-7E1C-4B54-8A49-BCFC0D060E00}" type="slidenum">
              <a:rPr lang="en-US" smtClean="0"/>
              <a:t>‹#›</a:t>
            </a:fld>
            <a:endParaRPr lang="en-US"/>
          </a:p>
        </p:txBody>
      </p:sp>
    </p:spTree>
    <p:extLst>
      <p:ext uri="{BB962C8B-B14F-4D97-AF65-F5344CB8AC3E}">
        <p14:creationId xmlns:p14="http://schemas.microsoft.com/office/powerpoint/2010/main" val="364019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hyperlink" Target="https://usccb.zoom.us/webinar/register/WN_I4NdS-nZRTue5s5VdnlJcA"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3.jpeg"/><Relationship Id="rId4" Type="http://schemas.openxmlformats.org/officeDocument/2006/relationships/image" Target="../media/image12.sv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hyperlink" Target="https://mrsconnect.org/wp-content/uploads/2021/12/APA-Creative-Housing-Solutions.docx" TargetMode="External"/><Relationship Id="rId7" Type="http://schemas.openxmlformats.org/officeDocument/2006/relationships/image" Target="../media/image8.svg"/><Relationship Id="rId2" Type="http://schemas.openxmlformats.org/officeDocument/2006/relationships/slideLayout" Target="../slideLayouts/slideLayout7.xml"/><Relationship Id="rId1" Type="http://schemas.openxmlformats.org/officeDocument/2006/relationships/tags" Target="../tags/tag6.xml"/><Relationship Id="rId6" Type="http://schemas.openxmlformats.org/officeDocument/2006/relationships/image" Target="../media/image7.png"/><Relationship Id="rId5" Type="http://schemas.openxmlformats.org/officeDocument/2006/relationships/hyperlink" Target="https://mrsconnect.org/wp-content/uploads/2021/11/APA-Developer-Outreach-Contacts.xlsx" TargetMode="External"/><Relationship Id="rId4" Type="http://schemas.openxmlformats.org/officeDocument/2006/relationships/hyperlink" Target="https://mrsconnect.org/wp-content/uploads/2021/11/Housing-on-Demand-Instructions-and-FAQ.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afgovdocs@iom.int" TargetMode="Externa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hyperlink" Target="mailto:APA_Documentation@usccb.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rsconnect.org/wp-content/uploads/2021/11/APA-Walk-In-Procedures_rev-Nov-11-2021.docx" TargetMode="Externa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hyperlink" Target="https://mrsconnect.org/wp-content/uploads/2021/11/APA-Walk-In-Procedures_rev-Nov-11-2021.docx" TargetMode="Externa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hyperlink" Target="mailto:MRSRefugeeMinors@usccb.org" TargetMode="External"/><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32512CE-1342-45EB-862F-670FFF10EF84}"/>
              </a:ext>
            </a:extLst>
          </p:cNvPr>
          <p:cNvSpPr txBox="1"/>
          <p:nvPr/>
        </p:nvSpPr>
        <p:spPr>
          <a:xfrm>
            <a:off x="1606131" y="707757"/>
            <a:ext cx="8979739" cy="1015663"/>
          </a:xfrm>
          <a:prstGeom prst="rect">
            <a:avLst/>
          </a:prstGeom>
          <a:noFill/>
        </p:spPr>
        <p:txBody>
          <a:bodyPr wrap="square" lIns="91440" tIns="45720" rIns="91440" bIns="45720" rtlCol="0" anchor="t">
            <a:spAutoFit/>
          </a:bodyPr>
          <a:lstStyle/>
          <a:p>
            <a:pPr algn="ctr"/>
            <a:r>
              <a:rPr lang="en-US" sz="6000" b="1">
                <a:latin typeface="Open Sans"/>
                <a:ea typeface="Open Sans"/>
                <a:cs typeface="Open Sans"/>
              </a:rPr>
              <a:t>APA Network Call</a:t>
            </a:r>
          </a:p>
        </p:txBody>
      </p:sp>
      <p:sp>
        <p:nvSpPr>
          <p:cNvPr id="11" name="Rectangle: Rounded Corners 10">
            <a:extLst>
              <a:ext uri="{FF2B5EF4-FFF2-40B4-BE49-F238E27FC236}">
                <a16:creationId xmlns:a16="http://schemas.microsoft.com/office/drawing/2014/main" id="{9F83BF2D-BB51-4E6B-936D-51539BF2F3AC}"/>
              </a:ext>
            </a:extLst>
          </p:cNvPr>
          <p:cNvSpPr/>
          <p:nvPr/>
        </p:nvSpPr>
        <p:spPr>
          <a:xfrm>
            <a:off x="3326267" y="2273214"/>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7D6C75AB-5264-4460-AEB5-51D4B99A41C1}"/>
              </a:ext>
            </a:extLst>
          </p:cNvPr>
          <p:cNvSpPr/>
          <p:nvPr/>
        </p:nvSpPr>
        <p:spPr>
          <a:xfrm>
            <a:off x="2415193" y="1942154"/>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4AAD64D-C38E-4F3A-8882-C9E44707EE92}"/>
              </a:ext>
            </a:extLst>
          </p:cNvPr>
          <p:cNvSpPr/>
          <p:nvPr/>
        </p:nvSpPr>
        <p:spPr>
          <a:xfrm>
            <a:off x="3307049" y="3073066"/>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0B5C836B-ABA7-4DEE-A51A-0C63E122D677}"/>
              </a:ext>
            </a:extLst>
          </p:cNvPr>
          <p:cNvSpPr/>
          <p:nvPr/>
        </p:nvSpPr>
        <p:spPr>
          <a:xfrm>
            <a:off x="5228074" y="3100550"/>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2C987B09-760D-4515-99F9-79A9D421D587}"/>
              </a:ext>
            </a:extLst>
          </p:cNvPr>
          <p:cNvSpPr/>
          <p:nvPr/>
        </p:nvSpPr>
        <p:spPr>
          <a:xfrm>
            <a:off x="7129881" y="3103083"/>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6" name="Graphic 15" descr="Stars">
            <a:extLst>
              <a:ext uri="{FF2B5EF4-FFF2-40B4-BE49-F238E27FC236}">
                <a16:creationId xmlns:a16="http://schemas.microsoft.com/office/drawing/2014/main" id="{BE928A71-9A85-4656-843C-514170BF3D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05108" y="3048426"/>
            <a:ext cx="914400" cy="914400"/>
          </a:xfrm>
          <a:prstGeom prst="rect">
            <a:avLst/>
          </a:prstGeom>
        </p:spPr>
      </p:pic>
      <p:grpSp>
        <p:nvGrpSpPr>
          <p:cNvPr id="17" name="Group 16">
            <a:extLst>
              <a:ext uri="{FF2B5EF4-FFF2-40B4-BE49-F238E27FC236}">
                <a16:creationId xmlns:a16="http://schemas.microsoft.com/office/drawing/2014/main" id="{CE742A8E-AC0A-48F7-B2B0-933EBF4B53DC}"/>
              </a:ext>
            </a:extLst>
          </p:cNvPr>
          <p:cNvGrpSpPr/>
          <p:nvPr/>
        </p:nvGrpSpPr>
        <p:grpSpPr>
          <a:xfrm>
            <a:off x="3187059" y="2423543"/>
            <a:ext cx="1933383" cy="1856802"/>
            <a:chOff x="4997227" y="1643928"/>
            <a:chExt cx="2610486" cy="2507086"/>
          </a:xfrm>
          <a:solidFill>
            <a:schemeClr val="bg1"/>
          </a:solidFill>
        </p:grpSpPr>
        <p:sp>
          <p:nvSpPr>
            <p:cNvPr id="18" name="Rectangle 17">
              <a:extLst>
                <a:ext uri="{FF2B5EF4-FFF2-40B4-BE49-F238E27FC236}">
                  <a16:creationId xmlns:a16="http://schemas.microsoft.com/office/drawing/2014/main" id="{08C05EB1-E0B3-4D3C-A36C-89B0170651B1}"/>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48B34BA7-1CA9-44AA-8565-BA3EB8A5C37E}"/>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42A156-5CE6-49E8-84FB-B8EC144D76B4}"/>
                </a:ext>
              </a:extLst>
            </p:cNvPr>
            <p:cNvSpPr/>
            <p:nvPr/>
          </p:nvSpPr>
          <p:spPr>
            <a:xfrm rot="1199968">
              <a:off x="5233601" y="3873286"/>
              <a:ext cx="584878" cy="277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66BE91E-E54E-42A8-B729-D295D385C0D2}"/>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A7555D81-23FD-4E28-A0E6-E2C93A847D0D}"/>
              </a:ext>
            </a:extLst>
          </p:cNvPr>
          <p:cNvSpPr txBox="1"/>
          <p:nvPr/>
        </p:nvSpPr>
        <p:spPr>
          <a:xfrm rot="20686718">
            <a:off x="3379610" y="3039246"/>
            <a:ext cx="1686989" cy="276999"/>
          </a:xfrm>
          <a:prstGeom prst="rect">
            <a:avLst/>
          </a:prstGeom>
          <a:noFill/>
        </p:spPr>
        <p:txBody>
          <a:bodyPr wrap="square" lIns="91440" tIns="45720" rIns="91440" bIns="45720" rtlCol="0" anchor="t">
            <a:spAutoFit/>
          </a:bodyPr>
          <a:lstStyle/>
          <a:p>
            <a:pPr algn="ctr"/>
            <a:r>
              <a:rPr lang="en-US" sz="1200">
                <a:latin typeface="Open Sans"/>
                <a:ea typeface="Open Sans"/>
                <a:cs typeface="Open Sans"/>
              </a:rPr>
              <a:t>December 1, 2021</a:t>
            </a:r>
          </a:p>
        </p:txBody>
      </p:sp>
      <p:pic>
        <p:nvPicPr>
          <p:cNvPr id="3" name="Picture 2" descr="A picture containing text&#10;&#10;Description automatically generated">
            <a:extLst>
              <a:ext uri="{FF2B5EF4-FFF2-40B4-BE49-F238E27FC236}">
                <a16:creationId xmlns:a16="http://schemas.microsoft.com/office/drawing/2014/main" id="{DB22F4D2-745B-4FDB-8501-1FC88BFA56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3266" y="5246553"/>
            <a:ext cx="3152593" cy="1141779"/>
          </a:xfrm>
          <a:prstGeom prst="rect">
            <a:avLst/>
          </a:prstGeom>
          <a:ln>
            <a:noFill/>
          </a:ln>
          <a:effectLst/>
        </p:spPr>
      </p:pic>
      <p:pic>
        <p:nvPicPr>
          <p:cNvPr id="28" name="Picture 8">
            <a:extLst>
              <a:ext uri="{FF2B5EF4-FFF2-40B4-BE49-F238E27FC236}">
                <a16:creationId xmlns:a16="http://schemas.microsoft.com/office/drawing/2014/main" id="{42137908-CA2C-435A-A145-D2EA814DA51A}"/>
              </a:ext>
            </a:extLst>
          </p:cNvPr>
          <p:cNvPicPr>
            <a:picLocks noChangeAspect="1"/>
          </p:cNvPicPr>
          <p:nvPr/>
        </p:nvPicPr>
        <p:blipFill>
          <a:blip r:embed="rId6"/>
          <a:srcRect/>
          <a:stretch>
            <a:fillRect/>
          </a:stretch>
        </p:blipFill>
        <p:spPr>
          <a:xfrm>
            <a:off x="9296542" y="2117646"/>
            <a:ext cx="829902" cy="1334174"/>
          </a:xfrm>
          <a:prstGeom prst="rect">
            <a:avLst/>
          </a:prstGeom>
        </p:spPr>
      </p:pic>
      <p:pic>
        <p:nvPicPr>
          <p:cNvPr id="30" name="Picture 28">
            <a:extLst>
              <a:ext uri="{FF2B5EF4-FFF2-40B4-BE49-F238E27FC236}">
                <a16:creationId xmlns:a16="http://schemas.microsoft.com/office/drawing/2014/main" id="{5D11969D-690A-4E11-9402-2DA6342D61F4}"/>
              </a:ext>
            </a:extLst>
          </p:cNvPr>
          <p:cNvPicPr>
            <a:picLocks noChangeAspect="1"/>
          </p:cNvPicPr>
          <p:nvPr/>
        </p:nvPicPr>
        <p:blipFill>
          <a:blip r:embed="rId7"/>
          <a:srcRect l="958" t="958" r="2927" b="627"/>
          <a:stretch>
            <a:fillRect/>
          </a:stretch>
        </p:blipFill>
        <p:spPr>
          <a:xfrm>
            <a:off x="9382493" y="3762545"/>
            <a:ext cx="925725" cy="2848792"/>
          </a:xfrm>
          <a:prstGeom prst="rect">
            <a:avLst/>
          </a:prstGeom>
        </p:spPr>
      </p:pic>
      <p:pic>
        <p:nvPicPr>
          <p:cNvPr id="29" name="Picture 15">
            <a:extLst>
              <a:ext uri="{FF2B5EF4-FFF2-40B4-BE49-F238E27FC236}">
                <a16:creationId xmlns:a16="http://schemas.microsoft.com/office/drawing/2014/main" id="{9E30B2EF-1FD1-4FD3-8E16-36DBAB24738E}"/>
              </a:ext>
            </a:extLst>
          </p:cNvPr>
          <p:cNvPicPr>
            <a:picLocks noChangeAspect="1"/>
          </p:cNvPicPr>
          <p:nvPr/>
        </p:nvPicPr>
        <p:blipFill>
          <a:blip r:embed="rId8"/>
          <a:srcRect/>
          <a:stretch>
            <a:fillRect/>
          </a:stretch>
        </p:blipFill>
        <p:spPr>
          <a:xfrm>
            <a:off x="8336260" y="2264141"/>
            <a:ext cx="2319062" cy="2702297"/>
          </a:xfrm>
          <a:prstGeom prst="rect">
            <a:avLst/>
          </a:prstGeom>
        </p:spPr>
      </p:pic>
    </p:spTree>
    <p:custDataLst>
      <p:tags r:id="rId1"/>
    </p:custDataLst>
    <p:extLst>
      <p:ext uri="{BB962C8B-B14F-4D97-AF65-F5344CB8AC3E}">
        <p14:creationId xmlns:p14="http://schemas.microsoft.com/office/powerpoint/2010/main" val="3658158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Resources &amp; Training</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7" y="2104953"/>
            <a:ext cx="10949173" cy="4193667"/>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600"/>
              </a:spcAft>
            </a:pPr>
            <a:r>
              <a:rPr lang="en-US" sz="1600" b="1">
                <a:solidFill>
                  <a:srgbClr val="000000"/>
                </a:solidFill>
                <a:latin typeface="Open Sans" panose="020B0606030504020204" pitchFamily="34" charset="0"/>
                <a:ea typeface="Open Sans" panose="020B0606030504020204" pitchFamily="34" charset="0"/>
                <a:cs typeface="Open Sans" panose="020B0606030504020204" pitchFamily="34" charset="0"/>
              </a:rPr>
              <a:t>APA Network Calls  - </a:t>
            </a: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hlinkClick r:id="rId4"/>
              </a:rPr>
              <a:t>Register here</a:t>
            </a:r>
            <a:endParaRPr lang="en-US" sz="1600">
              <a:latin typeface="Open Sans" panose="020B0606030504020204" pitchFamily="34" charset="0"/>
              <a:ea typeface="Open Sans" panose="020B0606030504020204" pitchFamily="34" charset="0"/>
              <a:cs typeface="Open Sans" panose="020B0606030504020204" pitchFamily="34" charset="0"/>
            </a:endParaRPr>
          </a:p>
          <a:p>
            <a:pPr marL="285750" indent="-285750">
              <a:spcAft>
                <a:spcPts val="600"/>
              </a:spcAft>
              <a:buFont typeface="Arial,Sans-Serif"/>
              <a:buChar char="•"/>
            </a:pPr>
            <a:r>
              <a:rPr lang="en-US" sz="1600" i="1">
                <a:solidFill>
                  <a:srgbClr val="000000"/>
                </a:solidFill>
                <a:latin typeface="Open Sans" panose="020B0606030504020204" pitchFamily="34" charset="0"/>
                <a:ea typeface="Open Sans" panose="020B0606030504020204" pitchFamily="34" charset="0"/>
                <a:cs typeface="Open Sans" panose="020B0606030504020204" pitchFamily="34" charset="0"/>
              </a:rPr>
              <a:t>Regularly scheduled USCCB network call December 15</a:t>
            </a:r>
            <a:endParaRPr lang="en-US" sz="1600">
              <a:latin typeface="Open Sans" panose="020B0606030504020204" pitchFamily="34" charset="0"/>
              <a:ea typeface="Open Sans" panose="020B0606030504020204" pitchFamily="34" charset="0"/>
              <a:cs typeface="Open Sans" panose="020B0606030504020204" pitchFamily="34" charset="0"/>
            </a:endParaRPr>
          </a:p>
          <a:p>
            <a:pPr marL="285750" indent="-285750">
              <a:spcAft>
                <a:spcPts val="600"/>
              </a:spcAft>
              <a:buFont typeface="Arial,Sans-Serif"/>
              <a:buChar char="•"/>
            </a:pP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January 5, 19</a:t>
            </a:r>
            <a:endParaRPr lang="en-US" sz="1600">
              <a:latin typeface="Open Sans" panose="020B0606030504020204" pitchFamily="34" charset="0"/>
              <a:ea typeface="Open Sans" panose="020B0606030504020204" pitchFamily="34" charset="0"/>
              <a:cs typeface="Open Sans" panose="020B0606030504020204" pitchFamily="34" charset="0"/>
            </a:endParaRPr>
          </a:p>
          <a:p>
            <a:pPr marL="285750" indent="-285750">
              <a:spcAft>
                <a:spcPts val="600"/>
              </a:spcAft>
              <a:buFont typeface="Arial,Sans-Serif"/>
              <a:buChar char="•"/>
            </a:pP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February 2, 16</a:t>
            </a:r>
          </a:p>
          <a:p>
            <a:pPr marL="285750" indent="-285750">
              <a:spcAft>
                <a:spcPts val="600"/>
              </a:spcAft>
              <a:buFont typeface="Arial,Sans-Serif"/>
              <a:buChar char="•"/>
            </a:pPr>
            <a:endParaRPr lang="en-US" sz="800">
              <a:latin typeface="Open Sans" panose="020B0606030504020204" pitchFamily="34" charset="0"/>
              <a:ea typeface="Open Sans" panose="020B0606030504020204" pitchFamily="34" charset="0"/>
              <a:cs typeface="Open Sans" panose="020B0606030504020204" pitchFamily="34" charset="0"/>
            </a:endParaRPr>
          </a:p>
          <a:p>
            <a:pPr>
              <a:spcAft>
                <a:spcPts val="600"/>
              </a:spcAft>
            </a:pPr>
            <a:r>
              <a:rPr lang="en-US" sz="1600" b="1" i="0">
                <a:solidFill>
                  <a:schemeClr val="tx1">
                    <a:lumMod val="95000"/>
                    <a:lumOff val="5000"/>
                  </a:schemeClr>
                </a:solidFill>
                <a:effectLst/>
                <a:latin typeface="Open Sans" panose="020B0606030504020204" pitchFamily="34" charset="0"/>
                <a:ea typeface="Open Sans" panose="020B0606030504020204" pitchFamily="34" charset="0"/>
                <a:cs typeface="Open Sans" panose="020B0606030504020204" pitchFamily="34" charset="0"/>
              </a:rPr>
              <a:t>Donations</a:t>
            </a:r>
            <a:endParaRPr lang="en-US">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a:p>
            <a:pPr marL="285750" indent="-285750" fontAlgn="base">
              <a:spcAft>
                <a:spcPts val="600"/>
              </a:spcAft>
              <a:buFont typeface="Arial" panose="020B0604020202020204" pitchFamily="34" charset="0"/>
              <a:buChar char="•"/>
            </a:pPr>
            <a:r>
              <a:rPr lang="en-US" sz="1600" i="0">
                <a:solidFill>
                  <a:schemeClr val="tx1">
                    <a:lumMod val="95000"/>
                    <a:lumOff val="5000"/>
                  </a:schemeClr>
                </a:solidFill>
                <a:effectLst/>
                <a:latin typeface="Open Sans" panose="020B0606030504020204" pitchFamily="34" charset="0"/>
                <a:ea typeface="Open Sans" panose="020B0606030504020204" pitchFamily="34" charset="0"/>
                <a:cs typeface="Open Sans" panose="020B0606030504020204" pitchFamily="34" charset="0"/>
              </a:rPr>
              <a:t>Status of mattress donation request</a:t>
            </a:r>
            <a:r>
              <a:rPr lang="en-US" sz="16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 </a:t>
            </a:r>
          </a:p>
          <a:p>
            <a:pPr fontAlgn="base">
              <a:spcAft>
                <a:spcPts val="600"/>
              </a:spcAft>
            </a:pPr>
            <a:endParaRPr lang="en-US" sz="8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a:p>
            <a:pPr fontAlgn="base">
              <a:spcAft>
                <a:spcPts val="600"/>
              </a:spcAft>
            </a:pPr>
            <a:r>
              <a:rPr lang="en-US" sz="1600" b="1">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Webinars</a:t>
            </a:r>
          </a:p>
          <a:p>
            <a:pPr marL="285750" indent="-285750" fontAlgn="base">
              <a:spcAft>
                <a:spcPts val="600"/>
              </a:spcAft>
              <a:buFont typeface="Arial" panose="020B0604020202020204" pitchFamily="34" charset="0"/>
              <a:buChar char="•"/>
            </a:pPr>
            <a:r>
              <a:rPr lang="en-US" sz="16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CCUSA-Airbnb: Temporary Housing for Afghans Booking Process</a:t>
            </a:r>
          </a:p>
        </p:txBody>
      </p:sp>
      <p:pic>
        <p:nvPicPr>
          <p:cNvPr id="12" name="Graphic 11" descr="Ribbon">
            <a:extLst>
              <a:ext uri="{FF2B5EF4-FFF2-40B4-BE49-F238E27FC236}">
                <a16:creationId xmlns:a16="http://schemas.microsoft.com/office/drawing/2014/main" id="{69EDD737-EE67-48ED-A090-131B43C3E2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47189" y="5366372"/>
            <a:ext cx="1205902" cy="1205902"/>
          </a:xfrm>
          <a:prstGeom prst="rect">
            <a:avLst/>
          </a:prstGeom>
        </p:spPr>
      </p:pic>
      <p:sp>
        <p:nvSpPr>
          <p:cNvPr id="7" name="Rectangle: Rounded Corners 6">
            <a:extLst>
              <a:ext uri="{FF2B5EF4-FFF2-40B4-BE49-F238E27FC236}">
                <a16:creationId xmlns:a16="http://schemas.microsoft.com/office/drawing/2014/main" id="{9314B571-E407-4DE2-A69A-9CA52EBA513D}"/>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Tree>
    <p:custDataLst>
      <p:tags r:id="rId1"/>
    </p:custDataLst>
    <p:extLst>
      <p:ext uri="{BB962C8B-B14F-4D97-AF65-F5344CB8AC3E}">
        <p14:creationId xmlns:p14="http://schemas.microsoft.com/office/powerpoint/2010/main" val="1396480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CD7BFE-BFB4-405B-9E44-63B1B9EB0355}"/>
              </a:ext>
            </a:extLst>
          </p:cNvPr>
          <p:cNvSpPr txBox="1"/>
          <p:nvPr/>
        </p:nvSpPr>
        <p:spPr>
          <a:xfrm>
            <a:off x="2765568" y="1317357"/>
            <a:ext cx="6660859" cy="923330"/>
          </a:xfrm>
          <a:prstGeom prst="rect">
            <a:avLst/>
          </a:prstGeom>
          <a:noFill/>
        </p:spPr>
        <p:txBody>
          <a:bodyPr wrap="square" rtlCol="0">
            <a:spAutoFit/>
          </a:bodyPr>
          <a:lstStyle/>
          <a:p>
            <a:pPr algn="ctr"/>
            <a:r>
              <a:rPr lang="en-US" sz="5400" b="1">
                <a:latin typeface="Open Sans" panose="020B0606030504020204" pitchFamily="34" charset="0"/>
                <a:ea typeface="Open Sans" panose="020B0606030504020204" pitchFamily="34" charset="0"/>
                <a:cs typeface="Open Sans" panose="020B0606030504020204" pitchFamily="34" charset="0"/>
              </a:rPr>
              <a:t>Thank you!</a:t>
            </a:r>
            <a:endParaRPr lang="en-US" sz="4800" b="1">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EB7CD940-D83F-4B39-8B6D-EEBF34DB40FF}"/>
              </a:ext>
            </a:extLst>
          </p:cNvPr>
          <p:cNvSpPr/>
          <p:nvPr/>
        </p:nvSpPr>
        <p:spPr>
          <a:xfrm>
            <a:off x="3344410" y="2496935"/>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535BDEDD-83DC-421D-898C-03530294D5A5}"/>
              </a:ext>
            </a:extLst>
          </p:cNvPr>
          <p:cNvSpPr/>
          <p:nvPr/>
        </p:nvSpPr>
        <p:spPr>
          <a:xfrm>
            <a:off x="2415193" y="2240687"/>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C7E9B28-0CE0-4652-9960-B056F416D3AC}"/>
              </a:ext>
            </a:extLst>
          </p:cNvPr>
          <p:cNvSpPr/>
          <p:nvPr/>
        </p:nvSpPr>
        <p:spPr>
          <a:xfrm>
            <a:off x="3344410" y="3306212"/>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A42B45C7-F35C-4F33-ACC5-1F0A242D472A}"/>
              </a:ext>
            </a:extLst>
          </p:cNvPr>
          <p:cNvSpPr/>
          <p:nvPr/>
        </p:nvSpPr>
        <p:spPr>
          <a:xfrm>
            <a:off x="5246217" y="3324271"/>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825031C6-5F00-4563-A04A-807BFE328F84}"/>
              </a:ext>
            </a:extLst>
          </p:cNvPr>
          <p:cNvSpPr/>
          <p:nvPr/>
        </p:nvSpPr>
        <p:spPr>
          <a:xfrm>
            <a:off x="7148024" y="3326804"/>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7" name="Graphic 16" descr="Stars">
            <a:extLst>
              <a:ext uri="{FF2B5EF4-FFF2-40B4-BE49-F238E27FC236}">
                <a16:creationId xmlns:a16="http://schemas.microsoft.com/office/drawing/2014/main" id="{4EEC1CF6-F167-4A91-B8AF-B510082F3E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3251" y="3272147"/>
            <a:ext cx="914400" cy="914400"/>
          </a:xfrm>
          <a:prstGeom prst="rect">
            <a:avLst/>
          </a:prstGeom>
        </p:spPr>
      </p:pic>
      <p:grpSp>
        <p:nvGrpSpPr>
          <p:cNvPr id="3" name="Group 2">
            <a:extLst>
              <a:ext uri="{FF2B5EF4-FFF2-40B4-BE49-F238E27FC236}">
                <a16:creationId xmlns:a16="http://schemas.microsoft.com/office/drawing/2014/main" id="{D857ED93-F1E8-4074-AB30-77DE77C446F0}"/>
              </a:ext>
            </a:extLst>
          </p:cNvPr>
          <p:cNvGrpSpPr/>
          <p:nvPr/>
        </p:nvGrpSpPr>
        <p:grpSpPr>
          <a:xfrm>
            <a:off x="1798876" y="3951249"/>
            <a:ext cx="1933383" cy="1856802"/>
            <a:chOff x="4997227" y="1643928"/>
            <a:chExt cx="2610486" cy="2507086"/>
          </a:xfrm>
          <a:solidFill>
            <a:schemeClr val="bg1"/>
          </a:solidFill>
        </p:grpSpPr>
        <p:sp>
          <p:nvSpPr>
            <p:cNvPr id="4" name="Rectangle 3">
              <a:extLst>
                <a:ext uri="{FF2B5EF4-FFF2-40B4-BE49-F238E27FC236}">
                  <a16:creationId xmlns:a16="http://schemas.microsoft.com/office/drawing/2014/main" id="{61CE19FC-AC81-41C8-9467-324A72830854}"/>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3D62589F-DD03-4EC2-AA8E-D982305E1B98}"/>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88569E-8BA7-47F1-B446-56FB9BB1DC63}"/>
                </a:ext>
              </a:extLst>
            </p:cNvPr>
            <p:cNvSpPr/>
            <p:nvPr/>
          </p:nvSpPr>
          <p:spPr>
            <a:xfrm rot="1199968">
              <a:off x="5233601" y="3873286"/>
              <a:ext cx="584878" cy="27772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94CE7C-7AB0-450C-A390-CFA63125542D}"/>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0F8CE75C-96B0-4CE9-974F-1B77F3686B94}"/>
              </a:ext>
            </a:extLst>
          </p:cNvPr>
          <p:cNvSpPr txBox="1"/>
          <p:nvPr/>
        </p:nvSpPr>
        <p:spPr>
          <a:xfrm rot="20686718">
            <a:off x="1963552" y="4435577"/>
            <a:ext cx="1686989" cy="584775"/>
          </a:xfrm>
          <a:prstGeom prst="rect">
            <a:avLst/>
          </a:prstGeom>
          <a:noFill/>
        </p:spPr>
        <p:txBody>
          <a:bodyPr wrap="square" rtlCol="0">
            <a:spAutoFit/>
          </a:bodyPr>
          <a:lstStyle/>
          <a:p>
            <a:pPr algn="ctr"/>
            <a:r>
              <a:rPr lang="en-US" sz="1600">
                <a:latin typeface="Open Sans" panose="020B0606030504020204" pitchFamily="34" charset="0"/>
                <a:ea typeface="Open Sans" panose="020B0606030504020204" pitchFamily="34" charset="0"/>
                <a:cs typeface="Open Sans" panose="020B0606030504020204" pitchFamily="34" charset="0"/>
              </a:rPr>
              <a:t>See you next Wednesday!</a:t>
            </a:r>
          </a:p>
        </p:txBody>
      </p:sp>
      <p:pic>
        <p:nvPicPr>
          <p:cNvPr id="21" name="Picture 20" descr="A picture containing text&#10;&#10;Description automatically generated">
            <a:extLst>
              <a:ext uri="{FF2B5EF4-FFF2-40B4-BE49-F238E27FC236}">
                <a16:creationId xmlns:a16="http://schemas.microsoft.com/office/drawing/2014/main" id="{22CA8409-8A4B-402E-AD37-3BD0D8FB12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9339" y="316615"/>
            <a:ext cx="2075854" cy="752497"/>
          </a:xfrm>
          <a:prstGeom prst="rect">
            <a:avLst/>
          </a:prstGeom>
          <a:ln>
            <a:noFill/>
          </a:ln>
          <a:effectLst/>
        </p:spPr>
      </p:pic>
      <p:grpSp>
        <p:nvGrpSpPr>
          <p:cNvPr id="22" name="Group 41">
            <a:extLst>
              <a:ext uri="{FF2B5EF4-FFF2-40B4-BE49-F238E27FC236}">
                <a16:creationId xmlns:a16="http://schemas.microsoft.com/office/drawing/2014/main" id="{7DA68522-4B41-46BF-A25A-727ABE64C5A4}"/>
              </a:ext>
            </a:extLst>
          </p:cNvPr>
          <p:cNvGrpSpPr/>
          <p:nvPr/>
        </p:nvGrpSpPr>
        <p:grpSpPr>
          <a:xfrm>
            <a:off x="7952757" y="3502781"/>
            <a:ext cx="2459612" cy="2391741"/>
            <a:chOff x="0" y="0"/>
            <a:chExt cx="2838647" cy="2760316"/>
          </a:xfrm>
        </p:grpSpPr>
        <p:pic>
          <p:nvPicPr>
            <p:cNvPr id="23" name="Picture 42">
              <a:extLst>
                <a:ext uri="{FF2B5EF4-FFF2-40B4-BE49-F238E27FC236}">
                  <a16:creationId xmlns:a16="http://schemas.microsoft.com/office/drawing/2014/main" id="{726B61E2-F10B-4003-9B5A-7C93A37E58B1}"/>
                </a:ext>
              </a:extLst>
            </p:cNvPr>
            <p:cNvPicPr>
              <a:picLocks noChangeAspect="1"/>
            </p:cNvPicPr>
            <p:nvPr/>
          </p:nvPicPr>
          <p:blipFill>
            <a:blip r:embed="rId6"/>
            <a:srcRect/>
            <a:stretch>
              <a:fillRect/>
            </a:stretch>
          </p:blipFill>
          <p:spPr>
            <a:xfrm>
              <a:off x="0" y="886809"/>
              <a:ext cx="2838647" cy="1873507"/>
            </a:xfrm>
            <a:prstGeom prst="rect">
              <a:avLst/>
            </a:prstGeom>
          </p:spPr>
        </p:pic>
        <p:pic>
          <p:nvPicPr>
            <p:cNvPr id="24" name="Picture 43">
              <a:extLst>
                <a:ext uri="{FF2B5EF4-FFF2-40B4-BE49-F238E27FC236}">
                  <a16:creationId xmlns:a16="http://schemas.microsoft.com/office/drawing/2014/main" id="{7742B1B0-3818-4462-89A5-E6A1F62926CE}"/>
                </a:ext>
              </a:extLst>
            </p:cNvPr>
            <p:cNvPicPr>
              <a:picLocks noChangeAspect="1"/>
            </p:cNvPicPr>
            <p:nvPr/>
          </p:nvPicPr>
          <p:blipFill>
            <a:blip r:embed="rId7"/>
            <a:srcRect/>
            <a:stretch>
              <a:fillRect/>
            </a:stretch>
          </p:blipFill>
          <p:spPr>
            <a:xfrm>
              <a:off x="1038934" y="0"/>
              <a:ext cx="1080623" cy="1169966"/>
            </a:xfrm>
            <a:prstGeom prst="rect">
              <a:avLst/>
            </a:prstGeom>
          </p:spPr>
        </p:pic>
      </p:grpSp>
    </p:spTree>
    <p:extLst>
      <p:ext uri="{BB962C8B-B14F-4D97-AF65-F5344CB8AC3E}">
        <p14:creationId xmlns:p14="http://schemas.microsoft.com/office/powerpoint/2010/main" val="77168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13">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86FDDC63-05C2-42DE-BFE5-59A8A9CA4CE2}"/>
              </a:ext>
            </a:extLst>
          </p:cNvPr>
          <p:cNvSpPr txBox="1"/>
          <p:nvPr/>
        </p:nvSpPr>
        <p:spPr>
          <a:xfrm>
            <a:off x="1027794" y="787400"/>
            <a:ext cx="1013641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Open Sans"/>
              </a:rPr>
              <a:t>USCCB Network Arrivals Update</a:t>
            </a:r>
            <a:endParaRPr lang="en-US" sz="1600"/>
          </a:p>
        </p:txBody>
      </p:sp>
      <p:graphicFrame>
        <p:nvGraphicFramePr>
          <p:cNvPr id="4" name="Table 3">
            <a:extLst>
              <a:ext uri="{FF2B5EF4-FFF2-40B4-BE49-F238E27FC236}">
                <a16:creationId xmlns:a16="http://schemas.microsoft.com/office/drawing/2014/main" id="{68106267-963B-4BC3-8A36-59D6A9871E46}"/>
              </a:ext>
            </a:extLst>
          </p:cNvPr>
          <p:cNvGraphicFramePr>
            <a:graphicFrameLocks noGrp="1"/>
          </p:cNvGraphicFramePr>
          <p:nvPr>
            <p:extLst>
              <p:ext uri="{D42A27DB-BD31-4B8C-83A1-F6EECF244321}">
                <p14:modId xmlns:p14="http://schemas.microsoft.com/office/powerpoint/2010/main" val="767308125"/>
              </p:ext>
            </p:extLst>
          </p:nvPr>
        </p:nvGraphicFramePr>
        <p:xfrm>
          <a:off x="985344" y="1642241"/>
          <a:ext cx="10269498" cy="4326001"/>
        </p:xfrm>
        <a:graphic>
          <a:graphicData uri="http://schemas.openxmlformats.org/drawingml/2006/table">
            <a:tbl>
              <a:tblPr firstRow="1" bandRow="1">
                <a:tableStyleId>{5C22544A-7EE6-4342-B048-85BDC9FD1C3A}</a:tableStyleId>
              </a:tblPr>
              <a:tblGrid>
                <a:gridCol w="5715000">
                  <a:extLst>
                    <a:ext uri="{9D8B030D-6E8A-4147-A177-3AD203B41FA5}">
                      <a16:colId xmlns:a16="http://schemas.microsoft.com/office/drawing/2014/main" val="2735924825"/>
                    </a:ext>
                  </a:extLst>
                </a:gridCol>
                <a:gridCol w="1907946">
                  <a:extLst>
                    <a:ext uri="{9D8B030D-6E8A-4147-A177-3AD203B41FA5}">
                      <a16:colId xmlns:a16="http://schemas.microsoft.com/office/drawing/2014/main" val="3612969139"/>
                    </a:ext>
                  </a:extLst>
                </a:gridCol>
                <a:gridCol w="2646552">
                  <a:extLst>
                    <a:ext uri="{9D8B030D-6E8A-4147-A177-3AD203B41FA5}">
                      <a16:colId xmlns:a16="http://schemas.microsoft.com/office/drawing/2014/main" val="1190508251"/>
                    </a:ext>
                  </a:extLst>
                </a:gridCol>
              </a:tblGrid>
              <a:tr h="434281">
                <a:tc>
                  <a:txBody>
                    <a:bodyPr/>
                    <a:lstStyle/>
                    <a:p>
                      <a:r>
                        <a:rPr lang="en-US">
                          <a:effectLst/>
                          <a:latin typeface="Open Sans"/>
                          <a:ea typeface="Open Sans"/>
                          <a:cs typeface="Open Sans"/>
                        </a:rPr>
                        <a:t>  Weekly APA Pipeline Stats</a:t>
                      </a:r>
                    </a:p>
                  </a:txBody>
                  <a:tcPr marL="0" marR="0" marT="0" marB="0" anchor="ctr"/>
                </a:tc>
                <a:tc>
                  <a:txBody>
                    <a:bodyPr/>
                    <a:lstStyle/>
                    <a:p>
                      <a:pPr algn="ctr"/>
                      <a:r>
                        <a:rPr lang="en-US">
                          <a:effectLst/>
                          <a:latin typeface="Open Sans"/>
                          <a:ea typeface="Open Sans"/>
                          <a:cs typeface="Open Sans"/>
                        </a:rPr>
                        <a:t>As of 11/17/2021​</a:t>
                      </a:r>
                    </a:p>
                  </a:txBody>
                  <a:tcPr marL="0" marR="0" marT="0" marB="0" anchor="ctr"/>
                </a:tc>
                <a:tc>
                  <a:txBody>
                    <a:bodyPr/>
                    <a:lstStyle/>
                    <a:p>
                      <a:pPr algn="ctr"/>
                      <a:r>
                        <a:rPr lang="en-US">
                          <a:effectLst/>
                          <a:latin typeface="Open Sans"/>
                          <a:ea typeface="Open Sans"/>
                          <a:cs typeface="Open Sans"/>
                        </a:rPr>
                        <a:t>As of 12/1/2021​</a:t>
                      </a:r>
                    </a:p>
                  </a:txBody>
                  <a:tcPr marL="0" marR="0" marT="0" marB="0" anchor="ctr"/>
                </a:tc>
                <a:extLst>
                  <a:ext uri="{0D108BD9-81ED-4DB2-BD59-A6C34878D82A}">
                    <a16:rowId xmlns:a16="http://schemas.microsoft.com/office/drawing/2014/main" val="801200714"/>
                  </a:ext>
                </a:extLst>
              </a:tr>
              <a:tr h="579042">
                <a:tc>
                  <a:txBody>
                    <a:bodyPr/>
                    <a:lstStyle/>
                    <a:p>
                      <a:r>
                        <a:rPr lang="en-US">
                          <a:effectLst/>
                          <a:latin typeface="Open Sans"/>
                          <a:ea typeface="Open Sans"/>
                          <a:cs typeface="Open Sans"/>
                        </a:rPr>
                        <a:t> Current USCCB APA Capacity​</a:t>
                      </a: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11,030 ind.</a:t>
                      </a:r>
                    </a:p>
                  </a:txBody>
                  <a:tcPr marL="0" marR="0" marT="0" marB="0" anchor="ctr"/>
                </a:tc>
                <a:tc>
                  <a:txBody>
                    <a:bodyPr/>
                    <a:lstStyle/>
                    <a:p>
                      <a:pPr lvl="0" algn="ctr">
                        <a:buNone/>
                      </a:pPr>
                      <a:r>
                        <a:rPr lang="en-US" sz="1800">
                          <a:effectLst/>
                          <a:latin typeface="Open Sans"/>
                          <a:ea typeface="Open Sans"/>
                          <a:cs typeface="Open Sans"/>
                        </a:rPr>
                        <a:t>11,030 ind.</a:t>
                      </a:r>
                    </a:p>
                  </a:txBody>
                  <a:tcPr marL="0" marR="0" marT="0" marB="0" anchor="b"/>
                </a:tc>
                <a:extLst>
                  <a:ext uri="{0D108BD9-81ED-4DB2-BD59-A6C34878D82A}">
                    <a16:rowId xmlns:a16="http://schemas.microsoft.com/office/drawing/2014/main" val="2659362177"/>
                  </a:ext>
                </a:extLst>
              </a:tr>
              <a:tr h="579042">
                <a:tc>
                  <a:txBody>
                    <a:bodyPr/>
                    <a:lstStyle/>
                    <a:p>
                      <a:r>
                        <a:rPr lang="en-US">
                          <a:effectLst/>
                          <a:latin typeface="Open Sans"/>
                          <a:ea typeface="Open Sans"/>
                          <a:cs typeface="Open Sans"/>
                        </a:rPr>
                        <a:t> Total USCCB APA Individuals Assured​</a:t>
                      </a: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9,425 ind.</a:t>
                      </a:r>
                      <a:r>
                        <a:rPr lang="en-US" sz="1800">
                          <a:effectLst/>
                          <a:latin typeface="Open Sans"/>
                          <a:ea typeface="Open Sans"/>
                          <a:cs typeface="Open Sans"/>
                        </a:rPr>
                        <a:t>​</a:t>
                      </a:r>
                      <a:endParaRPr lang="en-US" sz="1800">
                        <a:latin typeface="Open Sans"/>
                        <a:ea typeface="Open Sans"/>
                        <a:cs typeface="Open Sans"/>
                      </a:endParaRPr>
                    </a:p>
                  </a:txBody>
                  <a:tcPr marL="0" marR="0" marT="0" marB="0" anchor="ctr"/>
                </a:tc>
                <a:tc>
                  <a:txBody>
                    <a:bodyPr/>
                    <a:lstStyle/>
                    <a:p>
                      <a:pPr algn="ctr"/>
                      <a:r>
                        <a:rPr lang="en-US" sz="1800">
                          <a:effectLst/>
                          <a:latin typeface="Open Sans"/>
                          <a:ea typeface="Open Sans"/>
                          <a:cs typeface="Open Sans"/>
                        </a:rPr>
                        <a:t>10,415 ind. (cumulative)</a:t>
                      </a:r>
                    </a:p>
                  </a:txBody>
                  <a:tcPr marL="0" marR="0" marT="0" marB="0" anchor="b"/>
                </a:tc>
                <a:extLst>
                  <a:ext uri="{0D108BD9-81ED-4DB2-BD59-A6C34878D82A}">
                    <a16:rowId xmlns:a16="http://schemas.microsoft.com/office/drawing/2014/main" val="4207632157"/>
                  </a:ext>
                </a:extLst>
              </a:tr>
              <a:tr h="752592">
                <a:tc>
                  <a:txBody>
                    <a:bodyPr/>
                    <a:lstStyle/>
                    <a:p>
                      <a:r>
                        <a:rPr lang="en-US">
                          <a:effectLst/>
                          <a:latin typeface="Open Sans"/>
                          <a:ea typeface="Open Sans"/>
                          <a:cs typeface="Open Sans"/>
                        </a:rPr>
                        <a:t> Total APA Individuals Selected by USCCB, Awaiting Assurance</a:t>
                      </a:r>
                    </a:p>
                  </a:txBody>
                  <a:tcPr marL="0" marR="0" marT="0" marB="0" anchor="ctr"/>
                </a:tc>
                <a:tc>
                  <a:txBody>
                    <a:bodyPr/>
                    <a:lstStyle/>
                    <a:p>
                      <a:pPr lvl="0" algn="ctr">
                        <a:lnSpc>
                          <a:spcPct val="100000"/>
                        </a:lnSpc>
                        <a:spcBef>
                          <a:spcPts val="0"/>
                        </a:spcBef>
                        <a:spcAft>
                          <a:spcPts val="0"/>
                        </a:spcAft>
                        <a:buNone/>
                      </a:pPr>
                      <a:r>
                        <a:rPr lang="en-US" sz="1800" b="0" i="0" u="none" strike="noStrike" noProof="0">
                          <a:latin typeface="Open Sans"/>
                          <a:ea typeface="Open Sans"/>
                          <a:cs typeface="Open Sans"/>
                        </a:rPr>
                        <a:t>1,764 ind. </a:t>
                      </a:r>
                    </a:p>
                    <a:p>
                      <a:pPr lvl="0" algn="ctr">
                        <a:buNone/>
                      </a:pPr>
                      <a:endParaRPr lang="en-US" sz="1800">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tc>
                <a:tc>
                  <a:txBody>
                    <a:bodyPr/>
                    <a:lstStyle/>
                    <a:p>
                      <a:pPr lvl="0" algn="ctr">
                        <a:lnSpc>
                          <a:spcPct val="100000"/>
                        </a:lnSpc>
                        <a:spcBef>
                          <a:spcPts val="0"/>
                        </a:spcBef>
                        <a:spcAft>
                          <a:spcPts val="0"/>
                        </a:spcAft>
                        <a:buNone/>
                      </a:pPr>
                      <a:r>
                        <a:rPr lang="en-US" sz="1800" b="0" i="0" u="none" strike="noStrike" noProof="0">
                          <a:effectLst/>
                          <a:latin typeface="Open Sans"/>
                          <a:ea typeface="Open Sans"/>
                          <a:cs typeface="Open Sans"/>
                        </a:rPr>
                        <a:t>608 ind.</a:t>
                      </a:r>
                    </a:p>
                    <a:p>
                      <a:pPr lvl="0" algn="ctr">
                        <a:buNone/>
                      </a:pPr>
                      <a:endParaRPr lang="en-US" sz="1800">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b"/>
                </a:tc>
                <a:extLst>
                  <a:ext uri="{0D108BD9-81ED-4DB2-BD59-A6C34878D82A}">
                    <a16:rowId xmlns:a16="http://schemas.microsoft.com/office/drawing/2014/main" val="3173531623"/>
                  </a:ext>
                </a:extLst>
              </a:tr>
              <a:tr h="579042">
                <a:tc>
                  <a:txBody>
                    <a:bodyPr/>
                    <a:lstStyle/>
                    <a:p>
                      <a:r>
                        <a:rPr lang="en-US">
                          <a:effectLst/>
                          <a:latin typeface="Open Sans"/>
                          <a:ea typeface="Open Sans"/>
                          <a:cs typeface="Open Sans"/>
                        </a:rPr>
                        <a:t> APA Individuals Traveled to Final Destination​</a:t>
                      </a: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4,957 ind.</a:t>
                      </a: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a:effectLst/>
                          <a:latin typeface="Open Sans"/>
                          <a:ea typeface="Open Sans"/>
                          <a:cs typeface="Open Sans"/>
                        </a:rPr>
                        <a:t>6,380 ind. (57.8% of capacity)</a:t>
                      </a:r>
                    </a:p>
                  </a:txBody>
                  <a:tcPr marL="0" marR="0" marT="0" marB="0" anchor="b"/>
                </a:tc>
                <a:extLst>
                  <a:ext uri="{0D108BD9-81ED-4DB2-BD59-A6C34878D82A}">
                    <a16:rowId xmlns:a16="http://schemas.microsoft.com/office/drawing/2014/main" val="1324320997"/>
                  </a:ext>
                </a:extLst>
              </a:tr>
              <a:tr h="579042">
                <a:tc>
                  <a:txBody>
                    <a:bodyPr/>
                    <a:lstStyle/>
                    <a:p>
                      <a:r>
                        <a:rPr lang="en-US">
                          <a:effectLst/>
                          <a:latin typeface="Open Sans"/>
                          <a:ea typeface="Open Sans"/>
                          <a:cs typeface="Open Sans"/>
                        </a:rPr>
                        <a:t> Total Assured Not Traveled​</a:t>
                      </a:r>
                    </a:p>
                  </a:txBody>
                  <a:tcPr marL="0" marR="0" marT="0" marB="0" anchor="ctr"/>
                </a:tc>
                <a:tc>
                  <a:txBody>
                    <a:bodyPr/>
                    <a:lstStyle/>
                    <a:p>
                      <a:pPr algn="ctr"/>
                      <a:r>
                        <a:rPr lang="en-US" sz="1800" b="0" i="0" u="none" strike="noStrike" noProof="0">
                          <a:effectLst/>
                          <a:latin typeface="Open Sans"/>
                          <a:ea typeface="Open Sans"/>
                          <a:cs typeface="Open Sans"/>
                        </a:rPr>
                        <a:t>4,484 ind. </a:t>
                      </a:r>
                      <a:endParaRPr lang="en-US" sz="1800">
                        <a:latin typeface="Open Sans"/>
                        <a:ea typeface="Open Sans"/>
                        <a:cs typeface="Open Sans"/>
                      </a:endParaRP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a:effectLst/>
                          <a:latin typeface="Open Sans"/>
                          <a:ea typeface="Open Sans"/>
                          <a:cs typeface="Open Sans"/>
                        </a:rPr>
                        <a:t>4,035 ind.</a:t>
                      </a:r>
                    </a:p>
                  </a:txBody>
                  <a:tcPr marL="0" marR="0" marT="0" marB="0" anchor="b"/>
                </a:tc>
                <a:extLst>
                  <a:ext uri="{0D108BD9-81ED-4DB2-BD59-A6C34878D82A}">
                    <a16:rowId xmlns:a16="http://schemas.microsoft.com/office/drawing/2014/main" val="604114142"/>
                  </a:ext>
                </a:extLst>
              </a:tr>
              <a:tr h="579042">
                <a:tc>
                  <a:txBody>
                    <a:bodyPr/>
                    <a:lstStyle/>
                    <a:p>
                      <a:r>
                        <a:rPr lang="en-US">
                          <a:effectLst/>
                          <a:latin typeface="Open Sans"/>
                          <a:ea typeface="Open Sans"/>
                          <a:cs typeface="Open Sans"/>
                        </a:rPr>
                        <a:t> Ready for Departure​</a:t>
                      </a: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1,960 ind. </a:t>
                      </a:r>
                      <a:endParaRPr lang="en-US" sz="1800">
                        <a:latin typeface="Open Sans"/>
                        <a:ea typeface="Open Sans"/>
                        <a:cs typeface="Open Sans"/>
                      </a:endParaRPr>
                    </a:p>
                  </a:txBody>
                  <a:tcPr marL="0" marR="0" marT="0" marB="0" anchor="ctr"/>
                </a:tc>
                <a:tc>
                  <a:txBody>
                    <a:bodyPr/>
                    <a:lstStyle/>
                    <a:p>
                      <a:pPr algn="ctr"/>
                      <a:r>
                        <a:rPr lang="en-US" sz="1800">
                          <a:effectLst/>
                          <a:latin typeface="Open Sans"/>
                          <a:ea typeface="Open Sans"/>
                          <a:cs typeface="Open Sans"/>
                        </a:rPr>
                        <a:t>1,653 ind.</a:t>
                      </a:r>
                    </a:p>
                  </a:txBody>
                  <a:tcPr marL="0" marR="0" marT="0" marB="0" anchor="b"/>
                </a:tc>
                <a:extLst>
                  <a:ext uri="{0D108BD9-81ED-4DB2-BD59-A6C34878D82A}">
                    <a16:rowId xmlns:a16="http://schemas.microsoft.com/office/drawing/2014/main" val="3696243190"/>
                  </a:ext>
                </a:extLst>
              </a:tr>
            </a:tbl>
          </a:graphicData>
        </a:graphic>
      </p:graphicFrame>
    </p:spTree>
    <p:custDataLst>
      <p:tags r:id="rId1"/>
    </p:custDataLst>
    <p:extLst>
      <p:ext uri="{BB962C8B-B14F-4D97-AF65-F5344CB8AC3E}">
        <p14:creationId xmlns:p14="http://schemas.microsoft.com/office/powerpoint/2010/main" val="1903703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spcAft>
                <a:spcPts val="1200"/>
              </a:spcAft>
              <a:buFont typeface="Arial"/>
              <a:buChar char="•"/>
            </a:pPr>
            <a:r>
              <a:rPr lang="en-US">
                <a:solidFill>
                  <a:srgbClr val="000000"/>
                </a:solidFill>
                <a:latin typeface="Open Sans"/>
                <a:ea typeface="Open Sans"/>
                <a:cs typeface="Open Sans"/>
              </a:rPr>
              <a:t>APA Travel Schedules and Cross-reference cases now appearing in "Travel Schedules" folder on OneDrive.  "Planned Departure Period" column indicates the week each case is intended to travel</a:t>
            </a:r>
          </a:p>
          <a:p>
            <a:pPr marL="285750" indent="-285750">
              <a:spcAft>
                <a:spcPts val="1200"/>
              </a:spcAft>
              <a:buFont typeface="Arial"/>
              <a:buChar char="•"/>
            </a:pPr>
            <a:r>
              <a:rPr lang="en-US">
                <a:solidFill>
                  <a:srgbClr val="000000"/>
                </a:solidFill>
                <a:latin typeface="Open Sans"/>
                <a:ea typeface="Open Sans"/>
                <a:cs typeface="Open Sans"/>
              </a:rPr>
              <a:t>Cross-referenced cases now linked together by "Group Number" column.  All cases with same group number are cross-referenced cases</a:t>
            </a:r>
          </a:p>
          <a:p>
            <a:pPr marL="285750" indent="-285750">
              <a:spcAft>
                <a:spcPts val="1200"/>
              </a:spcAft>
              <a:buFont typeface="Arial"/>
              <a:buChar char="•"/>
            </a:pPr>
            <a:r>
              <a:rPr lang="en-US">
                <a:solidFill>
                  <a:srgbClr val="000000"/>
                </a:solidFill>
                <a:latin typeface="Open Sans"/>
                <a:ea typeface="Open Sans"/>
                <a:cs typeface="Open Sans"/>
              </a:rPr>
              <a:t>MRIS APA build is now live with two main functionalities – travel bookings and financial reimbursements</a:t>
            </a:r>
            <a:endParaRPr lang="en-US">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lIns="91440" tIns="45720" rIns="91440" bIns="45720" rtlCol="0" anchor="t">
            <a:spAutoFit/>
          </a:bodyPr>
          <a:lstStyle/>
          <a:p>
            <a:r>
              <a:rPr lang="en-US" sz="4400" b="1">
                <a:latin typeface="Open Sans"/>
                <a:ea typeface="Open Sans"/>
                <a:cs typeface="Open Sans"/>
              </a:rPr>
              <a:t>APA Updates</a:t>
            </a:r>
            <a:endParaRPr lang="en-US" sz="44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396041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lgn="l" rtl="0" fontAlgn="base">
              <a:lnSpc>
                <a:spcPct val="150000"/>
              </a:lnSpc>
              <a:buFont typeface="Arial" panose="020B0604020202020204" pitchFamily="34" charset="0"/>
              <a:buChar char="•"/>
            </a:pP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Completion of APA build in MRIS for reimbursements </a:t>
            </a:r>
          </a:p>
          <a:p>
            <a:pPr marL="285750" indent="-285750" algn="l" rtl="0" fontAlgn="base">
              <a:lnSpc>
                <a:spcPct val="150000"/>
              </a:lnSpc>
              <a:buFont typeface="Arial" panose="020B0604020202020204" pitchFamily="34" charset="0"/>
              <a:buChar char="•"/>
            </a:pP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Reimbursement guides on </a:t>
            </a:r>
            <a:r>
              <a:rPr lang="en-US" sz="18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MRSConnect</a:t>
            </a: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and MRIS soon; distinction between Community Partner guides and affiliates </a:t>
            </a:r>
          </a:p>
          <a:p>
            <a:pPr marL="285750" indent="-285750" algn="l" rtl="0" fontAlgn="base">
              <a:lnSpc>
                <a:spcPct val="150000"/>
              </a:lnSpc>
              <a:buFont typeface="Arial" panose="020B0604020202020204" pitchFamily="34" charset="0"/>
              <a:buChar char="•"/>
            </a:pP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APA Reimbursement functionality – similar to Matching Grant </a:t>
            </a:r>
          </a:p>
          <a:p>
            <a:pPr marL="285750" indent="-285750" algn="l" rtl="0" fontAlgn="base">
              <a:lnSpc>
                <a:spcPct val="150000"/>
              </a:lnSpc>
              <a:buFont typeface="Arial" panose="020B0604020202020204" pitchFamily="34" charset="0"/>
              <a:buChar char="•"/>
            </a:pP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Cooperative Agreement and Award update </a:t>
            </a:r>
          </a:p>
          <a:p>
            <a:pPr marL="285750" indent="-285750" algn="l" rtl="0" fontAlgn="base">
              <a:lnSpc>
                <a:spcPct val="150000"/>
              </a:lnSpc>
              <a:buFont typeface="Arial" panose="020B0604020202020204" pitchFamily="34" charset="0"/>
              <a:buChar char="•"/>
            </a:pP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Reconciliation Process to enable billing in MRIS </a:t>
            </a:r>
          </a:p>
          <a:p>
            <a:pPr marL="742950" lvl="1" indent="-285750" fontAlgn="base">
              <a:lnSpc>
                <a:spcPct val="150000"/>
              </a:lnSpc>
              <a:buFont typeface="Arial" panose="020B0604020202020204" pitchFamily="34" charset="0"/>
              <a:buChar char="•"/>
            </a:pP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Initial, catch-up </a:t>
            </a:r>
          </a:p>
          <a:p>
            <a:pPr marL="742950" lvl="1" indent="-285750" fontAlgn="base">
              <a:lnSpc>
                <a:spcPct val="150000"/>
              </a:lnSpc>
              <a:buFont typeface="Arial" panose="020B0604020202020204" pitchFamily="34" charset="0"/>
              <a:buChar char="•"/>
            </a:pP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Ongoing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lIns="91440" tIns="45720" rIns="91440" bIns="45720" rtlCol="0" anchor="t">
            <a:spAutoFit/>
          </a:bodyPr>
          <a:lstStyle/>
          <a:p>
            <a:r>
              <a:rPr lang="en-US" sz="4400" b="1">
                <a:latin typeface="Open Sans"/>
                <a:ea typeface="Open Sans"/>
                <a:cs typeface="Open Sans"/>
              </a:rPr>
              <a:t>Reimbursements</a:t>
            </a:r>
            <a:endParaRPr lang="en-US" sz="44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378073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20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Housing Resources </a:t>
            </a:r>
          </a:p>
          <a:p>
            <a:pPr marL="285750" indent="-285750" algn="l" rtl="0" fontAlgn="base">
              <a:lnSpc>
                <a:spcPct val="150000"/>
              </a:lnSpc>
              <a:buFont typeface="Arial" panose="020B0604020202020204" pitchFamily="34" charset="0"/>
              <a:buChar char="•"/>
            </a:pPr>
            <a:r>
              <a:rPr lang="en-US" sz="20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hlinkClick r:id="rId3"/>
              </a:rPr>
              <a:t>New APA Creative Housing Solutions Document </a:t>
            </a:r>
            <a:endParaRPr lang="en-US" sz="20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lgn="l" rtl="0" fontAlgn="base">
              <a:lnSpc>
                <a:spcPct val="150000"/>
              </a:lnSpc>
              <a:buFont typeface="Arial" panose="020B0604020202020204" pitchFamily="34" charset="0"/>
              <a:buChar char="•"/>
            </a:pPr>
            <a:r>
              <a:rPr lang="en-US" sz="20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hlinkClick r:id="rId4"/>
              </a:rPr>
              <a:t>Housing on Demand </a:t>
            </a:r>
            <a:endParaRPr lang="en-US" sz="20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lgn="l" rtl="0" fontAlgn="base">
              <a:lnSpc>
                <a:spcPct val="150000"/>
              </a:lnSpc>
              <a:buFont typeface="Arial" panose="020B0604020202020204" pitchFamily="34" charset="0"/>
              <a:buChar char="•"/>
            </a:pPr>
            <a:r>
              <a:rPr lang="en-US" sz="20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hlinkClick r:id="rId5"/>
              </a:rPr>
              <a:t>APA Developer Outreach Contacts</a:t>
            </a:r>
            <a:endParaRPr lang="en-US" sz="20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pic>
        <p:nvPicPr>
          <p:cNvPr id="10" name="Graphic 9" descr="Information">
            <a:extLst>
              <a:ext uri="{FF2B5EF4-FFF2-40B4-BE49-F238E27FC236}">
                <a16:creationId xmlns:a16="http://schemas.microsoft.com/office/drawing/2014/main" id="{610EBC2F-A3EF-481C-8AF0-55A4D2B5D4D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60553" y="185250"/>
            <a:ext cx="1226642" cy="1226642"/>
          </a:xfrm>
          <a:prstGeom prst="rect">
            <a:avLst/>
          </a:prstGeom>
        </p:spPr>
      </p:pic>
    </p:spTree>
    <p:custDataLst>
      <p:tags r:id="rId1"/>
    </p:custDataLst>
    <p:extLst>
      <p:ext uri="{BB962C8B-B14F-4D97-AF65-F5344CB8AC3E}">
        <p14:creationId xmlns:p14="http://schemas.microsoft.com/office/powerpoint/2010/main" val="256158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41165" y="2184846"/>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Employment Authorization Documents</a:t>
            </a:r>
          </a:p>
          <a:p>
            <a:pPr algn="l" rtl="0" fontAlgn="base"/>
            <a:endPar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i="0" u="sng">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Email Resource for Documentation Delays:</a:t>
            </a:r>
          </a:p>
          <a:p>
            <a:pPr algn="l" rtl="0" fontAlgn="base"/>
            <a:endParaRPr lang="en-US" i="0" u="sng">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PRM recently shared an IOM inbox for questions regarding delays in receiving documents—particularly Employment Authorization Documents—after an Afghan guest departs from a Safe Haven</a:t>
            </a:r>
            <a:r>
              <a:rPr lang="en-US" b="0" i="0">
                <a:solidFill>
                  <a:srgbClr val="524A4B"/>
                </a:solidFill>
                <a:effectLst/>
                <a:latin typeface="Open Sans" panose="020B0606030504020204" pitchFamily="34" charset="0"/>
                <a:ea typeface="Open Sans" panose="020B0606030504020204" pitchFamily="34" charset="0"/>
                <a:cs typeface="Open Sans" panose="020B0606030504020204" pitchFamily="34" charset="0"/>
              </a:rPr>
              <a:t>. </a:t>
            </a: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If your office is providing services to an APA client who has not received their EAD, please contact </a:t>
            </a:r>
            <a:r>
              <a:rPr lang="en-US"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afgovdocs@iom.int</a:t>
            </a: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(and CC </a:t>
            </a:r>
            <a:r>
              <a:rPr lang="en-US"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4"/>
              </a:rPr>
              <a:t>APA_Documentation@usccb.org</a:t>
            </a: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on the email). This is an IOM inbox that has been set up to respond to documentation inquiries. Each Afghan guest's departure bag should now include a reference to this email address. </a:t>
            </a:r>
            <a:r>
              <a:rPr lang="en-US" b="0" i="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(from 11/22/2021 APA Update)</a:t>
            </a: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Documentation</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3602224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Walk-In Requests</a:t>
            </a:r>
          </a:p>
          <a:p>
            <a:pPr algn="l" rtl="0" fontAlgn="base"/>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When submitting walk-in requests, please follow USCCB’s guidance (on  </a:t>
            </a:r>
            <a:r>
              <a:rPr lang="en-US"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MRSConnect</a:t>
            </a: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--&gt; APA --&gt; Program Administration --&gt; Operational Guidance --&gt; Walk-In --&gt; </a:t>
            </a:r>
            <a:r>
              <a:rPr lang="en-US"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APA </a:t>
            </a:r>
            <a:r>
              <a:rPr lang="en-US" b="0" i="0" u="none"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 </a:t>
            </a:r>
            <a:r>
              <a:rPr lang="en-US"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Walk-In Procedure (rev. Nov 2021)</a:t>
            </a:r>
            <a:r>
              <a:rPr lang="en-US" b="0" i="0" u="none"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 </a:t>
            </a:r>
            <a:br>
              <a:rPr lang="en-US" b="0" i="0" u="none"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b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algn="l" rtl="0" fontAlgn="base"/>
            <a:r>
              <a:rPr lang="en-US"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Social Security Cards</a:t>
            </a:r>
            <a:endParaRPr lang="en-US">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PRM has indicated that Social Security cards will be mailed out to affiliates this week and next week. At the end of next week, USCCB will reach out and ask for you to give us a sense of how many clients are still waiting for their Social Security cards.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Documentation Reminders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1195522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Walk-In Requests</a:t>
            </a:r>
          </a:p>
          <a:p>
            <a:pPr algn="l" rtl="0" fontAlgn="base"/>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When submitting walk-in requests, please follow USCCB’s guidance (on  </a:t>
            </a:r>
            <a:r>
              <a:rPr lang="en-US"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MRSConnect</a:t>
            </a: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--&gt; APA --&gt; Program Administration --&gt; Operational Guidance --&gt; Walk-In --&gt; </a:t>
            </a:r>
            <a:r>
              <a:rPr lang="en-US"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APA </a:t>
            </a:r>
            <a:r>
              <a:rPr lang="en-US" b="0" i="0" u="none"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 </a:t>
            </a:r>
            <a:r>
              <a:rPr lang="en-US"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Walk-In Procedure (rev. Nov 2021)</a:t>
            </a:r>
            <a:r>
              <a:rPr lang="en-US" b="0" i="0" u="none"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 </a:t>
            </a:r>
            <a:br>
              <a:rPr lang="en-US" b="0" i="0" u="none"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b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algn="l" rtl="0" fontAlgn="base"/>
            <a:r>
              <a:rPr lang="en-US"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Social Security Cards</a:t>
            </a:r>
            <a:endParaRPr lang="en-US">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PRM has indicated that Social Security cards will be mailed out to affiliates this week and next week. At the end of next week, USCCB will reach out and ask for you to give us a sense of how many clients are still waiting for their Social Security cards.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Documentation Reminders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3053723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b="1" i="0">
                <a:solidFill>
                  <a:srgbClr val="000000"/>
                </a:solidFill>
                <a:effectLst/>
                <a:latin typeface="Open Sans"/>
                <a:ea typeface="Open Sans"/>
                <a:cs typeface="Open Sans"/>
              </a:rPr>
              <a:t>Attached Parolee Minors</a:t>
            </a:r>
          </a:p>
          <a:p>
            <a:pPr algn="l" rtl="0" fontAlgn="base"/>
            <a:endParaRPr lang="en-US">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b="0" i="0">
                <a:solidFill>
                  <a:srgbClr val="000000"/>
                </a:solidFill>
                <a:effectLst/>
                <a:latin typeface="Open Sans"/>
                <a:ea typeface="Open Sans"/>
                <a:cs typeface="Open Sans"/>
              </a:rPr>
              <a:t>Please remember to submit </a:t>
            </a:r>
            <a:r>
              <a:rPr lang="en-US" b="1" i="0">
                <a:solidFill>
                  <a:srgbClr val="000000"/>
                </a:solidFill>
                <a:effectLst/>
                <a:latin typeface="Open Sans"/>
                <a:ea typeface="Open Sans"/>
                <a:cs typeface="Open Sans"/>
              </a:rPr>
              <a:t>Suitability Determinations </a:t>
            </a:r>
            <a:r>
              <a:rPr lang="en-US" b="0" i="0">
                <a:solidFill>
                  <a:srgbClr val="000000"/>
                </a:solidFill>
                <a:effectLst/>
                <a:latin typeface="Open Sans"/>
                <a:ea typeface="Open Sans"/>
                <a:cs typeface="Open Sans"/>
              </a:rPr>
              <a:t>and </a:t>
            </a:r>
            <a:r>
              <a:rPr lang="en-US" b="1" i="0">
                <a:solidFill>
                  <a:srgbClr val="000000"/>
                </a:solidFill>
                <a:effectLst/>
                <a:latin typeface="Open Sans"/>
                <a:ea typeface="Open Sans"/>
                <a:cs typeface="Open Sans"/>
              </a:rPr>
              <a:t>90-Day Evaluations</a:t>
            </a:r>
            <a:r>
              <a:rPr lang="en-US" b="0" i="0">
                <a:solidFill>
                  <a:srgbClr val="000000"/>
                </a:solidFill>
                <a:effectLst/>
                <a:latin typeface="Open Sans"/>
                <a:ea typeface="Open Sans"/>
                <a:cs typeface="Open Sans"/>
              </a:rPr>
              <a:t> for </a:t>
            </a:r>
            <a:r>
              <a:rPr lang="en-US" b="1" i="0">
                <a:solidFill>
                  <a:srgbClr val="000000"/>
                </a:solidFill>
                <a:effectLst/>
                <a:latin typeface="Open Sans"/>
                <a:ea typeface="Open Sans"/>
                <a:cs typeface="Open Sans"/>
              </a:rPr>
              <a:t>attached parolee minors</a:t>
            </a:r>
            <a:r>
              <a:rPr lang="en-US" b="0" i="0">
                <a:solidFill>
                  <a:srgbClr val="000000"/>
                </a:solidFill>
                <a:effectLst/>
                <a:latin typeface="Open Sans"/>
                <a:ea typeface="Open Sans"/>
                <a:cs typeface="Open Sans"/>
              </a:rPr>
              <a:t> to  </a:t>
            </a:r>
            <a:r>
              <a:rPr lang="en-US" b="0" i="0" u="sng" strike="noStrike">
                <a:solidFill>
                  <a:srgbClr val="0563C1"/>
                </a:solidFill>
                <a:effectLst/>
                <a:latin typeface="Open Sans"/>
                <a:ea typeface="Open Sans"/>
                <a:cs typeface="Open Sans"/>
                <a:hlinkClick r:id="rId3"/>
              </a:rPr>
              <a:t>MRSRefugeeMinors@usccb.org</a:t>
            </a:r>
            <a:r>
              <a:rPr lang="en-US" b="0" i="0">
                <a:solidFill>
                  <a:srgbClr val="000000"/>
                </a:solidFill>
                <a:effectLst/>
                <a:latin typeface="Open Sans"/>
                <a:ea typeface="Open Sans"/>
                <a:cs typeface="Open Sans"/>
              </a:rPr>
              <a:t>! Contact </a:t>
            </a:r>
            <a:r>
              <a:rPr lang="en-US" b="0" i="0" u="sng" strike="noStrike">
                <a:solidFill>
                  <a:srgbClr val="0563C1"/>
                </a:solidFill>
                <a:effectLst/>
                <a:latin typeface="Open Sans"/>
                <a:ea typeface="Open Sans"/>
                <a:cs typeface="Open Sans"/>
                <a:hlinkClick r:id="rId3"/>
              </a:rPr>
              <a:t>MRSRefugeeMinors@usccb.org</a:t>
            </a:r>
            <a:r>
              <a:rPr lang="en-US" b="0" i="0">
                <a:solidFill>
                  <a:srgbClr val="000000"/>
                </a:solidFill>
                <a:effectLst/>
                <a:latin typeface="Open Sans"/>
                <a:ea typeface="Open Sans"/>
                <a:cs typeface="Open Sans"/>
              </a:rPr>
              <a:t> if you have questions about how to complete services/reports for attached parolee minor cases. </a:t>
            </a:r>
            <a:r>
              <a:rPr lang="en-US" b="0" i="1">
                <a:solidFill>
                  <a:srgbClr val="000000"/>
                </a:solidFill>
                <a:effectLst/>
                <a:latin typeface="Open Sans"/>
                <a:ea typeface="Open Sans"/>
                <a:cs typeface="Open Sans"/>
              </a:rPr>
              <a:t>Remember – we are relying on your team to </a:t>
            </a:r>
            <a:r>
              <a:rPr lang="en-US" i="1">
                <a:solidFill>
                  <a:srgbClr val="000000"/>
                </a:solidFill>
                <a:latin typeface="Open Sans"/>
                <a:ea typeface="Open Sans"/>
                <a:cs typeface="Open Sans"/>
              </a:rPr>
              <a:t>identify</a:t>
            </a:r>
            <a:r>
              <a:rPr lang="en-US" b="0" i="1">
                <a:solidFill>
                  <a:srgbClr val="000000"/>
                </a:solidFill>
                <a:effectLst/>
                <a:latin typeface="Open Sans"/>
                <a:ea typeface="Open Sans"/>
                <a:cs typeface="Open Sans"/>
              </a:rPr>
              <a:t> attached parolee minor cases in your caseload.</a:t>
            </a:r>
            <a:r>
              <a:rPr lang="en-US" b="0" i="0">
                <a:solidFill>
                  <a:srgbClr val="000000"/>
                </a:solidFill>
                <a:effectLst/>
                <a:latin typeface="Open Sans"/>
                <a:ea typeface="Open Sans"/>
                <a:cs typeface="Open Sans"/>
              </a:rPr>
              <a:t>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Attached Parolee Minors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28234432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3A36394116224BA1CAD7ADDAE0555C" ma:contentTypeVersion="4" ma:contentTypeDescription="Create a new document." ma:contentTypeScope="" ma:versionID="2a6961c6a64cba725bf04fe014e5da15">
  <xsd:schema xmlns:xsd="http://www.w3.org/2001/XMLSchema" xmlns:xs="http://www.w3.org/2001/XMLSchema" xmlns:p="http://schemas.microsoft.com/office/2006/metadata/properties" xmlns:ns2="c15234c2-e917-40dc-8b01-1a765184ed00" targetNamespace="http://schemas.microsoft.com/office/2006/metadata/properties" ma:root="true" ma:fieldsID="012793b0c45638241cd1644c3209cbba" ns2:_="">
    <xsd:import namespace="c15234c2-e917-40dc-8b01-1a765184ed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234c2-e917-40dc-8b01-1a765184ed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E55141-7C16-4151-BF91-A63624A998DC}">
  <ds:schemaRefs>
    <ds:schemaRef ds:uri="c15234c2-e917-40dc-8b01-1a765184ed0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3AB17A3-6B4C-4EA3-BE42-4AFF908CF017}">
  <ds:schemaRefs>
    <ds:schemaRef ds:uri="http://schemas.microsoft.com/sharepoint/v3/contenttype/forms"/>
  </ds:schemaRefs>
</ds:datastoreItem>
</file>

<file path=customXml/itemProps3.xml><?xml version="1.0" encoding="utf-8"?>
<ds:datastoreItem xmlns:ds="http://schemas.openxmlformats.org/officeDocument/2006/customXml" ds:itemID="{A414A009-F8B2-48C3-AF20-BF859823E618}">
  <ds:schemaRefs>
    <ds:schemaRef ds:uri="c15234c2-e917-40dc-8b01-1a765184ed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2</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Peyton Smith</dc:creator>
  <cp:revision>1</cp:revision>
  <dcterms:created xsi:type="dcterms:W3CDTF">2020-10-22T16:02:30Z</dcterms:created>
  <dcterms:modified xsi:type="dcterms:W3CDTF">2021-12-01T18:49:29Z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0x010100D03A36394116224BA1CAD7ADDAE0555C</vt:lpwstr>
  </property>
  <property fmtid="{D5CDD505-2E9C-101B-9397-08002B2CF9AE}" pid="3" name="ArticulateGUID">
    <vt:lpwstr>3965B84F-211B-4BE7-A058-976FC537865C</vt:lpwstr>
  </property>
  <property fmtid="{D5CDD505-2E9C-101B-9397-08002B2CF9AE}" pid="4" name="ArticulatePath">
    <vt:lpwstr>https://usccb.sharepoint.com/sites/AfghanPlacementandAssistanceAPA/Shared Documents/General/Weekly APA Calls/APA Call October 20</vt:lpwstr>
  </property>
</Properties>
</file>