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74" r:id="rId5"/>
    <p:sldId id="260" r:id="rId6"/>
    <p:sldId id="259" r:id="rId7"/>
    <p:sldId id="257" r:id="rId8"/>
    <p:sldId id="258" r:id="rId9"/>
    <p:sldId id="439" r:id="rId10"/>
    <p:sldId id="428" r:id="rId11"/>
    <p:sldId id="430" r:id="rId12"/>
    <p:sldId id="429" r:id="rId13"/>
    <p:sldId id="275" r:id="rId14"/>
    <p:sldId id="425" r:id="rId15"/>
    <p:sldId id="435" r:id="rId16"/>
    <p:sldId id="283" r:id="rId17"/>
    <p:sldId id="431" r:id="rId18"/>
    <p:sldId id="256" r:id="rId19"/>
    <p:sldId id="426" r:id="rId20"/>
    <p:sldId id="432" r:id="rId21"/>
    <p:sldId id="436" r:id="rId22"/>
    <p:sldId id="427" r:id="rId23"/>
    <p:sldId id="433" r:id="rId24"/>
    <p:sldId id="434" r:id="rId25"/>
    <p:sldId id="437" r:id="rId26"/>
    <p:sldId id="440" r:id="rId27"/>
    <p:sldId id="441" r:id="rId28"/>
    <p:sldId id="442" r:id="rId29"/>
    <p:sldId id="443"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61"/>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F4E70-27F7-40F5-952B-27C999257308}" v="20" dt="2021-11-03T17:25:30.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Ross" userId="c548dd61-30e3-4812-ac03-46f5c6cf4d06" providerId="ADAL" clId="{C6D10970-F1F2-41A2-B878-F93048A300E0}"/>
    <pc:docChg chg="undo custSel addSld delSld modSld sldOrd">
      <pc:chgData name="Christa Ross" userId="c548dd61-30e3-4812-ac03-46f5c6cf4d06" providerId="ADAL" clId="{C6D10970-F1F2-41A2-B878-F93048A300E0}" dt="2021-11-01T22:25:23.124" v="10202" actId="20577"/>
      <pc:docMkLst>
        <pc:docMk/>
      </pc:docMkLst>
      <pc:sldChg chg="delSp modSp mod">
        <pc:chgData name="Christa Ross" userId="c548dd61-30e3-4812-ac03-46f5c6cf4d06" providerId="ADAL" clId="{C6D10970-F1F2-41A2-B878-F93048A300E0}" dt="2021-11-01T21:00:34.847" v="5558" actId="20577"/>
        <pc:sldMkLst>
          <pc:docMk/>
          <pc:sldMk cId="4064742906" sldId="256"/>
        </pc:sldMkLst>
        <pc:spChg chg="mod">
          <ac:chgData name="Christa Ross" userId="c548dd61-30e3-4812-ac03-46f5c6cf4d06" providerId="ADAL" clId="{C6D10970-F1F2-41A2-B878-F93048A300E0}" dt="2021-11-01T20:44:38.870" v="4969" actId="1035"/>
          <ac:spMkLst>
            <pc:docMk/>
            <pc:sldMk cId="4064742906" sldId="256"/>
            <ac:spMk id="5" creationId="{4EFBAE90-A25D-47EE-9BBE-ABF1AB7B6D95}"/>
          </ac:spMkLst>
        </pc:spChg>
        <pc:spChg chg="del">
          <ac:chgData name="Christa Ross" userId="c548dd61-30e3-4812-ac03-46f5c6cf4d06" providerId="ADAL" clId="{C6D10970-F1F2-41A2-B878-F93048A300E0}" dt="2021-11-01T18:54:11.851" v="3750" actId="478"/>
          <ac:spMkLst>
            <pc:docMk/>
            <pc:sldMk cId="4064742906" sldId="256"/>
            <ac:spMk id="7" creationId="{F28E97CD-A0F3-465E-A6C0-456A74454388}"/>
          </ac:spMkLst>
        </pc:spChg>
        <pc:spChg chg="del">
          <ac:chgData name="Christa Ross" userId="c548dd61-30e3-4812-ac03-46f5c6cf4d06" providerId="ADAL" clId="{C6D10970-F1F2-41A2-B878-F93048A300E0}" dt="2021-11-01T18:54:11.851" v="3750" actId="478"/>
          <ac:spMkLst>
            <pc:docMk/>
            <pc:sldMk cId="4064742906" sldId="256"/>
            <ac:spMk id="10" creationId="{FD5694FE-86D9-4EE0-A274-0FDB3C5EBB6B}"/>
          </ac:spMkLst>
        </pc:spChg>
        <pc:spChg chg="mod">
          <ac:chgData name="Christa Ross" userId="c548dd61-30e3-4812-ac03-46f5c6cf4d06" providerId="ADAL" clId="{C6D10970-F1F2-41A2-B878-F93048A300E0}" dt="2021-11-01T21:00:34.847" v="5558" actId="20577"/>
          <ac:spMkLst>
            <pc:docMk/>
            <pc:sldMk cId="4064742906" sldId="256"/>
            <ac:spMk id="11" creationId="{E6B005C9-31B3-4A27-B208-2765F6D996E0}"/>
          </ac:spMkLst>
        </pc:spChg>
        <pc:spChg chg="del">
          <ac:chgData name="Christa Ross" userId="c548dd61-30e3-4812-ac03-46f5c6cf4d06" providerId="ADAL" clId="{C6D10970-F1F2-41A2-B878-F93048A300E0}" dt="2021-11-01T18:54:11.851" v="3750" actId="478"/>
          <ac:spMkLst>
            <pc:docMk/>
            <pc:sldMk cId="4064742906" sldId="256"/>
            <ac:spMk id="12" creationId="{EEFE435F-A149-4A07-93EF-2EA0013A19E8}"/>
          </ac:spMkLst>
        </pc:spChg>
        <pc:grpChg chg="del">
          <ac:chgData name="Christa Ross" userId="c548dd61-30e3-4812-ac03-46f5c6cf4d06" providerId="ADAL" clId="{C6D10970-F1F2-41A2-B878-F93048A300E0}" dt="2021-11-01T19:03:05.822" v="4476" actId="21"/>
          <ac:grpSpMkLst>
            <pc:docMk/>
            <pc:sldMk cId="4064742906" sldId="256"/>
            <ac:grpSpMk id="13" creationId="{3ECB0B0C-59AD-46A9-AD0B-194D7B80988E}"/>
          </ac:grpSpMkLst>
        </pc:grpChg>
      </pc:sldChg>
      <pc:sldChg chg="modSp mod">
        <pc:chgData name="Christa Ross" userId="c548dd61-30e3-4812-ac03-46f5c6cf4d06" providerId="ADAL" clId="{C6D10970-F1F2-41A2-B878-F93048A300E0}" dt="2021-11-01T22:23:15.510" v="10200" actId="122"/>
        <pc:sldMkLst>
          <pc:docMk/>
          <pc:sldMk cId="195410432" sldId="257"/>
        </pc:sldMkLst>
        <pc:spChg chg="mod">
          <ac:chgData name="Christa Ross" userId="c548dd61-30e3-4812-ac03-46f5c6cf4d06" providerId="ADAL" clId="{C6D10970-F1F2-41A2-B878-F93048A300E0}" dt="2021-11-01T17:13:19.197" v="782" actId="13926"/>
          <ac:spMkLst>
            <pc:docMk/>
            <pc:sldMk cId="195410432" sldId="257"/>
            <ac:spMk id="2" creationId="{0BBBF850-B45D-4BF9-8E8F-567310FF76EB}"/>
          </ac:spMkLst>
        </pc:spChg>
        <pc:spChg chg="mod">
          <ac:chgData name="Christa Ross" userId="c548dd61-30e3-4812-ac03-46f5c6cf4d06" providerId="ADAL" clId="{C6D10970-F1F2-41A2-B878-F93048A300E0}" dt="2021-11-01T22:23:09.060" v="10197" actId="122"/>
          <ac:spMkLst>
            <pc:docMk/>
            <pc:sldMk cId="195410432" sldId="257"/>
            <ac:spMk id="4" creationId="{3B054456-1C04-492A-8F78-7F8905A05A69}"/>
          </ac:spMkLst>
        </pc:spChg>
        <pc:spChg chg="mod">
          <ac:chgData name="Christa Ross" userId="c548dd61-30e3-4812-ac03-46f5c6cf4d06" providerId="ADAL" clId="{C6D10970-F1F2-41A2-B878-F93048A300E0}" dt="2021-11-01T22:23:11.949" v="10198" actId="122"/>
          <ac:spMkLst>
            <pc:docMk/>
            <pc:sldMk cId="195410432" sldId="257"/>
            <ac:spMk id="6" creationId="{C4009A11-0AE5-4F95-8FD4-FB062D352D39}"/>
          </ac:spMkLst>
        </pc:spChg>
        <pc:spChg chg="mod">
          <ac:chgData name="Christa Ross" userId="c548dd61-30e3-4812-ac03-46f5c6cf4d06" providerId="ADAL" clId="{C6D10970-F1F2-41A2-B878-F93048A300E0}" dt="2021-11-01T22:23:15.510" v="10200" actId="122"/>
          <ac:spMkLst>
            <pc:docMk/>
            <pc:sldMk cId="195410432" sldId="257"/>
            <ac:spMk id="8" creationId="{6344CB4F-ACCB-41E2-8BEE-0DA281808FE2}"/>
          </ac:spMkLst>
        </pc:spChg>
        <pc:spChg chg="mod">
          <ac:chgData name="Christa Ross" userId="c548dd61-30e3-4812-ac03-46f5c6cf4d06" providerId="ADAL" clId="{C6D10970-F1F2-41A2-B878-F93048A300E0}" dt="2021-11-01T22:23:13.738" v="10199" actId="122"/>
          <ac:spMkLst>
            <pc:docMk/>
            <pc:sldMk cId="195410432" sldId="257"/>
            <ac:spMk id="12" creationId="{D88111FA-4793-4495-B1D3-F612CC99A2FF}"/>
          </ac:spMkLst>
        </pc:spChg>
      </pc:sldChg>
      <pc:sldChg chg="modSp mod">
        <pc:chgData name="Christa Ross" userId="c548dd61-30e3-4812-ac03-46f5c6cf4d06" providerId="ADAL" clId="{C6D10970-F1F2-41A2-B878-F93048A300E0}" dt="2021-11-01T17:13:43.165" v="794" actId="1037"/>
        <pc:sldMkLst>
          <pc:docMk/>
          <pc:sldMk cId="3754098750" sldId="258"/>
        </pc:sldMkLst>
        <pc:spChg chg="mod">
          <ac:chgData name="Christa Ross" userId="c548dd61-30e3-4812-ac03-46f5c6cf4d06" providerId="ADAL" clId="{C6D10970-F1F2-41A2-B878-F93048A300E0}" dt="2021-11-01T17:13:43.165" v="794" actId="1037"/>
          <ac:spMkLst>
            <pc:docMk/>
            <pc:sldMk cId="3754098750" sldId="258"/>
            <ac:spMk id="10" creationId="{071FE820-CEDE-41E3-A008-3D5E65517D92}"/>
          </ac:spMkLst>
        </pc:spChg>
        <pc:spChg chg="mod">
          <ac:chgData name="Christa Ross" userId="c548dd61-30e3-4812-ac03-46f5c6cf4d06" providerId="ADAL" clId="{C6D10970-F1F2-41A2-B878-F93048A300E0}" dt="2021-11-01T17:13:43.165" v="794" actId="1037"/>
          <ac:spMkLst>
            <pc:docMk/>
            <pc:sldMk cId="3754098750" sldId="258"/>
            <ac:spMk id="11" creationId="{5836CF5A-AFD0-4897-B405-3B5164721B14}"/>
          </ac:spMkLst>
        </pc:spChg>
        <pc:spChg chg="mod">
          <ac:chgData name="Christa Ross" userId="c548dd61-30e3-4812-ac03-46f5c6cf4d06" providerId="ADAL" clId="{C6D10970-F1F2-41A2-B878-F93048A300E0}" dt="2021-11-01T17:13:43.165" v="794" actId="1037"/>
          <ac:spMkLst>
            <pc:docMk/>
            <pc:sldMk cId="3754098750" sldId="258"/>
            <ac:spMk id="14" creationId="{A9C5F257-C6F8-4600-B637-AEFF447306D5}"/>
          </ac:spMkLst>
        </pc:spChg>
        <pc:spChg chg="mod">
          <ac:chgData name="Christa Ross" userId="c548dd61-30e3-4812-ac03-46f5c6cf4d06" providerId="ADAL" clId="{C6D10970-F1F2-41A2-B878-F93048A300E0}" dt="2021-11-01T17:13:43.165" v="794" actId="1037"/>
          <ac:spMkLst>
            <pc:docMk/>
            <pc:sldMk cId="3754098750" sldId="258"/>
            <ac:spMk id="15" creationId="{5111615A-219C-4709-8D1F-AEC7FDEF256C}"/>
          </ac:spMkLst>
        </pc:spChg>
        <pc:spChg chg="mod">
          <ac:chgData name="Christa Ross" userId="c548dd61-30e3-4812-ac03-46f5c6cf4d06" providerId="ADAL" clId="{C6D10970-F1F2-41A2-B878-F93048A300E0}" dt="2021-11-01T17:13:43.165" v="794" actId="1037"/>
          <ac:spMkLst>
            <pc:docMk/>
            <pc:sldMk cId="3754098750" sldId="258"/>
            <ac:spMk id="16" creationId="{DC57F638-93B8-49BB-9897-6A516F941556}"/>
          </ac:spMkLst>
        </pc:spChg>
        <pc:spChg chg="mod">
          <ac:chgData name="Christa Ross" userId="c548dd61-30e3-4812-ac03-46f5c6cf4d06" providerId="ADAL" clId="{C6D10970-F1F2-41A2-B878-F93048A300E0}" dt="2021-11-01T17:13:43.165" v="794" actId="1037"/>
          <ac:spMkLst>
            <pc:docMk/>
            <pc:sldMk cId="3754098750" sldId="258"/>
            <ac:spMk id="17" creationId="{438A4D79-0842-4490-98FE-1204394CE324}"/>
          </ac:spMkLst>
        </pc:spChg>
      </pc:sldChg>
      <pc:sldChg chg="addSp modSp mod">
        <pc:chgData name="Christa Ross" userId="c548dd61-30e3-4812-ac03-46f5c6cf4d06" providerId="ADAL" clId="{C6D10970-F1F2-41A2-B878-F93048A300E0}" dt="2021-11-01T19:03:11.704" v="4478" actId="1076"/>
        <pc:sldMkLst>
          <pc:docMk/>
          <pc:sldMk cId="1826320979" sldId="266"/>
        </pc:sldMkLst>
        <pc:grpChg chg="add mod">
          <ac:chgData name="Christa Ross" userId="c548dd61-30e3-4812-ac03-46f5c6cf4d06" providerId="ADAL" clId="{C6D10970-F1F2-41A2-B878-F93048A300E0}" dt="2021-11-01T19:03:11.704" v="4478" actId="1076"/>
          <ac:grpSpMkLst>
            <pc:docMk/>
            <pc:sldMk cId="1826320979" sldId="266"/>
            <ac:grpSpMk id="29" creationId="{153FD10A-61A3-44B4-ACCF-0795CF87BD33}"/>
          </ac:grpSpMkLst>
        </pc:grpChg>
        <pc:picChg chg="mod">
          <ac:chgData name="Christa Ross" userId="c548dd61-30e3-4812-ac03-46f5c6cf4d06" providerId="ADAL" clId="{C6D10970-F1F2-41A2-B878-F93048A300E0}" dt="2021-11-01T19:03:08.976" v="4477"/>
          <ac:picMkLst>
            <pc:docMk/>
            <pc:sldMk cId="1826320979" sldId="266"/>
            <ac:picMk id="30" creationId="{7EF417DA-D38D-43E6-8211-580B0D106818}"/>
          </ac:picMkLst>
        </pc:picChg>
        <pc:picChg chg="mod">
          <ac:chgData name="Christa Ross" userId="c548dd61-30e3-4812-ac03-46f5c6cf4d06" providerId="ADAL" clId="{C6D10970-F1F2-41A2-B878-F93048A300E0}" dt="2021-11-01T19:03:08.976" v="4477"/>
          <ac:picMkLst>
            <pc:docMk/>
            <pc:sldMk cId="1826320979" sldId="266"/>
            <ac:picMk id="31" creationId="{75A5BA1C-BC95-41C6-9AAE-7D07DD090601}"/>
          </ac:picMkLst>
        </pc:picChg>
      </pc:sldChg>
      <pc:sldChg chg="ord">
        <pc:chgData name="Christa Ross" userId="c548dd61-30e3-4812-ac03-46f5c6cf4d06" providerId="ADAL" clId="{C6D10970-F1F2-41A2-B878-F93048A300E0}" dt="2021-11-01T22:21:44.654" v="10196"/>
        <pc:sldMkLst>
          <pc:docMk/>
          <pc:sldMk cId="771685669" sldId="270"/>
        </pc:sldMkLst>
      </pc:sldChg>
      <pc:sldChg chg="modSp mod">
        <pc:chgData name="Christa Ross" userId="c548dd61-30e3-4812-ac03-46f5c6cf4d06" providerId="ADAL" clId="{C6D10970-F1F2-41A2-B878-F93048A300E0}" dt="2021-11-01T20:41:23.447" v="4919" actId="207"/>
        <pc:sldMkLst>
          <pc:docMk/>
          <pc:sldMk cId="3233866979" sldId="275"/>
        </pc:sldMkLst>
        <pc:spChg chg="mod">
          <ac:chgData name="Christa Ross" userId="c548dd61-30e3-4812-ac03-46f5c6cf4d06" providerId="ADAL" clId="{C6D10970-F1F2-41A2-B878-F93048A300E0}" dt="2021-11-01T20:41:20.010" v="4918" actId="207"/>
          <ac:spMkLst>
            <pc:docMk/>
            <pc:sldMk cId="3233866979" sldId="275"/>
            <ac:spMk id="10" creationId="{90EA581C-40DA-455D-9DDB-AD243FDDAFB2}"/>
          </ac:spMkLst>
        </pc:spChg>
        <pc:spChg chg="mod">
          <ac:chgData name="Christa Ross" userId="c548dd61-30e3-4812-ac03-46f5c6cf4d06" providerId="ADAL" clId="{C6D10970-F1F2-41A2-B878-F93048A300E0}" dt="2021-11-01T20:41:23.447" v="4919" actId="207"/>
          <ac:spMkLst>
            <pc:docMk/>
            <pc:sldMk cId="3233866979" sldId="275"/>
            <ac:spMk id="13" creationId="{894B3701-615F-4D29-ACC4-67D031EA7FF8}"/>
          </ac:spMkLst>
        </pc:spChg>
      </pc:sldChg>
      <pc:sldChg chg="addSp delSp modSp mod">
        <pc:chgData name="Christa Ross" userId="c548dd61-30e3-4812-ac03-46f5c6cf4d06" providerId="ADAL" clId="{C6D10970-F1F2-41A2-B878-F93048A300E0}" dt="2021-11-01T17:57:04.845" v="1712" actId="20577"/>
        <pc:sldMkLst>
          <pc:docMk/>
          <pc:sldMk cId="2537701539" sldId="283"/>
        </pc:sldMkLst>
        <pc:spChg chg="del">
          <ac:chgData name="Christa Ross" userId="c548dd61-30e3-4812-ac03-46f5c6cf4d06" providerId="ADAL" clId="{C6D10970-F1F2-41A2-B878-F93048A300E0}" dt="2021-11-01T17:15:00.088" v="823" actId="478"/>
          <ac:spMkLst>
            <pc:docMk/>
            <pc:sldMk cId="2537701539" sldId="283"/>
            <ac:spMk id="6" creationId="{2174A4FB-F82B-420B-9D6A-7D81FAFB9099}"/>
          </ac:spMkLst>
        </pc:spChg>
        <pc:spChg chg="del">
          <ac:chgData name="Christa Ross" userId="c548dd61-30e3-4812-ac03-46f5c6cf4d06" providerId="ADAL" clId="{C6D10970-F1F2-41A2-B878-F93048A300E0}" dt="2021-11-01T17:15:00.088" v="823" actId="478"/>
          <ac:spMkLst>
            <pc:docMk/>
            <pc:sldMk cId="2537701539" sldId="283"/>
            <ac:spMk id="7" creationId="{CB43C6DC-B5BA-40FE-9A96-1904F77F7850}"/>
          </ac:spMkLst>
        </pc:spChg>
        <pc:spChg chg="mod">
          <ac:chgData name="Christa Ross" userId="c548dd61-30e3-4812-ac03-46f5c6cf4d06" providerId="ADAL" clId="{C6D10970-F1F2-41A2-B878-F93048A300E0}" dt="2021-11-01T17:40:12.311" v="1650" actId="2085"/>
          <ac:spMkLst>
            <pc:docMk/>
            <pc:sldMk cId="2537701539" sldId="283"/>
            <ac:spMk id="8" creationId="{6EA3DDB3-6C21-45E6-BEC9-CBFAA61E2705}"/>
          </ac:spMkLst>
        </pc:spChg>
        <pc:spChg chg="add mod">
          <ac:chgData name="Christa Ross" userId="c548dd61-30e3-4812-ac03-46f5c6cf4d06" providerId="ADAL" clId="{C6D10970-F1F2-41A2-B878-F93048A300E0}" dt="2021-11-01T17:57:04.845" v="1712" actId="20577"/>
          <ac:spMkLst>
            <pc:docMk/>
            <pc:sldMk cId="2537701539" sldId="283"/>
            <ac:spMk id="9" creationId="{A575DAB2-D7B1-4608-AEB5-C64CB5748412}"/>
          </ac:spMkLst>
        </pc:spChg>
        <pc:spChg chg="mod">
          <ac:chgData name="Christa Ross" userId="c548dd61-30e3-4812-ac03-46f5c6cf4d06" providerId="ADAL" clId="{C6D10970-F1F2-41A2-B878-F93048A300E0}" dt="2021-11-01T17:35:01.519" v="1623" actId="1035"/>
          <ac:spMkLst>
            <pc:docMk/>
            <pc:sldMk cId="2537701539" sldId="283"/>
            <ac:spMk id="17" creationId="{EDCE64D7-29FB-4716-90B6-42381AD67FE4}"/>
          </ac:spMkLst>
        </pc:spChg>
        <pc:picChg chg="del">
          <ac:chgData name="Christa Ross" userId="c548dd61-30e3-4812-ac03-46f5c6cf4d06" providerId="ADAL" clId="{C6D10970-F1F2-41A2-B878-F93048A300E0}" dt="2021-11-01T17:14:57.062" v="822" actId="478"/>
          <ac:picMkLst>
            <pc:docMk/>
            <pc:sldMk cId="2537701539" sldId="283"/>
            <ac:picMk id="5" creationId="{B90E8340-48BF-41E0-8AE5-30286A10B0E0}"/>
          </ac:picMkLst>
        </pc:picChg>
      </pc:sldChg>
      <pc:sldChg chg="addSp delSp modSp mod">
        <pc:chgData name="Christa Ross" userId="c548dd61-30e3-4812-ac03-46f5c6cf4d06" providerId="ADAL" clId="{C6D10970-F1F2-41A2-B878-F93048A300E0}" dt="2021-11-01T20:42:20.985" v="4924" actId="115"/>
        <pc:sldMkLst>
          <pc:docMk/>
          <pc:sldMk cId="1444139582" sldId="425"/>
        </pc:sldMkLst>
        <pc:spChg chg="mod">
          <ac:chgData name="Christa Ross" userId="c548dd61-30e3-4812-ac03-46f5c6cf4d06" providerId="ADAL" clId="{C6D10970-F1F2-41A2-B878-F93048A300E0}" dt="2021-11-01T17:28:16.773" v="1342" actId="403"/>
          <ac:spMkLst>
            <pc:docMk/>
            <pc:sldMk cId="1444139582" sldId="425"/>
            <ac:spMk id="2" creationId="{B1FE5A02-6628-420E-B275-F067233B51A9}"/>
          </ac:spMkLst>
        </pc:spChg>
        <pc:spChg chg="del">
          <ac:chgData name="Christa Ross" userId="c548dd61-30e3-4812-ac03-46f5c6cf4d06" providerId="ADAL" clId="{C6D10970-F1F2-41A2-B878-F93048A300E0}" dt="2021-11-01T17:00:44.007" v="641" actId="478"/>
          <ac:spMkLst>
            <pc:docMk/>
            <pc:sldMk cId="1444139582" sldId="425"/>
            <ac:spMk id="3" creationId="{A7B16CAE-AA23-4F34-94D8-8E6862D03529}"/>
          </ac:spMkLst>
        </pc:spChg>
        <pc:spChg chg="mod">
          <ac:chgData name="Christa Ross" userId="c548dd61-30e3-4812-ac03-46f5c6cf4d06" providerId="ADAL" clId="{C6D10970-F1F2-41A2-B878-F93048A300E0}" dt="2021-11-01T20:42:13.951" v="4923" actId="115"/>
          <ac:spMkLst>
            <pc:docMk/>
            <pc:sldMk cId="1444139582" sldId="425"/>
            <ac:spMk id="11" creationId="{5836CF5A-AFD0-4897-B405-3B5164721B14}"/>
          </ac:spMkLst>
        </pc:spChg>
        <pc:spChg chg="mod">
          <ac:chgData name="Christa Ross" userId="c548dd61-30e3-4812-ac03-46f5c6cf4d06" providerId="ADAL" clId="{C6D10970-F1F2-41A2-B878-F93048A300E0}" dt="2021-11-01T20:42:20.985" v="4924" actId="115"/>
          <ac:spMkLst>
            <pc:docMk/>
            <pc:sldMk cId="1444139582" sldId="425"/>
            <ac:spMk id="15" creationId="{5111615A-219C-4709-8D1F-AEC7FDEF256C}"/>
          </ac:spMkLst>
        </pc:spChg>
        <pc:spChg chg="mod">
          <ac:chgData name="Christa Ross" userId="c548dd61-30e3-4812-ac03-46f5c6cf4d06" providerId="ADAL" clId="{C6D10970-F1F2-41A2-B878-F93048A300E0}" dt="2021-11-01T20:39:15.581" v="4901" actId="1076"/>
          <ac:spMkLst>
            <pc:docMk/>
            <pc:sldMk cId="1444139582" sldId="425"/>
            <ac:spMk id="16" creationId="{DC57F638-93B8-49BB-9897-6A516F941556}"/>
          </ac:spMkLst>
        </pc:spChg>
        <pc:spChg chg="mod">
          <ac:chgData name="Christa Ross" userId="c548dd61-30e3-4812-ac03-46f5c6cf4d06" providerId="ADAL" clId="{C6D10970-F1F2-41A2-B878-F93048A300E0}" dt="2021-11-01T20:40:51.725" v="4913" actId="115"/>
          <ac:spMkLst>
            <pc:docMk/>
            <pc:sldMk cId="1444139582" sldId="425"/>
            <ac:spMk id="17" creationId="{438A4D79-0842-4490-98FE-1204394CE324}"/>
          </ac:spMkLst>
        </pc:spChg>
        <pc:spChg chg="del">
          <ac:chgData name="Christa Ross" userId="c548dd61-30e3-4812-ac03-46f5c6cf4d06" providerId="ADAL" clId="{C6D10970-F1F2-41A2-B878-F93048A300E0}" dt="2021-11-01T17:00:29.328" v="640" actId="478"/>
          <ac:spMkLst>
            <pc:docMk/>
            <pc:sldMk cId="1444139582" sldId="425"/>
            <ac:spMk id="18" creationId="{0A09A90A-3C12-4ED5-BB3C-F49FE4B0B720}"/>
          </ac:spMkLst>
        </pc:spChg>
        <pc:spChg chg="del mod">
          <ac:chgData name="Christa Ross" userId="c548dd61-30e3-4812-ac03-46f5c6cf4d06" providerId="ADAL" clId="{C6D10970-F1F2-41A2-B878-F93048A300E0}" dt="2021-11-01T20:39:33.234" v="4904" actId="478"/>
          <ac:spMkLst>
            <pc:docMk/>
            <pc:sldMk cId="1444139582" sldId="425"/>
            <ac:spMk id="19" creationId="{8DFC96FB-100A-43E5-9E0A-809B044E3560}"/>
          </ac:spMkLst>
        </pc:spChg>
        <pc:picChg chg="add mod">
          <ac:chgData name="Christa Ross" userId="c548dd61-30e3-4812-ac03-46f5c6cf4d06" providerId="ADAL" clId="{C6D10970-F1F2-41A2-B878-F93048A300E0}" dt="2021-11-01T17:28:23.206" v="1351" actId="1036"/>
          <ac:picMkLst>
            <pc:docMk/>
            <pc:sldMk cId="1444139582" sldId="425"/>
            <ac:picMk id="5" creationId="{B99EEBB4-43EF-4A92-983A-8691A7235D01}"/>
          </ac:picMkLst>
        </pc:picChg>
      </pc:sldChg>
      <pc:sldChg chg="addSp delSp modSp mod ord">
        <pc:chgData name="Christa Ross" userId="c548dd61-30e3-4812-ac03-46f5c6cf4d06" providerId="ADAL" clId="{C6D10970-F1F2-41A2-B878-F93048A300E0}" dt="2021-11-01T22:07:12.945" v="9304" actId="20577"/>
        <pc:sldMkLst>
          <pc:docMk/>
          <pc:sldMk cId="582106852" sldId="426"/>
        </pc:sldMkLst>
        <pc:spChg chg="mod">
          <ac:chgData name="Christa Ross" userId="c548dd61-30e3-4812-ac03-46f5c6cf4d06" providerId="ADAL" clId="{C6D10970-F1F2-41A2-B878-F93048A300E0}" dt="2021-11-01T21:03:10.699" v="5734" actId="313"/>
          <ac:spMkLst>
            <pc:docMk/>
            <pc:sldMk cId="582106852" sldId="426"/>
            <ac:spMk id="2" creationId="{F2A68DDA-51E2-4BD9-A822-E7C1DFE1BAC1}"/>
          </ac:spMkLst>
        </pc:spChg>
        <pc:spChg chg="mod">
          <ac:chgData name="Christa Ross" userId="c548dd61-30e3-4812-ac03-46f5c6cf4d06" providerId="ADAL" clId="{C6D10970-F1F2-41A2-B878-F93048A300E0}" dt="2021-11-01T22:07:12.945" v="9304" actId="20577"/>
          <ac:spMkLst>
            <pc:docMk/>
            <pc:sldMk cId="582106852" sldId="426"/>
            <ac:spMk id="11" creationId="{C89720BA-B21D-4DA2-A2AA-A89F58EBC414}"/>
          </ac:spMkLst>
        </pc:spChg>
        <pc:grpChg chg="add del mod">
          <ac:chgData name="Christa Ross" userId="c548dd61-30e3-4812-ac03-46f5c6cf4d06" providerId="ADAL" clId="{C6D10970-F1F2-41A2-B878-F93048A300E0}" dt="2021-11-01T21:43:57.456" v="7998" actId="21"/>
          <ac:grpSpMkLst>
            <pc:docMk/>
            <pc:sldMk cId="582106852" sldId="426"/>
            <ac:grpSpMk id="8" creationId="{2BD51970-47A5-479D-B5BC-89CC56ADB5C7}"/>
          </ac:grpSpMkLst>
        </pc:grpChg>
        <pc:picChg chg="mod">
          <ac:chgData name="Christa Ross" userId="c548dd61-30e3-4812-ac03-46f5c6cf4d06" providerId="ADAL" clId="{C6D10970-F1F2-41A2-B878-F93048A300E0}" dt="2021-11-01T21:01:43.648" v="5562"/>
          <ac:picMkLst>
            <pc:docMk/>
            <pc:sldMk cId="582106852" sldId="426"/>
            <ac:picMk id="9" creationId="{11F34A89-0965-4844-A7E8-02431E6D8B05}"/>
          </ac:picMkLst>
        </pc:picChg>
        <pc:picChg chg="mod">
          <ac:chgData name="Christa Ross" userId="c548dd61-30e3-4812-ac03-46f5c6cf4d06" providerId="ADAL" clId="{C6D10970-F1F2-41A2-B878-F93048A300E0}" dt="2021-11-01T21:01:43.648" v="5562"/>
          <ac:picMkLst>
            <pc:docMk/>
            <pc:sldMk cId="582106852" sldId="426"/>
            <ac:picMk id="12" creationId="{6330E275-35E3-4F67-92A5-55BBD19238EF}"/>
          </ac:picMkLst>
        </pc:picChg>
        <pc:picChg chg="del">
          <ac:chgData name="Christa Ross" userId="c548dd61-30e3-4812-ac03-46f5c6cf4d06" providerId="ADAL" clId="{C6D10970-F1F2-41A2-B878-F93048A300E0}" dt="2021-11-01T21:01:25.759" v="5559" actId="478"/>
          <ac:picMkLst>
            <pc:docMk/>
            <pc:sldMk cId="582106852" sldId="426"/>
            <ac:picMk id="29" creationId="{ED4D12B6-788F-44D2-A4A2-951A0C36504D}"/>
          </ac:picMkLst>
        </pc:picChg>
        <pc:picChg chg="del">
          <ac:chgData name="Christa Ross" userId="c548dd61-30e3-4812-ac03-46f5c6cf4d06" providerId="ADAL" clId="{C6D10970-F1F2-41A2-B878-F93048A300E0}" dt="2021-11-01T21:01:27.546" v="5561" actId="478"/>
          <ac:picMkLst>
            <pc:docMk/>
            <pc:sldMk cId="582106852" sldId="426"/>
            <ac:picMk id="30" creationId="{2F144163-9641-4A8A-B604-6AEE9F4DA68F}"/>
          </ac:picMkLst>
        </pc:picChg>
        <pc:picChg chg="del">
          <ac:chgData name="Christa Ross" userId="c548dd61-30e3-4812-ac03-46f5c6cf4d06" providerId="ADAL" clId="{C6D10970-F1F2-41A2-B878-F93048A300E0}" dt="2021-11-01T21:01:26.883" v="5560" actId="478"/>
          <ac:picMkLst>
            <pc:docMk/>
            <pc:sldMk cId="582106852" sldId="426"/>
            <ac:picMk id="31" creationId="{EB674C1B-283A-4BBE-AAC7-A383C7F78BF6}"/>
          </ac:picMkLst>
        </pc:picChg>
      </pc:sldChg>
      <pc:sldChg chg="delSp modSp mod">
        <pc:chgData name="Christa Ross" userId="c548dd61-30e3-4812-ac03-46f5c6cf4d06" providerId="ADAL" clId="{C6D10970-F1F2-41A2-B878-F93048A300E0}" dt="2021-11-01T21:36:48.847" v="7883" actId="1036"/>
        <pc:sldMkLst>
          <pc:docMk/>
          <pc:sldMk cId="1043979927" sldId="427"/>
        </pc:sldMkLst>
        <pc:spChg chg="mod">
          <ac:chgData name="Christa Ross" userId="c548dd61-30e3-4812-ac03-46f5c6cf4d06" providerId="ADAL" clId="{C6D10970-F1F2-41A2-B878-F93048A300E0}" dt="2021-11-01T21:18:47.404" v="6537" actId="1076"/>
          <ac:spMkLst>
            <pc:docMk/>
            <pc:sldMk cId="1043979927" sldId="427"/>
            <ac:spMk id="2" creationId="{F2A68DDA-51E2-4BD9-A822-E7C1DFE1BAC1}"/>
          </ac:spMkLst>
        </pc:spChg>
        <pc:spChg chg="mod">
          <ac:chgData name="Christa Ross" userId="c548dd61-30e3-4812-ac03-46f5c6cf4d06" providerId="ADAL" clId="{C6D10970-F1F2-41A2-B878-F93048A300E0}" dt="2021-11-01T21:35:13.352" v="7747" actId="1076"/>
          <ac:spMkLst>
            <pc:docMk/>
            <pc:sldMk cId="1043979927" sldId="427"/>
            <ac:spMk id="10" creationId="{1B474D73-94F3-4C13-B6B4-BFD5BEDB9FA1}"/>
          </ac:spMkLst>
        </pc:spChg>
        <pc:spChg chg="mod">
          <ac:chgData name="Christa Ross" userId="c548dd61-30e3-4812-ac03-46f5c6cf4d06" providerId="ADAL" clId="{C6D10970-F1F2-41A2-B878-F93048A300E0}" dt="2021-11-01T21:36:48.847" v="7883" actId="1036"/>
          <ac:spMkLst>
            <pc:docMk/>
            <pc:sldMk cId="1043979927" sldId="427"/>
            <ac:spMk id="11" creationId="{C89720BA-B21D-4DA2-A2AA-A89F58EBC414}"/>
          </ac:spMkLst>
        </pc:spChg>
        <pc:grpChg chg="del">
          <ac:chgData name="Christa Ross" userId="c548dd61-30e3-4812-ac03-46f5c6cf4d06" providerId="ADAL" clId="{C6D10970-F1F2-41A2-B878-F93048A300E0}" dt="2021-11-01T21:18:38.934" v="6536" actId="478"/>
          <ac:grpSpMkLst>
            <pc:docMk/>
            <pc:sldMk cId="1043979927" sldId="427"/>
            <ac:grpSpMk id="9" creationId="{868B1582-12F9-43B2-976A-0FED4B1C5C68}"/>
          </ac:grpSpMkLst>
        </pc:grpChg>
      </pc:sldChg>
      <pc:sldChg chg="addSp modSp mod">
        <pc:chgData name="Christa Ross" userId="c548dd61-30e3-4812-ac03-46f5c6cf4d06" providerId="ADAL" clId="{C6D10970-F1F2-41A2-B878-F93048A300E0}" dt="2021-11-01T20:41:47.329" v="4920" actId="115"/>
        <pc:sldMkLst>
          <pc:docMk/>
          <pc:sldMk cId="3822795675" sldId="429"/>
        </pc:sldMkLst>
        <pc:spChg chg="mod">
          <ac:chgData name="Christa Ross" userId="c548dd61-30e3-4812-ac03-46f5c6cf4d06" providerId="ADAL" clId="{C6D10970-F1F2-41A2-B878-F93048A300E0}" dt="2021-11-01T20:41:47.329" v="4920" actId="115"/>
          <ac:spMkLst>
            <pc:docMk/>
            <pc:sldMk cId="3822795675" sldId="429"/>
            <ac:spMk id="11" creationId="{C89720BA-B21D-4DA2-A2AA-A89F58EBC414}"/>
          </ac:spMkLst>
        </pc:spChg>
        <pc:grpChg chg="add mod">
          <ac:chgData name="Christa Ross" userId="c548dd61-30e3-4812-ac03-46f5c6cf4d06" providerId="ADAL" clId="{C6D10970-F1F2-41A2-B878-F93048A300E0}" dt="2021-11-01T17:03:44.742" v="714" actId="1076"/>
          <ac:grpSpMkLst>
            <pc:docMk/>
            <pc:sldMk cId="3822795675" sldId="429"/>
            <ac:grpSpMk id="6" creationId="{41599D17-9DA7-4128-8E92-6B0598EDDCDA}"/>
          </ac:grpSpMkLst>
        </pc:grpChg>
        <pc:picChg chg="mod">
          <ac:chgData name="Christa Ross" userId="c548dd61-30e3-4812-ac03-46f5c6cf4d06" providerId="ADAL" clId="{C6D10970-F1F2-41A2-B878-F93048A300E0}" dt="2021-11-01T17:03:10.092" v="711"/>
          <ac:picMkLst>
            <pc:docMk/>
            <pc:sldMk cId="3822795675" sldId="429"/>
            <ac:picMk id="8" creationId="{95A74C9A-C26A-4FE6-9130-01717313FE14}"/>
          </ac:picMkLst>
        </pc:picChg>
        <pc:picChg chg="mod">
          <ac:chgData name="Christa Ross" userId="c548dd61-30e3-4812-ac03-46f5c6cf4d06" providerId="ADAL" clId="{C6D10970-F1F2-41A2-B878-F93048A300E0}" dt="2021-11-01T17:03:10.092" v="711"/>
          <ac:picMkLst>
            <pc:docMk/>
            <pc:sldMk cId="3822795675" sldId="429"/>
            <ac:picMk id="9" creationId="{48F39462-C60A-4BF9-9934-919BEE4EDB91}"/>
          </ac:picMkLst>
        </pc:picChg>
      </pc:sldChg>
      <pc:sldChg chg="modSp mod">
        <pc:chgData name="Christa Ross" userId="c548dd61-30e3-4812-ac03-46f5c6cf4d06" providerId="ADAL" clId="{C6D10970-F1F2-41A2-B878-F93048A300E0}" dt="2021-11-01T20:41:53.823" v="4921" actId="115"/>
        <pc:sldMkLst>
          <pc:docMk/>
          <pc:sldMk cId="574724039" sldId="430"/>
        </pc:sldMkLst>
        <pc:spChg chg="mod">
          <ac:chgData name="Christa Ross" userId="c548dd61-30e3-4812-ac03-46f5c6cf4d06" providerId="ADAL" clId="{C6D10970-F1F2-41A2-B878-F93048A300E0}" dt="2021-11-01T20:41:53.823" v="4921" actId="115"/>
          <ac:spMkLst>
            <pc:docMk/>
            <pc:sldMk cId="574724039" sldId="430"/>
            <ac:spMk id="11" creationId="{C89720BA-B21D-4DA2-A2AA-A89F58EBC414}"/>
          </ac:spMkLst>
        </pc:spChg>
      </pc:sldChg>
      <pc:sldChg chg="addSp delSp modSp add mod">
        <pc:chgData name="Christa Ross" userId="c548dd61-30e3-4812-ac03-46f5c6cf4d06" providerId="ADAL" clId="{C6D10970-F1F2-41A2-B878-F93048A300E0}" dt="2021-11-01T20:54:27.386" v="5347" actId="20577"/>
        <pc:sldMkLst>
          <pc:docMk/>
          <pc:sldMk cId="2776992920" sldId="431"/>
        </pc:sldMkLst>
        <pc:spChg chg="mod">
          <ac:chgData name="Christa Ross" userId="c548dd61-30e3-4812-ac03-46f5c6cf4d06" providerId="ADAL" clId="{C6D10970-F1F2-41A2-B878-F93048A300E0}" dt="2021-11-01T17:56:17.714" v="1677" actId="122"/>
          <ac:spMkLst>
            <pc:docMk/>
            <pc:sldMk cId="2776992920" sldId="431"/>
            <ac:spMk id="2" creationId="{F2A68DDA-51E2-4BD9-A822-E7C1DFE1BAC1}"/>
          </ac:spMkLst>
        </pc:spChg>
        <pc:spChg chg="del">
          <ac:chgData name="Christa Ross" userId="c548dd61-30e3-4812-ac03-46f5c6cf4d06" providerId="ADAL" clId="{C6D10970-F1F2-41A2-B878-F93048A300E0}" dt="2021-11-01T17:56:23.920" v="1678" actId="478"/>
          <ac:spMkLst>
            <pc:docMk/>
            <pc:sldMk cId="2776992920" sldId="431"/>
            <ac:spMk id="3" creationId="{9663F1CC-10C3-48DA-9EF9-352055789799}"/>
          </ac:spMkLst>
        </pc:spChg>
        <pc:spChg chg="add mod">
          <ac:chgData name="Christa Ross" userId="c548dd61-30e3-4812-ac03-46f5c6cf4d06" providerId="ADAL" clId="{C6D10970-F1F2-41A2-B878-F93048A300E0}" dt="2021-11-01T18:25:03.797" v="3129" actId="20577"/>
          <ac:spMkLst>
            <pc:docMk/>
            <pc:sldMk cId="2776992920" sldId="431"/>
            <ac:spMk id="17" creationId="{4CF8A9D9-5FE6-4E49-AA1B-958CE7D78874}"/>
          </ac:spMkLst>
        </pc:spChg>
        <pc:spChg chg="del">
          <ac:chgData name="Christa Ross" userId="c548dd61-30e3-4812-ac03-46f5c6cf4d06" providerId="ADAL" clId="{C6D10970-F1F2-41A2-B878-F93048A300E0}" dt="2021-11-01T17:56:23.920" v="1678" actId="478"/>
          <ac:spMkLst>
            <pc:docMk/>
            <pc:sldMk cId="2776992920" sldId="431"/>
            <ac:spMk id="29" creationId="{90F45510-C9B3-4594-A96F-3247F871AAA4}"/>
          </ac:spMkLst>
        </pc:spChg>
        <pc:spChg chg="del">
          <ac:chgData name="Christa Ross" userId="c548dd61-30e3-4812-ac03-46f5c6cf4d06" providerId="ADAL" clId="{C6D10970-F1F2-41A2-B878-F93048A300E0}" dt="2021-11-01T17:56:23.920" v="1678" actId="478"/>
          <ac:spMkLst>
            <pc:docMk/>
            <pc:sldMk cId="2776992920" sldId="431"/>
            <ac:spMk id="31" creationId="{DA23C929-E4C2-4361-908B-0B2BCF20084F}"/>
          </ac:spMkLst>
        </pc:spChg>
        <pc:spChg chg="del">
          <ac:chgData name="Christa Ross" userId="c548dd61-30e3-4812-ac03-46f5c6cf4d06" providerId="ADAL" clId="{C6D10970-F1F2-41A2-B878-F93048A300E0}" dt="2021-11-01T17:56:23.920" v="1678" actId="478"/>
          <ac:spMkLst>
            <pc:docMk/>
            <pc:sldMk cId="2776992920" sldId="431"/>
            <ac:spMk id="32" creationId="{4CF771A3-47CF-43CF-9547-31F3AF974D1B}"/>
          </ac:spMkLst>
        </pc:spChg>
        <pc:spChg chg="mod">
          <ac:chgData name="Christa Ross" userId="c548dd61-30e3-4812-ac03-46f5c6cf4d06" providerId="ADAL" clId="{C6D10970-F1F2-41A2-B878-F93048A300E0}" dt="2021-11-01T18:24:12.793" v="3085" actId="115"/>
          <ac:spMkLst>
            <pc:docMk/>
            <pc:sldMk cId="2776992920" sldId="431"/>
            <ac:spMk id="36" creationId="{D0D65515-2152-4933-99C5-15EE9F3FB661}"/>
          </ac:spMkLst>
        </pc:spChg>
        <pc:spChg chg="mod">
          <ac:chgData name="Christa Ross" userId="c548dd61-30e3-4812-ac03-46f5c6cf4d06" providerId="ADAL" clId="{C6D10970-F1F2-41A2-B878-F93048A300E0}" dt="2021-11-01T20:38:15.941" v="4889" actId="207"/>
          <ac:spMkLst>
            <pc:docMk/>
            <pc:sldMk cId="2776992920" sldId="431"/>
            <ac:spMk id="37" creationId="{9CE864FA-7A00-41FA-B109-AE56996BA016}"/>
          </ac:spMkLst>
        </pc:spChg>
        <pc:spChg chg="mod">
          <ac:chgData name="Christa Ross" userId="c548dd61-30e3-4812-ac03-46f5c6cf4d06" providerId="ADAL" clId="{C6D10970-F1F2-41A2-B878-F93048A300E0}" dt="2021-11-01T20:42:52.297" v="4928" actId="20577"/>
          <ac:spMkLst>
            <pc:docMk/>
            <pc:sldMk cId="2776992920" sldId="431"/>
            <ac:spMk id="38" creationId="{90C32222-9600-47EF-9DB4-75A0FDB6C0F6}"/>
          </ac:spMkLst>
        </pc:spChg>
        <pc:spChg chg="mod">
          <ac:chgData name="Christa Ross" userId="c548dd61-30e3-4812-ac03-46f5c6cf4d06" providerId="ADAL" clId="{C6D10970-F1F2-41A2-B878-F93048A300E0}" dt="2021-11-01T20:54:27.386" v="5347" actId="20577"/>
          <ac:spMkLst>
            <pc:docMk/>
            <pc:sldMk cId="2776992920" sldId="431"/>
            <ac:spMk id="39" creationId="{AC4F1844-0B5B-4B26-86BB-E3759A292A0C}"/>
          </ac:spMkLst>
        </pc:spChg>
        <pc:spChg chg="mod">
          <ac:chgData name="Christa Ross" userId="c548dd61-30e3-4812-ac03-46f5c6cf4d06" providerId="ADAL" clId="{C6D10970-F1F2-41A2-B878-F93048A300E0}" dt="2021-11-01T18:11:33.015" v="2788" actId="1035"/>
          <ac:spMkLst>
            <pc:docMk/>
            <pc:sldMk cId="2776992920" sldId="431"/>
            <ac:spMk id="40" creationId="{3AA4715D-40DF-4BD8-8758-F0B4738C97D3}"/>
          </ac:spMkLst>
        </pc:spChg>
        <pc:spChg chg="mod">
          <ac:chgData name="Christa Ross" userId="c548dd61-30e3-4812-ac03-46f5c6cf4d06" providerId="ADAL" clId="{C6D10970-F1F2-41A2-B878-F93048A300E0}" dt="2021-11-01T20:45:35.745" v="4972" actId="20577"/>
          <ac:spMkLst>
            <pc:docMk/>
            <pc:sldMk cId="2776992920" sldId="431"/>
            <ac:spMk id="41" creationId="{E59E04F6-E1CB-45DF-91D1-2983B8BD82C1}"/>
          </ac:spMkLst>
        </pc:spChg>
        <pc:spChg chg="mod">
          <ac:chgData name="Christa Ross" userId="c548dd61-30e3-4812-ac03-46f5c6cf4d06" providerId="ADAL" clId="{C6D10970-F1F2-41A2-B878-F93048A300E0}" dt="2021-11-01T18:11:33.015" v="2788" actId="1035"/>
          <ac:spMkLst>
            <pc:docMk/>
            <pc:sldMk cId="2776992920" sldId="431"/>
            <ac:spMk id="42" creationId="{2167F041-DC1E-45F3-94C0-597D1C3C6A32}"/>
          </ac:spMkLst>
        </pc:spChg>
        <pc:spChg chg="mod">
          <ac:chgData name="Christa Ross" userId="c548dd61-30e3-4812-ac03-46f5c6cf4d06" providerId="ADAL" clId="{C6D10970-F1F2-41A2-B878-F93048A300E0}" dt="2021-11-01T18:11:33.015" v="2788" actId="1035"/>
          <ac:spMkLst>
            <pc:docMk/>
            <pc:sldMk cId="2776992920" sldId="431"/>
            <ac:spMk id="43" creationId="{BF051A68-5EC7-488C-9F2B-4628289AB4A2}"/>
          </ac:spMkLst>
        </pc:spChg>
        <pc:spChg chg="del">
          <ac:chgData name="Christa Ross" userId="c548dd61-30e3-4812-ac03-46f5c6cf4d06" providerId="ADAL" clId="{C6D10970-F1F2-41A2-B878-F93048A300E0}" dt="2021-11-01T17:56:23.920" v="1678" actId="478"/>
          <ac:spMkLst>
            <pc:docMk/>
            <pc:sldMk cId="2776992920" sldId="431"/>
            <ac:spMk id="44" creationId="{EC49ED6C-2B5E-4AE0-A57E-DE1E67067D40}"/>
          </ac:spMkLst>
        </pc:spChg>
        <pc:spChg chg="del">
          <ac:chgData name="Christa Ross" userId="c548dd61-30e3-4812-ac03-46f5c6cf4d06" providerId="ADAL" clId="{C6D10970-F1F2-41A2-B878-F93048A300E0}" dt="2021-11-01T17:56:23.920" v="1678" actId="478"/>
          <ac:spMkLst>
            <pc:docMk/>
            <pc:sldMk cId="2776992920" sldId="431"/>
            <ac:spMk id="45" creationId="{9A097461-AD3F-45B1-A97F-7A2A8480CE9F}"/>
          </ac:spMkLst>
        </pc:spChg>
      </pc:sldChg>
      <pc:sldChg chg="delSp modSp add mod">
        <pc:chgData name="Christa Ross" userId="c548dd61-30e3-4812-ac03-46f5c6cf4d06" providerId="ADAL" clId="{C6D10970-F1F2-41A2-B878-F93048A300E0}" dt="2021-11-01T21:15:48.994" v="6452" actId="404"/>
        <pc:sldMkLst>
          <pc:docMk/>
          <pc:sldMk cId="78273147" sldId="432"/>
        </pc:sldMkLst>
        <pc:spChg chg="mod">
          <ac:chgData name="Christa Ross" userId="c548dd61-30e3-4812-ac03-46f5c6cf4d06" providerId="ADAL" clId="{C6D10970-F1F2-41A2-B878-F93048A300E0}" dt="2021-11-01T21:10:52.272" v="6352" actId="404"/>
          <ac:spMkLst>
            <pc:docMk/>
            <pc:sldMk cId="78273147" sldId="432"/>
            <ac:spMk id="4" creationId="{45491C97-86BC-4072-9B45-02F32EA41D54}"/>
          </ac:spMkLst>
        </pc:spChg>
        <pc:spChg chg="mod">
          <ac:chgData name="Christa Ross" userId="c548dd61-30e3-4812-ac03-46f5c6cf4d06" providerId="ADAL" clId="{C6D10970-F1F2-41A2-B878-F93048A300E0}" dt="2021-11-01T21:15:28.996" v="6440" actId="404"/>
          <ac:spMkLst>
            <pc:docMk/>
            <pc:sldMk cId="78273147" sldId="432"/>
            <ac:spMk id="13" creationId="{204937B5-93E7-47A2-A6A2-C16CD48BEAE7}"/>
          </ac:spMkLst>
        </pc:spChg>
        <pc:spChg chg="mod">
          <ac:chgData name="Christa Ross" userId="c548dd61-30e3-4812-ac03-46f5c6cf4d06" providerId="ADAL" clId="{C6D10970-F1F2-41A2-B878-F93048A300E0}" dt="2021-11-01T21:15:32.789" v="6442" actId="404"/>
          <ac:spMkLst>
            <pc:docMk/>
            <pc:sldMk cId="78273147" sldId="432"/>
            <ac:spMk id="14" creationId="{5D8DF8EA-9BF4-4239-9D6A-03DF4248638C}"/>
          </ac:spMkLst>
        </pc:spChg>
        <pc:spChg chg="mod">
          <ac:chgData name="Christa Ross" userId="c548dd61-30e3-4812-ac03-46f5c6cf4d06" providerId="ADAL" clId="{C6D10970-F1F2-41A2-B878-F93048A300E0}" dt="2021-11-01T21:15:39.570" v="6446" actId="404"/>
          <ac:spMkLst>
            <pc:docMk/>
            <pc:sldMk cId="78273147" sldId="432"/>
            <ac:spMk id="15" creationId="{A35EC9F3-A524-4DF6-A18F-A13658EF6D07}"/>
          </ac:spMkLst>
        </pc:spChg>
        <pc:spChg chg="del mod">
          <ac:chgData name="Christa Ross" userId="c548dd61-30e3-4812-ac03-46f5c6cf4d06" providerId="ADAL" clId="{C6D10970-F1F2-41A2-B878-F93048A300E0}" dt="2021-11-01T20:56:18.287" v="5365" actId="478"/>
          <ac:spMkLst>
            <pc:docMk/>
            <pc:sldMk cId="78273147" sldId="432"/>
            <ac:spMk id="16" creationId="{CF0C51EF-F8A3-4A32-9AED-6540EE7A15C3}"/>
          </ac:spMkLst>
        </pc:spChg>
        <pc:spChg chg="mod">
          <ac:chgData name="Christa Ross" userId="c548dd61-30e3-4812-ac03-46f5c6cf4d06" providerId="ADAL" clId="{C6D10970-F1F2-41A2-B878-F93048A300E0}" dt="2021-11-01T21:15:36.397" v="6444" actId="404"/>
          <ac:spMkLst>
            <pc:docMk/>
            <pc:sldMk cId="78273147" sldId="432"/>
            <ac:spMk id="17" creationId="{F8FF9954-E92B-4C3A-BD49-E853BE21EBDD}"/>
          </ac:spMkLst>
        </pc:spChg>
        <pc:spChg chg="mod">
          <ac:chgData name="Christa Ross" userId="c548dd61-30e3-4812-ac03-46f5c6cf4d06" providerId="ADAL" clId="{C6D10970-F1F2-41A2-B878-F93048A300E0}" dt="2021-11-01T21:15:42.928" v="6448" actId="404"/>
          <ac:spMkLst>
            <pc:docMk/>
            <pc:sldMk cId="78273147" sldId="432"/>
            <ac:spMk id="18" creationId="{64EC798F-215E-4BCA-9A1B-6DDEB9BE33CE}"/>
          </ac:spMkLst>
        </pc:spChg>
        <pc:spChg chg="mod">
          <ac:chgData name="Christa Ross" userId="c548dd61-30e3-4812-ac03-46f5c6cf4d06" providerId="ADAL" clId="{C6D10970-F1F2-41A2-B878-F93048A300E0}" dt="2021-11-01T21:15:46.219" v="6450" actId="404"/>
          <ac:spMkLst>
            <pc:docMk/>
            <pc:sldMk cId="78273147" sldId="432"/>
            <ac:spMk id="19" creationId="{D4DCB83B-9D03-4994-B55C-13E1AEC38DDD}"/>
          </ac:spMkLst>
        </pc:spChg>
        <pc:spChg chg="mod">
          <ac:chgData name="Christa Ross" userId="c548dd61-30e3-4812-ac03-46f5c6cf4d06" providerId="ADAL" clId="{C6D10970-F1F2-41A2-B878-F93048A300E0}" dt="2021-11-01T21:15:48.994" v="6452" actId="404"/>
          <ac:spMkLst>
            <pc:docMk/>
            <pc:sldMk cId="78273147" sldId="432"/>
            <ac:spMk id="20" creationId="{BBA8580E-4243-4289-B0BE-380097D98FBD}"/>
          </ac:spMkLst>
        </pc:spChg>
        <pc:spChg chg="del mod">
          <ac:chgData name="Christa Ross" userId="c548dd61-30e3-4812-ac03-46f5c6cf4d06" providerId="ADAL" clId="{C6D10970-F1F2-41A2-B878-F93048A300E0}" dt="2021-11-01T20:47:23.276" v="5006" actId="478"/>
          <ac:spMkLst>
            <pc:docMk/>
            <pc:sldMk cId="78273147" sldId="432"/>
            <ac:spMk id="21" creationId="{2CF06971-3DFE-4352-B745-0B43A533E9A4}"/>
          </ac:spMkLst>
        </pc:spChg>
        <pc:spChg chg="mod">
          <ac:chgData name="Christa Ross" userId="c548dd61-30e3-4812-ac03-46f5c6cf4d06" providerId="ADAL" clId="{C6D10970-F1F2-41A2-B878-F93048A300E0}" dt="2021-11-01T20:48:32.532" v="5078" actId="1035"/>
          <ac:spMkLst>
            <pc:docMk/>
            <pc:sldMk cId="78273147" sldId="432"/>
            <ac:spMk id="22" creationId="{97546523-E9B8-48FE-A6CD-455240C8ED6A}"/>
          </ac:spMkLst>
        </pc:spChg>
        <pc:spChg chg="del">
          <ac:chgData name="Christa Ross" userId="c548dd61-30e3-4812-ac03-46f5c6cf4d06" providerId="ADAL" clId="{C6D10970-F1F2-41A2-B878-F93048A300E0}" dt="2021-11-01T20:47:21.126" v="5005" actId="478"/>
          <ac:spMkLst>
            <pc:docMk/>
            <pc:sldMk cId="78273147" sldId="432"/>
            <ac:spMk id="23" creationId="{A0351D74-E2BA-48C9-A252-BF6A60653D01}"/>
          </ac:spMkLst>
        </pc:spChg>
      </pc:sldChg>
      <pc:sldChg chg="addSp modSp add mod">
        <pc:chgData name="Christa Ross" userId="c548dd61-30e3-4812-ac03-46f5c6cf4d06" providerId="ADAL" clId="{C6D10970-F1F2-41A2-B878-F93048A300E0}" dt="2021-11-01T21:58:02.990" v="9103" actId="1076"/>
        <pc:sldMkLst>
          <pc:docMk/>
          <pc:sldMk cId="46188065" sldId="433"/>
        </pc:sldMkLst>
        <pc:spChg chg="add mod">
          <ac:chgData name="Christa Ross" userId="c548dd61-30e3-4812-ac03-46f5c6cf4d06" providerId="ADAL" clId="{C6D10970-F1F2-41A2-B878-F93048A300E0}" dt="2021-11-01T21:42:53.794" v="7989" actId="208"/>
          <ac:spMkLst>
            <pc:docMk/>
            <pc:sldMk cId="46188065" sldId="433"/>
            <ac:spMk id="2" creationId="{4C32991E-9D01-4137-AF1F-A8591182BC81}"/>
          </ac:spMkLst>
        </pc:spChg>
        <pc:spChg chg="mod">
          <ac:chgData name="Christa Ross" userId="c548dd61-30e3-4812-ac03-46f5c6cf4d06" providerId="ADAL" clId="{C6D10970-F1F2-41A2-B878-F93048A300E0}" dt="2021-11-01T21:58:02.990" v="9103" actId="1076"/>
          <ac:spMkLst>
            <pc:docMk/>
            <pc:sldMk cId="46188065" sldId="433"/>
            <ac:spMk id="5" creationId="{4EFBAE90-A25D-47EE-9BBE-ABF1AB7B6D95}"/>
          </ac:spMkLst>
        </pc:spChg>
        <pc:spChg chg="mod">
          <ac:chgData name="Christa Ross" userId="c548dd61-30e3-4812-ac03-46f5c6cf4d06" providerId="ADAL" clId="{C6D10970-F1F2-41A2-B878-F93048A300E0}" dt="2021-11-01T21:39:31.708" v="7950" actId="207"/>
          <ac:spMkLst>
            <pc:docMk/>
            <pc:sldMk cId="46188065" sldId="433"/>
            <ac:spMk id="11" creationId="{E6B005C9-31B3-4A27-B208-2765F6D996E0}"/>
          </ac:spMkLst>
        </pc:spChg>
        <pc:grpChg chg="add mod">
          <ac:chgData name="Christa Ross" userId="c548dd61-30e3-4812-ac03-46f5c6cf4d06" providerId="ADAL" clId="{C6D10970-F1F2-41A2-B878-F93048A300E0}" dt="2021-11-01T21:50:01.397" v="8256" actId="1076"/>
          <ac:grpSpMkLst>
            <pc:docMk/>
            <pc:sldMk cId="46188065" sldId="433"/>
            <ac:grpSpMk id="6" creationId="{3801DCAA-5F92-426E-B7B4-EE7E16C19EFC}"/>
          </ac:grpSpMkLst>
        </pc:grpChg>
        <pc:picChg chg="mod">
          <ac:chgData name="Christa Ross" userId="c548dd61-30e3-4812-ac03-46f5c6cf4d06" providerId="ADAL" clId="{C6D10970-F1F2-41A2-B878-F93048A300E0}" dt="2021-11-01T21:44:10.342" v="7999"/>
          <ac:picMkLst>
            <pc:docMk/>
            <pc:sldMk cId="46188065" sldId="433"/>
            <ac:picMk id="7" creationId="{8F628762-F405-413E-9F90-C6F3F5A218A7}"/>
          </ac:picMkLst>
        </pc:picChg>
        <pc:picChg chg="mod">
          <ac:chgData name="Christa Ross" userId="c548dd61-30e3-4812-ac03-46f5c6cf4d06" providerId="ADAL" clId="{C6D10970-F1F2-41A2-B878-F93048A300E0}" dt="2021-11-01T21:44:10.342" v="7999"/>
          <ac:picMkLst>
            <pc:docMk/>
            <pc:sldMk cId="46188065" sldId="433"/>
            <ac:picMk id="8" creationId="{A5BA766D-66BB-43A7-A0E9-2B449FDF2A2B}"/>
          </ac:picMkLst>
        </pc:picChg>
      </pc:sldChg>
      <pc:sldChg chg="add del">
        <pc:chgData name="Christa Ross" userId="c548dd61-30e3-4812-ac03-46f5c6cf4d06" providerId="ADAL" clId="{C6D10970-F1F2-41A2-B878-F93048A300E0}" dt="2021-11-01T21:42:04.896" v="7971" actId="2890"/>
        <pc:sldMkLst>
          <pc:docMk/>
          <pc:sldMk cId="1186401218" sldId="434"/>
        </pc:sldMkLst>
      </pc:sldChg>
      <pc:sldChg chg="modSp add mod">
        <pc:chgData name="Christa Ross" userId="c548dd61-30e3-4812-ac03-46f5c6cf4d06" providerId="ADAL" clId="{C6D10970-F1F2-41A2-B878-F93048A300E0}" dt="2021-11-01T21:58:23.976" v="9106" actId="33524"/>
        <pc:sldMkLst>
          <pc:docMk/>
          <pc:sldMk cId="3758308667" sldId="434"/>
        </pc:sldMkLst>
        <pc:spChg chg="mod">
          <ac:chgData name="Christa Ross" userId="c548dd61-30e3-4812-ac03-46f5c6cf4d06" providerId="ADAL" clId="{C6D10970-F1F2-41A2-B878-F93048A300E0}" dt="2021-11-01T21:43:09.457" v="7992" actId="20577"/>
          <ac:spMkLst>
            <pc:docMk/>
            <pc:sldMk cId="3758308667" sldId="434"/>
            <ac:spMk id="2" creationId="{4C32991E-9D01-4137-AF1F-A8591182BC81}"/>
          </ac:spMkLst>
        </pc:spChg>
        <pc:spChg chg="mod">
          <ac:chgData name="Christa Ross" userId="c548dd61-30e3-4812-ac03-46f5c6cf4d06" providerId="ADAL" clId="{C6D10970-F1F2-41A2-B878-F93048A300E0}" dt="2021-11-01T21:58:23.976" v="9106" actId="33524"/>
          <ac:spMkLst>
            <pc:docMk/>
            <pc:sldMk cId="3758308667" sldId="434"/>
            <ac:spMk id="5" creationId="{4EFBAE90-A25D-47EE-9BBE-ABF1AB7B6D95}"/>
          </ac:spMkLst>
        </pc:spChg>
      </pc:sldChg>
      <pc:sldChg chg="addSp modSp new mod setBg">
        <pc:chgData name="Christa Ross" userId="c548dd61-30e3-4812-ac03-46f5c6cf4d06" providerId="ADAL" clId="{C6D10970-F1F2-41A2-B878-F93048A300E0}" dt="2021-11-01T22:25:23.124" v="10202" actId="20577"/>
        <pc:sldMkLst>
          <pc:docMk/>
          <pc:sldMk cId="3692475273" sldId="435"/>
        </pc:sldMkLst>
        <pc:spChg chg="add mod">
          <ac:chgData name="Christa Ross" userId="c548dd61-30e3-4812-ac03-46f5c6cf4d06" providerId="ADAL" clId="{C6D10970-F1F2-41A2-B878-F93048A300E0}" dt="2021-11-01T22:25:23.124" v="10202" actId="20577"/>
          <ac:spMkLst>
            <pc:docMk/>
            <pc:sldMk cId="3692475273" sldId="435"/>
            <ac:spMk id="2" creationId="{064F8ED2-F4DD-44BD-B7EE-C18F988A3161}"/>
          </ac:spMkLst>
        </pc:spChg>
      </pc:sldChg>
      <pc:sldChg chg="add del">
        <pc:chgData name="Christa Ross" userId="c548dd61-30e3-4812-ac03-46f5c6cf4d06" providerId="ADAL" clId="{C6D10970-F1F2-41A2-B878-F93048A300E0}" dt="2021-11-01T22:09:13.124" v="9308" actId="2696"/>
        <pc:sldMkLst>
          <pc:docMk/>
          <pc:sldMk cId="1216636262" sldId="436"/>
        </pc:sldMkLst>
      </pc:sldChg>
      <pc:sldChg chg="add del setBg">
        <pc:chgData name="Christa Ross" userId="c548dd61-30e3-4812-ac03-46f5c6cf4d06" providerId="ADAL" clId="{C6D10970-F1F2-41A2-B878-F93048A300E0}" dt="2021-11-01T22:09:25.536" v="9310"/>
        <pc:sldMkLst>
          <pc:docMk/>
          <pc:sldMk cId="1831133419" sldId="436"/>
        </pc:sldMkLst>
      </pc:sldChg>
      <pc:sldChg chg="modSp mod">
        <pc:chgData name="Christa Ross" userId="c548dd61-30e3-4812-ac03-46f5c6cf4d06" providerId="ADAL" clId="{C6D10970-F1F2-41A2-B878-F93048A300E0}" dt="2021-11-01T22:12:39.293" v="9708" actId="1035"/>
        <pc:sldMkLst>
          <pc:docMk/>
          <pc:sldMk cId="3279707756" sldId="436"/>
        </pc:sldMkLst>
        <pc:spChg chg="mod">
          <ac:chgData name="Christa Ross" userId="c548dd61-30e3-4812-ac03-46f5c6cf4d06" providerId="ADAL" clId="{C6D10970-F1F2-41A2-B878-F93048A300E0}" dt="2021-11-01T22:12:39.293" v="9708" actId="1035"/>
          <ac:spMkLst>
            <pc:docMk/>
            <pc:sldMk cId="3279707756" sldId="436"/>
            <ac:spMk id="2" creationId="{064F8ED2-F4DD-44BD-B7EE-C18F988A3161}"/>
          </ac:spMkLst>
        </pc:spChg>
      </pc:sldChg>
      <pc:sldChg chg="add del setBg">
        <pc:chgData name="Christa Ross" userId="c548dd61-30e3-4812-ac03-46f5c6cf4d06" providerId="ADAL" clId="{C6D10970-F1F2-41A2-B878-F93048A300E0}" dt="2021-11-01T22:09:05.473" v="9306"/>
        <pc:sldMkLst>
          <pc:docMk/>
          <pc:sldMk cId="3993080553" sldId="436"/>
        </pc:sldMkLst>
      </pc:sldChg>
      <pc:sldChg chg="modSp add mod ord">
        <pc:chgData name="Christa Ross" userId="c548dd61-30e3-4812-ac03-46f5c6cf4d06" providerId="ADAL" clId="{C6D10970-F1F2-41A2-B878-F93048A300E0}" dt="2021-11-01T22:15:53.776" v="9839" actId="1076"/>
        <pc:sldMkLst>
          <pc:docMk/>
          <pc:sldMk cId="176639669" sldId="437"/>
        </pc:sldMkLst>
        <pc:spChg chg="mod">
          <ac:chgData name="Christa Ross" userId="c548dd61-30e3-4812-ac03-46f5c6cf4d06" providerId="ADAL" clId="{C6D10970-F1F2-41A2-B878-F93048A300E0}" dt="2021-11-01T22:15:53.776" v="9839" actId="1076"/>
          <ac:spMkLst>
            <pc:docMk/>
            <pc:sldMk cId="176639669" sldId="437"/>
            <ac:spMk id="2" creationId="{064F8ED2-F4DD-44BD-B7EE-C18F988A3161}"/>
          </ac:spMkLst>
        </pc:spChg>
      </pc:sldChg>
      <pc:sldChg chg="addSp delSp modSp add mod">
        <pc:chgData name="Christa Ross" userId="c548dd61-30e3-4812-ac03-46f5c6cf4d06" providerId="ADAL" clId="{C6D10970-F1F2-41A2-B878-F93048A300E0}" dt="2021-11-01T22:21:16.625" v="10194" actId="1038"/>
        <pc:sldMkLst>
          <pc:docMk/>
          <pc:sldMk cId="3382076063" sldId="438"/>
        </pc:sldMkLst>
        <pc:spChg chg="add mod">
          <ac:chgData name="Christa Ross" userId="c548dd61-30e3-4812-ac03-46f5c6cf4d06" providerId="ADAL" clId="{C6D10970-F1F2-41A2-B878-F93048A300E0}" dt="2021-11-01T22:20:51.947" v="10185" actId="1076"/>
          <ac:spMkLst>
            <pc:docMk/>
            <pc:sldMk cId="3382076063" sldId="438"/>
            <ac:spMk id="2" creationId="{29D90672-4F92-4CC0-A2DC-2823D1D7A3F7}"/>
          </ac:spMkLst>
        </pc:spChg>
        <pc:spChg chg="del">
          <ac:chgData name="Christa Ross" userId="c548dd61-30e3-4812-ac03-46f5c6cf4d06" providerId="ADAL" clId="{C6D10970-F1F2-41A2-B878-F93048A300E0}" dt="2021-11-01T22:17:00.822" v="9881" actId="478"/>
          <ac:spMkLst>
            <pc:docMk/>
            <pc:sldMk cId="3382076063" sldId="438"/>
            <ac:spMk id="3" creationId="{A7B16CAE-AA23-4F34-94D8-8E6862D03529}"/>
          </ac:spMkLst>
        </pc:spChg>
        <pc:spChg chg="mod">
          <ac:chgData name="Christa Ross" userId="c548dd61-30e3-4812-ac03-46f5c6cf4d06" providerId="ADAL" clId="{C6D10970-F1F2-41A2-B878-F93048A300E0}" dt="2021-11-01T22:20:24.659" v="10180" actId="1076"/>
          <ac:spMkLst>
            <pc:docMk/>
            <pc:sldMk cId="3382076063" sldId="438"/>
            <ac:spMk id="4" creationId="{FA505E29-2196-4557-B6F8-233F0AEA4E2A}"/>
          </ac:spMkLst>
        </pc:spChg>
        <pc:spChg chg="mod">
          <ac:chgData name="Christa Ross" userId="c548dd61-30e3-4812-ac03-46f5c6cf4d06" providerId="ADAL" clId="{C6D10970-F1F2-41A2-B878-F93048A300E0}" dt="2021-11-01T22:21:16.625" v="10194" actId="1038"/>
          <ac:spMkLst>
            <pc:docMk/>
            <pc:sldMk cId="3382076063" sldId="438"/>
            <ac:spMk id="7" creationId="{7AF348AB-6C91-415A-A51E-782901C92462}"/>
          </ac:spMkLst>
        </pc:spChg>
        <pc:spChg chg="mod">
          <ac:chgData name="Christa Ross" userId="c548dd61-30e3-4812-ac03-46f5c6cf4d06" providerId="ADAL" clId="{C6D10970-F1F2-41A2-B878-F93048A300E0}" dt="2021-11-01T22:21:09.728" v="10189" actId="14100"/>
          <ac:spMkLst>
            <pc:docMk/>
            <pc:sldMk cId="3382076063" sldId="438"/>
            <ac:spMk id="13" creationId="{07BCBB21-8080-4FB3-BF54-F101B3F2AE2C}"/>
          </ac:spMkLst>
        </pc:spChg>
        <pc:spChg chg="del">
          <ac:chgData name="Christa Ross" userId="c548dd61-30e3-4812-ac03-46f5c6cf4d06" providerId="ADAL" clId="{C6D10970-F1F2-41A2-B878-F93048A300E0}" dt="2021-11-01T22:17:11.979" v="9885" actId="478"/>
          <ac:spMkLst>
            <pc:docMk/>
            <pc:sldMk cId="3382076063" sldId="438"/>
            <ac:spMk id="14" creationId="{9CF47B80-0304-4938-BC34-AB321BAA9B03}"/>
          </ac:spMkLst>
        </pc:spChg>
        <pc:spChg chg="mod">
          <ac:chgData name="Christa Ross" userId="c548dd61-30e3-4812-ac03-46f5c6cf4d06" providerId="ADAL" clId="{C6D10970-F1F2-41A2-B878-F93048A300E0}" dt="2021-11-01T22:20:57.823" v="10186" actId="20577"/>
          <ac:spMkLst>
            <pc:docMk/>
            <pc:sldMk cId="3382076063" sldId="438"/>
            <ac:spMk id="15" creationId="{D96796AC-E6D9-441B-B7DF-38F78BF2F41D}"/>
          </ac:spMkLst>
        </pc:spChg>
        <pc:spChg chg="del mod">
          <ac:chgData name="Christa Ross" userId="c548dd61-30e3-4812-ac03-46f5c6cf4d06" providerId="ADAL" clId="{C6D10970-F1F2-41A2-B878-F93048A300E0}" dt="2021-11-01T22:17:10.782" v="9884" actId="478"/>
          <ac:spMkLst>
            <pc:docMk/>
            <pc:sldMk cId="3382076063" sldId="438"/>
            <ac:spMk id="16" creationId="{4A5BF21F-DB3F-473E-BF24-601037FBEB58}"/>
          </ac:spMkLst>
        </pc:spChg>
        <pc:spChg chg="mod">
          <ac:chgData name="Christa Ross" userId="c548dd61-30e3-4812-ac03-46f5c6cf4d06" providerId="ADAL" clId="{C6D10970-F1F2-41A2-B878-F93048A300E0}" dt="2021-11-01T22:20:49.217" v="10184" actId="1076"/>
          <ac:spMkLst>
            <pc:docMk/>
            <pc:sldMk cId="3382076063" sldId="438"/>
            <ac:spMk id="17" creationId="{EDCE64D7-29FB-4716-90B6-42381AD67FE4}"/>
          </ac:spMkLst>
        </pc:spChg>
      </pc:sldChg>
    </pc:docChg>
  </pc:docChgLst>
  <pc:docChgLst>
    <pc:chgData name="Christa Ross" userId="c548dd61-30e3-4812-ac03-46f5c6cf4d06" providerId="ADAL" clId="{44BF4E70-27F7-40F5-952B-27C999257308}"/>
    <pc:docChg chg="undo custSel addSld delSld modSld sldOrd">
      <pc:chgData name="Christa Ross" userId="c548dd61-30e3-4812-ac03-46f5c6cf4d06" providerId="ADAL" clId="{44BF4E70-27F7-40F5-952B-27C999257308}" dt="2021-11-04T15:38:08.104" v="4083" actId="20577"/>
      <pc:docMkLst>
        <pc:docMk/>
      </pc:docMkLst>
      <pc:sldChg chg="modSp add mod">
        <pc:chgData name="Christa Ross" userId="c548dd61-30e3-4812-ac03-46f5c6cf4d06" providerId="ADAL" clId="{44BF4E70-27F7-40F5-952B-27C999257308}" dt="2021-11-02T17:29:37.176" v="2660" actId="1035"/>
        <pc:sldMkLst>
          <pc:docMk/>
          <pc:sldMk cId="4064742906" sldId="256"/>
        </pc:sldMkLst>
        <pc:spChg chg="mod">
          <ac:chgData name="Christa Ross" userId="c548dd61-30e3-4812-ac03-46f5c6cf4d06" providerId="ADAL" clId="{44BF4E70-27F7-40F5-952B-27C999257308}" dt="2021-11-02T17:29:37.176" v="2660" actId="1035"/>
          <ac:spMkLst>
            <pc:docMk/>
            <pc:sldMk cId="4064742906" sldId="256"/>
            <ac:spMk id="5" creationId="{4EFBAE90-A25D-47EE-9BBE-ABF1AB7B6D95}"/>
          </ac:spMkLst>
        </pc:spChg>
        <pc:spChg chg="mod">
          <ac:chgData name="Christa Ross" userId="c548dd61-30e3-4812-ac03-46f5c6cf4d06" providerId="ADAL" clId="{44BF4E70-27F7-40F5-952B-27C999257308}" dt="2021-11-02T17:29:37.176" v="2660" actId="1035"/>
          <ac:spMkLst>
            <pc:docMk/>
            <pc:sldMk cId="4064742906" sldId="256"/>
            <ac:spMk id="11" creationId="{E6B005C9-31B3-4A27-B208-2765F6D996E0}"/>
          </ac:spMkLst>
        </pc:spChg>
      </pc:sldChg>
      <pc:sldChg chg="modSp mod">
        <pc:chgData name="Christa Ross" userId="c548dd61-30e3-4812-ac03-46f5c6cf4d06" providerId="ADAL" clId="{44BF4E70-27F7-40F5-952B-27C999257308}" dt="2021-11-03T16:16:40.798" v="4021" actId="20577"/>
        <pc:sldMkLst>
          <pc:docMk/>
          <pc:sldMk cId="195410432" sldId="257"/>
        </pc:sldMkLst>
        <pc:spChg chg="mod">
          <ac:chgData name="Christa Ross" userId="c548dd61-30e3-4812-ac03-46f5c6cf4d06" providerId="ADAL" clId="{44BF4E70-27F7-40F5-952B-27C999257308}" dt="2021-10-28T15:40:40.387" v="341" actId="13926"/>
          <ac:spMkLst>
            <pc:docMk/>
            <pc:sldMk cId="195410432" sldId="257"/>
            <ac:spMk id="2" creationId="{0BBBF850-B45D-4BF9-8E8F-567310FF76EB}"/>
          </ac:spMkLst>
        </pc:spChg>
        <pc:spChg chg="mod">
          <ac:chgData name="Christa Ross" userId="c548dd61-30e3-4812-ac03-46f5c6cf4d06" providerId="ADAL" clId="{44BF4E70-27F7-40F5-952B-27C999257308}" dt="2021-10-28T18:02:51.434" v="835" actId="20577"/>
          <ac:spMkLst>
            <pc:docMk/>
            <pc:sldMk cId="195410432" sldId="257"/>
            <ac:spMk id="4" creationId="{3B054456-1C04-492A-8F78-7F8905A05A69}"/>
          </ac:spMkLst>
        </pc:spChg>
        <pc:spChg chg="mod">
          <ac:chgData name="Christa Ross" userId="c548dd61-30e3-4812-ac03-46f5c6cf4d06" providerId="ADAL" clId="{44BF4E70-27F7-40F5-952B-27C999257308}" dt="2021-11-03T16:16:40.798" v="4021" actId="20577"/>
          <ac:spMkLst>
            <pc:docMk/>
            <pc:sldMk cId="195410432" sldId="257"/>
            <ac:spMk id="12" creationId="{D88111FA-4793-4495-B1D3-F612CC99A2FF}"/>
          </ac:spMkLst>
        </pc:spChg>
      </pc:sldChg>
      <pc:sldChg chg="delSp modSp mod">
        <pc:chgData name="Christa Ross" userId="c548dd61-30e3-4812-ac03-46f5c6cf4d06" providerId="ADAL" clId="{44BF4E70-27F7-40F5-952B-27C999257308}" dt="2021-10-28T15:39:54.238" v="339" actId="1036"/>
        <pc:sldMkLst>
          <pc:docMk/>
          <pc:sldMk cId="3754098750" sldId="258"/>
        </pc:sldMkLst>
        <pc:spChg chg="mod">
          <ac:chgData name="Christa Ross" userId="c548dd61-30e3-4812-ac03-46f5c6cf4d06" providerId="ADAL" clId="{44BF4E70-27F7-40F5-952B-27C999257308}" dt="2021-10-28T15:39:54.238" v="339" actId="1036"/>
          <ac:spMkLst>
            <pc:docMk/>
            <pc:sldMk cId="3754098750" sldId="258"/>
            <ac:spMk id="10" creationId="{071FE820-CEDE-41E3-A008-3D5E65517D92}"/>
          </ac:spMkLst>
        </pc:spChg>
        <pc:spChg chg="mod">
          <ac:chgData name="Christa Ross" userId="c548dd61-30e3-4812-ac03-46f5c6cf4d06" providerId="ADAL" clId="{44BF4E70-27F7-40F5-952B-27C999257308}" dt="2021-10-28T15:39:54.238" v="339" actId="1036"/>
          <ac:spMkLst>
            <pc:docMk/>
            <pc:sldMk cId="3754098750" sldId="258"/>
            <ac:spMk id="11" creationId="{5836CF5A-AFD0-4897-B405-3B5164721B14}"/>
          </ac:spMkLst>
        </pc:spChg>
        <pc:spChg chg="mod">
          <ac:chgData name="Christa Ross" userId="c548dd61-30e3-4812-ac03-46f5c6cf4d06" providerId="ADAL" clId="{44BF4E70-27F7-40F5-952B-27C999257308}" dt="2021-10-28T15:39:54.238" v="339" actId="1036"/>
          <ac:spMkLst>
            <pc:docMk/>
            <pc:sldMk cId="3754098750" sldId="258"/>
            <ac:spMk id="14" creationId="{A9C5F257-C6F8-4600-B637-AEFF447306D5}"/>
          </ac:spMkLst>
        </pc:spChg>
        <pc:spChg chg="mod">
          <ac:chgData name="Christa Ross" userId="c548dd61-30e3-4812-ac03-46f5c6cf4d06" providerId="ADAL" clId="{44BF4E70-27F7-40F5-952B-27C999257308}" dt="2021-10-28T15:39:54.238" v="339" actId="1036"/>
          <ac:spMkLst>
            <pc:docMk/>
            <pc:sldMk cId="3754098750" sldId="258"/>
            <ac:spMk id="15" creationId="{5111615A-219C-4709-8D1F-AEC7FDEF256C}"/>
          </ac:spMkLst>
        </pc:spChg>
        <pc:spChg chg="mod">
          <ac:chgData name="Christa Ross" userId="c548dd61-30e3-4812-ac03-46f5c6cf4d06" providerId="ADAL" clId="{44BF4E70-27F7-40F5-952B-27C999257308}" dt="2021-10-28T15:39:54.238" v="339" actId="1036"/>
          <ac:spMkLst>
            <pc:docMk/>
            <pc:sldMk cId="3754098750" sldId="258"/>
            <ac:spMk id="16" creationId="{DC57F638-93B8-49BB-9897-6A516F941556}"/>
          </ac:spMkLst>
        </pc:spChg>
        <pc:spChg chg="mod">
          <ac:chgData name="Christa Ross" userId="c548dd61-30e3-4812-ac03-46f5c6cf4d06" providerId="ADAL" clId="{44BF4E70-27F7-40F5-952B-27C999257308}" dt="2021-10-28T15:39:54.238" v="339" actId="1036"/>
          <ac:spMkLst>
            <pc:docMk/>
            <pc:sldMk cId="3754098750" sldId="258"/>
            <ac:spMk id="17" creationId="{438A4D79-0842-4490-98FE-1204394CE324}"/>
          </ac:spMkLst>
        </pc:spChg>
        <pc:spChg chg="del">
          <ac:chgData name="Christa Ross" userId="c548dd61-30e3-4812-ac03-46f5c6cf4d06" providerId="ADAL" clId="{44BF4E70-27F7-40F5-952B-27C999257308}" dt="2021-10-28T15:39:44.942" v="316" actId="478"/>
          <ac:spMkLst>
            <pc:docMk/>
            <pc:sldMk cId="3754098750" sldId="258"/>
            <ac:spMk id="18" creationId="{0A09A90A-3C12-4ED5-BB3C-F49FE4B0B720}"/>
          </ac:spMkLst>
        </pc:spChg>
        <pc:spChg chg="del">
          <ac:chgData name="Christa Ross" userId="c548dd61-30e3-4812-ac03-46f5c6cf4d06" providerId="ADAL" clId="{44BF4E70-27F7-40F5-952B-27C999257308}" dt="2021-10-28T15:39:44.942" v="316" actId="478"/>
          <ac:spMkLst>
            <pc:docMk/>
            <pc:sldMk cId="3754098750" sldId="258"/>
            <ac:spMk id="19" creationId="{8DFC96FB-100A-43E5-9E0A-809B044E3560}"/>
          </ac:spMkLst>
        </pc:spChg>
      </pc:sldChg>
      <pc:sldChg chg="addSp delSp modSp mod">
        <pc:chgData name="Christa Ross" userId="c548dd61-30e3-4812-ac03-46f5c6cf4d06" providerId="ADAL" clId="{44BF4E70-27F7-40F5-952B-27C999257308}" dt="2021-10-28T15:36:02.502" v="164"/>
        <pc:sldMkLst>
          <pc:docMk/>
          <pc:sldMk cId="1490946676" sldId="259"/>
        </pc:sldMkLst>
        <pc:spChg chg="mod">
          <ac:chgData name="Christa Ross" userId="c548dd61-30e3-4812-ac03-46f5c6cf4d06" providerId="ADAL" clId="{44BF4E70-27F7-40F5-952B-27C999257308}" dt="2021-10-28T15:31:15.850" v="150" actId="1076"/>
          <ac:spMkLst>
            <pc:docMk/>
            <pc:sldMk cId="1490946676" sldId="259"/>
            <ac:spMk id="3" creationId="{A7B16CAE-AA23-4F34-94D8-8E6862D03529}"/>
          </ac:spMkLst>
        </pc:spChg>
        <pc:spChg chg="del">
          <ac:chgData name="Christa Ross" userId="c548dd61-30e3-4812-ac03-46f5c6cf4d06" providerId="ADAL" clId="{44BF4E70-27F7-40F5-952B-27C999257308}" dt="2021-10-28T15:35:15.158" v="157" actId="21"/>
          <ac:spMkLst>
            <pc:docMk/>
            <pc:sldMk cId="1490946676" sldId="259"/>
            <ac:spMk id="7" creationId="{7AF348AB-6C91-415A-A51E-782901C92462}"/>
          </ac:spMkLst>
        </pc:spChg>
        <pc:spChg chg="mod">
          <ac:chgData name="Christa Ross" userId="c548dd61-30e3-4812-ac03-46f5c6cf4d06" providerId="ADAL" clId="{44BF4E70-27F7-40F5-952B-27C999257308}" dt="2021-10-28T15:36:02.502" v="164"/>
          <ac:spMkLst>
            <pc:docMk/>
            <pc:sldMk cId="1490946676" sldId="259"/>
            <ac:spMk id="12" creationId="{6D9885F8-73C7-4895-B921-ABD418AF79A1}"/>
          </ac:spMkLst>
        </pc:spChg>
        <pc:spChg chg="del">
          <ac:chgData name="Christa Ross" userId="c548dd61-30e3-4812-ac03-46f5c6cf4d06" providerId="ADAL" clId="{44BF4E70-27F7-40F5-952B-27C999257308}" dt="2021-10-28T15:35:33.514" v="161" actId="478"/>
          <ac:spMkLst>
            <pc:docMk/>
            <pc:sldMk cId="1490946676" sldId="259"/>
            <ac:spMk id="13" creationId="{07BCBB21-8080-4FB3-BF54-F101B3F2AE2C}"/>
          </ac:spMkLst>
        </pc:spChg>
        <pc:spChg chg="del">
          <ac:chgData name="Christa Ross" userId="c548dd61-30e3-4812-ac03-46f5c6cf4d06" providerId="ADAL" clId="{44BF4E70-27F7-40F5-952B-27C999257308}" dt="2021-10-28T15:35:38.325" v="163" actId="478"/>
          <ac:spMkLst>
            <pc:docMk/>
            <pc:sldMk cId="1490946676" sldId="259"/>
            <ac:spMk id="14" creationId="{9CF47B80-0304-4938-BC34-AB321BAA9B03}"/>
          </ac:spMkLst>
        </pc:spChg>
        <pc:spChg chg="del mod">
          <ac:chgData name="Christa Ross" userId="c548dd61-30e3-4812-ac03-46f5c6cf4d06" providerId="ADAL" clId="{44BF4E70-27F7-40F5-952B-27C999257308}" dt="2021-10-28T15:35:31.651" v="160" actId="478"/>
          <ac:spMkLst>
            <pc:docMk/>
            <pc:sldMk cId="1490946676" sldId="259"/>
            <ac:spMk id="15" creationId="{D96796AC-E6D9-441B-B7DF-38F78BF2F41D}"/>
          </ac:spMkLst>
        </pc:spChg>
        <pc:spChg chg="del">
          <ac:chgData name="Christa Ross" userId="c548dd61-30e3-4812-ac03-46f5c6cf4d06" providerId="ADAL" clId="{44BF4E70-27F7-40F5-952B-27C999257308}" dt="2021-10-28T15:35:35.846" v="162" actId="478"/>
          <ac:spMkLst>
            <pc:docMk/>
            <pc:sldMk cId="1490946676" sldId="259"/>
            <ac:spMk id="16" creationId="{4A5BF21F-DB3F-473E-BF24-601037FBEB58}"/>
          </ac:spMkLst>
        </pc:spChg>
        <pc:picChg chg="add mod">
          <ac:chgData name="Christa Ross" userId="c548dd61-30e3-4812-ac03-46f5c6cf4d06" providerId="ADAL" clId="{44BF4E70-27F7-40F5-952B-27C999257308}" dt="2021-10-28T15:35:21.005" v="158" actId="1076"/>
          <ac:picMkLst>
            <pc:docMk/>
            <pc:sldMk cId="1490946676" sldId="259"/>
            <ac:picMk id="17" creationId="{D338AA0D-D175-48EE-8F1A-3D13D256EDD9}"/>
          </ac:picMkLst>
        </pc:picChg>
      </pc:sldChg>
      <pc:sldChg chg="del">
        <pc:chgData name="Christa Ross" userId="c548dd61-30e3-4812-ac03-46f5c6cf4d06" providerId="ADAL" clId="{44BF4E70-27F7-40F5-952B-27C999257308}" dt="2021-11-03T17:27:14.381" v="4053" actId="47"/>
        <pc:sldMkLst>
          <pc:docMk/>
          <pc:sldMk cId="1842681052" sldId="261"/>
        </pc:sldMkLst>
      </pc:sldChg>
      <pc:sldChg chg="del">
        <pc:chgData name="Christa Ross" userId="c548dd61-30e3-4812-ac03-46f5c6cf4d06" providerId="ADAL" clId="{44BF4E70-27F7-40F5-952B-27C999257308}" dt="2021-11-03T17:27:22.122" v="4054" actId="47"/>
        <pc:sldMkLst>
          <pc:docMk/>
          <pc:sldMk cId="1692135164" sldId="263"/>
        </pc:sldMkLst>
      </pc:sldChg>
      <pc:sldChg chg="del">
        <pc:chgData name="Christa Ross" userId="c548dd61-30e3-4812-ac03-46f5c6cf4d06" providerId="ADAL" clId="{44BF4E70-27F7-40F5-952B-27C999257308}" dt="2021-11-03T17:27:22.122" v="4054" actId="47"/>
        <pc:sldMkLst>
          <pc:docMk/>
          <pc:sldMk cId="1129946534" sldId="264"/>
        </pc:sldMkLst>
      </pc:sldChg>
      <pc:sldChg chg="del">
        <pc:chgData name="Christa Ross" userId="c548dd61-30e3-4812-ac03-46f5c6cf4d06" providerId="ADAL" clId="{44BF4E70-27F7-40F5-952B-27C999257308}" dt="2021-11-03T17:27:14.381" v="4053" actId="47"/>
        <pc:sldMkLst>
          <pc:docMk/>
          <pc:sldMk cId="2259620455" sldId="265"/>
        </pc:sldMkLst>
      </pc:sldChg>
      <pc:sldChg chg="del">
        <pc:chgData name="Christa Ross" userId="c548dd61-30e3-4812-ac03-46f5c6cf4d06" providerId="ADAL" clId="{44BF4E70-27F7-40F5-952B-27C999257308}" dt="2021-11-03T17:27:22.122" v="4054" actId="47"/>
        <pc:sldMkLst>
          <pc:docMk/>
          <pc:sldMk cId="1826320979" sldId="266"/>
        </pc:sldMkLst>
      </pc:sldChg>
      <pc:sldChg chg="del">
        <pc:chgData name="Christa Ross" userId="c548dd61-30e3-4812-ac03-46f5c6cf4d06" providerId="ADAL" clId="{44BF4E70-27F7-40F5-952B-27C999257308}" dt="2021-11-03T17:27:22.122" v="4054" actId="47"/>
        <pc:sldMkLst>
          <pc:docMk/>
          <pc:sldMk cId="3720687892" sldId="267"/>
        </pc:sldMkLst>
      </pc:sldChg>
      <pc:sldChg chg="del">
        <pc:chgData name="Christa Ross" userId="c548dd61-30e3-4812-ac03-46f5c6cf4d06" providerId="ADAL" clId="{44BF4E70-27F7-40F5-952B-27C999257308}" dt="2021-11-03T17:27:22.122" v="4054" actId="47"/>
        <pc:sldMkLst>
          <pc:docMk/>
          <pc:sldMk cId="2911441909" sldId="268"/>
        </pc:sldMkLst>
      </pc:sldChg>
      <pc:sldChg chg="modSp del mod">
        <pc:chgData name="Christa Ross" userId="c548dd61-30e3-4812-ac03-46f5c6cf4d06" providerId="ADAL" clId="{44BF4E70-27F7-40F5-952B-27C999257308}" dt="2021-11-03T17:27:14.381" v="4053" actId="47"/>
        <pc:sldMkLst>
          <pc:docMk/>
          <pc:sldMk cId="3783719883" sldId="271"/>
        </pc:sldMkLst>
        <pc:picChg chg="mod">
          <ac:chgData name="Christa Ross" userId="c548dd61-30e3-4812-ac03-46f5c6cf4d06" providerId="ADAL" clId="{44BF4E70-27F7-40F5-952B-27C999257308}" dt="2021-10-29T19:19:05.050" v="2558" actId="1076"/>
          <ac:picMkLst>
            <pc:docMk/>
            <pc:sldMk cId="3783719883" sldId="271"/>
            <ac:picMk id="100" creationId="{98794078-DE15-4632-8B13-861E04E84753}"/>
          </ac:picMkLst>
        </pc:picChg>
      </pc:sldChg>
      <pc:sldChg chg="modSp del mod">
        <pc:chgData name="Christa Ross" userId="c548dd61-30e3-4812-ac03-46f5c6cf4d06" providerId="ADAL" clId="{44BF4E70-27F7-40F5-952B-27C999257308}" dt="2021-11-03T17:27:14.381" v="4053" actId="47"/>
        <pc:sldMkLst>
          <pc:docMk/>
          <pc:sldMk cId="1265306004" sldId="272"/>
        </pc:sldMkLst>
        <pc:picChg chg="mod">
          <ac:chgData name="Christa Ross" userId="c548dd61-30e3-4812-ac03-46f5c6cf4d06" providerId="ADAL" clId="{44BF4E70-27F7-40F5-952B-27C999257308}" dt="2021-10-29T19:19:41.060" v="2559" actId="1076"/>
          <ac:picMkLst>
            <pc:docMk/>
            <pc:sldMk cId="1265306004" sldId="272"/>
            <ac:picMk id="53" creationId="{614F6AC8-9DE6-4E14-A91B-A3D8A15CB55A}"/>
          </ac:picMkLst>
        </pc:picChg>
      </pc:sldChg>
      <pc:sldChg chg="del">
        <pc:chgData name="Christa Ross" userId="c548dd61-30e3-4812-ac03-46f5c6cf4d06" providerId="ADAL" clId="{44BF4E70-27F7-40F5-952B-27C999257308}" dt="2021-11-03T17:27:14.381" v="4053" actId="47"/>
        <pc:sldMkLst>
          <pc:docMk/>
          <pc:sldMk cId="3563807110" sldId="273"/>
        </pc:sldMkLst>
      </pc:sldChg>
      <pc:sldChg chg="modSp mod">
        <pc:chgData name="Christa Ross" userId="c548dd61-30e3-4812-ac03-46f5c6cf4d06" providerId="ADAL" clId="{44BF4E70-27F7-40F5-952B-27C999257308}" dt="2021-10-28T15:28:01.256" v="137" actId="20577"/>
        <pc:sldMkLst>
          <pc:docMk/>
          <pc:sldMk cId="3658158777" sldId="274"/>
        </pc:sldMkLst>
        <pc:spChg chg="mod">
          <ac:chgData name="Christa Ross" userId="c548dd61-30e3-4812-ac03-46f5c6cf4d06" providerId="ADAL" clId="{44BF4E70-27F7-40F5-952B-27C999257308}" dt="2021-10-28T15:25:54.441" v="39" actId="14100"/>
          <ac:spMkLst>
            <pc:docMk/>
            <pc:sldMk cId="3658158777" sldId="274"/>
            <ac:spMk id="5" creationId="{4AC437C7-74EA-4953-9A0D-B9E06926F613}"/>
          </ac:spMkLst>
        </pc:spChg>
        <pc:spChg chg="mod">
          <ac:chgData name="Christa Ross" userId="c548dd61-30e3-4812-ac03-46f5c6cf4d06" providerId="ADAL" clId="{44BF4E70-27F7-40F5-952B-27C999257308}" dt="2021-10-28T15:26:18.684" v="41" actId="14100"/>
          <ac:spMkLst>
            <pc:docMk/>
            <pc:sldMk cId="3658158777" sldId="274"/>
            <ac:spMk id="10" creationId="{D32512CE-1342-45EB-862F-670FFF10EF84}"/>
          </ac:spMkLst>
        </pc:spChg>
        <pc:spChg chg="mod">
          <ac:chgData name="Christa Ross" userId="c548dd61-30e3-4812-ac03-46f5c6cf4d06" providerId="ADAL" clId="{44BF4E70-27F7-40F5-952B-27C999257308}" dt="2021-10-28T15:28:01.256" v="137" actId="20577"/>
          <ac:spMkLst>
            <pc:docMk/>
            <pc:sldMk cId="3658158777" sldId="274"/>
            <ac:spMk id="22" creationId="{A7555D81-23FD-4E28-A0E6-E2C93A847D0D}"/>
          </ac:spMkLst>
        </pc:spChg>
        <pc:grpChg chg="mod">
          <ac:chgData name="Christa Ross" userId="c548dd61-30e3-4812-ac03-46f5c6cf4d06" providerId="ADAL" clId="{44BF4E70-27F7-40F5-952B-27C999257308}" dt="2021-10-28T15:27:12.362" v="118" actId="14100"/>
          <ac:grpSpMkLst>
            <pc:docMk/>
            <pc:sldMk cId="3658158777" sldId="274"/>
            <ac:grpSpMk id="17" creationId="{CE742A8E-AC0A-48F7-B2B0-933EBF4B53DC}"/>
          </ac:grpSpMkLst>
        </pc:grpChg>
      </pc:sldChg>
      <pc:sldChg chg="addSp delSp modSp add mod">
        <pc:chgData name="Christa Ross" userId="c548dd61-30e3-4812-ac03-46f5c6cf4d06" providerId="ADAL" clId="{44BF4E70-27F7-40F5-952B-27C999257308}" dt="2021-10-28T20:02:55.334" v="2557" actId="20577"/>
        <pc:sldMkLst>
          <pc:docMk/>
          <pc:sldMk cId="3233866979" sldId="275"/>
        </pc:sldMkLst>
        <pc:spChg chg="mod">
          <ac:chgData name="Christa Ross" userId="c548dd61-30e3-4812-ac03-46f5c6cf4d06" providerId="ADAL" clId="{44BF4E70-27F7-40F5-952B-27C999257308}" dt="2021-10-28T19:50:59.667" v="2109" actId="13926"/>
          <ac:spMkLst>
            <pc:docMk/>
            <pc:sldMk cId="3233866979" sldId="275"/>
            <ac:spMk id="2" creationId="{F2A68DDA-51E2-4BD9-A822-E7C1DFE1BAC1}"/>
          </ac:spMkLst>
        </pc:spChg>
        <pc:spChg chg="add del mod">
          <ac:chgData name="Christa Ross" userId="c548dd61-30e3-4812-ac03-46f5c6cf4d06" providerId="ADAL" clId="{44BF4E70-27F7-40F5-952B-27C999257308}" dt="2021-10-28T19:58:47.239" v="2295" actId="478"/>
          <ac:spMkLst>
            <pc:docMk/>
            <pc:sldMk cId="3233866979" sldId="275"/>
            <ac:spMk id="8" creationId="{76079777-F0CC-43F6-897F-9D8B9E5E7010}"/>
          </ac:spMkLst>
        </pc:spChg>
        <pc:spChg chg="add mod">
          <ac:chgData name="Christa Ross" userId="c548dd61-30e3-4812-ac03-46f5c6cf4d06" providerId="ADAL" clId="{44BF4E70-27F7-40F5-952B-27C999257308}" dt="2021-10-28T19:51:10.519" v="2123" actId="20577"/>
          <ac:spMkLst>
            <pc:docMk/>
            <pc:sldMk cId="3233866979" sldId="275"/>
            <ac:spMk id="9" creationId="{42A5ECA9-748A-4CBB-AC3C-6B4FEAB06B5A}"/>
          </ac:spMkLst>
        </pc:spChg>
        <pc:spChg chg="add mod">
          <ac:chgData name="Christa Ross" userId="c548dd61-30e3-4812-ac03-46f5c6cf4d06" providerId="ADAL" clId="{44BF4E70-27F7-40F5-952B-27C999257308}" dt="2021-10-28T19:58:38.415" v="2291" actId="14100"/>
          <ac:spMkLst>
            <pc:docMk/>
            <pc:sldMk cId="3233866979" sldId="275"/>
            <ac:spMk id="10" creationId="{90EA581C-40DA-455D-9DDB-AD243FDDAFB2}"/>
          </ac:spMkLst>
        </pc:spChg>
        <pc:spChg chg="del mod">
          <ac:chgData name="Christa Ross" userId="c548dd61-30e3-4812-ac03-46f5c6cf4d06" providerId="ADAL" clId="{44BF4E70-27F7-40F5-952B-27C999257308}" dt="2021-10-28T19:47:40.974" v="2018" actId="478"/>
          <ac:spMkLst>
            <pc:docMk/>
            <pc:sldMk cId="3233866979" sldId="275"/>
            <ac:spMk id="11" creationId="{8C46941F-F683-46D8-9056-9A1307B4D9BF}"/>
          </ac:spMkLst>
        </pc:spChg>
        <pc:spChg chg="add mod">
          <ac:chgData name="Christa Ross" userId="c548dd61-30e3-4812-ac03-46f5c6cf4d06" providerId="ADAL" clId="{44BF4E70-27F7-40F5-952B-27C999257308}" dt="2021-10-28T19:51:04.266" v="2116" actId="20577"/>
          <ac:spMkLst>
            <pc:docMk/>
            <pc:sldMk cId="3233866979" sldId="275"/>
            <ac:spMk id="12" creationId="{A7D06E84-0334-4FA1-A602-FB1B3C20AEB5}"/>
          </ac:spMkLst>
        </pc:spChg>
        <pc:spChg chg="add mod">
          <ac:chgData name="Christa Ross" userId="c548dd61-30e3-4812-ac03-46f5c6cf4d06" providerId="ADAL" clId="{44BF4E70-27F7-40F5-952B-27C999257308}" dt="2021-10-28T20:02:55.334" v="2557" actId="20577"/>
          <ac:spMkLst>
            <pc:docMk/>
            <pc:sldMk cId="3233866979" sldId="275"/>
            <ac:spMk id="13" creationId="{894B3701-615F-4D29-ACC4-67D031EA7FF8}"/>
          </ac:spMkLst>
        </pc:spChg>
        <pc:spChg chg="mod">
          <ac:chgData name="Christa Ross" userId="c548dd61-30e3-4812-ac03-46f5c6cf4d06" providerId="ADAL" clId="{44BF4E70-27F7-40F5-952B-27C999257308}" dt="2021-10-28T19:49:06.672" v="2066" actId="1037"/>
          <ac:spMkLst>
            <pc:docMk/>
            <pc:sldMk cId="3233866979" sldId="275"/>
            <ac:spMk id="36" creationId="{D0D65515-2152-4933-99C5-15EE9F3FB661}"/>
          </ac:spMkLst>
        </pc:spChg>
        <pc:spChg chg="del">
          <ac:chgData name="Christa Ross" userId="c548dd61-30e3-4812-ac03-46f5c6cf4d06" providerId="ADAL" clId="{44BF4E70-27F7-40F5-952B-27C999257308}" dt="2021-10-28T19:48:20.870" v="2023" actId="478"/>
          <ac:spMkLst>
            <pc:docMk/>
            <pc:sldMk cId="3233866979" sldId="275"/>
            <ac:spMk id="37" creationId="{9CE864FA-7A00-41FA-B109-AE56996BA016}"/>
          </ac:spMkLst>
        </pc:spChg>
        <pc:spChg chg="mod">
          <ac:chgData name="Christa Ross" userId="c548dd61-30e3-4812-ac03-46f5c6cf4d06" providerId="ADAL" clId="{44BF4E70-27F7-40F5-952B-27C999257308}" dt="2021-10-28T19:49:06.672" v="2066" actId="1037"/>
          <ac:spMkLst>
            <pc:docMk/>
            <pc:sldMk cId="3233866979" sldId="275"/>
            <ac:spMk id="40" creationId="{3AA4715D-40DF-4BD8-8758-F0B4738C97D3}"/>
          </ac:spMkLst>
        </pc:spChg>
        <pc:spChg chg="del">
          <ac:chgData name="Christa Ross" userId="c548dd61-30e3-4812-ac03-46f5c6cf4d06" providerId="ADAL" clId="{44BF4E70-27F7-40F5-952B-27C999257308}" dt="2021-10-28T19:48:20.870" v="2023" actId="478"/>
          <ac:spMkLst>
            <pc:docMk/>
            <pc:sldMk cId="3233866979" sldId="275"/>
            <ac:spMk id="41" creationId="{E59E04F6-E1CB-45DF-91D1-2983B8BD82C1}"/>
          </ac:spMkLst>
        </pc:spChg>
      </pc:sldChg>
      <pc:sldChg chg="addSp modSp add mod">
        <pc:chgData name="Christa Ross" userId="c548dd61-30e3-4812-ac03-46f5c6cf4d06" providerId="ADAL" clId="{44BF4E70-27F7-40F5-952B-27C999257308}" dt="2021-11-02T22:06:47.503" v="3423" actId="1076"/>
        <pc:sldMkLst>
          <pc:docMk/>
          <pc:sldMk cId="2537701539" sldId="283"/>
        </pc:sldMkLst>
        <pc:spChg chg="add mod">
          <ac:chgData name="Christa Ross" userId="c548dd61-30e3-4812-ac03-46f5c6cf4d06" providerId="ADAL" clId="{44BF4E70-27F7-40F5-952B-27C999257308}" dt="2021-11-02T22:06:47.503" v="3423" actId="1076"/>
          <ac:spMkLst>
            <pc:docMk/>
            <pc:sldMk cId="2537701539" sldId="283"/>
            <ac:spMk id="2" creationId="{90071379-511C-4AC8-A703-5FD66BCF3BE8}"/>
          </ac:spMkLst>
        </pc:spChg>
        <pc:spChg chg="mod">
          <ac:chgData name="Christa Ross" userId="c548dd61-30e3-4812-ac03-46f5c6cf4d06" providerId="ADAL" clId="{44BF4E70-27F7-40F5-952B-27C999257308}" dt="2021-10-28T17:42:33.390" v="346" actId="13926"/>
          <ac:spMkLst>
            <pc:docMk/>
            <pc:sldMk cId="2537701539" sldId="283"/>
            <ac:spMk id="17" creationId="{EDCE64D7-29FB-4716-90B6-42381AD67FE4}"/>
          </ac:spMkLst>
        </pc:spChg>
      </pc:sldChg>
      <pc:sldChg chg="modSp add mod">
        <pc:chgData name="Christa Ross" userId="c548dd61-30e3-4812-ac03-46f5c6cf4d06" providerId="ADAL" clId="{44BF4E70-27F7-40F5-952B-27C999257308}" dt="2021-10-28T17:42:25.742" v="345" actId="13926"/>
        <pc:sldMkLst>
          <pc:docMk/>
          <pc:sldMk cId="1444139582" sldId="425"/>
        </pc:sldMkLst>
        <pc:spChg chg="mod">
          <ac:chgData name="Christa Ross" userId="c548dd61-30e3-4812-ac03-46f5c6cf4d06" providerId="ADAL" clId="{44BF4E70-27F7-40F5-952B-27C999257308}" dt="2021-10-28T17:42:25.742" v="345" actId="13926"/>
          <ac:spMkLst>
            <pc:docMk/>
            <pc:sldMk cId="1444139582" sldId="425"/>
            <ac:spMk id="2" creationId="{B1FE5A02-6628-420E-B275-F067233B51A9}"/>
          </ac:spMkLst>
        </pc:spChg>
      </pc:sldChg>
      <pc:sldChg chg="modSp add mod">
        <pc:chgData name="Christa Ross" userId="c548dd61-30e3-4812-ac03-46f5c6cf4d06" providerId="ADAL" clId="{44BF4E70-27F7-40F5-952B-27C999257308}" dt="2021-10-28T17:42:53.598" v="349" actId="13926"/>
        <pc:sldMkLst>
          <pc:docMk/>
          <pc:sldMk cId="582106852" sldId="426"/>
        </pc:sldMkLst>
        <pc:spChg chg="mod">
          <ac:chgData name="Christa Ross" userId="c548dd61-30e3-4812-ac03-46f5c6cf4d06" providerId="ADAL" clId="{44BF4E70-27F7-40F5-952B-27C999257308}" dt="2021-10-28T17:42:53.598" v="349" actId="13926"/>
          <ac:spMkLst>
            <pc:docMk/>
            <pc:sldMk cId="582106852" sldId="426"/>
            <ac:spMk id="2" creationId="{F2A68DDA-51E2-4BD9-A822-E7C1DFE1BAC1}"/>
          </ac:spMkLst>
        </pc:spChg>
      </pc:sldChg>
      <pc:sldChg chg="modSp add mod">
        <pc:chgData name="Christa Ross" userId="c548dd61-30e3-4812-ac03-46f5c6cf4d06" providerId="ADAL" clId="{44BF4E70-27F7-40F5-952B-27C999257308}" dt="2021-10-28T17:43:00.787" v="350" actId="13926"/>
        <pc:sldMkLst>
          <pc:docMk/>
          <pc:sldMk cId="1043979927" sldId="427"/>
        </pc:sldMkLst>
        <pc:spChg chg="mod">
          <ac:chgData name="Christa Ross" userId="c548dd61-30e3-4812-ac03-46f5c6cf4d06" providerId="ADAL" clId="{44BF4E70-27F7-40F5-952B-27C999257308}" dt="2021-10-28T17:43:00.787" v="350" actId="13926"/>
          <ac:spMkLst>
            <pc:docMk/>
            <pc:sldMk cId="1043979927" sldId="427"/>
            <ac:spMk id="2" creationId="{F2A68DDA-51E2-4BD9-A822-E7C1DFE1BAC1}"/>
          </ac:spMkLst>
        </pc:spChg>
      </pc:sldChg>
      <pc:sldChg chg="addSp delSp modSp add mod">
        <pc:chgData name="Christa Ross" userId="c548dd61-30e3-4812-ac03-46f5c6cf4d06" providerId="ADAL" clId="{44BF4E70-27F7-40F5-952B-27C999257308}" dt="2021-10-28T18:00:03.117" v="779" actId="13926"/>
        <pc:sldMkLst>
          <pc:docMk/>
          <pc:sldMk cId="1448583556" sldId="428"/>
        </pc:sldMkLst>
        <pc:spChg chg="mod">
          <ac:chgData name="Christa Ross" userId="c548dd61-30e3-4812-ac03-46f5c6cf4d06" providerId="ADAL" clId="{44BF4E70-27F7-40F5-952B-27C999257308}" dt="2021-10-28T18:00:03.117" v="779" actId="13926"/>
          <ac:spMkLst>
            <pc:docMk/>
            <pc:sldMk cId="1448583556" sldId="428"/>
            <ac:spMk id="2" creationId="{B1FE5A02-6628-420E-B275-F067233B51A9}"/>
          </ac:spMkLst>
        </pc:spChg>
        <pc:spChg chg="del mod">
          <ac:chgData name="Christa Ross" userId="c548dd61-30e3-4812-ac03-46f5c6cf4d06" providerId="ADAL" clId="{44BF4E70-27F7-40F5-952B-27C999257308}" dt="2021-10-28T17:52:33.059" v="501" actId="478"/>
          <ac:spMkLst>
            <pc:docMk/>
            <pc:sldMk cId="1448583556" sldId="428"/>
            <ac:spMk id="3" creationId="{A7B16CAE-AA23-4F34-94D8-8E6862D03529}"/>
          </ac:spMkLst>
        </pc:spChg>
        <pc:spChg chg="mod">
          <ac:chgData name="Christa Ross" userId="c548dd61-30e3-4812-ac03-46f5c6cf4d06" providerId="ADAL" clId="{44BF4E70-27F7-40F5-952B-27C999257308}" dt="2021-10-28T17:58:54.661" v="708" actId="20577"/>
          <ac:spMkLst>
            <pc:docMk/>
            <pc:sldMk cId="1448583556" sldId="428"/>
            <ac:spMk id="10" creationId="{071FE820-CEDE-41E3-A008-3D5E65517D92}"/>
          </ac:spMkLst>
        </pc:spChg>
        <pc:spChg chg="del">
          <ac:chgData name="Christa Ross" userId="c548dd61-30e3-4812-ac03-46f5c6cf4d06" providerId="ADAL" clId="{44BF4E70-27F7-40F5-952B-27C999257308}" dt="2021-10-28T17:55:44.584" v="602" actId="478"/>
          <ac:spMkLst>
            <pc:docMk/>
            <pc:sldMk cId="1448583556" sldId="428"/>
            <ac:spMk id="11" creationId="{5836CF5A-AFD0-4897-B405-3B5164721B14}"/>
          </ac:spMkLst>
        </pc:spChg>
        <pc:spChg chg="add mod">
          <ac:chgData name="Christa Ross" userId="c548dd61-30e3-4812-ac03-46f5c6cf4d06" providerId="ADAL" clId="{44BF4E70-27F7-40F5-952B-27C999257308}" dt="2021-10-28T17:55:21.256" v="601" actId="13926"/>
          <ac:spMkLst>
            <pc:docMk/>
            <pc:sldMk cId="1448583556" sldId="428"/>
            <ac:spMk id="12" creationId="{93AF091D-3BBC-482C-B759-2EF2344AE722}"/>
          </ac:spMkLst>
        </pc:spChg>
        <pc:spChg chg="add mod">
          <ac:chgData name="Christa Ross" userId="c548dd61-30e3-4812-ac03-46f5c6cf4d06" providerId="ADAL" clId="{44BF4E70-27F7-40F5-952B-27C999257308}" dt="2021-10-28T17:53:59.171" v="525" actId="114"/>
          <ac:spMkLst>
            <pc:docMk/>
            <pc:sldMk cId="1448583556" sldId="428"/>
            <ac:spMk id="13" creationId="{C30CDB19-4BF3-4EF1-8F82-B5AC2D1AC277}"/>
          </ac:spMkLst>
        </pc:spChg>
        <pc:spChg chg="mod">
          <ac:chgData name="Christa Ross" userId="c548dd61-30e3-4812-ac03-46f5c6cf4d06" providerId="ADAL" clId="{44BF4E70-27F7-40F5-952B-27C999257308}" dt="2021-10-28T17:59:01.768" v="722" actId="20577"/>
          <ac:spMkLst>
            <pc:docMk/>
            <pc:sldMk cId="1448583556" sldId="428"/>
            <ac:spMk id="14" creationId="{A9C5F257-C6F8-4600-B637-AEFF447306D5}"/>
          </ac:spMkLst>
        </pc:spChg>
        <pc:spChg chg="del">
          <ac:chgData name="Christa Ross" userId="c548dd61-30e3-4812-ac03-46f5c6cf4d06" providerId="ADAL" clId="{44BF4E70-27F7-40F5-952B-27C999257308}" dt="2021-10-28T17:55:47.192" v="603" actId="478"/>
          <ac:spMkLst>
            <pc:docMk/>
            <pc:sldMk cId="1448583556" sldId="428"/>
            <ac:spMk id="15" creationId="{5111615A-219C-4709-8D1F-AEC7FDEF256C}"/>
          </ac:spMkLst>
        </pc:spChg>
        <pc:spChg chg="mod">
          <ac:chgData name="Christa Ross" userId="c548dd61-30e3-4812-ac03-46f5c6cf4d06" providerId="ADAL" clId="{44BF4E70-27F7-40F5-952B-27C999257308}" dt="2021-10-28T17:59:12.424" v="738" actId="20577"/>
          <ac:spMkLst>
            <pc:docMk/>
            <pc:sldMk cId="1448583556" sldId="428"/>
            <ac:spMk id="16" creationId="{DC57F638-93B8-49BB-9897-6A516F941556}"/>
          </ac:spMkLst>
        </pc:spChg>
        <pc:spChg chg="del mod">
          <ac:chgData name="Christa Ross" userId="c548dd61-30e3-4812-ac03-46f5c6cf4d06" providerId="ADAL" clId="{44BF4E70-27F7-40F5-952B-27C999257308}" dt="2021-10-28T17:55:50.348" v="605" actId="478"/>
          <ac:spMkLst>
            <pc:docMk/>
            <pc:sldMk cId="1448583556" sldId="428"/>
            <ac:spMk id="17" creationId="{438A4D79-0842-4490-98FE-1204394CE324}"/>
          </ac:spMkLst>
        </pc:spChg>
        <pc:spChg chg="mod">
          <ac:chgData name="Christa Ross" userId="c548dd61-30e3-4812-ac03-46f5c6cf4d06" providerId="ADAL" clId="{44BF4E70-27F7-40F5-952B-27C999257308}" dt="2021-10-28T17:59:21.786" v="758" actId="20577"/>
          <ac:spMkLst>
            <pc:docMk/>
            <pc:sldMk cId="1448583556" sldId="428"/>
            <ac:spMk id="18" creationId="{0A09A90A-3C12-4ED5-BB3C-F49FE4B0B720}"/>
          </ac:spMkLst>
        </pc:spChg>
        <pc:spChg chg="del mod">
          <ac:chgData name="Christa Ross" userId="c548dd61-30e3-4812-ac03-46f5c6cf4d06" providerId="ADAL" clId="{44BF4E70-27F7-40F5-952B-27C999257308}" dt="2021-10-28T17:55:52.457" v="607" actId="478"/>
          <ac:spMkLst>
            <pc:docMk/>
            <pc:sldMk cId="1448583556" sldId="428"/>
            <ac:spMk id="19" creationId="{8DFC96FB-100A-43E5-9E0A-809B044E3560}"/>
          </ac:spMkLst>
        </pc:spChg>
        <pc:spChg chg="add mod">
          <ac:chgData name="Christa Ross" userId="c548dd61-30e3-4812-ac03-46f5c6cf4d06" providerId="ADAL" clId="{44BF4E70-27F7-40F5-952B-27C999257308}" dt="2021-10-28T17:59:30.784" v="777" actId="20577"/>
          <ac:spMkLst>
            <pc:docMk/>
            <pc:sldMk cId="1448583556" sldId="428"/>
            <ac:spMk id="20" creationId="{9AFCC880-2CE3-4BE4-9EDC-500408927708}"/>
          </ac:spMkLst>
        </pc:spChg>
      </pc:sldChg>
      <pc:sldChg chg="addSp delSp modSp add mod">
        <pc:chgData name="Christa Ross" userId="c548dd61-30e3-4812-ac03-46f5c6cf4d06" providerId="ADAL" clId="{44BF4E70-27F7-40F5-952B-27C999257308}" dt="2021-10-29T19:22:20.291" v="2625" actId="478"/>
        <pc:sldMkLst>
          <pc:docMk/>
          <pc:sldMk cId="3822795675" sldId="429"/>
        </pc:sldMkLst>
        <pc:spChg chg="mod">
          <ac:chgData name="Christa Ross" userId="c548dd61-30e3-4812-ac03-46f5c6cf4d06" providerId="ADAL" clId="{44BF4E70-27F7-40F5-952B-27C999257308}" dt="2021-10-28T19:06:34.136" v="1465" actId="1037"/>
          <ac:spMkLst>
            <pc:docMk/>
            <pc:sldMk cId="3822795675" sldId="429"/>
            <ac:spMk id="2" creationId="{F2A68DDA-51E2-4BD9-A822-E7C1DFE1BAC1}"/>
          </ac:spMkLst>
        </pc:spChg>
        <pc:spChg chg="add del mod">
          <ac:chgData name="Christa Ross" userId="c548dd61-30e3-4812-ac03-46f5c6cf4d06" providerId="ADAL" clId="{44BF4E70-27F7-40F5-952B-27C999257308}" dt="2021-10-28T18:58:40.504" v="1286" actId="478"/>
          <ac:spMkLst>
            <pc:docMk/>
            <pc:sldMk cId="3822795675" sldId="429"/>
            <ac:spMk id="5" creationId="{C55D00E8-41CD-47B3-BFE8-28E0E0538292}"/>
          </ac:spMkLst>
        </pc:spChg>
        <pc:spChg chg="add del mod">
          <ac:chgData name="Christa Ross" userId="c548dd61-30e3-4812-ac03-46f5c6cf4d06" providerId="ADAL" clId="{44BF4E70-27F7-40F5-952B-27C999257308}" dt="2021-10-28T19:45:56.502" v="1984" actId="478"/>
          <ac:spMkLst>
            <pc:docMk/>
            <pc:sldMk cId="3822795675" sldId="429"/>
            <ac:spMk id="8" creationId="{106D9C38-EB0C-40A1-870D-B100D5B81A4E}"/>
          </ac:spMkLst>
        </pc:spChg>
        <pc:spChg chg="mod">
          <ac:chgData name="Christa Ross" userId="c548dd61-30e3-4812-ac03-46f5c6cf4d06" providerId="ADAL" clId="{44BF4E70-27F7-40F5-952B-27C999257308}" dt="2021-10-28T19:46:18.931" v="2000" actId="1036"/>
          <ac:spMkLst>
            <pc:docMk/>
            <pc:sldMk cId="3822795675" sldId="429"/>
            <ac:spMk id="11" creationId="{C89720BA-B21D-4DA2-A2AA-A89F58EBC414}"/>
          </ac:spMkLst>
        </pc:spChg>
        <pc:picChg chg="add del mod">
          <ac:chgData name="Christa Ross" userId="c548dd61-30e3-4812-ac03-46f5c6cf4d06" providerId="ADAL" clId="{44BF4E70-27F7-40F5-952B-27C999257308}" dt="2021-10-28T19:05:31.860" v="1360" actId="478"/>
          <ac:picMkLst>
            <pc:docMk/>
            <pc:sldMk cId="3822795675" sldId="429"/>
            <ac:picMk id="4" creationId="{063BF89F-0817-4CF2-8B9F-36A6DAF7D020}"/>
          </ac:picMkLst>
        </pc:picChg>
        <pc:picChg chg="add mod">
          <ac:chgData name="Christa Ross" userId="c548dd61-30e3-4812-ac03-46f5c6cf4d06" providerId="ADAL" clId="{44BF4E70-27F7-40F5-952B-27C999257308}" dt="2021-10-28T19:46:23.941" v="2010" actId="1036"/>
          <ac:picMkLst>
            <pc:docMk/>
            <pc:sldMk cId="3822795675" sldId="429"/>
            <ac:picMk id="7" creationId="{D42313D3-583F-4876-A298-C0878D0F6BAD}"/>
          </ac:picMkLst>
        </pc:picChg>
        <pc:picChg chg="add del mod ord">
          <ac:chgData name="Christa Ross" userId="c548dd61-30e3-4812-ac03-46f5c6cf4d06" providerId="ADAL" clId="{44BF4E70-27F7-40F5-952B-27C999257308}" dt="2021-10-29T19:22:20.291" v="2625" actId="478"/>
          <ac:picMkLst>
            <pc:docMk/>
            <pc:sldMk cId="3822795675" sldId="429"/>
            <ac:picMk id="14" creationId="{6D862F69-3462-4BCB-B456-DC92146712B1}"/>
          </ac:picMkLst>
        </pc:picChg>
        <pc:picChg chg="add del mod">
          <ac:chgData name="Christa Ross" userId="c548dd61-30e3-4812-ac03-46f5c6cf4d06" providerId="ADAL" clId="{44BF4E70-27F7-40F5-952B-27C999257308}" dt="2021-10-29T19:21:43.769" v="2619" actId="478"/>
          <ac:picMkLst>
            <pc:docMk/>
            <pc:sldMk cId="3822795675" sldId="429"/>
            <ac:picMk id="15" creationId="{667CF14F-5433-48D3-81D7-0D12CED937EC}"/>
          </ac:picMkLst>
        </pc:picChg>
        <pc:picChg chg="add del mod">
          <ac:chgData name="Christa Ross" userId="c548dd61-30e3-4812-ac03-46f5c6cf4d06" providerId="ADAL" clId="{44BF4E70-27F7-40F5-952B-27C999257308}" dt="2021-10-29T19:22:18.834" v="2624" actId="478"/>
          <ac:picMkLst>
            <pc:docMk/>
            <pc:sldMk cId="3822795675" sldId="429"/>
            <ac:picMk id="16" creationId="{F63846FA-7028-497A-83DB-90D1038CA295}"/>
          </ac:picMkLst>
        </pc:picChg>
        <pc:picChg chg="del">
          <ac:chgData name="Christa Ross" userId="c548dd61-30e3-4812-ac03-46f5c6cf4d06" providerId="ADAL" clId="{44BF4E70-27F7-40F5-952B-27C999257308}" dt="2021-10-28T18:56:19.527" v="1278" actId="478"/>
          <ac:picMkLst>
            <pc:docMk/>
            <pc:sldMk cId="3822795675" sldId="429"/>
            <ac:picMk id="29" creationId="{ED4D12B6-788F-44D2-A4A2-951A0C36504D}"/>
          </ac:picMkLst>
        </pc:picChg>
        <pc:picChg chg="del">
          <ac:chgData name="Christa Ross" userId="c548dd61-30e3-4812-ac03-46f5c6cf4d06" providerId="ADAL" clId="{44BF4E70-27F7-40F5-952B-27C999257308}" dt="2021-10-28T19:05:17.037" v="1344" actId="478"/>
          <ac:picMkLst>
            <pc:docMk/>
            <pc:sldMk cId="3822795675" sldId="429"/>
            <ac:picMk id="30" creationId="{2F144163-9641-4A8A-B604-6AEE9F4DA68F}"/>
          </ac:picMkLst>
        </pc:picChg>
        <pc:picChg chg="del mod">
          <ac:chgData name="Christa Ross" userId="c548dd61-30e3-4812-ac03-46f5c6cf4d06" providerId="ADAL" clId="{44BF4E70-27F7-40F5-952B-27C999257308}" dt="2021-10-28T19:05:15.078" v="1343" actId="478"/>
          <ac:picMkLst>
            <pc:docMk/>
            <pc:sldMk cId="3822795675" sldId="429"/>
            <ac:picMk id="31" creationId="{EB674C1B-283A-4BBE-AAC7-A383C7F78BF6}"/>
          </ac:picMkLst>
        </pc:picChg>
      </pc:sldChg>
      <pc:sldChg chg="add ord">
        <pc:chgData name="Christa Ross" userId="c548dd61-30e3-4812-ac03-46f5c6cf4d06" providerId="ADAL" clId="{44BF4E70-27F7-40F5-952B-27C999257308}" dt="2021-10-28T19:05:22.542" v="1346"/>
        <pc:sldMkLst>
          <pc:docMk/>
          <pc:sldMk cId="574724039" sldId="430"/>
        </pc:sldMkLst>
      </pc:sldChg>
      <pc:sldChg chg="add del">
        <pc:chgData name="Christa Ross" userId="c548dd61-30e3-4812-ac03-46f5c6cf4d06" providerId="ADAL" clId="{44BF4E70-27F7-40F5-952B-27C999257308}" dt="2021-10-28T19:04:36.099" v="1340"/>
        <pc:sldMkLst>
          <pc:docMk/>
          <pc:sldMk cId="2149700130" sldId="430"/>
        </pc:sldMkLst>
      </pc:sldChg>
      <pc:sldChg chg="modSp mod">
        <pc:chgData name="Christa Ross" userId="c548dd61-30e3-4812-ac03-46f5c6cf4d06" providerId="ADAL" clId="{44BF4E70-27F7-40F5-952B-27C999257308}" dt="2021-11-02T21:59:54.348" v="3221" actId="1076"/>
        <pc:sldMkLst>
          <pc:docMk/>
          <pc:sldMk cId="2776992920" sldId="431"/>
        </pc:sldMkLst>
        <pc:spChg chg="mod">
          <ac:chgData name="Christa Ross" userId="c548dd61-30e3-4812-ac03-46f5c6cf4d06" providerId="ADAL" clId="{44BF4E70-27F7-40F5-952B-27C999257308}" dt="2021-11-02T21:57:53.079" v="3091" actId="20577"/>
          <ac:spMkLst>
            <pc:docMk/>
            <pc:sldMk cId="2776992920" sldId="431"/>
            <ac:spMk id="17" creationId="{4CF8A9D9-5FE6-4E49-AA1B-958CE7D78874}"/>
          </ac:spMkLst>
        </pc:spChg>
        <pc:spChg chg="mod">
          <ac:chgData name="Christa Ross" userId="c548dd61-30e3-4812-ac03-46f5c6cf4d06" providerId="ADAL" clId="{44BF4E70-27F7-40F5-952B-27C999257308}" dt="2021-11-02T21:59:12.387" v="3218" actId="1076"/>
          <ac:spMkLst>
            <pc:docMk/>
            <pc:sldMk cId="2776992920" sldId="431"/>
            <ac:spMk id="38" creationId="{90C32222-9600-47EF-9DB4-75A0FDB6C0F6}"/>
          </ac:spMkLst>
        </pc:spChg>
        <pc:spChg chg="mod">
          <ac:chgData name="Christa Ross" userId="c548dd61-30e3-4812-ac03-46f5c6cf4d06" providerId="ADAL" clId="{44BF4E70-27F7-40F5-952B-27C999257308}" dt="2021-11-02T21:59:54.348" v="3221" actId="1076"/>
          <ac:spMkLst>
            <pc:docMk/>
            <pc:sldMk cId="2776992920" sldId="431"/>
            <ac:spMk id="39" creationId="{AC4F1844-0B5B-4B26-86BB-E3759A292A0C}"/>
          </ac:spMkLst>
        </pc:spChg>
        <pc:spChg chg="mod">
          <ac:chgData name="Christa Ross" userId="c548dd61-30e3-4812-ac03-46f5c6cf4d06" providerId="ADAL" clId="{44BF4E70-27F7-40F5-952B-27C999257308}" dt="2021-11-02T21:59:12.387" v="3218" actId="1076"/>
          <ac:spMkLst>
            <pc:docMk/>
            <pc:sldMk cId="2776992920" sldId="431"/>
            <ac:spMk id="42" creationId="{2167F041-DC1E-45F3-94C0-597D1C3C6A32}"/>
          </ac:spMkLst>
        </pc:spChg>
        <pc:spChg chg="mod">
          <ac:chgData name="Christa Ross" userId="c548dd61-30e3-4812-ac03-46f5c6cf4d06" providerId="ADAL" clId="{44BF4E70-27F7-40F5-952B-27C999257308}" dt="2021-11-02T21:59:46.360" v="3220" actId="1076"/>
          <ac:spMkLst>
            <pc:docMk/>
            <pc:sldMk cId="2776992920" sldId="431"/>
            <ac:spMk id="43" creationId="{BF051A68-5EC7-488C-9F2B-4628289AB4A2}"/>
          </ac:spMkLst>
        </pc:spChg>
      </pc:sldChg>
      <pc:sldChg chg="modSp mod">
        <pc:chgData name="Christa Ross" userId="c548dd61-30e3-4812-ac03-46f5c6cf4d06" providerId="ADAL" clId="{44BF4E70-27F7-40F5-952B-27C999257308}" dt="2021-11-02T20:34:21.014" v="2715" actId="20577"/>
        <pc:sldMkLst>
          <pc:docMk/>
          <pc:sldMk cId="78273147" sldId="432"/>
        </pc:sldMkLst>
        <pc:spChg chg="mod">
          <ac:chgData name="Christa Ross" userId="c548dd61-30e3-4812-ac03-46f5c6cf4d06" providerId="ADAL" clId="{44BF4E70-27F7-40F5-952B-27C999257308}" dt="2021-11-02T20:34:15.463" v="2713" actId="20577"/>
          <ac:spMkLst>
            <pc:docMk/>
            <pc:sldMk cId="78273147" sldId="432"/>
            <ac:spMk id="14" creationId="{5D8DF8EA-9BF4-4239-9D6A-03DF4248638C}"/>
          </ac:spMkLst>
        </pc:spChg>
        <pc:spChg chg="mod">
          <ac:chgData name="Christa Ross" userId="c548dd61-30e3-4812-ac03-46f5c6cf4d06" providerId="ADAL" clId="{44BF4E70-27F7-40F5-952B-27C999257308}" dt="2021-11-02T20:34:21.014" v="2715" actId="20577"/>
          <ac:spMkLst>
            <pc:docMk/>
            <pc:sldMk cId="78273147" sldId="432"/>
            <ac:spMk id="17" creationId="{F8FF9954-E92B-4C3A-BD49-E853BE21EBDD}"/>
          </ac:spMkLst>
        </pc:spChg>
      </pc:sldChg>
      <pc:sldChg chg="modSp mod">
        <pc:chgData name="Christa Ross" userId="c548dd61-30e3-4812-ac03-46f5c6cf4d06" providerId="ADAL" clId="{44BF4E70-27F7-40F5-952B-27C999257308}" dt="2021-11-03T16:01:18.169" v="4003" actId="20577"/>
        <pc:sldMkLst>
          <pc:docMk/>
          <pc:sldMk cId="3758308667" sldId="434"/>
        </pc:sldMkLst>
        <pc:spChg chg="mod">
          <ac:chgData name="Christa Ross" userId="c548dd61-30e3-4812-ac03-46f5c6cf4d06" providerId="ADAL" clId="{44BF4E70-27F7-40F5-952B-27C999257308}" dt="2021-11-03T16:01:18.169" v="4003" actId="20577"/>
          <ac:spMkLst>
            <pc:docMk/>
            <pc:sldMk cId="3758308667" sldId="434"/>
            <ac:spMk id="5" creationId="{4EFBAE90-A25D-47EE-9BBE-ABF1AB7B6D95}"/>
          </ac:spMkLst>
        </pc:spChg>
      </pc:sldChg>
      <pc:sldChg chg="addSp delSp modSp mod ord">
        <pc:chgData name="Christa Ross" userId="c548dd61-30e3-4812-ac03-46f5c6cf4d06" providerId="ADAL" clId="{44BF4E70-27F7-40F5-952B-27C999257308}" dt="2021-11-04T15:37:56.785" v="4073" actId="20577"/>
        <pc:sldMkLst>
          <pc:docMk/>
          <pc:sldMk cId="3692475273" sldId="435"/>
        </pc:sldMkLst>
        <pc:spChg chg="mod">
          <ac:chgData name="Christa Ross" userId="c548dd61-30e3-4812-ac03-46f5c6cf4d06" providerId="ADAL" clId="{44BF4E70-27F7-40F5-952B-27C999257308}" dt="2021-11-04T15:37:56.785" v="4073" actId="20577"/>
          <ac:spMkLst>
            <pc:docMk/>
            <pc:sldMk cId="3692475273" sldId="435"/>
            <ac:spMk id="2" creationId="{064F8ED2-F4DD-44BD-B7EE-C18F988A3161}"/>
          </ac:spMkLst>
        </pc:spChg>
        <pc:spChg chg="add mod">
          <ac:chgData name="Christa Ross" userId="c548dd61-30e3-4812-ac03-46f5c6cf4d06" providerId="ADAL" clId="{44BF4E70-27F7-40F5-952B-27C999257308}" dt="2021-11-02T22:20:05.496" v="3938" actId="20577"/>
          <ac:spMkLst>
            <pc:docMk/>
            <pc:sldMk cId="3692475273" sldId="435"/>
            <ac:spMk id="3" creationId="{9347EA84-57D8-4176-A913-C2F45646A52D}"/>
          </ac:spMkLst>
        </pc:spChg>
        <pc:spChg chg="add del mod">
          <ac:chgData name="Christa Ross" userId="c548dd61-30e3-4812-ac03-46f5c6cf4d06" providerId="ADAL" clId="{44BF4E70-27F7-40F5-952B-27C999257308}" dt="2021-11-02T21:50:17.908" v="2845" actId="478"/>
          <ac:spMkLst>
            <pc:docMk/>
            <pc:sldMk cId="3692475273" sldId="435"/>
            <ac:spMk id="4" creationId="{0CD332F1-E7A6-4B4C-9D34-DB9F37A99177}"/>
          </ac:spMkLst>
        </pc:spChg>
        <pc:spChg chg="add del mod">
          <ac:chgData name="Christa Ross" userId="c548dd61-30e3-4812-ac03-46f5c6cf4d06" providerId="ADAL" clId="{44BF4E70-27F7-40F5-952B-27C999257308}" dt="2021-11-02T21:50:17.908" v="2845" actId="478"/>
          <ac:spMkLst>
            <pc:docMk/>
            <pc:sldMk cId="3692475273" sldId="435"/>
            <ac:spMk id="5" creationId="{F1D47367-2D66-4D69-BA0D-04672C62F6AE}"/>
          </ac:spMkLst>
        </pc:spChg>
        <pc:spChg chg="add del mod">
          <ac:chgData name="Christa Ross" userId="c548dd61-30e3-4812-ac03-46f5c6cf4d06" providerId="ADAL" clId="{44BF4E70-27F7-40F5-952B-27C999257308}" dt="2021-11-02T21:50:17.908" v="2845" actId="478"/>
          <ac:spMkLst>
            <pc:docMk/>
            <pc:sldMk cId="3692475273" sldId="435"/>
            <ac:spMk id="6" creationId="{64DECA43-045C-4E5D-BC0C-7C96ACF211C2}"/>
          </ac:spMkLst>
        </pc:spChg>
        <pc:spChg chg="add del mod">
          <ac:chgData name="Christa Ross" userId="c548dd61-30e3-4812-ac03-46f5c6cf4d06" providerId="ADAL" clId="{44BF4E70-27F7-40F5-952B-27C999257308}" dt="2021-11-02T21:50:17.908" v="2845" actId="478"/>
          <ac:spMkLst>
            <pc:docMk/>
            <pc:sldMk cId="3692475273" sldId="435"/>
            <ac:spMk id="7" creationId="{8AF43B76-BB63-436D-86F0-94147D8703CC}"/>
          </ac:spMkLst>
        </pc:spChg>
        <pc:spChg chg="add del mod">
          <ac:chgData name="Christa Ross" userId="c548dd61-30e3-4812-ac03-46f5c6cf4d06" providerId="ADAL" clId="{44BF4E70-27F7-40F5-952B-27C999257308}" dt="2021-11-02T21:50:17.908" v="2845" actId="478"/>
          <ac:spMkLst>
            <pc:docMk/>
            <pc:sldMk cId="3692475273" sldId="435"/>
            <ac:spMk id="8" creationId="{9400C3D5-3244-4DC2-B6FC-0913B0C9CE47}"/>
          </ac:spMkLst>
        </pc:spChg>
        <pc:spChg chg="add del mod">
          <ac:chgData name="Christa Ross" userId="c548dd61-30e3-4812-ac03-46f5c6cf4d06" providerId="ADAL" clId="{44BF4E70-27F7-40F5-952B-27C999257308}" dt="2021-11-02T21:50:17.908" v="2845" actId="478"/>
          <ac:spMkLst>
            <pc:docMk/>
            <pc:sldMk cId="3692475273" sldId="435"/>
            <ac:spMk id="9" creationId="{F4C1A197-BE61-4B74-956D-28FB73242A3D}"/>
          </ac:spMkLst>
        </pc:spChg>
        <pc:spChg chg="add del mod">
          <ac:chgData name="Christa Ross" userId="c548dd61-30e3-4812-ac03-46f5c6cf4d06" providerId="ADAL" clId="{44BF4E70-27F7-40F5-952B-27C999257308}" dt="2021-11-02T21:53:55.492" v="2973" actId="478"/>
          <ac:spMkLst>
            <pc:docMk/>
            <pc:sldMk cId="3692475273" sldId="435"/>
            <ac:spMk id="10" creationId="{B0B599FC-876E-4E3D-BFAE-D36E35DD436B}"/>
          </ac:spMkLst>
        </pc:spChg>
        <pc:spChg chg="add del mod">
          <ac:chgData name="Christa Ross" userId="c548dd61-30e3-4812-ac03-46f5c6cf4d06" providerId="ADAL" clId="{44BF4E70-27F7-40F5-952B-27C999257308}" dt="2021-11-02T21:53:55.492" v="2973" actId="478"/>
          <ac:spMkLst>
            <pc:docMk/>
            <pc:sldMk cId="3692475273" sldId="435"/>
            <ac:spMk id="11" creationId="{5803E2B0-545F-4528-9035-84DEFA87F611}"/>
          </ac:spMkLst>
        </pc:spChg>
        <pc:spChg chg="add del mod">
          <ac:chgData name="Christa Ross" userId="c548dd61-30e3-4812-ac03-46f5c6cf4d06" providerId="ADAL" clId="{44BF4E70-27F7-40F5-952B-27C999257308}" dt="2021-11-02T21:53:55.492" v="2973" actId="478"/>
          <ac:spMkLst>
            <pc:docMk/>
            <pc:sldMk cId="3692475273" sldId="435"/>
            <ac:spMk id="12" creationId="{952F510E-B95A-47C7-B3B5-7113403B9963}"/>
          </ac:spMkLst>
        </pc:spChg>
        <pc:spChg chg="add del mod">
          <ac:chgData name="Christa Ross" userId="c548dd61-30e3-4812-ac03-46f5c6cf4d06" providerId="ADAL" clId="{44BF4E70-27F7-40F5-952B-27C999257308}" dt="2021-11-02T21:53:55.492" v="2973" actId="478"/>
          <ac:spMkLst>
            <pc:docMk/>
            <pc:sldMk cId="3692475273" sldId="435"/>
            <ac:spMk id="13" creationId="{F19A9035-46F5-4334-9084-FF7633C70BB6}"/>
          </ac:spMkLst>
        </pc:spChg>
        <pc:spChg chg="add del mod">
          <ac:chgData name="Christa Ross" userId="c548dd61-30e3-4812-ac03-46f5c6cf4d06" providerId="ADAL" clId="{44BF4E70-27F7-40F5-952B-27C999257308}" dt="2021-11-02T21:53:55.492" v="2973" actId="478"/>
          <ac:spMkLst>
            <pc:docMk/>
            <pc:sldMk cId="3692475273" sldId="435"/>
            <ac:spMk id="14" creationId="{249A6E09-5989-4BA8-9265-E19C4E6B9023}"/>
          </ac:spMkLst>
        </pc:spChg>
      </pc:sldChg>
      <pc:sldChg chg="modSp mod">
        <pc:chgData name="Christa Ross" userId="c548dd61-30e3-4812-ac03-46f5c6cf4d06" providerId="ADAL" clId="{44BF4E70-27F7-40F5-952B-27C999257308}" dt="2021-11-02T22:13:03.909" v="3451" actId="1076"/>
        <pc:sldMkLst>
          <pc:docMk/>
          <pc:sldMk cId="3279707756" sldId="436"/>
        </pc:sldMkLst>
        <pc:spChg chg="mod">
          <ac:chgData name="Christa Ross" userId="c548dd61-30e3-4812-ac03-46f5c6cf4d06" providerId="ADAL" clId="{44BF4E70-27F7-40F5-952B-27C999257308}" dt="2021-11-02T22:13:03.909" v="3451" actId="1076"/>
          <ac:spMkLst>
            <pc:docMk/>
            <pc:sldMk cId="3279707756" sldId="436"/>
            <ac:spMk id="2" creationId="{064F8ED2-F4DD-44BD-B7EE-C18F988A3161}"/>
          </ac:spMkLst>
        </pc:spChg>
      </pc:sldChg>
      <pc:sldChg chg="addSp modSp mod">
        <pc:chgData name="Christa Ross" userId="c548dd61-30e3-4812-ac03-46f5c6cf4d06" providerId="ADAL" clId="{44BF4E70-27F7-40F5-952B-27C999257308}" dt="2021-11-04T15:38:08.104" v="4083" actId="20577"/>
        <pc:sldMkLst>
          <pc:docMk/>
          <pc:sldMk cId="176639669" sldId="437"/>
        </pc:sldMkLst>
        <pc:spChg chg="mod">
          <ac:chgData name="Christa Ross" userId="c548dd61-30e3-4812-ac03-46f5c6cf4d06" providerId="ADAL" clId="{44BF4E70-27F7-40F5-952B-27C999257308}" dt="2021-11-04T15:38:08.104" v="4083" actId="20577"/>
          <ac:spMkLst>
            <pc:docMk/>
            <pc:sldMk cId="176639669" sldId="437"/>
            <ac:spMk id="2" creationId="{064F8ED2-F4DD-44BD-B7EE-C18F988A3161}"/>
          </ac:spMkLst>
        </pc:spChg>
        <pc:spChg chg="add mod">
          <ac:chgData name="Christa Ross" userId="c548dd61-30e3-4812-ac03-46f5c6cf4d06" providerId="ADAL" clId="{44BF4E70-27F7-40F5-952B-27C999257308}" dt="2021-11-04T15:35:11.487" v="4063" actId="20577"/>
          <ac:spMkLst>
            <pc:docMk/>
            <pc:sldMk cId="176639669" sldId="437"/>
            <ac:spMk id="3" creationId="{66F32C3D-8E29-4C72-8A3E-CC93475246C0}"/>
          </ac:spMkLst>
        </pc:spChg>
      </pc:sldChg>
      <pc:sldChg chg="modSp del mod">
        <pc:chgData name="Christa Ross" userId="c548dd61-30e3-4812-ac03-46f5c6cf4d06" providerId="ADAL" clId="{44BF4E70-27F7-40F5-952B-27C999257308}" dt="2021-11-03T17:25:35.731" v="4052" actId="47"/>
        <pc:sldMkLst>
          <pc:docMk/>
          <pc:sldMk cId="3382076063" sldId="438"/>
        </pc:sldMkLst>
        <pc:spChg chg="mod">
          <ac:chgData name="Christa Ross" userId="c548dd61-30e3-4812-ac03-46f5c6cf4d06" providerId="ADAL" clId="{44BF4E70-27F7-40F5-952B-27C999257308}" dt="2021-11-02T21:28:33.512" v="2743" actId="5793"/>
          <ac:spMkLst>
            <pc:docMk/>
            <pc:sldMk cId="3382076063" sldId="438"/>
            <ac:spMk id="2" creationId="{29D90672-4F92-4CC0-A2DC-2823D1D7A3F7}"/>
          </ac:spMkLst>
        </pc:spChg>
        <pc:spChg chg="mod">
          <ac:chgData name="Christa Ross" userId="c548dd61-30e3-4812-ac03-46f5c6cf4d06" providerId="ADAL" clId="{44BF4E70-27F7-40F5-952B-27C999257308}" dt="2021-11-03T16:17:06.385" v="4050" actId="1076"/>
          <ac:spMkLst>
            <pc:docMk/>
            <pc:sldMk cId="3382076063" sldId="438"/>
            <ac:spMk id="17" creationId="{EDCE64D7-29FB-4716-90B6-42381AD67FE4}"/>
          </ac:spMkLst>
        </pc:spChg>
      </pc:sldChg>
      <pc:sldChg chg="modSp add mod ord">
        <pc:chgData name="Christa Ross" userId="c548dd61-30e3-4812-ac03-46f5c6cf4d06" providerId="ADAL" clId="{44BF4E70-27F7-40F5-952B-27C999257308}" dt="2021-11-02T22:18:27.524" v="3876" actId="20577"/>
        <pc:sldMkLst>
          <pc:docMk/>
          <pc:sldMk cId="3598851887" sldId="439"/>
        </pc:sldMkLst>
        <pc:spChg chg="mod">
          <ac:chgData name="Christa Ross" userId="c548dd61-30e3-4812-ac03-46f5c6cf4d06" providerId="ADAL" clId="{44BF4E70-27F7-40F5-952B-27C999257308}" dt="2021-11-02T22:18:27.524" v="3876" actId="20577"/>
          <ac:spMkLst>
            <pc:docMk/>
            <pc:sldMk cId="3598851887" sldId="439"/>
            <ac:spMk id="2" creationId="{064F8ED2-F4DD-44BD-B7EE-C18F988A3161}"/>
          </ac:spMkLst>
        </pc:spChg>
      </pc:sldChg>
      <pc:sldChg chg="add del">
        <pc:chgData name="Christa Ross" userId="c548dd61-30e3-4812-ac03-46f5c6cf4d06" providerId="ADAL" clId="{44BF4E70-27F7-40F5-952B-27C999257308}" dt="2021-11-02T22:01:36.646" v="3222" actId="47"/>
        <pc:sldMkLst>
          <pc:docMk/>
          <pc:sldMk cId="3828066679" sldId="439"/>
        </pc:sldMkLst>
      </pc:sldChg>
      <pc:sldChg chg="add del setBg">
        <pc:chgData name="Christa Ross" userId="c548dd61-30e3-4812-ac03-46f5c6cf4d06" providerId="ADAL" clId="{44BF4E70-27F7-40F5-952B-27C999257308}" dt="2021-11-02T22:14:45.464" v="3543"/>
        <pc:sldMkLst>
          <pc:docMk/>
          <pc:sldMk cId="3975721022" sldId="439"/>
        </pc:sldMkLst>
      </pc:sldChg>
      <pc:sldChg chg="add">
        <pc:chgData name="Christa Ross" userId="c548dd61-30e3-4812-ac03-46f5c6cf4d06" providerId="ADAL" clId="{44BF4E70-27F7-40F5-952B-27C999257308}" dt="2021-11-03T17:25:30.012" v="4051"/>
        <pc:sldMkLst>
          <pc:docMk/>
          <pc:sldMk cId="2246242458" sldId="440"/>
        </pc:sldMkLst>
      </pc:sldChg>
      <pc:sldChg chg="add">
        <pc:chgData name="Christa Ross" userId="c548dd61-30e3-4812-ac03-46f5c6cf4d06" providerId="ADAL" clId="{44BF4E70-27F7-40F5-952B-27C999257308}" dt="2021-11-03T17:25:30.012" v="4051"/>
        <pc:sldMkLst>
          <pc:docMk/>
          <pc:sldMk cId="2214539513" sldId="441"/>
        </pc:sldMkLst>
      </pc:sldChg>
      <pc:sldChg chg="add">
        <pc:chgData name="Christa Ross" userId="c548dd61-30e3-4812-ac03-46f5c6cf4d06" providerId="ADAL" clId="{44BF4E70-27F7-40F5-952B-27C999257308}" dt="2021-11-03T17:25:30.012" v="4051"/>
        <pc:sldMkLst>
          <pc:docMk/>
          <pc:sldMk cId="2491787022" sldId="442"/>
        </pc:sldMkLst>
      </pc:sldChg>
      <pc:sldChg chg="add">
        <pc:chgData name="Christa Ross" userId="c548dd61-30e3-4812-ac03-46f5c6cf4d06" providerId="ADAL" clId="{44BF4E70-27F7-40F5-952B-27C999257308}" dt="2021-11-03T17:25:30.012" v="4051"/>
        <pc:sldMkLst>
          <pc:docMk/>
          <pc:sldMk cId="2589003239" sldId="4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20</a:t>
            </a:fld>
            <a:endParaRPr lang="en-US"/>
          </a:p>
        </p:txBody>
      </p:sp>
    </p:spTree>
    <p:extLst>
      <p:ext uri="{BB962C8B-B14F-4D97-AF65-F5344CB8AC3E}">
        <p14:creationId xmlns:p14="http://schemas.microsoft.com/office/powerpoint/2010/main" val="305402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27</a:t>
            </a:fld>
            <a:endParaRPr lang="en-US"/>
          </a:p>
        </p:txBody>
      </p:sp>
    </p:spTree>
    <p:extLst>
      <p:ext uri="{BB962C8B-B14F-4D97-AF65-F5344CB8AC3E}">
        <p14:creationId xmlns:p14="http://schemas.microsoft.com/office/powerpoint/2010/main" val="392737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11/4/2021</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11/4/2021</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ibreshot.com/money-american-dollar-background/"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refugeeselfreliance.org/self-reliance-inde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www.flickr.com/photos/milestonemanagement/24678696532/"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www.blacklistednews.com/article/77106/us-food-prices-see-historic-jump-and-are-likely-to-stay.html"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382494" y="314933"/>
            <a:ext cx="2235954" cy="369332"/>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November 4, 2021</a:t>
            </a:r>
          </a:p>
        </p:txBody>
      </p:sp>
      <p:sp>
        <p:nvSpPr>
          <p:cNvPr id="10" name="TextBox 9">
            <a:extLst>
              <a:ext uri="{FF2B5EF4-FFF2-40B4-BE49-F238E27FC236}">
                <a16:creationId xmlns:a16="http://schemas.microsoft.com/office/drawing/2014/main" id="{D32512CE-1342-45EB-862F-670FFF10EF84}"/>
              </a:ext>
            </a:extLst>
          </p:cNvPr>
          <p:cNvSpPr txBox="1"/>
          <p:nvPr/>
        </p:nvSpPr>
        <p:spPr>
          <a:xfrm>
            <a:off x="986319" y="707757"/>
            <a:ext cx="10294706" cy="769441"/>
          </a:xfrm>
          <a:prstGeom prst="rect">
            <a:avLst/>
          </a:prstGeom>
          <a:noFill/>
        </p:spPr>
        <p:txBody>
          <a:bodyPr wrap="square" lIns="91440" tIns="45720" rIns="91440" bIns="45720" rtlCol="0" anchor="t">
            <a:spAutoFit/>
          </a:bodyPr>
          <a:lstStyle/>
          <a:p>
            <a:pPr algn="ctr"/>
            <a:r>
              <a:rPr lang="en-US" sz="4400" b="1">
                <a:latin typeface="Open Sans"/>
                <a:ea typeface="Open Sans" panose="020B0606030504020204" pitchFamily="34" charset="0"/>
                <a:cs typeface="Open Sans" panose="020B0606030504020204" pitchFamily="34" charset="0"/>
              </a:rPr>
              <a:t>Emergency Case Management</a:t>
            </a:r>
            <a:endParaRPr lang="en-US" sz="4400" b="1">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27321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07306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10055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10308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108" y="304842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3187059" y="2423543"/>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3275579" y="2591483"/>
            <a:ext cx="1792878" cy="1200329"/>
          </a:xfrm>
          <a:prstGeom prst="rect">
            <a:avLst/>
          </a:prstGeom>
          <a:noFill/>
        </p:spPr>
        <p:txBody>
          <a:bodyPr wrap="square" rtlCol="0">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rPr>
              <a:t>Serving Afghan Placement and Assistance (APA) Clients</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5"/>
          <a:srcRect/>
          <a:stretch>
            <a:fillRect/>
          </a:stretch>
        </p:blipFill>
        <p:spPr>
          <a:xfrm>
            <a:off x="9296542" y="2117646"/>
            <a:ext cx="829902" cy="1334174"/>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6"/>
          <a:srcRect l="958" t="958" r="2927" b="627"/>
          <a:stretch>
            <a:fillRect/>
          </a:stretch>
        </p:blipFill>
        <p:spPr>
          <a:xfrm>
            <a:off x="9382493" y="3762545"/>
            <a:ext cx="925725" cy="2848792"/>
          </a:xfrm>
          <a:prstGeom prst="rect">
            <a:avLst/>
          </a:prstGeom>
        </p:spPr>
      </p:pic>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7"/>
          <a:srcRect/>
          <a:stretch>
            <a:fillRect/>
          </a:stretch>
        </p:blipFill>
        <p:spPr>
          <a:xfrm>
            <a:off x="8336260" y="2264141"/>
            <a:ext cx="2319062" cy="2702297"/>
          </a:xfrm>
          <a:prstGeom prst="rect">
            <a:avLst/>
          </a:prstGeom>
        </p:spPr>
      </p:pic>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75557" y="669228"/>
            <a:ext cx="7028032"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Access to Healthcare</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375557" y="2286001"/>
            <a:ext cx="5637501" cy="408271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State-Level</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State Refugee Coordinator</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State Refugee Health Coordinator</a:t>
            </a:r>
          </a:p>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Local/County Level</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Governance</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Public Health </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Welfare/Social Services </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Public Safety (law enforcement)</a:t>
            </a:r>
          </a:p>
          <a:p>
            <a:pPr marL="800100" lvl="1"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Public Education</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1464776" y="1721915"/>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Required Participants</a:t>
            </a:r>
          </a:p>
        </p:txBody>
      </p:sp>
      <p:sp>
        <p:nvSpPr>
          <p:cNvPr id="9" name="Rectangle: Rounded Corners 8">
            <a:extLst>
              <a:ext uri="{FF2B5EF4-FFF2-40B4-BE49-F238E27FC236}">
                <a16:creationId xmlns:a16="http://schemas.microsoft.com/office/drawing/2014/main" id="{42A5ECA9-748A-4CBB-AC3C-6B4FEAB06B5A}"/>
              </a:ext>
            </a:extLst>
          </p:cNvPr>
          <p:cNvSpPr/>
          <p:nvPr/>
        </p:nvSpPr>
        <p:spPr>
          <a:xfrm>
            <a:off x="7368972" y="1719509"/>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Mental Health</a:t>
            </a:r>
          </a:p>
        </p:txBody>
      </p:sp>
      <p:sp>
        <p:nvSpPr>
          <p:cNvPr id="10" name="Rectangle: Rounded Corners 9">
            <a:extLst>
              <a:ext uri="{FF2B5EF4-FFF2-40B4-BE49-F238E27FC236}">
                <a16:creationId xmlns:a16="http://schemas.microsoft.com/office/drawing/2014/main" id="{90EA581C-40DA-455D-9DDB-AD243FDDAFB2}"/>
              </a:ext>
            </a:extLst>
          </p:cNvPr>
          <p:cNvSpPr/>
          <p:nvPr/>
        </p:nvSpPr>
        <p:spPr>
          <a:xfrm>
            <a:off x="375557" y="2283595"/>
            <a:ext cx="5637501" cy="408271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Enrollment in medical assistance </a:t>
            </a:r>
            <a:r>
              <a:rPr lang="en-US" sz="2000">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Assistance with access to health services </a:t>
            </a:r>
            <a:r>
              <a:rPr lang="en-US" sz="2000">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a:p>
            <a:pPr marL="800100" lvl="1" indent="-342900">
              <a:spcAft>
                <a:spcPts val="600"/>
              </a:spcAft>
              <a:buFont typeface="Courier New" panose="02070309020205020404" pitchFamily="49" charset="0"/>
              <a:buChar char="o"/>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Address immediate medical needs and acute health care requirements</a:t>
            </a:r>
          </a:p>
          <a:p>
            <a:pPr marL="800100" lvl="1" indent="-342900">
              <a:spcAft>
                <a:spcPts val="600"/>
              </a:spcAft>
              <a:buFont typeface="Courier New" panose="02070309020205020404" pitchFamily="49" charset="0"/>
              <a:buChar char="o"/>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Health screening within 90 days</a:t>
            </a:r>
          </a:p>
          <a:p>
            <a:pPr marL="800100" lvl="1" indent="-342900">
              <a:spcAft>
                <a:spcPts val="600"/>
              </a:spcAft>
              <a:buFont typeface="Courier New" panose="02070309020205020404" pitchFamily="49" charset="0"/>
              <a:buChar char="o"/>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Communicate with state/local public health officials, esp. for secondary migrants</a:t>
            </a:r>
          </a:p>
        </p:txBody>
      </p:sp>
      <p:sp>
        <p:nvSpPr>
          <p:cNvPr id="12" name="Rectangle: Rounded Corners 11">
            <a:extLst>
              <a:ext uri="{FF2B5EF4-FFF2-40B4-BE49-F238E27FC236}">
                <a16:creationId xmlns:a16="http://schemas.microsoft.com/office/drawing/2014/main" id="{A7D06E84-0334-4FA1-A602-FB1B3C20AEB5}"/>
              </a:ext>
            </a:extLst>
          </p:cNvPr>
          <p:cNvSpPr/>
          <p:nvPr/>
        </p:nvSpPr>
        <p:spPr>
          <a:xfrm>
            <a:off x="1464776" y="1719509"/>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Physical Health</a:t>
            </a:r>
          </a:p>
        </p:txBody>
      </p:sp>
      <p:sp>
        <p:nvSpPr>
          <p:cNvPr id="13" name="Rectangle: Rounded Corners 12">
            <a:extLst>
              <a:ext uri="{FF2B5EF4-FFF2-40B4-BE49-F238E27FC236}">
                <a16:creationId xmlns:a16="http://schemas.microsoft.com/office/drawing/2014/main" id="{894B3701-615F-4D29-ACC4-67D031EA7FF8}"/>
              </a:ext>
            </a:extLst>
          </p:cNvPr>
          <p:cNvSpPr/>
          <p:nvPr/>
        </p:nvSpPr>
        <p:spPr>
          <a:xfrm>
            <a:off x="6178942" y="2281189"/>
            <a:ext cx="5637501" cy="408271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Case notes should demonstrate regular and personal contact with clients [once every two weeks] </a:t>
            </a:r>
            <a:r>
              <a:rPr lang="en-US" sz="2000">
                <a:solidFill>
                  <a:srgbClr val="00765A"/>
                </a:solidFill>
                <a:latin typeface="Open Sans" panose="020B0606030504020204" pitchFamily="34" charset="0"/>
                <a:ea typeface="Open Sans" panose="020B0606030504020204" pitchFamily="34" charset="0"/>
                <a:cs typeface="Open Sans" panose="020B0606030504020204" pitchFamily="34" charset="0"/>
              </a:rPr>
              <a:t>(p. 23)</a:t>
            </a:r>
          </a:p>
          <a:p>
            <a:pPr marL="800100" lvl="1" indent="-342900">
              <a:buFont typeface="Courier New" panose="02070309020205020404" pitchFamily="49" charset="0"/>
              <a:buChar char="o"/>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Examples: phone call, WhatsApp, text, email, meeting at the office, providing a ride, home visits, popping by the house to briefly chat while dropping off a donation</a:t>
            </a:r>
          </a:p>
          <a:p>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600"/>
              </a:spcAft>
              <a:buFont typeface="Arial" panose="020B0604020202020204" pitchFamily="34" charset="0"/>
              <a:buChar char="•"/>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Trauma-Informed Services</a:t>
            </a:r>
          </a:p>
          <a:p>
            <a:pPr marL="800100" lvl="1" indent="-342900">
              <a:spcAft>
                <a:spcPts val="600"/>
              </a:spcAft>
              <a:buFont typeface="Courier New" panose="02070309020205020404" pitchFamily="49" charset="0"/>
              <a:buChar char="o"/>
            </a:pP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Empower, uplift, support</a:t>
            </a:r>
          </a:p>
        </p:txBody>
      </p:sp>
    </p:spTree>
    <p:extLst>
      <p:ext uri="{BB962C8B-B14F-4D97-AF65-F5344CB8AC3E}">
        <p14:creationId xmlns:p14="http://schemas.microsoft.com/office/powerpoint/2010/main" val="323386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710680"/>
            <a:ext cx="3538158" cy="1323439"/>
          </a:xfrm>
          <a:prstGeom prst="rect">
            <a:avLst/>
          </a:prstGeom>
          <a:noFill/>
        </p:spPr>
        <p:txBody>
          <a:bodyPr wrap="square" rtlCol="0">
            <a:spAutoFit/>
          </a:bodyPr>
          <a:lstStyle/>
          <a:p>
            <a:pPr algn="ctr"/>
            <a:r>
              <a:rPr lang="en-US" sz="4000" b="1">
                <a:latin typeface="Open Sans" panose="020B0606030504020204" pitchFamily="34" charset="0"/>
                <a:ea typeface="Open Sans" panose="020B0606030504020204" pitchFamily="34" charset="0"/>
                <a:cs typeface="Open Sans" panose="020B0606030504020204" pitchFamily="34" charset="0"/>
              </a:rPr>
              <a:t>Financial Stability</a:t>
            </a:r>
          </a:p>
        </p:txBody>
      </p:sp>
      <p:sp>
        <p:nvSpPr>
          <p:cNvPr id="10" name="Oval 9">
            <a:extLst>
              <a:ext uri="{FF2B5EF4-FFF2-40B4-BE49-F238E27FC236}">
                <a16:creationId xmlns:a16="http://schemas.microsoft.com/office/drawing/2014/main" id="{071FE820-CEDE-41E3-A008-3D5E65517D92}"/>
              </a:ext>
            </a:extLst>
          </p:cNvPr>
          <p:cNvSpPr/>
          <p:nvPr/>
        </p:nvSpPr>
        <p:spPr>
          <a:xfrm>
            <a:off x="4427664" y="1143432"/>
            <a:ext cx="528807" cy="49638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5264336" y="777994"/>
            <a:ext cx="6478487" cy="122726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An appropriate amount of </a:t>
            </a:r>
            <a:r>
              <a:rPr lang="en-US" u="sng">
                <a:solidFill>
                  <a:schemeClr val="tx1"/>
                </a:solidFill>
                <a:latin typeface="Open Sans" panose="020B0606030504020204" pitchFamily="34" charset="0"/>
                <a:ea typeface="Open Sans" panose="020B0606030504020204" pitchFamily="34" charset="0"/>
                <a:cs typeface="Open Sans" panose="020B0606030504020204" pitchFamily="34" charset="0"/>
              </a:rPr>
              <a:t>pocket money</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for each adult throughout the first thirty (30) days to allow independent spending at the program beneficiary’s discretion </a:t>
            </a: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(p.25)</a:t>
            </a:r>
          </a:p>
        </p:txBody>
      </p:sp>
      <p:sp>
        <p:nvSpPr>
          <p:cNvPr id="14" name="Oval 13">
            <a:extLst>
              <a:ext uri="{FF2B5EF4-FFF2-40B4-BE49-F238E27FC236}">
                <a16:creationId xmlns:a16="http://schemas.microsoft.com/office/drawing/2014/main" id="{A9C5F257-C6F8-4600-B637-AEFF447306D5}"/>
              </a:ext>
            </a:extLst>
          </p:cNvPr>
          <p:cNvSpPr/>
          <p:nvPr/>
        </p:nvSpPr>
        <p:spPr>
          <a:xfrm>
            <a:off x="4424025" y="2715740"/>
            <a:ext cx="528807" cy="49638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5264336" y="2412832"/>
            <a:ext cx="6478487" cy="11131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Assistance with application for </a:t>
            </a:r>
            <a:r>
              <a:rPr lang="en-US" u="sng">
                <a:solidFill>
                  <a:schemeClr val="tx1"/>
                </a:solidFill>
                <a:latin typeface="Open Sans" panose="020B0606030504020204" pitchFamily="34" charset="0"/>
                <a:ea typeface="Open Sans" panose="020B0606030504020204" pitchFamily="34" charset="0"/>
                <a:cs typeface="Open Sans" panose="020B0606030504020204" pitchFamily="34" charset="0"/>
              </a:rPr>
              <a:t>cash assistance</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p:txBody>
      </p:sp>
      <p:sp>
        <p:nvSpPr>
          <p:cNvPr id="16" name="Oval 15">
            <a:extLst>
              <a:ext uri="{FF2B5EF4-FFF2-40B4-BE49-F238E27FC236}">
                <a16:creationId xmlns:a16="http://schemas.microsoft.com/office/drawing/2014/main" id="{DC57F638-93B8-49BB-9897-6A516F941556}"/>
              </a:ext>
            </a:extLst>
          </p:cNvPr>
          <p:cNvSpPr/>
          <p:nvPr/>
        </p:nvSpPr>
        <p:spPr>
          <a:xfrm>
            <a:off x="4424025" y="4608694"/>
            <a:ext cx="528807" cy="496389"/>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5293898" y="3933561"/>
            <a:ext cx="6448924" cy="21464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Cash and in-kind support provided to meet program beneficiary material needs </a:t>
            </a: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(p. 23)</a:t>
            </a:r>
          </a:p>
          <a:p>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u="sng">
                <a:solidFill>
                  <a:schemeClr val="tx1"/>
                </a:solidFill>
                <a:latin typeface="Open Sans" panose="020B0606030504020204" pitchFamily="34" charset="0"/>
                <a:ea typeface="Open Sans" panose="020B0606030504020204" pitchFamily="34" charset="0"/>
                <a:cs typeface="Open Sans" panose="020B0606030504020204" pitchFamily="34" charset="0"/>
              </a:rPr>
              <a:t>Examples of cash and in-kind</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LDS Emergency Housing and Medical Assistance, APA Additional Direct Assistance, local agency unrestricted funds, donations</a:t>
            </a:r>
          </a:p>
        </p:txBody>
      </p:sp>
      <p:pic>
        <p:nvPicPr>
          <p:cNvPr id="5" name="Picture 4" descr="Text&#10;&#10;Description automatically generated">
            <a:extLst>
              <a:ext uri="{FF2B5EF4-FFF2-40B4-BE49-F238E27FC236}">
                <a16:creationId xmlns:a16="http://schemas.microsoft.com/office/drawing/2014/main" id="{B99EEBB4-43EF-4A92-983A-8691A7235D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4699" y="3147496"/>
            <a:ext cx="2948260" cy="2034299"/>
          </a:xfrm>
          <a:prstGeom prst="rect">
            <a:avLst/>
          </a:prstGeom>
        </p:spPr>
      </p:pic>
    </p:spTree>
    <p:extLst>
      <p:ext uri="{BB962C8B-B14F-4D97-AF65-F5344CB8AC3E}">
        <p14:creationId xmlns:p14="http://schemas.microsoft.com/office/powerpoint/2010/main" val="144413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F8ED2-F4DD-44BD-B7EE-C18F988A3161}"/>
              </a:ext>
            </a:extLst>
          </p:cNvPr>
          <p:cNvSpPr txBox="1"/>
          <p:nvPr/>
        </p:nvSpPr>
        <p:spPr>
          <a:xfrm>
            <a:off x="1387642" y="2311366"/>
            <a:ext cx="9416716" cy="830997"/>
          </a:xfrm>
          <a:prstGeom prst="rect">
            <a:avLst/>
          </a:prstGeom>
          <a:noFill/>
        </p:spPr>
        <p:txBody>
          <a:bodyPr wrap="square" rtlCol="0">
            <a:spAutoFit/>
          </a:bodyPr>
          <a:lstStyle/>
          <a:p>
            <a:pPr algn="ctr"/>
            <a:r>
              <a:rPr lang="en-US" sz="4800" dirty="0">
                <a:solidFill>
                  <a:schemeClr val="bg1"/>
                </a:solidFill>
              </a:rPr>
              <a:t>Ranking Client Needs</a:t>
            </a:r>
          </a:p>
        </p:txBody>
      </p:sp>
      <p:sp>
        <p:nvSpPr>
          <p:cNvPr id="3" name="TextBox 2">
            <a:extLst>
              <a:ext uri="{FF2B5EF4-FFF2-40B4-BE49-F238E27FC236}">
                <a16:creationId xmlns:a16="http://schemas.microsoft.com/office/drawing/2014/main" id="{9347EA84-57D8-4176-A913-C2F45646A52D}"/>
              </a:ext>
            </a:extLst>
          </p:cNvPr>
          <p:cNvSpPr txBox="1"/>
          <p:nvPr/>
        </p:nvSpPr>
        <p:spPr>
          <a:xfrm>
            <a:off x="2871107" y="3142363"/>
            <a:ext cx="6449785" cy="1569660"/>
          </a:xfrm>
          <a:prstGeom prst="rect">
            <a:avLst/>
          </a:prstGeom>
          <a:noFill/>
        </p:spPr>
        <p:txBody>
          <a:bodyPr wrap="square" rtlCol="0">
            <a:spAutoFit/>
          </a:bodyPr>
          <a:lstStyle/>
          <a:p>
            <a:pPr algn="ctr"/>
            <a:r>
              <a:rPr lang="en-US" sz="2400" dirty="0">
                <a:solidFill>
                  <a:schemeClr val="bg1"/>
                </a:solidFill>
                <a:effectLst/>
                <a:latin typeface="Calibri" panose="020F0502020204030204" pitchFamily="34" charset="0"/>
                <a:ea typeface="Calibri" panose="020F0502020204030204" pitchFamily="34" charset="0"/>
              </a:rPr>
              <a:t>Based on your experiences serving clients, rank the five areas of need from most urgent to least urgent to successful resettlement.</a:t>
            </a:r>
          </a:p>
          <a:p>
            <a:pPr algn="ctr"/>
            <a:endParaRPr lang="en-US" sz="2400" dirty="0">
              <a:solidFill>
                <a:schemeClr val="bg1"/>
              </a:solidFill>
            </a:endParaRPr>
          </a:p>
        </p:txBody>
      </p:sp>
    </p:spTree>
    <p:extLst>
      <p:ext uri="{BB962C8B-B14F-4D97-AF65-F5344CB8AC3E}">
        <p14:creationId xmlns:p14="http://schemas.microsoft.com/office/powerpoint/2010/main" val="369247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CE64D7-29FB-4716-90B6-42381AD67FE4}"/>
              </a:ext>
            </a:extLst>
          </p:cNvPr>
          <p:cNvSpPr txBox="1"/>
          <p:nvPr/>
        </p:nvSpPr>
        <p:spPr>
          <a:xfrm>
            <a:off x="542544" y="382048"/>
            <a:ext cx="6464431" cy="707886"/>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Prioritizing APA Services</a:t>
            </a:r>
            <a:endParaRPr lang="en-US" sz="3600" b="1">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EA3DDB3-6C21-45E6-BEC9-CBFAA61E2705}"/>
              </a:ext>
            </a:extLst>
          </p:cNvPr>
          <p:cNvSpPr txBox="1"/>
          <p:nvPr/>
        </p:nvSpPr>
        <p:spPr>
          <a:xfrm>
            <a:off x="5325979" y="1615804"/>
            <a:ext cx="6464431" cy="3924151"/>
          </a:xfrm>
          <a:prstGeom prst="rect">
            <a:avLst/>
          </a:prstGeom>
          <a:noFill/>
          <a:ln w="28575">
            <a:noFill/>
          </a:ln>
        </p:spPr>
        <p:txBody>
          <a:bodyPr wrap="square" rtlCol="0">
            <a:spAutoFit/>
          </a:bodyPr>
          <a:lstStyle/>
          <a:p>
            <a:r>
              <a:rPr lang="en-US" sz="2000" b="1" u="sng">
                <a:solidFill>
                  <a:srgbClr val="008061"/>
                </a:solidFill>
                <a:latin typeface="Open Sans" panose="020B0606030504020204" pitchFamily="34" charset="0"/>
                <a:ea typeface="Open Sans" panose="020B0606030504020204" pitchFamily="34" charset="0"/>
                <a:cs typeface="Open Sans" panose="020B0606030504020204" pitchFamily="34" charset="0"/>
              </a:rPr>
              <a:t>General Considerations</a:t>
            </a:r>
          </a:p>
          <a:p>
            <a:endParaRPr lang="en-US" sz="9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Some affiliates might be able to provide all services – we encourage you to do so if you can!</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Otherwise, focus on the truly required services and the high priority needs</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Support colleagues in their need to disengage from “work mode,” even for a few hours/days</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Consider staffing structure – use a task-specific structure for more efficiency in service provision</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575DAB2-D7B1-4608-AEB5-C64CB5748412}"/>
              </a:ext>
            </a:extLst>
          </p:cNvPr>
          <p:cNvSpPr txBox="1"/>
          <p:nvPr/>
        </p:nvSpPr>
        <p:spPr>
          <a:xfrm>
            <a:off x="954506" y="1615804"/>
            <a:ext cx="3801979" cy="3947234"/>
          </a:xfrm>
          <a:prstGeom prst="rect">
            <a:avLst/>
          </a:prstGeom>
          <a:noFill/>
          <a:ln w="28575">
            <a:noFill/>
          </a:ln>
        </p:spPr>
        <p:txBody>
          <a:bodyPr wrap="square" rtlCol="0">
            <a:spAutoFit/>
          </a:bodyPr>
          <a:lstStyle/>
          <a:p>
            <a:r>
              <a:rPr lang="en-US" sz="2000" b="1" u="sng" dirty="0">
                <a:solidFill>
                  <a:srgbClr val="00765A"/>
                </a:solidFill>
                <a:latin typeface="Open Sans" panose="020B0606030504020204" pitchFamily="34" charset="0"/>
                <a:ea typeface="Open Sans" panose="020B0606030504020204" pitchFamily="34" charset="0"/>
                <a:cs typeface="Open Sans" panose="020B0606030504020204" pitchFamily="34" charset="0"/>
              </a:rPr>
              <a:t>Suggested Categories</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External Mandates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Strictly required by APA CA</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Administrative Activities</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High Priority</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Medium Priority</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Lowest Priority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0071379-511C-4AC8-A703-5FD66BCF3BE8}"/>
              </a:ext>
            </a:extLst>
          </p:cNvPr>
          <p:cNvSpPr txBox="1"/>
          <p:nvPr/>
        </p:nvSpPr>
        <p:spPr>
          <a:xfrm>
            <a:off x="542544" y="6106620"/>
            <a:ext cx="11247866" cy="369332"/>
          </a:xfrm>
          <a:prstGeom prst="rect">
            <a:avLst/>
          </a:prstGeom>
          <a:noFill/>
        </p:spPr>
        <p:txBody>
          <a:bodyPr wrap="square" rtlCol="0">
            <a:spAutoFit/>
          </a:bodyPr>
          <a:lstStyle/>
          <a:p>
            <a:r>
              <a:rPr lang="en-US" b="1" i="1" dirty="0">
                <a:solidFill>
                  <a:srgbClr val="008061"/>
                </a:solidFill>
              </a:rPr>
              <a:t>Tools to assist with this process: biodata (though not always accurate), client intake, development of service plan</a:t>
            </a:r>
          </a:p>
        </p:txBody>
      </p:sp>
    </p:spTree>
    <p:extLst>
      <p:ext uri="{BB962C8B-B14F-4D97-AF65-F5344CB8AC3E}">
        <p14:creationId xmlns:p14="http://schemas.microsoft.com/office/powerpoint/2010/main" val="253770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340671" y="1608218"/>
            <a:ext cx="3511632" cy="1323439"/>
          </a:xfrm>
          <a:prstGeom prst="rect">
            <a:avLst/>
          </a:prstGeom>
          <a:noFill/>
        </p:spPr>
        <p:txBody>
          <a:bodyPr wrap="square" rtlCol="0">
            <a:spAutoFit/>
          </a:bodyPr>
          <a:lstStyle/>
          <a:p>
            <a:pPr algn="ctr"/>
            <a:r>
              <a:rPr lang="en-US" sz="4000" b="1">
                <a:latin typeface="Open Sans" panose="020B0606030504020204" pitchFamily="34" charset="0"/>
                <a:ea typeface="Open Sans" panose="020B0606030504020204" pitchFamily="34" charset="0"/>
                <a:cs typeface="Open Sans" panose="020B0606030504020204" pitchFamily="34" charset="0"/>
              </a:rPr>
              <a:t>The Core Four</a:t>
            </a:r>
            <a:endParaRPr lang="en-US" sz="3600" b="1">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4366469" y="934242"/>
            <a:ext cx="3459061" cy="228621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u="sng">
                <a:solidFill>
                  <a:schemeClr val="tx1"/>
                </a:solidFill>
                <a:latin typeface="Open Sans" panose="020B0606030504020204" pitchFamily="34" charset="0"/>
                <a:ea typeface="Open Sans" panose="020B0606030504020204" pitchFamily="34" charset="0"/>
                <a:cs typeface="Open Sans" panose="020B0606030504020204" pitchFamily="34" charset="0"/>
              </a:rPr>
              <a:t>Legal/Immigration Req’s</a:t>
            </a:r>
          </a:p>
          <a:p>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Selective Service, AR-11 Change of Address, school enrollment (age varies by state), motor vehicle laws, comply with ADA disability accessibility guidance</a:t>
            </a:r>
          </a:p>
        </p:txBody>
      </p:sp>
      <p:sp>
        <p:nvSpPr>
          <p:cNvPr id="37" name="Rectangle: Rounded Corners 36">
            <a:extLst>
              <a:ext uri="{FF2B5EF4-FFF2-40B4-BE49-F238E27FC236}">
                <a16:creationId xmlns:a16="http://schemas.microsoft.com/office/drawing/2014/main" id="{9CE864FA-7A00-41FA-B109-AE56996BA016}"/>
              </a:ext>
            </a:extLst>
          </p:cNvPr>
          <p:cNvSpPr/>
          <p:nvPr/>
        </p:nvSpPr>
        <p:spPr>
          <a:xfrm>
            <a:off x="8047139" y="934244"/>
            <a:ext cx="3459061" cy="228621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u="sng">
                <a:solidFill>
                  <a:schemeClr val="tx1"/>
                </a:solidFill>
                <a:latin typeface="Open Sans" panose="020B0606030504020204" pitchFamily="34" charset="0"/>
                <a:ea typeface="Open Sans" panose="020B0606030504020204" pitchFamily="34" charset="0"/>
                <a:cs typeface="Open Sans" panose="020B0606030504020204" pitchFamily="34" charset="0"/>
              </a:rPr>
              <a:t>Key Services </a:t>
            </a:r>
            <a:r>
              <a:rPr lang="en-US" sz="1900" b="1" u="sng">
                <a:solidFill>
                  <a:srgbClr val="00765A"/>
                </a:solidFill>
                <a:latin typeface="Open Sans" panose="020B0606030504020204" pitchFamily="34" charset="0"/>
                <a:ea typeface="Open Sans" panose="020B0606030504020204" pitchFamily="34" charset="0"/>
                <a:cs typeface="Open Sans" panose="020B0606030504020204" pitchFamily="34" charset="0"/>
              </a:rPr>
              <a:t>(p. 25-31)</a:t>
            </a:r>
          </a:p>
          <a:p>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48-hour home visit, intake interview, communicate with state/local welfare, CO, attached minor regs, travel loan (if applicable), regular/personal contact</a:t>
            </a:r>
          </a:p>
        </p:txBody>
      </p:sp>
      <p:sp>
        <p:nvSpPr>
          <p:cNvPr id="38" name="Rectangle: Rounded Corners 37">
            <a:extLst>
              <a:ext uri="{FF2B5EF4-FFF2-40B4-BE49-F238E27FC236}">
                <a16:creationId xmlns:a16="http://schemas.microsoft.com/office/drawing/2014/main" id="{90C32222-9600-47EF-9DB4-75A0FDB6C0F6}"/>
              </a:ext>
            </a:extLst>
          </p:cNvPr>
          <p:cNvSpPr/>
          <p:nvPr/>
        </p:nvSpPr>
        <p:spPr>
          <a:xfrm>
            <a:off x="8047138" y="3990740"/>
            <a:ext cx="3459061" cy="27074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u="sng">
                <a:solidFill>
                  <a:schemeClr val="tx1"/>
                </a:solidFill>
                <a:latin typeface="Open Sans" panose="020B0606030504020204" pitchFamily="34" charset="0"/>
                <a:ea typeface="Open Sans" panose="020B0606030504020204" pitchFamily="34" charset="0"/>
                <a:cs typeface="Open Sans" panose="020B0606030504020204" pitchFamily="34" charset="0"/>
              </a:rPr>
              <a:t>Case Files </a:t>
            </a:r>
            <a:r>
              <a:rPr lang="en-US" sz="1900" b="1" u="sng">
                <a:solidFill>
                  <a:srgbClr val="00765A"/>
                </a:solidFill>
                <a:latin typeface="Open Sans" panose="020B0606030504020204" pitchFamily="34" charset="0"/>
                <a:ea typeface="Open Sans" panose="020B0606030504020204" pitchFamily="34" charset="0"/>
                <a:cs typeface="Open Sans" panose="020B0606030504020204" pitchFamily="34" charset="0"/>
              </a:rPr>
              <a:t>(p. 23)</a:t>
            </a: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Case notes, supporting docs, cash/in-kind records, signed cosponsor agree-</a:t>
            </a:r>
            <a:r>
              <a:rPr lang="en-US" sz="1900" err="1">
                <a:solidFill>
                  <a:schemeClr val="tx1"/>
                </a:solidFill>
                <a:latin typeface="Open Sans" panose="020B0606030504020204" pitchFamily="34" charset="0"/>
                <a:ea typeface="Open Sans" panose="020B0606030504020204" pitchFamily="34" charset="0"/>
                <a:cs typeface="Open Sans" panose="020B0606030504020204" pitchFamily="34" charset="0"/>
              </a:rPr>
              <a:t>ment</a:t>
            </a: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 record of housing &amp; material support, AR-11, Sel. Serv., I-94s, assurance, APM (SD, evals, statement of responsibility)</a:t>
            </a:r>
          </a:p>
        </p:txBody>
      </p:sp>
      <p:sp>
        <p:nvSpPr>
          <p:cNvPr id="39" name="Rectangle: Rounded Corners 38">
            <a:extLst>
              <a:ext uri="{FF2B5EF4-FFF2-40B4-BE49-F238E27FC236}">
                <a16:creationId xmlns:a16="http://schemas.microsoft.com/office/drawing/2014/main" id="{AC4F1844-0B5B-4B26-86BB-E3759A292A0C}"/>
              </a:ext>
            </a:extLst>
          </p:cNvPr>
          <p:cNvSpPr/>
          <p:nvPr/>
        </p:nvSpPr>
        <p:spPr>
          <a:xfrm>
            <a:off x="4366468" y="3990739"/>
            <a:ext cx="3459061" cy="270744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u="sng">
                <a:solidFill>
                  <a:schemeClr val="tx1"/>
                </a:solidFill>
                <a:latin typeface="Open Sans" panose="020B0606030504020204" pitchFamily="34" charset="0"/>
                <a:ea typeface="Open Sans" panose="020B0606030504020204" pitchFamily="34" charset="0"/>
                <a:cs typeface="Open Sans" panose="020B0606030504020204" pitchFamily="34" charset="0"/>
              </a:rPr>
              <a:t>Material Needs </a:t>
            </a:r>
            <a:r>
              <a:rPr lang="en-US" sz="1900" b="1" u="sng">
                <a:solidFill>
                  <a:srgbClr val="00765A"/>
                </a:solidFill>
                <a:latin typeface="Open Sans" panose="020B0606030504020204" pitchFamily="34" charset="0"/>
                <a:ea typeface="Open Sans" panose="020B0606030504020204" pitchFamily="34" charset="0"/>
                <a:cs typeface="Open Sans" panose="020B0606030504020204" pitchFamily="34" charset="0"/>
              </a:rPr>
              <a:t>(p. 24-25)</a:t>
            </a:r>
          </a:p>
          <a:p>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Any type of housing, food, clothing, pocket money, 30-day home visit, assistance with applications (cash, med, SNAP, WIC, SSI, ESL, employment), applicable health services</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4366469" y="29272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External Mandates</a:t>
            </a:r>
          </a:p>
        </p:txBody>
      </p:sp>
      <p:sp>
        <p:nvSpPr>
          <p:cNvPr id="41" name="Rectangle: Rounded Corners 40">
            <a:extLst>
              <a:ext uri="{FF2B5EF4-FFF2-40B4-BE49-F238E27FC236}">
                <a16:creationId xmlns:a16="http://schemas.microsoft.com/office/drawing/2014/main" id="{E59E04F6-E1CB-45DF-91D1-2983B8BD82C1}"/>
              </a:ext>
            </a:extLst>
          </p:cNvPr>
          <p:cNvSpPr/>
          <p:nvPr/>
        </p:nvSpPr>
        <p:spPr>
          <a:xfrm>
            <a:off x="8047138" y="28005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Strictly Required by CA</a:t>
            </a:r>
          </a:p>
        </p:txBody>
      </p:sp>
      <p:sp>
        <p:nvSpPr>
          <p:cNvPr id="42" name="Rectangle: Rounded Corners 41">
            <a:extLst>
              <a:ext uri="{FF2B5EF4-FFF2-40B4-BE49-F238E27FC236}">
                <a16:creationId xmlns:a16="http://schemas.microsoft.com/office/drawing/2014/main" id="{2167F041-DC1E-45F3-94C0-597D1C3C6A32}"/>
              </a:ext>
            </a:extLst>
          </p:cNvPr>
          <p:cNvSpPr/>
          <p:nvPr/>
        </p:nvSpPr>
        <p:spPr>
          <a:xfrm>
            <a:off x="8047138" y="3356707"/>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Administrative Activities</a:t>
            </a:r>
          </a:p>
        </p:txBody>
      </p:sp>
      <p:sp>
        <p:nvSpPr>
          <p:cNvPr id="43" name="Rectangle: Rounded Corners 42">
            <a:extLst>
              <a:ext uri="{FF2B5EF4-FFF2-40B4-BE49-F238E27FC236}">
                <a16:creationId xmlns:a16="http://schemas.microsoft.com/office/drawing/2014/main" id="{BF051A68-5EC7-488C-9F2B-4628289AB4A2}"/>
              </a:ext>
            </a:extLst>
          </p:cNvPr>
          <p:cNvSpPr/>
          <p:nvPr/>
        </p:nvSpPr>
        <p:spPr>
          <a:xfrm>
            <a:off x="4366469" y="3356707"/>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High Priority</a:t>
            </a:r>
          </a:p>
        </p:txBody>
      </p:sp>
      <p:sp>
        <p:nvSpPr>
          <p:cNvPr id="17" name="TextBox 16">
            <a:extLst>
              <a:ext uri="{FF2B5EF4-FFF2-40B4-BE49-F238E27FC236}">
                <a16:creationId xmlns:a16="http://schemas.microsoft.com/office/drawing/2014/main" id="{4CF8A9D9-5FE6-4E49-AA1B-958CE7D78874}"/>
              </a:ext>
            </a:extLst>
          </p:cNvPr>
          <p:cNvSpPr txBox="1"/>
          <p:nvPr/>
        </p:nvSpPr>
        <p:spPr>
          <a:xfrm>
            <a:off x="314806" y="3006367"/>
            <a:ext cx="3563362" cy="1200329"/>
          </a:xfrm>
          <a:prstGeom prst="rect">
            <a:avLst/>
          </a:prstGeom>
          <a:noFill/>
        </p:spPr>
        <p:txBody>
          <a:bodyPr wrap="square" rtlCol="0">
            <a:spAutoFit/>
          </a:bodyPr>
          <a:lstStyle/>
          <a:p>
            <a:pPr algn="ctr"/>
            <a:r>
              <a:rPr lang="en-US" sz="2400" i="1" dirty="0">
                <a:latin typeface="Open Sans" panose="020B0606030504020204" pitchFamily="34" charset="0"/>
                <a:ea typeface="Open Sans" panose="020B0606030504020204" pitchFamily="34" charset="0"/>
                <a:cs typeface="Open Sans" panose="020B0606030504020204" pitchFamily="34" charset="0"/>
              </a:rPr>
              <a:t>Prioritize these four core aspects of the APA program</a:t>
            </a:r>
          </a:p>
        </p:txBody>
      </p:sp>
    </p:spTree>
    <p:extLst>
      <p:ext uri="{BB962C8B-B14F-4D97-AF65-F5344CB8AC3E}">
        <p14:creationId xmlns:p14="http://schemas.microsoft.com/office/powerpoint/2010/main" val="277699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BAE90-A25D-47EE-9BBE-ABF1AB7B6D95}"/>
              </a:ext>
            </a:extLst>
          </p:cNvPr>
          <p:cNvSpPr txBox="1"/>
          <p:nvPr/>
        </p:nvSpPr>
        <p:spPr>
          <a:xfrm>
            <a:off x="725513" y="1346326"/>
            <a:ext cx="10423750" cy="5509200"/>
          </a:xfrm>
          <a:prstGeom prst="rect">
            <a:avLst/>
          </a:prstGeom>
          <a:noFill/>
        </p:spPr>
        <p:txBody>
          <a:bodyPr wrap="square" rtlCol="0">
            <a:spAutoFit/>
          </a:bodyPr>
          <a:lstStyle/>
          <a:p>
            <a:pPr marL="285744" indent="-285744">
              <a:buFont typeface="Arial" panose="020B0604020202020204" pitchFamily="34" charset="0"/>
              <a:buChar char="•"/>
            </a:pPr>
            <a:r>
              <a:rPr lang="en-US" sz="2400" dirty="0"/>
              <a:t>Most important consideration for housing is </a:t>
            </a:r>
            <a:r>
              <a:rPr lang="en-US" sz="2400" b="1" u="sng" dirty="0"/>
              <a:t>safety</a:t>
            </a:r>
            <a:r>
              <a:rPr lang="en-US" sz="2400" dirty="0"/>
              <a:t> – free of visible health and safety hazards; emergency escape route + smoke detectors; working utilities; no rodents or insects; ADA compliance if needed </a:t>
            </a:r>
            <a:r>
              <a:rPr lang="en-US" sz="2400" dirty="0">
                <a:solidFill>
                  <a:srgbClr val="00765A"/>
                </a:solidFill>
              </a:rPr>
              <a:t>(p. 24)</a:t>
            </a:r>
          </a:p>
          <a:p>
            <a:pPr marL="742950" lvl="1" indent="-285750">
              <a:buFont typeface="Arial" panose="020B0604020202020204" pitchFamily="34" charset="0"/>
              <a:buChar char="•"/>
            </a:pPr>
            <a:r>
              <a:rPr lang="en-US" sz="2000" b="0" i="0" u="none" strike="noStrike" baseline="0" dirty="0"/>
              <a:t>Housing should provide minimum habitable area for each occupant, including number of bedrooms or sleeping areas, </a:t>
            </a:r>
            <a:r>
              <a:rPr lang="en-US" sz="2000" b="1" i="1" u="none" strike="noStrike" baseline="0" dirty="0">
                <a:highlight>
                  <a:srgbClr val="FFFF00"/>
                </a:highlight>
              </a:rPr>
              <a:t>to the extent possible</a:t>
            </a:r>
            <a:r>
              <a:rPr lang="en-US" sz="2000" b="0" i="0" u="none" strike="noStrike" baseline="0" dirty="0"/>
              <a:t>.</a:t>
            </a:r>
            <a:endParaRPr lang="en-US" sz="2000" dirty="0"/>
          </a:p>
          <a:p>
            <a:endParaRPr lang="en-US" sz="2400" dirty="0"/>
          </a:p>
          <a:p>
            <a:pPr marL="285744" indent="-285744">
              <a:buFont typeface="Arial" panose="020B0604020202020204" pitchFamily="34" charset="0"/>
              <a:buChar char="•"/>
            </a:pPr>
            <a:r>
              <a:rPr lang="en-US" sz="2400" dirty="0"/>
              <a:t>Furniture/household items clients need access* to </a:t>
            </a:r>
            <a:r>
              <a:rPr lang="en-US" sz="2400" b="1" u="sng" dirty="0"/>
              <a:t>upon arrival</a:t>
            </a:r>
            <a:r>
              <a:rPr lang="en-US" sz="2400" b="1" dirty="0"/>
              <a:t> </a:t>
            </a:r>
            <a:r>
              <a:rPr lang="en-US" sz="2400" dirty="0">
                <a:solidFill>
                  <a:srgbClr val="00765A"/>
                </a:solidFill>
              </a:rPr>
              <a:t>(p. 25)</a:t>
            </a:r>
          </a:p>
          <a:p>
            <a:pPr marL="742944" lvl="1" indent="-285744">
              <a:buFont typeface="Arial" panose="020B0604020202020204" pitchFamily="34" charset="0"/>
              <a:buChar char="•"/>
            </a:pPr>
            <a:r>
              <a:rPr lang="en-US" sz="2000" dirty="0"/>
              <a:t>Beds, bed and bath linens, toiletries and personal hygiene items, baby items, each room needs a lamp and light bulbs or installed lights, kitchen items, household cleaning supplies</a:t>
            </a:r>
          </a:p>
          <a:p>
            <a:endParaRPr lang="en-US" sz="2400" dirty="0"/>
          </a:p>
          <a:p>
            <a:pPr marL="285744" indent="-285744">
              <a:buFont typeface="Arial" panose="020B0604020202020204" pitchFamily="34" charset="0"/>
              <a:buChar char="•"/>
            </a:pPr>
            <a:r>
              <a:rPr lang="en-US" sz="2400" dirty="0"/>
              <a:t>Furniture/household items clients need access* to </a:t>
            </a:r>
            <a:r>
              <a:rPr lang="en-US" sz="2400" b="1" u="sng" dirty="0"/>
              <a:t>by 90</a:t>
            </a:r>
            <a:r>
              <a:rPr lang="en-US" sz="2400" b="1" u="sng" baseline="30000" dirty="0"/>
              <a:t>th</a:t>
            </a:r>
            <a:r>
              <a:rPr lang="en-US" sz="2400" b="1" u="sng" dirty="0"/>
              <a:t> day</a:t>
            </a:r>
            <a:r>
              <a:rPr lang="en-US" sz="2400" b="1" dirty="0"/>
              <a:t> </a:t>
            </a:r>
            <a:r>
              <a:rPr lang="en-US" sz="2400" dirty="0">
                <a:solidFill>
                  <a:srgbClr val="00765A"/>
                </a:solidFill>
              </a:rPr>
              <a:t>(p. 25)</a:t>
            </a:r>
          </a:p>
          <a:p>
            <a:pPr marL="742944" lvl="1" indent="-285744">
              <a:buFont typeface="Arial" panose="020B0604020202020204" pitchFamily="34" charset="0"/>
              <a:buChar char="•"/>
            </a:pPr>
            <a:r>
              <a:rPr lang="en-US" sz="2000" dirty="0"/>
              <a:t>Storage for clothing (closet + whatever else is needed), kitchen table and chairs, couch or equivalent seating (this is in addition to the kitchen chairs)</a:t>
            </a:r>
          </a:p>
          <a:p>
            <a:endParaRPr lang="en-US" sz="2000" dirty="0"/>
          </a:p>
          <a:p>
            <a:r>
              <a:rPr lang="en-US" sz="2000" i="1" dirty="0"/>
              <a:t>*Access = may be owned by a hotel, UST, host, cosponsor, etc. or the clients </a:t>
            </a:r>
          </a:p>
          <a:p>
            <a:endParaRPr lang="en-US" sz="2400" dirty="0"/>
          </a:p>
        </p:txBody>
      </p:sp>
      <p:sp>
        <p:nvSpPr>
          <p:cNvPr id="11" name="TextBox 10">
            <a:extLst>
              <a:ext uri="{FF2B5EF4-FFF2-40B4-BE49-F238E27FC236}">
                <a16:creationId xmlns:a16="http://schemas.microsoft.com/office/drawing/2014/main" id="{E6B005C9-31B3-4A27-B208-2765F6D996E0}"/>
              </a:ext>
            </a:extLst>
          </p:cNvPr>
          <p:cNvSpPr txBox="1"/>
          <p:nvPr/>
        </p:nvSpPr>
        <p:spPr>
          <a:xfrm>
            <a:off x="574443" y="638767"/>
            <a:ext cx="8441220" cy="646331"/>
          </a:xfrm>
          <a:prstGeom prst="rect">
            <a:avLst/>
          </a:prstGeom>
          <a:noFill/>
        </p:spPr>
        <p:txBody>
          <a:bodyPr wrap="square" rtlCol="0">
            <a:sp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Additional Details about Housing</a:t>
            </a:r>
          </a:p>
        </p:txBody>
      </p:sp>
    </p:spTree>
    <p:extLst>
      <p:ext uri="{BB962C8B-B14F-4D97-AF65-F5344CB8AC3E}">
        <p14:creationId xmlns:p14="http://schemas.microsoft.com/office/powerpoint/2010/main" val="406474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7660540"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 the extent possible…”</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64735" y="2462655"/>
            <a:ext cx="10262530" cy="3693319"/>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What does this mean?</a:t>
            </a:r>
          </a:p>
          <a:p>
            <a:endParaRPr lang="en-US" b="1">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Forces within and/or outside of your control have negatively impacted your ability to provide a certain service</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Example 1: the client does not wish to receive the service – family refuses bedframes, clients do not wish to be enrolled in ESL</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Example 2: external partners are unable to provide the service due to capacity limitations – delayed health screening if the clinic is backlogged</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Example 3: It is in the best interest of the client to focus on higher priority services – forgo independent interpretation, delay completing family reunification paperwork</a:t>
            </a:r>
          </a:p>
        </p:txBody>
      </p:sp>
    </p:spTree>
    <p:extLst>
      <p:ext uri="{BB962C8B-B14F-4D97-AF65-F5344CB8AC3E}">
        <p14:creationId xmlns:p14="http://schemas.microsoft.com/office/powerpoint/2010/main" val="58210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680152"/>
            <a:ext cx="10259736" cy="109728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Independent Interpreter</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(pp. 2, 17, 24, 25, 28)</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In-person 48-hour HV</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2097891"/>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tx1"/>
                </a:solidFill>
                <a:latin typeface="Open Sans" panose="020B0606030504020204" pitchFamily="34" charset="0"/>
                <a:ea typeface="Open Sans" panose="020B0606030504020204" pitchFamily="34" charset="0"/>
                <a:cs typeface="Open Sans" panose="020B0606030504020204" pitchFamily="34" charset="0"/>
              </a:rPr>
              <a:t>14- or 30-Day Home Visit</a:t>
            </a:r>
          </a:p>
          <a:p>
            <a:pPr algn="ctr"/>
            <a:r>
              <a:rPr lang="en-US" sz="1600" i="1" dirty="0">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2734364" y="35156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Minimum habitability</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 24)</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6257236" y="3515630"/>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Translated CO materials</a:t>
            </a:r>
          </a:p>
          <a:p>
            <a:pPr algn="ctr"/>
            <a:r>
              <a:rPr lang="en-US" sz="1600" i="1" dirty="0">
                <a:solidFill>
                  <a:srgbClr val="00765A"/>
                </a:solidFill>
                <a:latin typeface="Open Sans" panose="020B0606030504020204" pitchFamily="34" charset="0"/>
                <a:ea typeface="Open Sans" panose="020B0606030504020204" pitchFamily="34" charset="0"/>
                <a:cs typeface="Open Sans" panose="020B0606030504020204" pitchFamily="34" charset="0"/>
              </a:rPr>
              <a:t>(p. 28)</a:t>
            </a:r>
          </a:p>
        </p:txBody>
      </p:sp>
      <p:sp>
        <p:nvSpPr>
          <p:cNvPr id="18" name="Rectangle: Rounded Corners 17">
            <a:extLst>
              <a:ext uri="{FF2B5EF4-FFF2-40B4-BE49-F238E27FC236}">
                <a16:creationId xmlns:a16="http://schemas.microsoft.com/office/drawing/2014/main" id="{64EC798F-215E-4BCA-9A1B-6DDEB9BE33CE}"/>
              </a:ext>
            </a:extLst>
          </p:cNvPr>
          <p:cNvSpPr/>
          <p:nvPr/>
        </p:nvSpPr>
        <p:spPr>
          <a:xfrm>
            <a:off x="914400"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Supply Requirements</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 25)</a:t>
            </a:r>
          </a:p>
        </p:txBody>
      </p:sp>
      <p:sp>
        <p:nvSpPr>
          <p:cNvPr id="19" name="Rectangle: Rounded Corners 18">
            <a:extLst>
              <a:ext uri="{FF2B5EF4-FFF2-40B4-BE49-F238E27FC236}">
                <a16:creationId xmlns:a16="http://schemas.microsoft.com/office/drawing/2014/main" id="{D4DCB83B-9D03-4994-B55C-13E1AEC38DDD}"/>
              </a:ext>
            </a:extLst>
          </p:cNvPr>
          <p:cNvSpPr/>
          <p:nvPr/>
        </p:nvSpPr>
        <p:spPr>
          <a:xfrm>
            <a:off x="4444068"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Class A Health Services</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(p.27)</a:t>
            </a:r>
          </a:p>
        </p:txBody>
      </p:sp>
      <p:sp>
        <p:nvSpPr>
          <p:cNvPr id="20" name="Rectangle: Rounded Corners 19">
            <a:extLst>
              <a:ext uri="{FF2B5EF4-FFF2-40B4-BE49-F238E27FC236}">
                <a16:creationId xmlns:a16="http://schemas.microsoft.com/office/drawing/2014/main" id="{BBA8580E-4243-4289-B0BE-380097D98FBD}"/>
              </a:ext>
            </a:extLst>
          </p:cNvPr>
          <p:cNvSpPr/>
          <p:nvPr/>
        </p:nvSpPr>
        <p:spPr>
          <a:xfrm>
            <a:off x="7973736" y="493336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a:solidFill>
                  <a:schemeClr val="tx1"/>
                </a:solidFill>
                <a:latin typeface="Open Sans" panose="020B0606030504020204" pitchFamily="34" charset="0"/>
                <a:ea typeface="Open Sans" panose="020B0606030504020204" pitchFamily="34" charset="0"/>
                <a:cs typeface="Open Sans" panose="020B0606030504020204" pitchFamily="34" charset="0"/>
              </a:rPr>
              <a:t>Health Screening</a:t>
            </a:r>
          </a:p>
          <a:p>
            <a:pPr algn="ctr"/>
            <a:r>
              <a:rPr lang="en-US" sz="1600" i="1">
                <a:solidFill>
                  <a:srgbClr val="00765A"/>
                </a:solidFill>
                <a:latin typeface="Open Sans" panose="020B0606030504020204" pitchFamily="34" charset="0"/>
                <a:ea typeface="Open Sans" panose="020B0606030504020204" pitchFamily="34" charset="0"/>
                <a:cs typeface="Open Sans" panose="020B0606030504020204" pitchFamily="34" charset="0"/>
              </a:rPr>
              <a:t>(p. 26)</a:t>
            </a:r>
          </a:p>
        </p:txBody>
      </p:sp>
      <p:sp>
        <p:nvSpPr>
          <p:cNvPr id="22" name="TextBox 21">
            <a:extLst>
              <a:ext uri="{FF2B5EF4-FFF2-40B4-BE49-F238E27FC236}">
                <a16:creationId xmlns:a16="http://schemas.microsoft.com/office/drawing/2014/main" id="{97546523-E9B8-48FE-A6CD-455240C8ED6A}"/>
              </a:ext>
            </a:extLst>
          </p:cNvPr>
          <p:cNvSpPr txBox="1"/>
          <p:nvPr/>
        </p:nvSpPr>
        <p:spPr>
          <a:xfrm>
            <a:off x="3023937" y="747497"/>
            <a:ext cx="6144126" cy="954107"/>
          </a:xfrm>
          <a:prstGeom prst="rect">
            <a:avLst/>
          </a:prstGeom>
          <a:noFill/>
        </p:spPr>
        <p:txBody>
          <a:bodyPr wrap="square" rtlCol="0">
            <a:spAutoFit/>
          </a:bodyPr>
          <a:lstStyle/>
          <a:p>
            <a:pPr algn="ct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Medium Priority</a:t>
            </a:r>
          </a:p>
          <a:p>
            <a:pPr algn="ctr"/>
            <a:r>
              <a:rPr lang="en-US" sz="2000" b="1" i="1">
                <a:solidFill>
                  <a:schemeClr val="bg1"/>
                </a:solidFill>
                <a:latin typeface="Open Sans" panose="020B0606030504020204" pitchFamily="34" charset="0"/>
                <a:ea typeface="Open Sans" panose="020B0606030504020204" pitchFamily="34" charset="0"/>
                <a:cs typeface="Open Sans" panose="020B0606030504020204" pitchFamily="34" charset="0"/>
              </a:rPr>
              <a:t>“To the extent possible…”</a:t>
            </a:r>
          </a:p>
        </p:txBody>
      </p:sp>
    </p:spTree>
    <p:extLst>
      <p:ext uri="{BB962C8B-B14F-4D97-AF65-F5344CB8AC3E}">
        <p14:creationId xmlns:p14="http://schemas.microsoft.com/office/powerpoint/2010/main" val="7827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F8ED2-F4DD-44BD-B7EE-C18F988A3161}"/>
              </a:ext>
            </a:extLst>
          </p:cNvPr>
          <p:cNvSpPr txBox="1"/>
          <p:nvPr/>
        </p:nvSpPr>
        <p:spPr>
          <a:xfrm>
            <a:off x="1183105" y="1905506"/>
            <a:ext cx="982579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Give me a thumbs up if your program </a:t>
            </a:r>
            <a:r>
              <a:rPr lang="en-US" sz="4800" dirty="0">
                <a:solidFill>
                  <a:prstClr val="white"/>
                </a:solidFill>
                <a:latin typeface="Calibri" panose="020F0502020204030204"/>
              </a:rPr>
              <a:t>has been successful in using the “to the extent possible” flexibility for any of your services </a:t>
            </a:r>
            <a:r>
              <a:rPr lang="en-US" sz="4800" dirty="0">
                <a:solidFill>
                  <a:prstClr val="white"/>
                </a:solidFill>
                <a:latin typeface="Calibri" panose="020F0502020204030204"/>
                <a:sym typeface="Wingdings 2" panose="05020102010507070707" pitchFamily="18" charset="2"/>
              </a:rPr>
              <a:t></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70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71374" y="2209374"/>
            <a:ext cx="3502837" cy="2554545"/>
          </a:xfrm>
          <a:prstGeom prst="rect">
            <a:avLst/>
          </a:prstGeom>
          <a:noFill/>
        </p:spPr>
        <p:txBody>
          <a:bodyPr wrap="square" rtlCol="0">
            <a:spAutoFit/>
          </a:bodyPr>
          <a:lstStyle/>
          <a:p>
            <a:pPr algn="ctr"/>
            <a:r>
              <a:rPr lang="en-US" sz="4000" b="1">
                <a:latin typeface="Open Sans" panose="020B0606030504020204" pitchFamily="34" charset="0"/>
                <a:ea typeface="Open Sans" panose="020B0606030504020204" pitchFamily="34" charset="0"/>
                <a:cs typeface="Open Sans" panose="020B0606030504020204" pitchFamily="34" charset="0"/>
              </a:rPr>
              <a:t>Flexibilities in the APA Cooperative Agreement</a:t>
            </a:r>
            <a:endParaRPr lang="en-US" sz="36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347411" y="455239"/>
            <a:ext cx="7373215" cy="606281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5050262" y="547453"/>
            <a:ext cx="6384673" cy="5909310"/>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#1: To the extent possible…</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Your agency has some latitude in providing these services. If it is in the client’s best interest to prioritize other services – or if the case does not need/want a specific service – note this on the service plan and in the case notes.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b="1">
                <a:latin typeface="Open Sans" panose="020B0606030504020204" pitchFamily="34" charset="0"/>
                <a:ea typeface="Open Sans" panose="020B0606030504020204" pitchFamily="34" charset="0"/>
                <a:cs typeface="Open Sans" panose="020B0606030504020204" pitchFamily="34" charset="0"/>
              </a:rPr>
              <a:t>#2: APA Follow-Up Services beyond the 90</a:t>
            </a:r>
            <a:r>
              <a:rPr lang="en-US" b="1" baseline="30000">
                <a:latin typeface="Open Sans" panose="020B0606030504020204" pitchFamily="34" charset="0"/>
                <a:ea typeface="Open Sans" panose="020B0606030504020204" pitchFamily="34" charset="0"/>
                <a:cs typeface="Open Sans" panose="020B0606030504020204" pitchFamily="34" charset="0"/>
              </a:rPr>
              <a:t>th</a:t>
            </a:r>
            <a:r>
              <a:rPr lang="en-US" b="1">
                <a:latin typeface="Open Sans" panose="020B0606030504020204" pitchFamily="34" charset="0"/>
                <a:ea typeface="Open Sans" panose="020B0606030504020204" pitchFamily="34" charset="0"/>
                <a:cs typeface="Open Sans" panose="020B0606030504020204" pitchFamily="34" charset="0"/>
              </a:rPr>
              <a:t> day</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Your agency can use admin funds to pay for staff time serving clients after their APA period ends. Examples: School enrollment for summer arrivals; assistance with health screenings if clinics were backlogged during the APA service period. It is </a:t>
            </a:r>
            <a:r>
              <a:rPr lang="en-US" u="sng">
                <a:latin typeface="Open Sans" panose="020B0606030504020204" pitchFamily="34" charset="0"/>
                <a:ea typeface="Open Sans" panose="020B0606030504020204" pitchFamily="34" charset="0"/>
                <a:cs typeface="Open Sans" panose="020B0606030504020204" pitchFamily="34" charset="0"/>
              </a:rPr>
              <a:t>not</a:t>
            </a:r>
            <a:r>
              <a:rPr lang="en-US">
                <a:latin typeface="Open Sans" panose="020B0606030504020204" pitchFamily="34" charset="0"/>
                <a:ea typeface="Open Sans" panose="020B0606030504020204" pitchFamily="34" charset="0"/>
                <a:cs typeface="Open Sans" panose="020B0606030504020204" pitchFamily="34" charset="0"/>
              </a:rPr>
              <a:t> permissible to provide direct assistance using APA funds beyond the 90</a:t>
            </a:r>
            <a:r>
              <a:rPr lang="en-US" baseline="30000">
                <a:latin typeface="Open Sans" panose="020B0606030504020204" pitchFamily="34" charset="0"/>
                <a:ea typeface="Open Sans" panose="020B0606030504020204" pitchFamily="34" charset="0"/>
                <a:cs typeface="Open Sans" panose="020B0606030504020204" pitchFamily="34" charset="0"/>
              </a:rPr>
              <a:t>th</a:t>
            </a:r>
            <a:r>
              <a:rPr lang="en-US">
                <a:latin typeface="Open Sans" panose="020B0606030504020204" pitchFamily="34" charset="0"/>
                <a:ea typeface="Open Sans" panose="020B0606030504020204" pitchFamily="34" charset="0"/>
                <a:cs typeface="Open Sans" panose="020B0606030504020204" pitchFamily="34" charset="0"/>
              </a:rPr>
              <a:t> day. </a:t>
            </a: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(p. 7)</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b="1">
                <a:latin typeface="Open Sans" panose="020B0606030504020204" pitchFamily="34" charset="0"/>
                <a:ea typeface="Open Sans" panose="020B0606030504020204" pitchFamily="34" charset="0"/>
                <a:cs typeface="Open Sans" panose="020B0606030504020204" pitchFamily="34" charset="0"/>
              </a:rPr>
              <a:t>#3: Cash-Based Model</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Based on your program’s policy, certain clients can forgo some or all components of the APA Program, and instead receive only the direct assistance portion of the APA per capita. </a:t>
            </a:r>
            <a:r>
              <a:rPr lang="en-US">
                <a:solidFill>
                  <a:srgbClr val="00765A"/>
                </a:solidFill>
                <a:latin typeface="Open Sans" panose="020B0606030504020204" pitchFamily="34" charset="0"/>
                <a:ea typeface="Open Sans" panose="020B0606030504020204" pitchFamily="34" charset="0"/>
                <a:cs typeface="Open Sans" panose="020B0606030504020204" pitchFamily="34" charset="0"/>
              </a:rPr>
              <a:t>(p. 24)</a:t>
            </a:r>
          </a:p>
        </p:txBody>
      </p:sp>
    </p:spTree>
    <p:extLst>
      <p:ext uri="{BB962C8B-B14F-4D97-AF65-F5344CB8AC3E}">
        <p14:creationId xmlns:p14="http://schemas.microsoft.com/office/powerpoint/2010/main" val="104397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8123619"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Q&amp;A</a:t>
            </a:r>
          </a:p>
        </p:txBody>
      </p:sp>
      <p:sp>
        <p:nvSpPr>
          <p:cNvPr id="9" name="TextBox 8">
            <a:extLst>
              <a:ext uri="{FF2B5EF4-FFF2-40B4-BE49-F238E27FC236}">
                <a16:creationId xmlns:a16="http://schemas.microsoft.com/office/drawing/2014/main" id="{D9B3A551-F144-424F-A417-E2F297ADDD0F}"/>
              </a:ext>
            </a:extLst>
          </p:cNvPr>
          <p:cNvSpPr txBox="1"/>
          <p:nvPr/>
        </p:nvSpPr>
        <p:spPr>
          <a:xfrm>
            <a:off x="10043788" y="1568857"/>
            <a:ext cx="125177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477328"/>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Typing into the chat box</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Asking questions in the Q&amp;A </a:t>
            </a: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Raising your hand</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Tree>
    <p:extLst>
      <p:ext uri="{BB962C8B-B14F-4D97-AF65-F5344CB8AC3E}">
        <p14:creationId xmlns:p14="http://schemas.microsoft.com/office/powerpoint/2010/main" val="4599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BAE90-A25D-47EE-9BBE-ABF1AB7B6D95}"/>
              </a:ext>
            </a:extLst>
          </p:cNvPr>
          <p:cNvSpPr txBox="1"/>
          <p:nvPr/>
        </p:nvSpPr>
        <p:spPr>
          <a:xfrm>
            <a:off x="788664" y="1404846"/>
            <a:ext cx="8226999" cy="4816703"/>
          </a:xfrm>
          <a:prstGeom prst="rect">
            <a:avLst/>
          </a:prstGeom>
          <a:noFill/>
        </p:spPr>
        <p:txBody>
          <a:bodyPr wrap="square" rtlCol="0">
            <a:spAutoFit/>
          </a:bodyPr>
          <a:lstStyle/>
          <a:p>
            <a:pPr marL="285744" indent="-285744">
              <a:buFont typeface="Arial" panose="020B0604020202020204" pitchFamily="34" charset="0"/>
              <a:buChar char="•"/>
            </a:pPr>
            <a:r>
              <a:rPr lang="en-US" sz="2300"/>
              <a:t>The Recipient may choose to develop a policy to allow certain APA program beneficiaries to forgo some or all components of the APA Program, and instead receive only the direct assistance portion of the APA per capita. </a:t>
            </a:r>
          </a:p>
          <a:p>
            <a:pPr marL="1257300" lvl="2" indent="-342900">
              <a:buFont typeface="Arial" panose="020B0604020202020204" pitchFamily="34" charset="0"/>
              <a:buChar char="•"/>
            </a:pPr>
            <a:r>
              <a:rPr lang="en-US" sz="2000" i="1"/>
              <a:t>This model is encouraged if it is in the client’s best interest.</a:t>
            </a:r>
          </a:p>
          <a:p>
            <a:endParaRPr lang="en-US" sz="2300"/>
          </a:p>
          <a:p>
            <a:pPr marL="285744" indent="-285744">
              <a:buFont typeface="Arial" panose="020B0604020202020204" pitchFamily="34" charset="0"/>
              <a:buChar char="•"/>
            </a:pPr>
            <a:r>
              <a:rPr lang="en-US" sz="2300"/>
              <a:t>Such a policy must include a clear delineation of how affiliate staff will determine which beneficiaries would be eligible for this cash-based model (i.e., targeting beneficiaries with few or no service or support needs). </a:t>
            </a:r>
          </a:p>
          <a:p>
            <a:pPr marL="1200144" lvl="2" indent="-285744">
              <a:buFont typeface="Arial" panose="020B0604020202020204" pitchFamily="34" charset="0"/>
              <a:buChar char="•"/>
            </a:pPr>
            <a:r>
              <a:rPr lang="en-US" sz="2000" i="1"/>
              <a:t>Use the USCCB/MRS Service Plan (APA-03) to indicate reasons for choosing the cash-based model (“Needs and Goals” tab).</a:t>
            </a:r>
          </a:p>
          <a:p>
            <a:pPr marL="1200144" lvl="2" indent="-285744">
              <a:buFont typeface="Arial" panose="020B0604020202020204" pitchFamily="34" charset="0"/>
              <a:buChar char="•"/>
            </a:pPr>
            <a:r>
              <a:rPr lang="en-US" sz="2000" i="1"/>
              <a:t>Use the USCCB/MRS APA Cash Model Policy template to customize your own program’s eligibility criteria.</a:t>
            </a:r>
          </a:p>
        </p:txBody>
      </p:sp>
      <p:sp>
        <p:nvSpPr>
          <p:cNvPr id="11" name="TextBox 10">
            <a:extLst>
              <a:ext uri="{FF2B5EF4-FFF2-40B4-BE49-F238E27FC236}">
                <a16:creationId xmlns:a16="http://schemas.microsoft.com/office/drawing/2014/main" id="{E6B005C9-31B3-4A27-B208-2765F6D996E0}"/>
              </a:ext>
            </a:extLst>
          </p:cNvPr>
          <p:cNvSpPr txBox="1"/>
          <p:nvPr/>
        </p:nvSpPr>
        <p:spPr>
          <a:xfrm>
            <a:off x="574443" y="741507"/>
            <a:ext cx="8441220" cy="646331"/>
          </a:xfrm>
          <a:prstGeom prst="rect">
            <a:avLst/>
          </a:prstGeom>
          <a:noFill/>
        </p:spPr>
        <p:txBody>
          <a:bodyPr wrap="square" rtlCol="0">
            <a:sp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APA Cash-Based Model </a:t>
            </a:r>
            <a:r>
              <a:rPr lang="en-US" sz="3600" b="1">
                <a:solidFill>
                  <a:srgbClr val="00765A"/>
                </a:solidFill>
                <a:latin typeface="Open Sans" panose="020B0606030504020204" pitchFamily="34" charset="0"/>
                <a:ea typeface="Open Sans" panose="020B0606030504020204" pitchFamily="34" charset="0"/>
                <a:cs typeface="Open Sans" panose="020B0606030504020204" pitchFamily="34" charset="0"/>
              </a:rPr>
              <a:t>(p. 24)</a:t>
            </a:r>
          </a:p>
        </p:txBody>
      </p:sp>
      <p:sp>
        <p:nvSpPr>
          <p:cNvPr id="2" name="TextBox 1">
            <a:extLst>
              <a:ext uri="{FF2B5EF4-FFF2-40B4-BE49-F238E27FC236}">
                <a16:creationId xmlns:a16="http://schemas.microsoft.com/office/drawing/2014/main" id="{4C32991E-9D01-4137-AF1F-A8591182BC81}"/>
              </a:ext>
            </a:extLst>
          </p:cNvPr>
          <p:cNvSpPr txBox="1"/>
          <p:nvPr/>
        </p:nvSpPr>
        <p:spPr>
          <a:xfrm>
            <a:off x="10282989" y="128337"/>
            <a:ext cx="1347536" cy="369332"/>
          </a:xfrm>
          <a:prstGeom prst="rect">
            <a:avLst/>
          </a:prstGeom>
          <a:noFill/>
          <a:ln>
            <a:solidFill>
              <a:schemeClr val="tx1"/>
            </a:solidFill>
          </a:ln>
        </p:spPr>
        <p:txBody>
          <a:bodyPr wrap="square" rtlCol="0">
            <a:spAutoFit/>
          </a:bodyPr>
          <a:lstStyle/>
          <a:p>
            <a:pPr algn="ctr"/>
            <a:r>
              <a:rPr lang="en-US">
                <a:solidFill>
                  <a:srgbClr val="00765A"/>
                </a:solidFill>
              </a:rPr>
              <a:t>Slide 1 of 2</a:t>
            </a:r>
          </a:p>
        </p:txBody>
      </p:sp>
      <p:grpSp>
        <p:nvGrpSpPr>
          <p:cNvPr id="6" name="Group 41">
            <a:extLst>
              <a:ext uri="{FF2B5EF4-FFF2-40B4-BE49-F238E27FC236}">
                <a16:creationId xmlns:a16="http://schemas.microsoft.com/office/drawing/2014/main" id="{3801DCAA-5F92-426E-B7B4-EE7E16C19EFC}"/>
              </a:ext>
            </a:extLst>
          </p:cNvPr>
          <p:cNvGrpSpPr/>
          <p:nvPr/>
        </p:nvGrpSpPr>
        <p:grpSpPr>
          <a:xfrm>
            <a:off x="9015663" y="2233129"/>
            <a:ext cx="2459612" cy="2391741"/>
            <a:chOff x="0" y="0"/>
            <a:chExt cx="2838647" cy="2760316"/>
          </a:xfrm>
        </p:grpSpPr>
        <p:pic>
          <p:nvPicPr>
            <p:cNvPr id="7" name="Picture 42">
              <a:extLst>
                <a:ext uri="{FF2B5EF4-FFF2-40B4-BE49-F238E27FC236}">
                  <a16:creationId xmlns:a16="http://schemas.microsoft.com/office/drawing/2014/main" id="{8F628762-F405-413E-9F90-C6F3F5A218A7}"/>
                </a:ext>
              </a:extLst>
            </p:cNvPr>
            <p:cNvPicPr>
              <a:picLocks noChangeAspect="1"/>
            </p:cNvPicPr>
            <p:nvPr/>
          </p:nvPicPr>
          <p:blipFill>
            <a:blip r:embed="rId3"/>
            <a:srcRect/>
            <a:stretch>
              <a:fillRect/>
            </a:stretch>
          </p:blipFill>
          <p:spPr>
            <a:xfrm>
              <a:off x="0" y="886809"/>
              <a:ext cx="2838647" cy="1873507"/>
            </a:xfrm>
            <a:prstGeom prst="rect">
              <a:avLst/>
            </a:prstGeom>
          </p:spPr>
        </p:pic>
        <p:pic>
          <p:nvPicPr>
            <p:cNvPr id="8" name="Picture 43">
              <a:extLst>
                <a:ext uri="{FF2B5EF4-FFF2-40B4-BE49-F238E27FC236}">
                  <a16:creationId xmlns:a16="http://schemas.microsoft.com/office/drawing/2014/main" id="{A5BA766D-66BB-43A7-A0E9-2B449FDF2A2B}"/>
                </a:ext>
              </a:extLst>
            </p:cNvPr>
            <p:cNvPicPr>
              <a:picLocks noChangeAspect="1"/>
            </p:cNvPicPr>
            <p:nvPr/>
          </p:nvPicPr>
          <p:blipFill>
            <a:blip r:embed="rId4"/>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4618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BAE90-A25D-47EE-9BBE-ABF1AB7B6D95}"/>
              </a:ext>
            </a:extLst>
          </p:cNvPr>
          <p:cNvSpPr txBox="1"/>
          <p:nvPr/>
        </p:nvSpPr>
        <p:spPr>
          <a:xfrm>
            <a:off x="681790" y="1387838"/>
            <a:ext cx="10828420" cy="5078313"/>
          </a:xfrm>
          <a:prstGeom prst="rect">
            <a:avLst/>
          </a:prstGeom>
          <a:noFill/>
        </p:spPr>
        <p:txBody>
          <a:bodyPr wrap="square" rtlCol="0">
            <a:spAutoFit/>
          </a:bodyPr>
          <a:lstStyle/>
          <a:p>
            <a:pPr marL="285744" indent="-285744">
              <a:buFont typeface="Arial" panose="020B0604020202020204" pitchFamily="34" charset="0"/>
              <a:buChar char="•"/>
            </a:pPr>
            <a:r>
              <a:rPr lang="en-US" sz="2300" dirty="0"/>
              <a:t>Eligibility must be based on a documented assessment of individual needs for each member of the case and should not be based on affiliate administrative constraints. Participation in this model, if an affiliate chooses to make use of it, should be offered only to those who meet established eligibility criteria. </a:t>
            </a:r>
          </a:p>
          <a:p>
            <a:pPr marL="1200144" lvl="2" indent="-285744">
              <a:buFont typeface="Arial" panose="020B0604020202020204" pitchFamily="34" charset="0"/>
              <a:buChar char="•"/>
            </a:pPr>
            <a:r>
              <a:rPr lang="en-US" sz="2000" i="1" dirty="0"/>
              <a:t>If your agency does not want to use this model for any cases that is completely fine! No need to create a policy.</a:t>
            </a:r>
          </a:p>
          <a:p>
            <a:pPr marL="1200144" lvl="2" indent="-285744">
              <a:buFont typeface="Arial" panose="020B0604020202020204" pitchFamily="34" charset="0"/>
              <a:buChar char="•"/>
            </a:pPr>
            <a:r>
              <a:rPr lang="en-US" sz="2000" i="1" dirty="0"/>
              <a:t>If your agency does want to use this model you will need to measure each case’s needs against your pre-determined criteria (like using a fair application of the flex-fund policy, COVID-19 direct assistance, or MG program assessment/enrollment).</a:t>
            </a:r>
          </a:p>
          <a:p>
            <a:endParaRPr lang="en-US" sz="2300" dirty="0"/>
          </a:p>
          <a:p>
            <a:pPr marL="285744" indent="-285744">
              <a:buFont typeface="Arial" panose="020B0604020202020204" pitchFamily="34" charset="0"/>
              <a:buChar char="•"/>
            </a:pPr>
            <a:r>
              <a:rPr lang="en-US" sz="2300" dirty="0"/>
              <a:t>Case files should demonstrate a clear and individualized assessment of each case member prior to offering this option to the program beneficiary(</a:t>
            </a:r>
            <a:r>
              <a:rPr lang="en-US" sz="2300" dirty="0" err="1"/>
              <a:t>ies</a:t>
            </a:r>
            <a:r>
              <a:rPr lang="en-US" sz="2300" dirty="0"/>
              <a:t>) and demonstrate that each adult provided informed consent after receiving counseling from the affiliate.</a:t>
            </a:r>
          </a:p>
          <a:p>
            <a:pPr marL="1200144" lvl="2" indent="-285744">
              <a:buFont typeface="Arial" panose="020B0604020202020204" pitchFamily="34" charset="0"/>
              <a:buChar char="•"/>
            </a:pPr>
            <a:r>
              <a:rPr lang="en-US" sz="2000" i="1" dirty="0"/>
              <a:t>Use the USCCB/MRS Service Plan (APA-03) to map this out for each client on the case (“Needs and Goals” tab).</a:t>
            </a:r>
          </a:p>
        </p:txBody>
      </p:sp>
      <p:sp>
        <p:nvSpPr>
          <p:cNvPr id="11" name="TextBox 10">
            <a:extLst>
              <a:ext uri="{FF2B5EF4-FFF2-40B4-BE49-F238E27FC236}">
                <a16:creationId xmlns:a16="http://schemas.microsoft.com/office/drawing/2014/main" id="{E6B005C9-31B3-4A27-B208-2765F6D996E0}"/>
              </a:ext>
            </a:extLst>
          </p:cNvPr>
          <p:cNvSpPr txBox="1"/>
          <p:nvPr/>
        </p:nvSpPr>
        <p:spPr>
          <a:xfrm>
            <a:off x="574443" y="741507"/>
            <a:ext cx="8441220" cy="646331"/>
          </a:xfrm>
          <a:prstGeom prst="rect">
            <a:avLst/>
          </a:prstGeom>
          <a:noFill/>
        </p:spPr>
        <p:txBody>
          <a:bodyPr wrap="square" rtlCol="0">
            <a:spAutoFit/>
          </a:bodyPr>
          <a:lstStyle/>
          <a:p>
            <a:r>
              <a:rPr lang="en-US" sz="3600" b="1">
                <a:latin typeface="Open Sans" panose="020B0606030504020204" pitchFamily="34" charset="0"/>
                <a:ea typeface="Open Sans" panose="020B0606030504020204" pitchFamily="34" charset="0"/>
                <a:cs typeface="Open Sans" panose="020B0606030504020204" pitchFamily="34" charset="0"/>
              </a:rPr>
              <a:t>APA Cash-Based Model </a:t>
            </a:r>
            <a:r>
              <a:rPr lang="en-US" sz="3600" b="1">
                <a:solidFill>
                  <a:srgbClr val="00765A"/>
                </a:solidFill>
                <a:latin typeface="Open Sans" panose="020B0606030504020204" pitchFamily="34" charset="0"/>
                <a:ea typeface="Open Sans" panose="020B0606030504020204" pitchFamily="34" charset="0"/>
                <a:cs typeface="Open Sans" panose="020B0606030504020204" pitchFamily="34" charset="0"/>
              </a:rPr>
              <a:t>(p. 24)</a:t>
            </a:r>
          </a:p>
        </p:txBody>
      </p:sp>
      <p:sp>
        <p:nvSpPr>
          <p:cNvPr id="2" name="TextBox 1">
            <a:extLst>
              <a:ext uri="{FF2B5EF4-FFF2-40B4-BE49-F238E27FC236}">
                <a16:creationId xmlns:a16="http://schemas.microsoft.com/office/drawing/2014/main" id="{4C32991E-9D01-4137-AF1F-A8591182BC81}"/>
              </a:ext>
            </a:extLst>
          </p:cNvPr>
          <p:cNvSpPr txBox="1"/>
          <p:nvPr/>
        </p:nvSpPr>
        <p:spPr>
          <a:xfrm>
            <a:off x="10282989" y="128337"/>
            <a:ext cx="1347536" cy="369332"/>
          </a:xfrm>
          <a:prstGeom prst="rect">
            <a:avLst/>
          </a:prstGeom>
          <a:noFill/>
          <a:ln>
            <a:solidFill>
              <a:schemeClr val="tx1"/>
            </a:solidFill>
          </a:ln>
        </p:spPr>
        <p:txBody>
          <a:bodyPr wrap="square" rtlCol="0">
            <a:spAutoFit/>
          </a:bodyPr>
          <a:lstStyle/>
          <a:p>
            <a:pPr algn="ctr"/>
            <a:r>
              <a:rPr lang="en-US">
                <a:solidFill>
                  <a:srgbClr val="00765A"/>
                </a:solidFill>
              </a:rPr>
              <a:t>Slide 2 of 2</a:t>
            </a:r>
          </a:p>
        </p:txBody>
      </p:sp>
    </p:spTree>
    <p:extLst>
      <p:ext uri="{BB962C8B-B14F-4D97-AF65-F5344CB8AC3E}">
        <p14:creationId xmlns:p14="http://schemas.microsoft.com/office/powerpoint/2010/main" val="375830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F8ED2-F4DD-44BD-B7EE-C18F988A3161}"/>
              </a:ext>
            </a:extLst>
          </p:cNvPr>
          <p:cNvSpPr txBox="1"/>
          <p:nvPr/>
        </p:nvSpPr>
        <p:spPr>
          <a:xfrm>
            <a:off x="1183104" y="2311366"/>
            <a:ext cx="98257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alibri" panose="020F0502020204030204"/>
              </a:rPr>
              <a:t>Cash-Based Model</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6F32C3D-8E29-4C72-8A3E-CC93475246C0}"/>
              </a:ext>
            </a:extLst>
          </p:cNvPr>
          <p:cNvSpPr txBox="1"/>
          <p:nvPr/>
        </p:nvSpPr>
        <p:spPr>
          <a:xfrm>
            <a:off x="2871107" y="3142363"/>
            <a:ext cx="6449785" cy="1200329"/>
          </a:xfrm>
          <a:prstGeom prst="rect">
            <a:avLst/>
          </a:prstGeom>
          <a:noFill/>
        </p:spPr>
        <p:txBody>
          <a:bodyPr wrap="square" rtlCol="0">
            <a:spAutoFit/>
          </a:bodyPr>
          <a:lstStyle/>
          <a:p>
            <a:pPr algn="ctr"/>
            <a:r>
              <a:rPr lang="en-US" sz="2400" dirty="0">
                <a:solidFill>
                  <a:schemeClr val="bg1"/>
                </a:solidFill>
                <a:effectLst/>
                <a:latin typeface="Calibri" panose="020F0502020204030204" pitchFamily="34" charset="0"/>
                <a:ea typeface="Calibri" panose="020F0502020204030204" pitchFamily="34" charset="0"/>
              </a:rPr>
              <a:t>Has your program used, or do you plan to use, the cash-based model for any of your APA cases?</a:t>
            </a:r>
          </a:p>
          <a:p>
            <a:pPr algn="ctr"/>
            <a:endParaRPr lang="en-US" sz="2400" dirty="0">
              <a:solidFill>
                <a:schemeClr val="bg1"/>
              </a:solidFill>
            </a:endParaRPr>
          </a:p>
        </p:txBody>
      </p:sp>
    </p:spTree>
    <p:extLst>
      <p:ext uri="{BB962C8B-B14F-4D97-AF65-F5344CB8AC3E}">
        <p14:creationId xmlns:p14="http://schemas.microsoft.com/office/powerpoint/2010/main" val="17663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505E29-2196-4557-B6F8-233F0AEA4E2A}"/>
              </a:ext>
            </a:extLst>
          </p:cNvPr>
          <p:cNvSpPr/>
          <p:nvPr/>
        </p:nvSpPr>
        <p:spPr>
          <a:xfrm>
            <a:off x="7718418" y="1288133"/>
            <a:ext cx="3342712" cy="40656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3" name="Flowchart: Off-page Connector 12">
            <a:extLst>
              <a:ext uri="{FF2B5EF4-FFF2-40B4-BE49-F238E27FC236}">
                <a16:creationId xmlns:a16="http://schemas.microsoft.com/office/drawing/2014/main" id="{07BCBB21-8080-4FB3-BF54-F101B3F2AE2C}"/>
              </a:ext>
            </a:extLst>
          </p:cNvPr>
          <p:cNvSpPr/>
          <p:nvPr/>
        </p:nvSpPr>
        <p:spPr>
          <a:xfrm rot="15062356">
            <a:off x="6989937" y="3594943"/>
            <a:ext cx="425665" cy="1473337"/>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796AC-E6D9-441B-B7DF-38F78BF2F41D}"/>
              </a:ext>
            </a:extLst>
          </p:cNvPr>
          <p:cNvSpPr txBox="1"/>
          <p:nvPr/>
        </p:nvSpPr>
        <p:spPr>
          <a:xfrm rot="20464033">
            <a:off x="6624882" y="4163202"/>
            <a:ext cx="941965" cy="369332"/>
          </a:xfrm>
          <a:prstGeom prst="rect">
            <a:avLst/>
          </a:prstGeom>
          <a:noFill/>
        </p:spPr>
        <p:txBody>
          <a:bodyPr wrap="square" rtlCol="0">
            <a:spAutoFit/>
          </a:bodyPr>
          <a:lstStyle/>
          <a:p>
            <a:pPr algn="ct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Kristen</a:t>
            </a:r>
          </a:p>
        </p:txBody>
      </p:sp>
      <p:sp>
        <p:nvSpPr>
          <p:cNvPr id="17" name="TextBox 16">
            <a:extLst>
              <a:ext uri="{FF2B5EF4-FFF2-40B4-BE49-F238E27FC236}">
                <a16:creationId xmlns:a16="http://schemas.microsoft.com/office/drawing/2014/main" id="{EDCE64D7-29FB-4716-90B6-42381AD67FE4}"/>
              </a:ext>
            </a:extLst>
          </p:cNvPr>
          <p:cNvSpPr txBox="1"/>
          <p:nvPr/>
        </p:nvSpPr>
        <p:spPr>
          <a:xfrm>
            <a:off x="929367" y="1846043"/>
            <a:ext cx="5922042" cy="1446550"/>
          </a:xfrm>
          <a:prstGeom prst="rect">
            <a:avLst/>
          </a:prstGeom>
          <a:noFill/>
        </p:spPr>
        <p:txBody>
          <a:bodyPr wrap="square" lIns="91440" tIns="45720" rIns="91440" bIns="45720" rtlCol="0" anchor="t">
            <a:spAutoFit/>
          </a:bodyPr>
          <a:lstStyle/>
          <a:p>
            <a:pPr algn="ctr"/>
            <a:r>
              <a:rPr lang="en-US" sz="4400" b="1" dirty="0">
                <a:latin typeface="Open Sans"/>
                <a:ea typeface="Open Sans"/>
                <a:cs typeface="Open Sans"/>
              </a:rPr>
              <a:t>Preventing or Easing </a:t>
            </a:r>
            <a:br>
              <a:rPr lang="en-US" sz="4400" b="1" dirty="0">
                <a:latin typeface="Open Sans"/>
                <a:ea typeface="Open Sans"/>
                <a:cs typeface="Open Sans"/>
              </a:rPr>
            </a:br>
            <a:r>
              <a:rPr lang="en-US" sz="4400" b="1" dirty="0">
                <a:latin typeface="Open Sans"/>
                <a:ea typeface="Open Sans"/>
                <a:cs typeface="Open Sans"/>
              </a:rPr>
              <a:t>Compassion Fatigue</a:t>
            </a:r>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29D90672-4F92-4CC0-A2DC-2823D1D7A3F7}"/>
              </a:ext>
            </a:extLst>
          </p:cNvPr>
          <p:cNvSpPr txBox="1"/>
          <p:nvPr/>
        </p:nvSpPr>
        <p:spPr>
          <a:xfrm>
            <a:off x="1907038" y="3645164"/>
            <a:ext cx="3980349" cy="1754326"/>
          </a:xfrm>
          <a:prstGeom prst="rect">
            <a:avLst/>
          </a:prstGeom>
          <a:noFill/>
        </p:spPr>
        <p:txBody>
          <a:bodyPr wrap="square" lIns="91440" tIns="45720" rIns="91440" bIns="45720" rtlCol="0" anchor="t">
            <a:spAutoFit/>
          </a:bodyPr>
          <a:lstStyle/>
          <a:p>
            <a:pPr algn="ctr"/>
            <a:r>
              <a:rPr lang="en-US" dirty="0"/>
              <a:t>Today’s guest speaker is Kristen Allen, former RD in Kansas City before former RD Rachel Pollock. Kristen currently assists USCCB/MRS staff with monitoring, documentation, and additional direct assistance applications.</a:t>
            </a:r>
          </a:p>
        </p:txBody>
      </p:sp>
      <p:pic>
        <p:nvPicPr>
          <p:cNvPr id="3" name="Picture 4">
            <a:extLst>
              <a:ext uri="{FF2B5EF4-FFF2-40B4-BE49-F238E27FC236}">
                <a16:creationId xmlns:a16="http://schemas.microsoft.com/office/drawing/2014/main" id="{54510FEE-1E11-4BB2-B015-FCA4FDA88165}"/>
              </a:ext>
            </a:extLst>
          </p:cNvPr>
          <p:cNvPicPr>
            <a:picLocks noChangeAspect="1"/>
          </p:cNvPicPr>
          <p:nvPr/>
        </p:nvPicPr>
        <p:blipFill>
          <a:blip r:embed="rId2"/>
          <a:stretch>
            <a:fillRect/>
          </a:stretch>
        </p:blipFill>
        <p:spPr>
          <a:xfrm>
            <a:off x="8006080" y="1447800"/>
            <a:ext cx="2743200" cy="3657600"/>
          </a:xfrm>
          <a:prstGeom prst="rect">
            <a:avLst/>
          </a:prstGeom>
        </p:spPr>
      </p:pic>
    </p:spTree>
    <p:extLst>
      <p:ext uri="{BB962C8B-B14F-4D97-AF65-F5344CB8AC3E}">
        <p14:creationId xmlns:p14="http://schemas.microsoft.com/office/powerpoint/2010/main" val="224624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1446550"/>
          </a:xfrm>
          <a:prstGeom prst="rect">
            <a:avLst/>
          </a:prstGeom>
          <a:noFill/>
        </p:spPr>
        <p:txBody>
          <a:bodyPr wrap="square" lIns="91440" tIns="45720" rIns="91440" bIns="45720" rtlCol="0" anchor="t">
            <a:spAutoFit/>
          </a:bodyPr>
          <a:lstStyle/>
          <a:p>
            <a:r>
              <a:rPr lang="en-US" sz="4400" b="1" dirty="0">
                <a:latin typeface="Open Sans"/>
                <a:ea typeface="Open Sans"/>
                <a:cs typeface="Open Sans"/>
              </a:rPr>
              <a:t>Trauma </a:t>
            </a:r>
            <a:br>
              <a:rPr lang="en-US" sz="4400" b="1" dirty="0">
                <a:latin typeface="Open Sans"/>
                <a:ea typeface="Open Sans"/>
                <a:cs typeface="Open Sans"/>
              </a:rPr>
            </a:br>
            <a:r>
              <a:rPr lang="en-US" sz="4400" b="1" dirty="0">
                <a:latin typeface="Open Sans"/>
                <a:ea typeface="Open Sans"/>
                <a:cs typeface="Open Sans"/>
              </a:rPr>
              <a:t>Resources</a:t>
            </a:r>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90F45510-C9B3-4594-A96F-3247F871AAA4}"/>
              </a:ext>
            </a:extLst>
          </p:cNvPr>
          <p:cNvSpPr/>
          <p:nvPr/>
        </p:nvSpPr>
        <p:spPr>
          <a:xfrm>
            <a:off x="699711" y="247253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3" name="TextBox 2">
            <a:extLst>
              <a:ext uri="{FF2B5EF4-FFF2-40B4-BE49-F238E27FC236}">
                <a16:creationId xmlns:a16="http://schemas.microsoft.com/office/drawing/2014/main" id="{9663F1CC-10C3-48DA-9EF9-352055789799}"/>
              </a:ext>
            </a:extLst>
          </p:cNvPr>
          <p:cNvSpPr txBox="1"/>
          <p:nvPr/>
        </p:nvSpPr>
        <p:spPr>
          <a:xfrm>
            <a:off x="1484851" y="2562190"/>
            <a:ext cx="1853285" cy="646331"/>
          </a:xfrm>
          <a:prstGeom prst="rect">
            <a:avLst/>
          </a:prstGeom>
          <a:noFill/>
        </p:spPr>
        <p:txBody>
          <a:bodyPr wrap="square" lIns="91440" tIns="45720" rIns="91440" bIns="45720" rtlCol="0" anchor="t">
            <a:spAutoFit/>
          </a:bodyPr>
          <a:lstStyle/>
          <a:p>
            <a:r>
              <a:rPr lang="en-US" dirty="0">
                <a:latin typeface="Open Sans"/>
                <a:ea typeface="Open Sans"/>
                <a:cs typeface="Open Sans"/>
              </a:rPr>
              <a:t>Understand Trauma</a:t>
            </a:r>
            <a:endParaRPr lang="en-US" dirty="0"/>
          </a:p>
        </p:txBody>
      </p:sp>
      <p:sp>
        <p:nvSpPr>
          <p:cNvPr id="31" name="Oval 30">
            <a:extLst>
              <a:ext uri="{FF2B5EF4-FFF2-40B4-BE49-F238E27FC236}">
                <a16:creationId xmlns:a16="http://schemas.microsoft.com/office/drawing/2014/main" id="{DA23C929-E4C2-4361-908B-0B2BCF20084F}"/>
              </a:ext>
            </a:extLst>
          </p:cNvPr>
          <p:cNvSpPr/>
          <p:nvPr/>
        </p:nvSpPr>
        <p:spPr>
          <a:xfrm>
            <a:off x="699711" y="3383020"/>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32" name="TextBox 31">
            <a:extLst>
              <a:ext uri="{FF2B5EF4-FFF2-40B4-BE49-F238E27FC236}">
                <a16:creationId xmlns:a16="http://schemas.microsoft.com/office/drawing/2014/main" id="{4CF771A3-47CF-43CF-9547-31F3AF974D1B}"/>
              </a:ext>
            </a:extLst>
          </p:cNvPr>
          <p:cNvSpPr txBox="1"/>
          <p:nvPr/>
        </p:nvSpPr>
        <p:spPr>
          <a:xfrm>
            <a:off x="1484851" y="3472674"/>
            <a:ext cx="1853285" cy="646331"/>
          </a:xfrm>
          <a:prstGeom prst="rect">
            <a:avLst/>
          </a:prstGeom>
          <a:noFill/>
        </p:spPr>
        <p:txBody>
          <a:bodyPr wrap="square" lIns="91440" tIns="45720" rIns="91440" bIns="45720" rtlCol="0" anchor="t">
            <a:spAutoFit/>
          </a:bodyPr>
          <a:lstStyle/>
          <a:p>
            <a:r>
              <a:rPr lang="en-US" dirty="0">
                <a:latin typeface="Open Sans"/>
                <a:ea typeface="Open Sans"/>
                <a:cs typeface="Open Sans"/>
              </a:rPr>
              <a:t>Better assist clients</a:t>
            </a:r>
            <a:endParaRPr lang="en-US" dirty="0"/>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4366469" y="1575922"/>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pPr>
            <a:r>
              <a:rPr lang="en-US" sz="2000" dirty="0">
                <a:solidFill>
                  <a:schemeClr val="tx1"/>
                </a:solidFill>
                <a:latin typeface="Open Sans"/>
                <a:ea typeface="Open Sans"/>
                <a:cs typeface="Open Sans"/>
              </a:rPr>
              <a:t>Trauma defined</a:t>
            </a:r>
          </a:p>
          <a:p>
            <a:pPr marL="342900" indent="-342900">
              <a:buFont typeface="Arial"/>
              <a:buChar char="•"/>
            </a:pPr>
            <a:r>
              <a:rPr lang="en-US" sz="2000" dirty="0">
                <a:solidFill>
                  <a:schemeClr val="tx1"/>
                </a:solidFill>
                <a:latin typeface="Open Sans"/>
                <a:ea typeface="Open Sans"/>
                <a:cs typeface="Open Sans"/>
              </a:rPr>
              <a:t>Keys to trauma informed care</a:t>
            </a:r>
          </a:p>
          <a:p>
            <a:pPr marL="342900" indent="-342900">
              <a:buFont typeface="Arial"/>
              <a:buChar char="•"/>
            </a:pPr>
            <a:r>
              <a:rPr lang="en-US" sz="2000" dirty="0">
                <a:solidFill>
                  <a:schemeClr val="tx1"/>
                </a:solidFill>
                <a:latin typeface="Open Sans"/>
                <a:ea typeface="Open Sans"/>
                <a:cs typeface="Open Sans"/>
              </a:rPr>
              <a:t>Psychological First Aid</a:t>
            </a:r>
          </a:p>
          <a:p>
            <a:pPr marL="342900" indent="-342900">
              <a:buFont typeface="Arial"/>
              <a:buChar char="•"/>
            </a:pP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Rounded Corners 36">
            <a:extLst>
              <a:ext uri="{FF2B5EF4-FFF2-40B4-BE49-F238E27FC236}">
                <a16:creationId xmlns:a16="http://schemas.microsoft.com/office/drawing/2014/main" id="{9CE864FA-7A00-41FA-B109-AE56996BA016}"/>
              </a:ext>
            </a:extLst>
          </p:cNvPr>
          <p:cNvSpPr/>
          <p:nvPr/>
        </p:nvSpPr>
        <p:spPr>
          <a:xfrm>
            <a:off x="8047139" y="1575923"/>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pPr>
            <a:r>
              <a:rPr lang="en-US" sz="2000" dirty="0">
                <a:solidFill>
                  <a:schemeClr val="tx1"/>
                </a:solidFill>
                <a:latin typeface="Open Sans"/>
                <a:ea typeface="Open Sans"/>
                <a:cs typeface="Open Sans"/>
              </a:rPr>
              <a:t>Addressing barriers</a:t>
            </a:r>
          </a:p>
          <a:p>
            <a:pPr marL="342900" indent="-342900">
              <a:buFont typeface="Arial"/>
              <a:buChar char="•"/>
            </a:pPr>
            <a:r>
              <a:rPr lang="en-US" sz="2000" dirty="0">
                <a:solidFill>
                  <a:schemeClr val="tx1"/>
                </a:solidFill>
                <a:latin typeface="Open Sans"/>
                <a:ea typeface="Open Sans"/>
                <a:cs typeface="Open Sans"/>
              </a:rPr>
              <a:t>Service locators</a:t>
            </a:r>
          </a:p>
        </p:txBody>
      </p:sp>
      <p:sp>
        <p:nvSpPr>
          <p:cNvPr id="38" name="Rectangle: Rounded Corners 37">
            <a:extLst>
              <a:ext uri="{FF2B5EF4-FFF2-40B4-BE49-F238E27FC236}">
                <a16:creationId xmlns:a16="http://schemas.microsoft.com/office/drawing/2014/main" id="{90C32222-9600-47EF-9DB4-75A0FDB6C0F6}"/>
              </a:ext>
            </a:extLst>
          </p:cNvPr>
          <p:cNvSpPr/>
          <p:nvPr/>
        </p:nvSpPr>
        <p:spPr>
          <a:xfrm>
            <a:off x="4366469" y="4383159"/>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000" dirty="0">
                <a:solidFill>
                  <a:schemeClr val="tx1"/>
                </a:solidFill>
                <a:latin typeface="Open Sans"/>
                <a:ea typeface="Open Sans"/>
                <a:cs typeface="Open Sans"/>
              </a:rPr>
              <a:t>Adverse childhood experiences</a:t>
            </a:r>
          </a:p>
          <a:p>
            <a:pPr marL="342900" indent="-342900">
              <a:buFont typeface="Arial" panose="020B0604020202020204" pitchFamily="34" charset="0"/>
              <a:buChar char="•"/>
            </a:pPr>
            <a:r>
              <a:rPr lang="en-US" sz="2000" dirty="0">
                <a:solidFill>
                  <a:schemeClr val="tx1"/>
                </a:solidFill>
                <a:latin typeface="Open Sans"/>
                <a:ea typeface="Open Sans"/>
                <a:cs typeface="Open Sans"/>
              </a:rPr>
              <a:t>Tools for parents &amp; schools</a:t>
            </a:r>
          </a:p>
        </p:txBody>
      </p:sp>
      <p:sp>
        <p:nvSpPr>
          <p:cNvPr id="39" name="Rectangle: Rounded Corners 38">
            <a:extLst>
              <a:ext uri="{FF2B5EF4-FFF2-40B4-BE49-F238E27FC236}">
                <a16:creationId xmlns:a16="http://schemas.microsoft.com/office/drawing/2014/main" id="{AC4F1844-0B5B-4B26-86BB-E3759A292A0C}"/>
              </a:ext>
            </a:extLst>
          </p:cNvPr>
          <p:cNvSpPr/>
          <p:nvPr/>
        </p:nvSpPr>
        <p:spPr>
          <a:xfrm>
            <a:off x="8047139" y="4383158"/>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pPr>
            <a:r>
              <a:rPr lang="en-US" sz="2000" dirty="0">
                <a:solidFill>
                  <a:schemeClr val="tx1"/>
                </a:solidFill>
                <a:latin typeface="Open Sans"/>
                <a:ea typeface="Open Sans"/>
                <a:cs typeface="Open Sans"/>
              </a:rPr>
              <a:t>Vicarious trauma</a:t>
            </a:r>
          </a:p>
          <a:p>
            <a:pPr marL="342900" indent="-342900">
              <a:buFont typeface="Arial"/>
              <a:buChar char="•"/>
            </a:pPr>
            <a:r>
              <a:rPr lang="en-US" sz="2000" dirty="0">
                <a:solidFill>
                  <a:schemeClr val="tx1"/>
                </a:solidFill>
                <a:latin typeface="Open Sans"/>
                <a:ea typeface="Open Sans"/>
                <a:cs typeface="Open Sans"/>
              </a:rPr>
              <a:t>Organizational strategies</a:t>
            </a:r>
          </a:p>
          <a:p>
            <a:pPr marL="342900" indent="-342900">
              <a:buFont typeface="Arial"/>
              <a:buChar char="•"/>
            </a:pPr>
            <a:r>
              <a:rPr lang="en-US" sz="2000" dirty="0">
                <a:solidFill>
                  <a:schemeClr val="tx1"/>
                </a:solidFill>
                <a:latin typeface="Open Sans"/>
                <a:ea typeface="Open Sans"/>
                <a:cs typeface="Open Sans"/>
              </a:rPr>
              <a:t>Tools to reduce anxiety and stress</a:t>
            </a:r>
          </a:p>
          <a:p>
            <a:pPr marL="342900" indent="-342900">
              <a:buFont typeface="Arial"/>
              <a:buChar char="•"/>
            </a:pPr>
            <a:endParaRPr lang="en-US" sz="2000" dirty="0">
              <a:solidFill>
                <a:schemeClr val="tx1"/>
              </a:solidFill>
              <a:latin typeface="Open Sans"/>
              <a:ea typeface="Open Sans"/>
              <a:cs typeface="Open Sans"/>
            </a:endParaRP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4366469" y="93440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bg1"/>
                </a:solidFill>
                <a:latin typeface="Open Sans"/>
                <a:ea typeface="Open Sans"/>
                <a:cs typeface="Open Sans"/>
              </a:rPr>
              <a:t>Trauma Informed Care</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Rounded Corners 40">
            <a:extLst>
              <a:ext uri="{FF2B5EF4-FFF2-40B4-BE49-F238E27FC236}">
                <a16:creationId xmlns:a16="http://schemas.microsoft.com/office/drawing/2014/main" id="{E59E04F6-E1CB-45DF-91D1-2983B8BD82C1}"/>
              </a:ext>
            </a:extLst>
          </p:cNvPr>
          <p:cNvSpPr/>
          <p:nvPr/>
        </p:nvSpPr>
        <p:spPr>
          <a:xfrm>
            <a:off x="8047138" y="92173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bg1"/>
                </a:solidFill>
                <a:latin typeface="Open Sans"/>
                <a:ea typeface="Open Sans"/>
                <a:cs typeface="Open Sans"/>
              </a:rPr>
              <a:t>Accessing Mental Health</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Rounded Corners 41">
            <a:extLst>
              <a:ext uri="{FF2B5EF4-FFF2-40B4-BE49-F238E27FC236}">
                <a16:creationId xmlns:a16="http://schemas.microsoft.com/office/drawing/2014/main" id="{2167F041-DC1E-45F3-94C0-597D1C3C6A32}"/>
              </a:ext>
            </a:extLst>
          </p:cNvPr>
          <p:cNvSpPr/>
          <p:nvPr/>
        </p:nvSpPr>
        <p:spPr>
          <a:xfrm>
            <a:off x="4366469" y="3749126"/>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bg1"/>
                </a:solidFill>
                <a:latin typeface="Open Sans"/>
                <a:ea typeface="Open Sans"/>
                <a:cs typeface="Open Sans"/>
              </a:rPr>
              <a:t>Minor Specific</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Rounded Corners 42">
            <a:extLst>
              <a:ext uri="{FF2B5EF4-FFF2-40B4-BE49-F238E27FC236}">
                <a16:creationId xmlns:a16="http://schemas.microsoft.com/office/drawing/2014/main" id="{BF051A68-5EC7-488C-9F2B-4628289AB4A2}"/>
              </a:ext>
            </a:extLst>
          </p:cNvPr>
          <p:cNvSpPr/>
          <p:nvPr/>
        </p:nvSpPr>
        <p:spPr>
          <a:xfrm>
            <a:off x="8033228" y="376511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bg1"/>
                </a:solidFill>
                <a:latin typeface="Open Sans"/>
                <a:ea typeface="Open Sans"/>
                <a:cs typeface="Open Sans"/>
              </a:rPr>
              <a:t>Staff Mental Health</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Oval 43">
            <a:extLst>
              <a:ext uri="{FF2B5EF4-FFF2-40B4-BE49-F238E27FC236}">
                <a16:creationId xmlns:a16="http://schemas.microsoft.com/office/drawing/2014/main" id="{EC49ED6C-2B5E-4AE0-A57E-DE1E67067D40}"/>
              </a:ext>
            </a:extLst>
          </p:cNvPr>
          <p:cNvSpPr/>
          <p:nvPr/>
        </p:nvSpPr>
        <p:spPr>
          <a:xfrm>
            <a:off x="699711" y="4293504"/>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45" name="TextBox 44">
            <a:extLst>
              <a:ext uri="{FF2B5EF4-FFF2-40B4-BE49-F238E27FC236}">
                <a16:creationId xmlns:a16="http://schemas.microsoft.com/office/drawing/2014/main" id="{9A097461-AD3F-45B1-A97F-7A2A8480CE9F}"/>
              </a:ext>
            </a:extLst>
          </p:cNvPr>
          <p:cNvSpPr txBox="1"/>
          <p:nvPr/>
        </p:nvSpPr>
        <p:spPr>
          <a:xfrm>
            <a:off x="1484851" y="4383158"/>
            <a:ext cx="1853285" cy="369332"/>
          </a:xfrm>
          <a:prstGeom prst="rect">
            <a:avLst/>
          </a:prstGeom>
          <a:noFill/>
        </p:spPr>
        <p:txBody>
          <a:bodyPr wrap="square" lIns="91440" tIns="45720" rIns="91440" bIns="45720" rtlCol="0" anchor="t">
            <a:spAutoFit/>
          </a:bodyPr>
          <a:lstStyle/>
          <a:p>
            <a:r>
              <a:rPr lang="en-US" dirty="0">
                <a:latin typeface="Open Sans"/>
                <a:ea typeface="Open Sans"/>
                <a:cs typeface="Open Sans"/>
              </a:rPr>
              <a:t>Care for staff</a:t>
            </a:r>
            <a:endParaRPr lang="en-US" dirty="0"/>
          </a:p>
        </p:txBody>
      </p:sp>
    </p:spTree>
    <p:extLst>
      <p:ext uri="{BB962C8B-B14F-4D97-AF65-F5344CB8AC3E}">
        <p14:creationId xmlns:p14="http://schemas.microsoft.com/office/powerpoint/2010/main" val="221453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71374" y="2209374"/>
            <a:ext cx="3502837" cy="2554545"/>
          </a:xfrm>
          <a:prstGeom prst="rect">
            <a:avLst/>
          </a:prstGeom>
          <a:noFill/>
        </p:spPr>
        <p:txBody>
          <a:bodyPr wrap="square" lIns="91440" tIns="45720" rIns="91440" bIns="45720" rtlCol="0" anchor="t">
            <a:spAutoFit/>
          </a:bodyPr>
          <a:lstStyle/>
          <a:p>
            <a:pPr algn="ctr"/>
            <a:r>
              <a:rPr lang="en-US" sz="4000" b="1" dirty="0">
                <a:latin typeface="Open Sans"/>
                <a:ea typeface="Open Sans"/>
                <a:cs typeface="Open Sans"/>
              </a:rPr>
              <a:t>Preventing or Easing Compassion Fatigue</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347411" y="455239"/>
            <a:ext cx="7373215" cy="606281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5050262" y="1583773"/>
            <a:ext cx="6384673" cy="3693319"/>
          </a:xfrm>
          <a:prstGeom prst="rect">
            <a:avLst/>
          </a:prstGeom>
          <a:noFill/>
        </p:spPr>
        <p:txBody>
          <a:bodyPr wrap="square" lIns="91440" tIns="45720" rIns="91440" bIns="45720" rtlCol="0" anchor="t">
            <a:spAutoFit/>
          </a:bodyPr>
          <a:lstStyle/>
          <a:p>
            <a:r>
              <a:rPr lang="en-US" b="1" dirty="0">
                <a:latin typeface="Open Sans"/>
                <a:ea typeface="Open Sans"/>
                <a:cs typeface="Open Sans"/>
              </a:rPr>
              <a:t>Secondary Trauma</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Staff's own emotions and behaviors that result from helping or wanting to help someone with a trauma background</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a:ea typeface="Open Sans"/>
                <a:cs typeface="Open Sans"/>
              </a:rPr>
              <a:t>Professional Burnout</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Exhaustion from constant exposure to stress while working with clients who are vulnerable and/or suffering</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a:ea typeface="Open Sans"/>
                <a:cs typeface="Open Sans"/>
              </a:rPr>
              <a:t>Compassion Fatigue</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Combination of the above that includes organizational demands (i.e. paperwork, administrative hurdles)</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78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71374" y="2209374"/>
            <a:ext cx="3502837" cy="3170099"/>
          </a:xfrm>
          <a:prstGeom prst="rect">
            <a:avLst/>
          </a:prstGeom>
          <a:noFill/>
        </p:spPr>
        <p:txBody>
          <a:bodyPr wrap="square" lIns="91440" tIns="45720" rIns="91440" bIns="45720" rtlCol="0" anchor="t">
            <a:spAutoFit/>
          </a:bodyPr>
          <a:lstStyle/>
          <a:p>
            <a:pPr algn="ctr"/>
            <a:r>
              <a:rPr lang="en-US" sz="4000" b="1" dirty="0">
                <a:ea typeface="+mn-lt"/>
                <a:cs typeface="+mn-lt"/>
              </a:rPr>
              <a:t>Preventing or Easing </a:t>
            </a:r>
            <a:endParaRPr lang="en-US" dirty="0">
              <a:ea typeface="+mn-lt"/>
              <a:cs typeface="+mn-lt"/>
            </a:endParaRPr>
          </a:p>
          <a:p>
            <a:pPr algn="ctr"/>
            <a:r>
              <a:rPr lang="en-US" sz="4000" b="1" dirty="0">
                <a:ea typeface="+mn-lt"/>
                <a:cs typeface="+mn-lt"/>
              </a:rPr>
              <a:t>Compassion </a:t>
            </a:r>
            <a:endParaRPr lang="en-US" dirty="0">
              <a:ea typeface="+mn-lt"/>
              <a:cs typeface="+mn-lt"/>
            </a:endParaRPr>
          </a:p>
          <a:p>
            <a:pPr algn="ctr"/>
            <a:r>
              <a:rPr lang="en-US" sz="4000" b="1" dirty="0">
                <a:ea typeface="+mn-lt"/>
                <a:cs typeface="+mn-lt"/>
              </a:rPr>
              <a:t>Fatigue</a:t>
            </a:r>
            <a:endParaRPr lang="en-US" dirty="0">
              <a:ea typeface="+mn-lt"/>
              <a:cs typeface="+mn-lt"/>
            </a:endParaRPr>
          </a:p>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4347411" y="455239"/>
            <a:ext cx="7373215" cy="606281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5050262" y="1919053"/>
            <a:ext cx="6384673" cy="3139321"/>
          </a:xfrm>
          <a:prstGeom prst="rect">
            <a:avLst/>
          </a:prstGeom>
          <a:noFill/>
        </p:spPr>
        <p:txBody>
          <a:bodyPr wrap="square" lIns="91440" tIns="45720" rIns="91440" bIns="45720" rtlCol="0" anchor="t">
            <a:spAutoFit/>
          </a:bodyPr>
          <a:lstStyle/>
          <a:p>
            <a:r>
              <a:rPr lang="en-US" b="1" dirty="0">
                <a:latin typeface="Open Sans"/>
                <a:ea typeface="Open Sans"/>
                <a:cs typeface="Open Sans"/>
              </a:rPr>
              <a:t>Organizational Responses to Stress</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Does senior leadership understand and partner with RD to address stress reactions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Create comfortable work and retreat spaces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Trauma informed supervision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Crisis response plan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a:ea typeface="Open Sans"/>
                <a:cs typeface="Open Sans"/>
              </a:rPr>
              <a:t>Self-Care Strategies</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Mindfulness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Relaxation Strategies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a:ea typeface="Open Sans"/>
                <a:cs typeface="Open Sans"/>
              </a:rPr>
              <a:t>Individualized approach</a:t>
            </a:r>
            <a:endPar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900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a:latin typeface="Open Sans" panose="020B0606030504020204" pitchFamily="34" charset="0"/>
                <a:ea typeface="Open Sans" panose="020B0606030504020204" pitchFamily="34" charset="0"/>
                <a:cs typeface="Open Sans" panose="020B0606030504020204" pitchFamily="34" charset="0"/>
              </a:rPr>
              <a:t>Thank you!</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496935"/>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3344410" y="3306212"/>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5246217" y="3324271"/>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7148024" y="3326804"/>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3251" y="3272147"/>
            <a:ext cx="914400" cy="9144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435577"/>
            <a:ext cx="1686989" cy="584775"/>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sp>
        <p:nvSpPr>
          <p:cNvPr id="10" name="Rectangle 9">
            <a:extLst>
              <a:ext uri="{FF2B5EF4-FFF2-40B4-BE49-F238E27FC236}">
                <a16:creationId xmlns:a16="http://schemas.microsoft.com/office/drawing/2014/main" id="{6CE9B23D-E98B-4912-8509-71F0E1287527}"/>
              </a:ext>
            </a:extLst>
          </p:cNvPr>
          <p:cNvSpPr/>
          <p:nvPr/>
        </p:nvSpPr>
        <p:spPr>
          <a:xfrm>
            <a:off x="10024917" y="316615"/>
            <a:ext cx="1827744" cy="369332"/>
          </a:xfrm>
          <a:prstGeom prst="rect">
            <a:avLst/>
          </a:prstGeom>
        </p:spPr>
        <p:txBody>
          <a:bodyPr wrap="none">
            <a:spAutoFit/>
          </a:bodyPr>
          <a:lstStyle/>
          <a:p>
            <a:r>
              <a:rPr lang="en-US">
                <a:latin typeface="Open Sans" panose="020B0606030504020204" pitchFamily="34" charset="0"/>
                <a:ea typeface="Open Sans" panose="020B0606030504020204" pitchFamily="34" charset="0"/>
                <a:cs typeface="Open Sans" panose="020B0606030504020204" pitchFamily="34" charset="0"/>
              </a:rPr>
              <a:t>January 1, 2021</a:t>
            </a:r>
          </a:p>
        </p:txBody>
      </p:sp>
      <p:grpSp>
        <p:nvGrpSpPr>
          <p:cNvPr id="22" name="Group 41">
            <a:extLst>
              <a:ext uri="{FF2B5EF4-FFF2-40B4-BE49-F238E27FC236}">
                <a16:creationId xmlns:a16="http://schemas.microsoft.com/office/drawing/2014/main" id="{7DA68522-4B41-46BF-A25A-727ABE64C5A4}"/>
              </a:ext>
            </a:extLst>
          </p:cNvPr>
          <p:cNvGrpSpPr/>
          <p:nvPr/>
        </p:nvGrpSpPr>
        <p:grpSpPr>
          <a:xfrm>
            <a:off x="7952757" y="3502781"/>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771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514072" y="3617683"/>
            <a:ext cx="4647122" cy="400110"/>
          </a:xfrm>
          <a:prstGeom prst="rect">
            <a:avLst/>
          </a:prstGeom>
          <a:noFill/>
        </p:spPr>
        <p:txBody>
          <a:bodyPr wrap="square" rtlCol="0">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Christa</a:t>
            </a:r>
            <a:r>
              <a:rPr lang="en-US" sz="2000">
                <a:latin typeface="Open Sans" panose="020B0606030504020204" pitchFamily="34" charset="0"/>
                <a:ea typeface="Open Sans" panose="020B0606030504020204" pitchFamily="34" charset="0"/>
                <a:cs typeface="Open Sans" panose="020B0606030504020204" pitchFamily="34" charset="0"/>
              </a:rPr>
              <a:t> will be your facilitator today.</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454885" y="1427192"/>
            <a:ext cx="5912998" cy="400361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773783" y="2358256"/>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12" name="Rectangle: Rounded Corners 11">
            <a:extLst>
              <a:ext uri="{FF2B5EF4-FFF2-40B4-BE49-F238E27FC236}">
                <a16:creationId xmlns:a16="http://schemas.microsoft.com/office/drawing/2014/main" id="{6D9885F8-73C7-4895-B921-ABD418AF79A1}"/>
              </a:ext>
            </a:extLst>
          </p:cNvPr>
          <p:cNvSpPr/>
          <p:nvPr/>
        </p:nvSpPr>
        <p:spPr>
          <a:xfrm>
            <a:off x="8515403" y="1635240"/>
            <a:ext cx="2614129" cy="358751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Associate Director of Diocesan Development and Support at USCCB</a:t>
            </a:r>
          </a:p>
        </p:txBody>
      </p:sp>
      <p:pic>
        <p:nvPicPr>
          <p:cNvPr id="17" name="Picture 16">
            <a:extLst>
              <a:ext uri="{FF2B5EF4-FFF2-40B4-BE49-F238E27FC236}">
                <a16:creationId xmlns:a16="http://schemas.microsoft.com/office/drawing/2014/main" id="{D338AA0D-D175-48EE-8F1A-3D13D256EDD9}"/>
              </a:ext>
            </a:extLst>
          </p:cNvPr>
          <p:cNvPicPr>
            <a:picLocks noChangeAspect="1"/>
          </p:cNvPicPr>
          <p:nvPr/>
        </p:nvPicPr>
        <p:blipFill rotWithShape="1">
          <a:blip r:embed="rId2">
            <a:extLst>
              <a:ext uri="{28A0092B-C50C-407E-A947-70E740481C1C}">
                <a14:useLocalDpi xmlns:a14="http://schemas.microsoft.com/office/drawing/2010/main" val="0"/>
              </a:ext>
            </a:extLst>
          </a:blip>
          <a:srcRect l="51139" t="10051" r="31770" b="52087"/>
          <a:stretch/>
        </p:blipFill>
        <p:spPr>
          <a:xfrm>
            <a:off x="5760954" y="1619055"/>
            <a:ext cx="2589952" cy="3720724"/>
          </a:xfrm>
          <a:prstGeom prst="rect">
            <a:avLst/>
          </a:prstGeom>
          <a:ln>
            <a:noFill/>
          </a:ln>
          <a:effectLst>
            <a:softEdge rad="112500"/>
          </a:effectLst>
        </p:spPr>
      </p:pic>
    </p:spTree>
    <p:extLst>
      <p:ext uri="{BB962C8B-B14F-4D97-AF65-F5344CB8AC3E}">
        <p14:creationId xmlns:p14="http://schemas.microsoft.com/office/powerpoint/2010/main" val="149094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587830" y="1143001"/>
            <a:ext cx="6819650"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Today’s</a:t>
            </a:r>
            <a:r>
              <a:rPr lang="en-US" sz="4000" b="1">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880844" y="301164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747079" y="2963520"/>
            <a:ext cx="3663820" cy="76944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Defining Basic Needs</a:t>
            </a:r>
          </a:p>
          <a:p>
            <a:pPr algn="ct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(Self-Reliance Index)</a:t>
            </a:r>
          </a:p>
        </p:txBody>
      </p:sp>
      <p:sp>
        <p:nvSpPr>
          <p:cNvPr id="5" name="Oval 4">
            <a:extLst>
              <a:ext uri="{FF2B5EF4-FFF2-40B4-BE49-F238E27FC236}">
                <a16:creationId xmlns:a16="http://schemas.microsoft.com/office/drawing/2014/main" id="{1560DBEE-898D-47F7-9E61-A94952BA2F7E}"/>
              </a:ext>
            </a:extLst>
          </p:cNvPr>
          <p:cNvSpPr/>
          <p:nvPr/>
        </p:nvSpPr>
        <p:spPr>
          <a:xfrm>
            <a:off x="880844" y="429813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1747079" y="4298138"/>
            <a:ext cx="3663820"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Prioritizing APA Services</a:t>
            </a:r>
          </a:p>
        </p:txBody>
      </p:sp>
      <p:sp>
        <p:nvSpPr>
          <p:cNvPr id="7" name="Oval 6">
            <a:extLst>
              <a:ext uri="{FF2B5EF4-FFF2-40B4-BE49-F238E27FC236}">
                <a16:creationId xmlns:a16="http://schemas.microsoft.com/office/drawing/2014/main" id="{ACB8BBAF-0826-4A56-8B7A-FCF3A3847418}"/>
              </a:ext>
            </a:extLst>
          </p:cNvPr>
          <p:cNvSpPr/>
          <p:nvPr/>
        </p:nvSpPr>
        <p:spPr>
          <a:xfrm>
            <a:off x="6778179" y="3002280"/>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Rounded Corners 7">
            <a:extLst>
              <a:ext uri="{FF2B5EF4-FFF2-40B4-BE49-F238E27FC236}">
                <a16:creationId xmlns:a16="http://schemas.microsoft.com/office/drawing/2014/main" id="{6344CB4F-ACCB-41E2-8BEE-0DA281808FE2}"/>
              </a:ext>
            </a:extLst>
          </p:cNvPr>
          <p:cNvSpPr/>
          <p:nvPr/>
        </p:nvSpPr>
        <p:spPr>
          <a:xfrm>
            <a:off x="7644412" y="3002280"/>
            <a:ext cx="3666744"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Flexibilities in the APA CA</a:t>
            </a:r>
          </a:p>
        </p:txBody>
      </p:sp>
      <p:sp>
        <p:nvSpPr>
          <p:cNvPr id="11" name="Oval 10">
            <a:extLst>
              <a:ext uri="{FF2B5EF4-FFF2-40B4-BE49-F238E27FC236}">
                <a16:creationId xmlns:a16="http://schemas.microsoft.com/office/drawing/2014/main" id="{CACF3589-108A-4DE8-8C70-7AE5B4F1134C}"/>
              </a:ext>
            </a:extLst>
          </p:cNvPr>
          <p:cNvSpPr/>
          <p:nvPr/>
        </p:nvSpPr>
        <p:spPr>
          <a:xfrm>
            <a:off x="6782721" y="429813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2" name="Rectangle: Rounded Corners 11">
            <a:extLst>
              <a:ext uri="{FF2B5EF4-FFF2-40B4-BE49-F238E27FC236}">
                <a16:creationId xmlns:a16="http://schemas.microsoft.com/office/drawing/2014/main" id="{D88111FA-4793-4495-B1D3-F612CC99A2FF}"/>
              </a:ext>
            </a:extLst>
          </p:cNvPr>
          <p:cNvSpPr/>
          <p:nvPr/>
        </p:nvSpPr>
        <p:spPr>
          <a:xfrm>
            <a:off x="7648956" y="4217927"/>
            <a:ext cx="3666744" cy="72304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Preventing or Easing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Compassion Fatigue</a:t>
            </a:r>
          </a:p>
        </p:txBody>
      </p:sp>
    </p:spTree>
    <p:extLst>
      <p:ext uri="{BB962C8B-B14F-4D97-AF65-F5344CB8AC3E}">
        <p14:creationId xmlns:p14="http://schemas.microsoft.com/office/powerpoint/2010/main" val="1954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053304" y="190606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5919538" y="1707157"/>
            <a:ext cx="5614737"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Identify immediate client needs</a:t>
            </a:r>
          </a:p>
        </p:txBody>
      </p:sp>
      <p:sp>
        <p:nvSpPr>
          <p:cNvPr id="14" name="Oval 13">
            <a:extLst>
              <a:ext uri="{FF2B5EF4-FFF2-40B4-BE49-F238E27FC236}">
                <a16:creationId xmlns:a16="http://schemas.microsoft.com/office/drawing/2014/main" id="{A9C5F257-C6F8-4600-B637-AEFF447306D5}"/>
              </a:ext>
            </a:extLst>
          </p:cNvPr>
          <p:cNvSpPr/>
          <p:nvPr/>
        </p:nvSpPr>
        <p:spPr>
          <a:xfrm>
            <a:off x="5053304" y="308719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5919538" y="2888292"/>
            <a:ext cx="5614737"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Prioritize the most important APA services</a:t>
            </a:r>
          </a:p>
        </p:txBody>
      </p:sp>
      <p:sp>
        <p:nvSpPr>
          <p:cNvPr id="16" name="Oval 15">
            <a:extLst>
              <a:ext uri="{FF2B5EF4-FFF2-40B4-BE49-F238E27FC236}">
                <a16:creationId xmlns:a16="http://schemas.microsoft.com/office/drawing/2014/main" id="{DC57F638-93B8-49BB-9897-6A516F941556}"/>
              </a:ext>
            </a:extLst>
          </p:cNvPr>
          <p:cNvSpPr/>
          <p:nvPr/>
        </p:nvSpPr>
        <p:spPr>
          <a:xfrm>
            <a:off x="5053304" y="427423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5889976" y="4069427"/>
            <a:ext cx="5614737"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Utilize flexibilities in the APA Cooperative Agreement to best serve clients</a:t>
            </a:r>
          </a:p>
        </p:txBody>
      </p:sp>
    </p:spTree>
    <p:extLst>
      <p:ext uri="{BB962C8B-B14F-4D97-AF65-F5344CB8AC3E}">
        <p14:creationId xmlns:p14="http://schemas.microsoft.com/office/powerpoint/2010/main" val="37540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65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F8ED2-F4DD-44BD-B7EE-C18F988A3161}"/>
              </a:ext>
            </a:extLst>
          </p:cNvPr>
          <p:cNvSpPr txBox="1"/>
          <p:nvPr/>
        </p:nvSpPr>
        <p:spPr>
          <a:xfrm>
            <a:off x="1183105" y="1905506"/>
            <a:ext cx="982579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Give me a thumbs up if you have seen or used evaluations like the refugee self-reliance index, HUD’s barriers to housing stability assessment, or a similar measurement tool </a:t>
            </a:r>
            <a:r>
              <a:rPr lang="en-US" sz="4800" dirty="0">
                <a:solidFill>
                  <a:prstClr val="white"/>
                </a:solidFill>
                <a:latin typeface="Calibri" panose="020F0502020204030204"/>
                <a:sym typeface="Wingdings 2" panose="05020102010507070707" pitchFamily="18" charset="2"/>
              </a:rPr>
              <a:t></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85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200329"/>
          </a:xfrm>
          <a:prstGeom prst="rect">
            <a:avLst/>
          </a:prstGeom>
          <a:noFill/>
        </p:spPr>
        <p:txBody>
          <a:bodyPr wrap="square" rtlCol="0">
            <a:spAutoFit/>
          </a:bodyPr>
          <a:lstStyle/>
          <a:p>
            <a:pPr algn="ctr"/>
            <a:r>
              <a:rPr lang="en-US" sz="3600" b="1">
                <a:latin typeface="Open Sans" panose="020B0606030504020204" pitchFamily="34" charset="0"/>
                <a:ea typeface="Open Sans" panose="020B0606030504020204" pitchFamily="34" charset="0"/>
                <a:cs typeface="Open Sans" panose="020B0606030504020204" pitchFamily="34" charset="0"/>
              </a:rPr>
              <a:t>Self-Reliance Index</a:t>
            </a:r>
          </a:p>
        </p:txBody>
      </p:sp>
      <p:sp>
        <p:nvSpPr>
          <p:cNvPr id="10" name="Oval 9">
            <a:extLst>
              <a:ext uri="{FF2B5EF4-FFF2-40B4-BE49-F238E27FC236}">
                <a16:creationId xmlns:a16="http://schemas.microsoft.com/office/drawing/2014/main" id="{071FE820-CEDE-41E3-A008-3D5E65517D92}"/>
              </a:ext>
            </a:extLst>
          </p:cNvPr>
          <p:cNvSpPr/>
          <p:nvPr/>
        </p:nvSpPr>
        <p:spPr>
          <a:xfrm>
            <a:off x="5553695" y="1668057"/>
            <a:ext cx="2287700" cy="213346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Housing and Safety</a:t>
            </a:r>
          </a:p>
        </p:txBody>
      </p:sp>
      <p:sp>
        <p:nvSpPr>
          <p:cNvPr id="14" name="Oval 13">
            <a:extLst>
              <a:ext uri="{FF2B5EF4-FFF2-40B4-BE49-F238E27FC236}">
                <a16:creationId xmlns:a16="http://schemas.microsoft.com/office/drawing/2014/main" id="{A9C5F257-C6F8-4600-B637-AEFF447306D5}"/>
              </a:ext>
            </a:extLst>
          </p:cNvPr>
          <p:cNvSpPr/>
          <p:nvPr/>
        </p:nvSpPr>
        <p:spPr>
          <a:xfrm>
            <a:off x="7298429" y="152683"/>
            <a:ext cx="2287700" cy="213346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Food Security</a:t>
            </a:r>
          </a:p>
        </p:txBody>
      </p:sp>
      <p:sp>
        <p:nvSpPr>
          <p:cNvPr id="16" name="Oval 15">
            <a:extLst>
              <a:ext uri="{FF2B5EF4-FFF2-40B4-BE49-F238E27FC236}">
                <a16:creationId xmlns:a16="http://schemas.microsoft.com/office/drawing/2014/main" id="{DC57F638-93B8-49BB-9897-6A516F941556}"/>
              </a:ext>
            </a:extLst>
          </p:cNvPr>
          <p:cNvSpPr/>
          <p:nvPr/>
        </p:nvSpPr>
        <p:spPr>
          <a:xfrm>
            <a:off x="9043162" y="1668057"/>
            <a:ext cx="2287700" cy="213346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Physical Health</a:t>
            </a:r>
          </a:p>
        </p:txBody>
      </p:sp>
      <p:sp>
        <p:nvSpPr>
          <p:cNvPr id="18" name="Oval 17">
            <a:extLst>
              <a:ext uri="{FF2B5EF4-FFF2-40B4-BE49-F238E27FC236}">
                <a16:creationId xmlns:a16="http://schemas.microsoft.com/office/drawing/2014/main" id="{0A09A90A-3C12-4ED5-BB3C-F49FE4B0B720}"/>
              </a:ext>
            </a:extLst>
          </p:cNvPr>
          <p:cNvSpPr/>
          <p:nvPr/>
        </p:nvSpPr>
        <p:spPr>
          <a:xfrm>
            <a:off x="8579396" y="3872133"/>
            <a:ext cx="2287700" cy="213346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Mental Health</a:t>
            </a:r>
          </a:p>
        </p:txBody>
      </p:sp>
      <p:sp>
        <p:nvSpPr>
          <p:cNvPr id="12" name="TextBox 11">
            <a:extLst>
              <a:ext uri="{FF2B5EF4-FFF2-40B4-BE49-F238E27FC236}">
                <a16:creationId xmlns:a16="http://schemas.microsoft.com/office/drawing/2014/main" id="{93AF091D-3BBC-482C-B759-2EF2344AE722}"/>
              </a:ext>
            </a:extLst>
          </p:cNvPr>
          <p:cNvSpPr txBox="1"/>
          <p:nvPr/>
        </p:nvSpPr>
        <p:spPr>
          <a:xfrm>
            <a:off x="783771" y="3347357"/>
            <a:ext cx="3563362" cy="1386167"/>
          </a:xfrm>
          <a:prstGeom prst="rect">
            <a:avLst/>
          </a:prstGeom>
          <a:noFill/>
        </p:spPr>
        <p:txBody>
          <a:bodyPr wrap="square" rtlCol="0">
            <a:spAutoFit/>
          </a:bodyPr>
          <a:lstStyle/>
          <a:p>
            <a:pPr algn="ctr"/>
            <a:r>
              <a:rPr lang="en-US" sz="2800">
                <a:latin typeface="Open Sans" panose="020B0606030504020204" pitchFamily="34" charset="0"/>
                <a:ea typeface="Open Sans" panose="020B0606030504020204" pitchFamily="34" charset="0"/>
                <a:cs typeface="Open Sans" panose="020B0606030504020204" pitchFamily="34" charset="0"/>
              </a:rPr>
              <a:t>Components can be grouped into five key categories:</a:t>
            </a:r>
          </a:p>
        </p:txBody>
      </p:sp>
      <p:sp>
        <p:nvSpPr>
          <p:cNvPr id="13" name="TextBox 12">
            <a:extLst>
              <a:ext uri="{FF2B5EF4-FFF2-40B4-BE49-F238E27FC236}">
                <a16:creationId xmlns:a16="http://schemas.microsoft.com/office/drawing/2014/main" id="{C30CDB19-4BF3-4EF1-8F82-B5AC2D1AC277}"/>
              </a:ext>
            </a:extLst>
          </p:cNvPr>
          <p:cNvSpPr txBox="1"/>
          <p:nvPr/>
        </p:nvSpPr>
        <p:spPr>
          <a:xfrm>
            <a:off x="163284" y="6335985"/>
            <a:ext cx="12212056" cy="369332"/>
          </a:xfrm>
          <a:prstGeom prst="rect">
            <a:avLst/>
          </a:prstGeom>
          <a:noFill/>
        </p:spPr>
        <p:txBody>
          <a:bodyPr wrap="square" rtlCol="0">
            <a:spAutoFit/>
          </a:bodyPr>
          <a:lstStyle/>
          <a:p>
            <a:r>
              <a:rPr lang="en-US">
                <a:latin typeface="Open Sans" panose="020B0606030504020204" pitchFamily="34" charset="0"/>
                <a:ea typeface="Open Sans" panose="020B0606030504020204" pitchFamily="34" charset="0"/>
                <a:cs typeface="Open Sans" panose="020B0606030504020204" pitchFamily="34" charset="0"/>
              </a:rPr>
              <a:t>“Self-Reliance Index.” </a:t>
            </a:r>
            <a:r>
              <a:rPr lang="en-US" i="1">
                <a:latin typeface="Open Sans" panose="020B0606030504020204" pitchFamily="34" charset="0"/>
                <a:ea typeface="Open Sans" panose="020B0606030504020204" pitchFamily="34" charset="0"/>
                <a:cs typeface="Open Sans" panose="020B0606030504020204" pitchFamily="34" charset="0"/>
              </a:rPr>
              <a:t>Refugee</a:t>
            </a:r>
            <a:r>
              <a:rPr lang="en-US">
                <a:latin typeface="Open Sans" panose="020B0606030504020204" pitchFamily="34" charset="0"/>
                <a:ea typeface="Open Sans" panose="020B0606030504020204" pitchFamily="34" charset="0"/>
                <a:cs typeface="Open Sans" panose="020B0606030504020204" pitchFamily="34" charset="0"/>
              </a:rPr>
              <a:t> </a:t>
            </a:r>
            <a:r>
              <a:rPr lang="en-US" i="1">
                <a:latin typeface="Open Sans" panose="020B0606030504020204" pitchFamily="34" charset="0"/>
                <a:ea typeface="Open Sans" panose="020B0606030504020204" pitchFamily="34" charset="0"/>
                <a:cs typeface="Open Sans" panose="020B0606030504020204" pitchFamily="34" charset="0"/>
              </a:rPr>
              <a:t>Self-Reliance Initiative,</a:t>
            </a:r>
            <a:r>
              <a:rPr lang="en-US">
                <a:latin typeface="Open Sans" panose="020B0606030504020204" pitchFamily="34" charset="0"/>
                <a:ea typeface="Open Sans" panose="020B0606030504020204" pitchFamily="34" charset="0"/>
                <a:cs typeface="Open Sans" panose="020B0606030504020204" pitchFamily="34" charset="0"/>
              </a:rPr>
              <a:t> 2019, </a:t>
            </a:r>
            <a:r>
              <a:rPr lang="en-US" i="1">
                <a:latin typeface="Open Sans" panose="020B0606030504020204" pitchFamily="34" charset="0"/>
                <a:ea typeface="Open Sans" panose="020B0606030504020204" pitchFamily="34" charset="0"/>
                <a:cs typeface="Open Sans" panose="020B0606030504020204" pitchFamily="34" charset="0"/>
                <a:hlinkClick r:id="rId2"/>
              </a:rPr>
              <a:t>https://www.refugeeselfreliance.org/self-reliance-index</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9AFCC880-2CE3-4BE4-9EDC-500408927708}"/>
              </a:ext>
            </a:extLst>
          </p:cNvPr>
          <p:cNvSpPr/>
          <p:nvPr/>
        </p:nvSpPr>
        <p:spPr>
          <a:xfrm>
            <a:off x="6048275" y="3872133"/>
            <a:ext cx="2287700" cy="2133468"/>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Financial Stability</a:t>
            </a:r>
          </a:p>
        </p:txBody>
      </p:sp>
    </p:spTree>
    <p:extLst>
      <p:ext uri="{BB962C8B-B14F-4D97-AF65-F5344CB8AC3E}">
        <p14:creationId xmlns:p14="http://schemas.microsoft.com/office/powerpoint/2010/main" val="144858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Housing and Safety</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64735" y="2476688"/>
            <a:ext cx="5584922" cy="3416320"/>
          </a:xfrm>
          <a:prstGeom prst="rect">
            <a:avLst/>
          </a:prstGeom>
          <a:noFill/>
        </p:spPr>
        <p:txBody>
          <a:bodyPr wrap="square" rtlCol="0">
            <a:spAutoFit/>
          </a:bodyPr>
          <a:lstStyle/>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PRM has asked for creative housing solutions: short-term, medium-term, and long-term housing arrangements (temporary and permanent) are potential options.</a:t>
            </a:r>
          </a:p>
          <a:p>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Do your best to meet local housing standards and occupancy regulations - this might not always be possible</a:t>
            </a:r>
          </a:p>
          <a:p>
            <a:pPr marL="285750" indent="-285750">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u="sng">
                <a:latin typeface="Open Sans" panose="020B0606030504020204" pitchFamily="34" charset="0"/>
                <a:ea typeface="Open Sans" panose="020B0606030504020204" pitchFamily="34" charset="0"/>
                <a:cs typeface="Open Sans" panose="020B0606030504020204" pitchFamily="34" charset="0"/>
              </a:rPr>
              <a:t>Relevant Services</a:t>
            </a:r>
            <a:r>
              <a:rPr lang="en-US">
                <a:latin typeface="Open Sans" panose="020B0606030504020204" pitchFamily="34" charset="0"/>
                <a:ea typeface="Open Sans" panose="020B0606030504020204" pitchFamily="34" charset="0"/>
                <a:cs typeface="Open Sans" panose="020B0606030504020204" pitchFamily="34" charset="0"/>
              </a:rPr>
              <a:t>: initial placement in a hotel, apartment, house, or with UST; 48-hour home visit; housing and personal safety orientation</a:t>
            </a:r>
          </a:p>
        </p:txBody>
      </p:sp>
      <p:pic>
        <p:nvPicPr>
          <p:cNvPr id="30" name="Picture 16">
            <a:extLst>
              <a:ext uri="{FF2B5EF4-FFF2-40B4-BE49-F238E27FC236}">
                <a16:creationId xmlns:a16="http://schemas.microsoft.com/office/drawing/2014/main" id="{2F144163-9641-4A8A-B604-6AEE9F4DA68F}"/>
              </a:ext>
            </a:extLst>
          </p:cNvPr>
          <p:cNvPicPr>
            <a:picLocks noChangeAspect="1"/>
          </p:cNvPicPr>
          <p:nvPr/>
        </p:nvPicPr>
        <p:blipFill>
          <a:blip r:embed="rId2"/>
          <a:srcRect/>
          <a:stretch>
            <a:fillRect/>
          </a:stretch>
        </p:blipFill>
        <p:spPr>
          <a:xfrm>
            <a:off x="8671550" y="166308"/>
            <a:ext cx="640383" cy="1015488"/>
          </a:xfrm>
          <a:prstGeom prst="rect">
            <a:avLst/>
          </a:prstGeom>
        </p:spPr>
      </p:pic>
      <p:pic>
        <p:nvPicPr>
          <p:cNvPr id="31" name="Picture 19">
            <a:extLst>
              <a:ext uri="{FF2B5EF4-FFF2-40B4-BE49-F238E27FC236}">
                <a16:creationId xmlns:a16="http://schemas.microsoft.com/office/drawing/2014/main" id="{EB674C1B-283A-4BBE-AAC7-A383C7F78BF6}"/>
              </a:ext>
            </a:extLst>
          </p:cNvPr>
          <p:cNvPicPr>
            <a:picLocks noChangeAspect="1"/>
          </p:cNvPicPr>
          <p:nvPr/>
        </p:nvPicPr>
        <p:blipFill>
          <a:blip r:embed="rId3"/>
          <a:srcRect/>
          <a:stretch>
            <a:fillRect/>
          </a:stretch>
        </p:blipFill>
        <p:spPr>
          <a:xfrm>
            <a:off x="8366004" y="1002409"/>
            <a:ext cx="1251477" cy="1293554"/>
          </a:xfrm>
          <a:prstGeom prst="rect">
            <a:avLst/>
          </a:prstGeom>
        </p:spPr>
      </p:pic>
      <p:pic>
        <p:nvPicPr>
          <p:cNvPr id="4" name="Picture 3" descr="A brick building with a sign on it&#10;&#10;Description automatically generated with low confidence">
            <a:extLst>
              <a:ext uri="{FF2B5EF4-FFF2-40B4-BE49-F238E27FC236}">
                <a16:creationId xmlns:a16="http://schemas.microsoft.com/office/drawing/2014/main" id="{063BF89F-0817-4CF2-8B9F-36A6DAF7D02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81164" y="2673524"/>
            <a:ext cx="4192773" cy="2796547"/>
          </a:xfrm>
          <a:prstGeom prst="rect">
            <a:avLst/>
          </a:prstGeom>
        </p:spPr>
      </p:pic>
    </p:spTree>
    <p:extLst>
      <p:ext uri="{BB962C8B-B14F-4D97-AF65-F5344CB8AC3E}">
        <p14:creationId xmlns:p14="http://schemas.microsoft.com/office/powerpoint/2010/main" val="57472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4829689" y="964992"/>
            <a:ext cx="6660859" cy="769441"/>
          </a:xfrm>
          <a:prstGeom prst="rect">
            <a:avLst/>
          </a:prstGeom>
          <a:noFill/>
        </p:spPr>
        <p:txBody>
          <a:bodyPr wrap="square" rtlCol="0">
            <a:spAutoFit/>
          </a:bodyPr>
          <a:lstStyle/>
          <a:p>
            <a:pPr algn="r"/>
            <a:r>
              <a:rPr lang="en-US" sz="4400" b="1">
                <a:latin typeface="Open Sans" panose="020B0606030504020204" pitchFamily="34" charset="0"/>
                <a:ea typeface="Open Sans" panose="020B0606030504020204" pitchFamily="34" charset="0"/>
                <a:cs typeface="Open Sans" panose="020B0606030504020204" pitchFamily="34" charset="0"/>
              </a:rPr>
              <a:t>Food Security</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2117186"/>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5569405" y="2639976"/>
            <a:ext cx="5550358" cy="3139321"/>
          </a:xfrm>
          <a:prstGeom prst="rect">
            <a:avLst/>
          </a:prstGeom>
          <a:noFill/>
        </p:spPr>
        <p:txBody>
          <a:bodyPr wrap="square" rtlCol="0">
            <a:spAutoFit/>
          </a:bodyPr>
          <a:lstStyle/>
          <a:p>
            <a:pPr marL="285750" indent="-285750" algn="r">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Access to food is a vital basic need and a top priority during the program period</a:t>
            </a:r>
          </a:p>
          <a:p>
            <a:pPr algn="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gn="r">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Can be met through donations, access to the agency food pantry, purchase using grant funds, assistance from UST and family/friends</a:t>
            </a:r>
          </a:p>
          <a:p>
            <a:pPr marL="285750" indent="-285750" algn="r">
              <a:buFont typeface="Arial" panose="020B0604020202020204" pitchFamily="34" charset="0"/>
              <a:buChar char="•"/>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gn="r">
              <a:buFont typeface="Arial" panose="020B0604020202020204" pitchFamily="34" charset="0"/>
              <a:buChar char="•"/>
            </a:pPr>
            <a:r>
              <a:rPr lang="en-US" u="sng">
                <a:latin typeface="Open Sans" panose="020B0606030504020204" pitchFamily="34" charset="0"/>
                <a:ea typeface="Open Sans" panose="020B0606030504020204" pitchFamily="34" charset="0"/>
                <a:cs typeface="Open Sans" panose="020B0606030504020204" pitchFamily="34" charset="0"/>
              </a:rPr>
              <a:t>Relevant Services</a:t>
            </a:r>
            <a:r>
              <a:rPr lang="en-US">
                <a:latin typeface="Open Sans" panose="020B0606030504020204" pitchFamily="34" charset="0"/>
                <a:ea typeface="Open Sans" panose="020B0606030504020204" pitchFamily="34" charset="0"/>
                <a:cs typeface="Open Sans" panose="020B0606030504020204" pitchFamily="34" charset="0"/>
              </a:rPr>
              <a:t>: culturally appropriate meal upon arrival; ready to eat food and groceries until Food Stamps/SNAP begins; assistance enrolling in Food Stamps/SNAP </a:t>
            </a:r>
          </a:p>
        </p:txBody>
      </p:sp>
      <p:pic>
        <p:nvPicPr>
          <p:cNvPr id="7" name="Picture 6" descr="A picture containing text, store, vegetable, different&#10;&#10;Description automatically generated">
            <a:extLst>
              <a:ext uri="{FF2B5EF4-FFF2-40B4-BE49-F238E27FC236}">
                <a16:creationId xmlns:a16="http://schemas.microsoft.com/office/drawing/2014/main" id="{D42313D3-583F-4876-A298-C0878D0F6B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1982" y="2541854"/>
            <a:ext cx="4447423" cy="3335567"/>
          </a:xfrm>
          <a:prstGeom prst="rect">
            <a:avLst/>
          </a:prstGeom>
        </p:spPr>
      </p:pic>
      <p:grpSp>
        <p:nvGrpSpPr>
          <p:cNvPr id="6" name="Group 38">
            <a:extLst>
              <a:ext uri="{FF2B5EF4-FFF2-40B4-BE49-F238E27FC236}">
                <a16:creationId xmlns:a16="http://schemas.microsoft.com/office/drawing/2014/main" id="{41599D17-9DA7-4128-8E92-6B0598EDDCDA}"/>
              </a:ext>
            </a:extLst>
          </p:cNvPr>
          <p:cNvGrpSpPr/>
          <p:nvPr/>
        </p:nvGrpSpPr>
        <p:grpSpPr>
          <a:xfrm>
            <a:off x="1304268" y="261681"/>
            <a:ext cx="2041425" cy="2176061"/>
            <a:chOff x="0" y="0"/>
            <a:chExt cx="2721901" cy="2901414"/>
          </a:xfrm>
        </p:grpSpPr>
        <p:pic>
          <p:nvPicPr>
            <p:cNvPr id="8" name="Picture 39">
              <a:extLst>
                <a:ext uri="{FF2B5EF4-FFF2-40B4-BE49-F238E27FC236}">
                  <a16:creationId xmlns:a16="http://schemas.microsoft.com/office/drawing/2014/main" id="{95A74C9A-C26A-4FE6-9130-01717313FE14}"/>
                </a:ext>
              </a:extLst>
            </p:cNvPr>
            <p:cNvPicPr>
              <a:picLocks noChangeAspect="1"/>
            </p:cNvPicPr>
            <p:nvPr/>
          </p:nvPicPr>
          <p:blipFill>
            <a:blip r:embed="rId4"/>
            <a:srcRect/>
            <a:stretch>
              <a:fillRect/>
            </a:stretch>
          </p:blipFill>
          <p:spPr>
            <a:xfrm>
              <a:off x="309818" y="0"/>
              <a:ext cx="1115460" cy="1793246"/>
            </a:xfrm>
            <a:prstGeom prst="rect">
              <a:avLst/>
            </a:prstGeom>
          </p:spPr>
        </p:pic>
        <p:pic>
          <p:nvPicPr>
            <p:cNvPr id="9" name="Picture 40">
              <a:extLst>
                <a:ext uri="{FF2B5EF4-FFF2-40B4-BE49-F238E27FC236}">
                  <a16:creationId xmlns:a16="http://schemas.microsoft.com/office/drawing/2014/main" id="{48F39462-C60A-4BF9-9934-919BEE4EDB91}"/>
                </a:ext>
              </a:extLst>
            </p:cNvPr>
            <p:cNvPicPr>
              <a:picLocks noChangeAspect="1"/>
            </p:cNvPicPr>
            <p:nvPr/>
          </p:nvPicPr>
          <p:blipFill>
            <a:blip r:embed="rId5"/>
            <a:srcRect/>
            <a:stretch>
              <a:fillRect/>
            </a:stretch>
          </p:blipFill>
          <p:spPr>
            <a:xfrm>
              <a:off x="0" y="1238581"/>
              <a:ext cx="2721901" cy="1662834"/>
            </a:xfrm>
            <a:prstGeom prst="rect">
              <a:avLst/>
            </a:prstGeom>
          </p:spPr>
        </p:pic>
      </p:grpSp>
    </p:spTree>
    <p:extLst>
      <p:ext uri="{BB962C8B-B14F-4D97-AF65-F5344CB8AC3E}">
        <p14:creationId xmlns:p14="http://schemas.microsoft.com/office/powerpoint/2010/main" val="382279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CA53D00E4E84C80F9B7051D6B85D3" ma:contentTypeVersion="15" ma:contentTypeDescription="Create a new document." ma:contentTypeScope="" ma:versionID="c58b87c90eb07e8709ed5933ea9838f4">
  <xsd:schema xmlns:xsd="http://www.w3.org/2001/XMLSchema" xmlns:xs="http://www.w3.org/2001/XMLSchema" xmlns:p="http://schemas.microsoft.com/office/2006/metadata/properties" xmlns:ns1="http://schemas.microsoft.com/sharepoint/v3" xmlns:ns3="90969c9e-14a9-43a5-b029-e5676834ee2b" xmlns:ns4="b9018524-fa97-40a7-8675-174e37e8b6fc" targetNamespace="http://schemas.microsoft.com/office/2006/metadata/properties" ma:root="true" ma:fieldsID="53f860fc1893ee64c40d060df7b70c0b" ns1:_="" ns3:_="" ns4:_="">
    <xsd:import namespace="http://schemas.microsoft.com/sharepoint/v3"/>
    <xsd:import namespace="90969c9e-14a9-43a5-b029-e5676834ee2b"/>
    <xsd:import namespace="b9018524-fa97-40a7-8675-174e37e8b6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969c9e-14a9-43a5-b029-e5676834ee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018524-fa97-40a7-8675-174e37e8b6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2.xml><?xml version="1.0" encoding="utf-8"?>
<ds:datastoreItem xmlns:ds="http://schemas.openxmlformats.org/officeDocument/2006/customXml" ds:itemID="{716ACAF3-C9C0-4A07-9DAC-203033D231EB}">
  <ds:schemaRefs>
    <ds:schemaRef ds:uri="90969c9e-14a9-43a5-b029-e5676834ee2b"/>
    <ds:schemaRef ds:uri="b9018524-fa97-40a7-8675-174e37e8b6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14A009-F8B2-48C3-AF20-BF859823E618}">
  <ds:schemaRefs>
    <ds:schemaRef ds:uri="90969c9e-14a9-43a5-b029-e5676834ee2b"/>
    <ds:schemaRef ds:uri="b9018524-fa97-40a7-8675-174e37e8b6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TotalTime>
  <Words>2075</Words>
  <Application>Microsoft Office PowerPoint</Application>
  <PresentationFormat>Widescreen</PresentationFormat>
  <Paragraphs>252</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Christa Ross</cp:lastModifiedBy>
  <cp:revision>1</cp:revision>
  <dcterms:created xsi:type="dcterms:W3CDTF">2020-10-22T16:02:30Z</dcterms:created>
  <dcterms:modified xsi:type="dcterms:W3CDTF">2021-11-04T15:38:24Z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0x010100FC1CA53D00E4E84C80F9B7051D6B85D3</vt:lpwstr>
  </property>
</Properties>
</file>