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4" r:id="rId5"/>
    <p:sldId id="279" r:id="rId6"/>
    <p:sldId id="284" r:id="rId7"/>
    <p:sldId id="291" r:id="rId8"/>
    <p:sldId id="287" r:id="rId9"/>
    <p:sldId id="285" r:id="rId10"/>
    <p:sldId id="288" r:id="rId11"/>
    <p:sldId id="289" r:id="rId12"/>
    <p:sldId id="290" r:id="rId13"/>
    <p:sldId id="282" r:id="rId14"/>
    <p:sldId id="276" r:id="rId15"/>
    <p:sldId id="270"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5A8E49-331C-4F13-A9BF-0EA19070C7C7}" v="373" dt="2021-11-03T17:32:51.043"/>
    <p1510:client id="{68708F8E-0A62-40ED-B001-B64FC47308EF}" v="286" dt="2021-11-03T16:52:56.214"/>
    <p1510:client id="{9488D0D2-9683-4C72-9EA0-23521B5EA4B5}" v="155" dt="2021-11-03T17:33:38.346"/>
    <p1510:client id="{A870C9ED-3B55-459C-8751-41DDE6355290}" v="14" dt="2021-11-03T17:49:52.377"/>
    <p1510:client id="{C63EE8BD-8EF2-4F1D-84DC-12785BE0AD01}" v="157" dt="2021-11-03T14:40:32.1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yton Smith" userId="S::psmith@usccb.org::27dab001-170f-4fa8-af7a-dfe0310cd5ac" providerId="AD" clId="Web-{9EEA9595-A8AF-F1ED-AD62-BF4D1ADB9F7D}"/>
    <pc:docChg chg="delSld modSld">
      <pc:chgData name="Peyton Smith" userId="S::psmith@usccb.org::27dab001-170f-4fa8-af7a-dfe0310cd5ac" providerId="AD" clId="Web-{9EEA9595-A8AF-F1ED-AD62-BF4D1ADB9F7D}" dt="2021-10-13T16:42:50.389" v="220" actId="20577"/>
      <pc:docMkLst>
        <pc:docMk/>
      </pc:docMkLst>
      <pc:sldChg chg="modSp">
        <pc:chgData name="Peyton Smith" userId="S::psmith@usccb.org::27dab001-170f-4fa8-af7a-dfe0310cd5ac" providerId="AD" clId="Web-{9EEA9595-A8AF-F1ED-AD62-BF4D1ADB9F7D}" dt="2021-10-13T16:42:50.389" v="220" actId="20577"/>
        <pc:sldMkLst>
          <pc:docMk/>
          <pc:sldMk cId="3785008760" sldId="275"/>
        </pc:sldMkLst>
        <pc:spChg chg="mod">
          <ac:chgData name="Peyton Smith" userId="S::psmith@usccb.org::27dab001-170f-4fa8-af7a-dfe0310cd5ac" providerId="AD" clId="Web-{9EEA9595-A8AF-F1ED-AD62-BF4D1ADB9F7D}" dt="2021-10-13T16:42:50.389" v="220" actId="20577"/>
          <ac:spMkLst>
            <pc:docMk/>
            <pc:sldMk cId="3785008760" sldId="275"/>
            <ac:spMk id="7" creationId="{E328FAFA-2A49-439E-A410-091591BE2634}"/>
          </ac:spMkLst>
        </pc:spChg>
        <pc:spChg chg="mod">
          <ac:chgData name="Peyton Smith" userId="S::psmith@usccb.org::27dab001-170f-4fa8-af7a-dfe0310cd5ac" providerId="AD" clId="Web-{9EEA9595-A8AF-F1ED-AD62-BF4D1ADB9F7D}" dt="2021-10-13T15:54:28.322" v="4" actId="20577"/>
          <ac:spMkLst>
            <pc:docMk/>
            <pc:sldMk cId="3785008760" sldId="275"/>
            <ac:spMk id="9" creationId="{1A74A54E-DA79-4E10-9EA5-A4839EF12BF1}"/>
          </ac:spMkLst>
        </pc:spChg>
      </pc:sldChg>
      <pc:sldChg chg="modSp">
        <pc:chgData name="Peyton Smith" userId="S::psmith@usccb.org::27dab001-170f-4fa8-af7a-dfe0310cd5ac" providerId="AD" clId="Web-{9EEA9595-A8AF-F1ED-AD62-BF4D1ADB9F7D}" dt="2021-10-13T16:32:03.711" v="167" actId="20577"/>
        <pc:sldMkLst>
          <pc:docMk/>
          <pc:sldMk cId="1396480087" sldId="276"/>
        </pc:sldMkLst>
        <pc:spChg chg="mod">
          <ac:chgData name="Peyton Smith" userId="S::psmith@usccb.org::27dab001-170f-4fa8-af7a-dfe0310cd5ac" providerId="AD" clId="Web-{9EEA9595-A8AF-F1ED-AD62-BF4D1ADB9F7D}" dt="2021-10-13T16:32:03.711" v="167" actId="20577"/>
          <ac:spMkLst>
            <pc:docMk/>
            <pc:sldMk cId="1396480087" sldId="276"/>
            <ac:spMk id="10" creationId="{1B474D73-94F3-4C13-B6B4-BFD5BEDB9FA1}"/>
          </ac:spMkLst>
        </pc:spChg>
        <pc:picChg chg="mod">
          <ac:chgData name="Peyton Smith" userId="S::psmith@usccb.org::27dab001-170f-4fa8-af7a-dfe0310cd5ac" providerId="AD" clId="Web-{9EEA9595-A8AF-F1ED-AD62-BF4D1ADB9F7D}" dt="2021-10-13T16:06:12.534" v="129" actId="1076"/>
          <ac:picMkLst>
            <pc:docMk/>
            <pc:sldMk cId="1396480087" sldId="276"/>
            <ac:picMk id="12" creationId="{69EDD737-EE67-48ED-A090-131B43C3E284}"/>
          </ac:picMkLst>
        </pc:picChg>
      </pc:sldChg>
      <pc:sldChg chg="modSp">
        <pc:chgData name="Peyton Smith" userId="S::psmith@usccb.org::27dab001-170f-4fa8-af7a-dfe0310cd5ac" providerId="AD" clId="Web-{9EEA9595-A8AF-F1ED-AD62-BF4D1ADB9F7D}" dt="2021-10-13T16:33:03.479" v="180" actId="20577"/>
        <pc:sldMkLst>
          <pc:docMk/>
          <pc:sldMk cId="1055856648" sldId="281"/>
        </pc:sldMkLst>
        <pc:spChg chg="mod">
          <ac:chgData name="Peyton Smith" userId="S::psmith@usccb.org::27dab001-170f-4fa8-af7a-dfe0310cd5ac" providerId="AD" clId="Web-{9EEA9595-A8AF-F1ED-AD62-BF4D1ADB9F7D}" dt="2021-10-13T16:33:03.479" v="180" actId="20577"/>
          <ac:spMkLst>
            <pc:docMk/>
            <pc:sldMk cId="1055856648" sldId="281"/>
            <ac:spMk id="7" creationId="{E328FAFA-2A49-439E-A410-091591BE2634}"/>
          </ac:spMkLst>
        </pc:spChg>
      </pc:sldChg>
      <pc:sldChg chg="modSp">
        <pc:chgData name="Peyton Smith" userId="S::psmith@usccb.org::27dab001-170f-4fa8-af7a-dfe0310cd5ac" providerId="AD" clId="Web-{9EEA9595-A8AF-F1ED-AD62-BF4D1ADB9F7D}" dt="2021-10-13T16:34:37.044" v="199" actId="20577"/>
        <pc:sldMkLst>
          <pc:docMk/>
          <pc:sldMk cId="984129202" sldId="282"/>
        </pc:sldMkLst>
        <pc:spChg chg="mod">
          <ac:chgData name="Peyton Smith" userId="S::psmith@usccb.org::27dab001-170f-4fa8-af7a-dfe0310cd5ac" providerId="AD" clId="Web-{9EEA9595-A8AF-F1ED-AD62-BF4D1ADB9F7D}" dt="2021-10-13T16:34:37.044" v="199" actId="20577"/>
          <ac:spMkLst>
            <pc:docMk/>
            <pc:sldMk cId="984129202" sldId="282"/>
            <ac:spMk id="7" creationId="{E328FAFA-2A49-439E-A410-091591BE2634}"/>
          </ac:spMkLst>
        </pc:spChg>
      </pc:sldChg>
      <pc:sldChg chg="modSp">
        <pc:chgData name="Peyton Smith" userId="S::psmith@usccb.org::27dab001-170f-4fa8-af7a-dfe0310cd5ac" providerId="AD" clId="Web-{9EEA9595-A8AF-F1ED-AD62-BF4D1ADB9F7D}" dt="2021-10-13T16:42:16.028" v="212" actId="20577"/>
        <pc:sldMkLst>
          <pc:docMk/>
          <pc:sldMk cId="773233228" sldId="284"/>
        </pc:sldMkLst>
        <pc:spChg chg="mod">
          <ac:chgData name="Peyton Smith" userId="S::psmith@usccb.org::27dab001-170f-4fa8-af7a-dfe0310cd5ac" providerId="AD" clId="Web-{9EEA9595-A8AF-F1ED-AD62-BF4D1ADB9F7D}" dt="2021-10-13T16:42:16.028" v="212" actId="20577"/>
          <ac:spMkLst>
            <pc:docMk/>
            <pc:sldMk cId="773233228" sldId="284"/>
            <ac:spMk id="7" creationId="{E328FAFA-2A49-439E-A410-091591BE2634}"/>
          </ac:spMkLst>
        </pc:spChg>
      </pc:sldChg>
      <pc:sldChg chg="del">
        <pc:chgData name="Peyton Smith" userId="S::psmith@usccb.org::27dab001-170f-4fa8-af7a-dfe0310cd5ac" providerId="AD" clId="Web-{9EEA9595-A8AF-F1ED-AD62-BF4D1ADB9F7D}" dt="2021-10-13T15:54:54.495" v="5"/>
        <pc:sldMkLst>
          <pc:docMk/>
          <pc:sldMk cId="617936811" sldId="285"/>
        </pc:sldMkLst>
      </pc:sldChg>
    </pc:docChg>
  </pc:docChgLst>
  <pc:docChgLst>
    <pc:chgData name="Peyton Smith" userId="27dab001-170f-4fa8-af7a-dfe0310cd5ac" providerId="ADAL" clId="{00421BB9-5F2C-4113-976A-38EDEDEB2AB9}"/>
    <pc:docChg chg="undo custSel addSld delSld modSld replTag delTag">
      <pc:chgData name="Peyton Smith" userId="27dab001-170f-4fa8-af7a-dfe0310cd5ac" providerId="ADAL" clId="{00421BB9-5F2C-4113-976A-38EDEDEB2AB9}" dt="2021-10-20T17:46:10.847" v="867"/>
      <pc:docMkLst>
        <pc:docMk/>
      </pc:docMkLst>
      <pc:sldChg chg="modSp del mod replTag delTag">
        <pc:chgData name="Peyton Smith" userId="27dab001-170f-4fa8-af7a-dfe0310cd5ac" providerId="ADAL" clId="{00421BB9-5F2C-4113-976A-38EDEDEB2AB9}" dt="2021-10-20T17:42:54.201" v="842" actId="47"/>
        <pc:sldMkLst>
          <pc:docMk/>
          <pc:sldMk cId="195410432" sldId="257"/>
        </pc:sldMkLst>
        <pc:spChg chg="mod">
          <ac:chgData name="Peyton Smith" userId="27dab001-170f-4fa8-af7a-dfe0310cd5ac" providerId="ADAL" clId="{00421BB9-5F2C-4113-976A-38EDEDEB2AB9}" dt="2021-10-20T17:42:51.666" v="839" actId="20577"/>
          <ac:spMkLst>
            <pc:docMk/>
            <pc:sldMk cId="195410432" sldId="257"/>
            <ac:spMk id="8" creationId="{6344CB4F-ACCB-41E2-8BEE-0DA281808FE2}"/>
          </ac:spMkLst>
        </pc:spChg>
      </pc:sldChg>
      <pc:sldChg chg="replTag delTag">
        <pc:chgData name="Peyton Smith" userId="27dab001-170f-4fa8-af7a-dfe0310cd5ac" providerId="ADAL" clId="{00421BB9-5F2C-4113-976A-38EDEDEB2AB9}" dt="2021-10-20T17:46:10.813" v="865"/>
        <pc:sldMkLst>
          <pc:docMk/>
          <pc:sldMk cId="3658158777" sldId="274"/>
        </pc:sldMkLst>
      </pc:sldChg>
      <pc:sldChg chg="modSp mod replTag delTag">
        <pc:chgData name="Peyton Smith" userId="27dab001-170f-4fa8-af7a-dfe0310cd5ac" providerId="ADAL" clId="{00421BB9-5F2C-4113-976A-38EDEDEB2AB9}" dt="2021-10-20T17:43:06.241" v="852"/>
        <pc:sldMkLst>
          <pc:docMk/>
          <pc:sldMk cId="3785008760" sldId="275"/>
        </pc:sldMkLst>
        <pc:spChg chg="mod">
          <ac:chgData name="Peyton Smith" userId="27dab001-170f-4fa8-af7a-dfe0310cd5ac" providerId="ADAL" clId="{00421BB9-5F2C-4113-976A-38EDEDEB2AB9}" dt="2021-10-20T17:18:41.886" v="309" actId="20577"/>
          <ac:spMkLst>
            <pc:docMk/>
            <pc:sldMk cId="3785008760" sldId="275"/>
            <ac:spMk id="7" creationId="{E328FAFA-2A49-439E-A410-091591BE2634}"/>
          </ac:spMkLst>
        </pc:spChg>
      </pc:sldChg>
      <pc:sldChg chg="addSp delSp modSp mod replTag delTag">
        <pc:chgData name="Peyton Smith" userId="27dab001-170f-4fa8-af7a-dfe0310cd5ac" providerId="ADAL" clId="{00421BB9-5F2C-4113-976A-38EDEDEB2AB9}" dt="2021-10-20T17:41:54.613" v="793"/>
        <pc:sldMkLst>
          <pc:docMk/>
          <pc:sldMk cId="1396480087" sldId="276"/>
        </pc:sldMkLst>
        <pc:spChg chg="mod">
          <ac:chgData name="Peyton Smith" userId="27dab001-170f-4fa8-af7a-dfe0310cd5ac" providerId="ADAL" clId="{00421BB9-5F2C-4113-976A-38EDEDEB2AB9}" dt="2021-10-20T14:53:59.098" v="247" actId="20577"/>
          <ac:spMkLst>
            <pc:docMk/>
            <pc:sldMk cId="1396480087" sldId="276"/>
            <ac:spMk id="2" creationId="{F2A68DDA-51E2-4BD9-A822-E7C1DFE1BAC1}"/>
          </ac:spMkLst>
        </pc:spChg>
        <pc:spChg chg="del">
          <ac:chgData name="Peyton Smith" userId="27dab001-170f-4fa8-af7a-dfe0310cd5ac" providerId="ADAL" clId="{00421BB9-5F2C-4113-976A-38EDEDEB2AB9}" dt="2021-10-20T14:02:06.547" v="15" actId="478"/>
          <ac:spMkLst>
            <pc:docMk/>
            <pc:sldMk cId="1396480087" sldId="276"/>
            <ac:spMk id="6" creationId="{D050446B-A743-4C20-9E9C-5E82EB263774}"/>
          </ac:spMkLst>
        </pc:spChg>
        <pc:spChg chg="add mod">
          <ac:chgData name="Peyton Smith" userId="27dab001-170f-4fa8-af7a-dfe0310cd5ac" providerId="ADAL" clId="{00421BB9-5F2C-4113-976A-38EDEDEB2AB9}" dt="2021-10-20T14:02:06.822" v="16"/>
          <ac:spMkLst>
            <pc:docMk/>
            <pc:sldMk cId="1396480087" sldId="276"/>
            <ac:spMk id="7" creationId="{9314B571-E407-4DE2-A69A-9CA52EBA513D}"/>
          </ac:spMkLst>
        </pc:spChg>
        <pc:spChg chg="mod">
          <ac:chgData name="Peyton Smith" userId="27dab001-170f-4fa8-af7a-dfe0310cd5ac" providerId="ADAL" clId="{00421BB9-5F2C-4113-976A-38EDEDEB2AB9}" dt="2021-10-20T17:36:55.449" v="687" actId="207"/>
          <ac:spMkLst>
            <pc:docMk/>
            <pc:sldMk cId="1396480087" sldId="276"/>
            <ac:spMk id="10" creationId="{1B474D73-94F3-4C13-B6B4-BFD5BEDB9FA1}"/>
          </ac:spMkLst>
        </pc:spChg>
        <pc:picChg chg="mod">
          <ac:chgData name="Peyton Smith" userId="27dab001-170f-4fa8-af7a-dfe0310cd5ac" providerId="ADAL" clId="{00421BB9-5F2C-4113-976A-38EDEDEB2AB9}" dt="2021-10-20T14:53:54.770" v="246" actId="14100"/>
          <ac:picMkLst>
            <pc:docMk/>
            <pc:sldMk cId="1396480087" sldId="276"/>
            <ac:picMk id="12" creationId="{69EDD737-EE67-48ED-A090-131B43C3E284}"/>
          </ac:picMkLst>
        </pc:picChg>
      </pc:sldChg>
      <pc:sldChg chg="modSp mod replTag delTag">
        <pc:chgData name="Peyton Smith" userId="27dab001-170f-4fa8-af7a-dfe0310cd5ac" providerId="ADAL" clId="{00421BB9-5F2C-4113-976A-38EDEDEB2AB9}" dt="2021-10-20T17:42:58.631" v="848"/>
        <pc:sldMkLst>
          <pc:docMk/>
          <pc:sldMk cId="1903703252" sldId="279"/>
        </pc:sldMkLst>
        <pc:spChg chg="mod">
          <ac:chgData name="Peyton Smith" userId="27dab001-170f-4fa8-af7a-dfe0310cd5ac" providerId="ADAL" clId="{00421BB9-5F2C-4113-976A-38EDEDEB2AB9}" dt="2021-10-20T17:42:13.169" v="803" actId="12788"/>
          <ac:spMkLst>
            <pc:docMk/>
            <pc:sldMk cId="1903703252" sldId="279"/>
            <ac:spMk id="3" creationId="{86FDDC63-05C2-42DE-BFE5-59A8A9CA4CE2}"/>
          </ac:spMkLst>
        </pc:spChg>
        <pc:graphicFrameChg chg="mod modGraphic">
          <ac:chgData name="Peyton Smith" userId="27dab001-170f-4fa8-af7a-dfe0310cd5ac" providerId="ADAL" clId="{00421BB9-5F2C-4113-976A-38EDEDEB2AB9}" dt="2021-10-20T17:42:29.572" v="818" actId="14734"/>
          <ac:graphicFrameMkLst>
            <pc:docMk/>
            <pc:sldMk cId="1903703252" sldId="279"/>
            <ac:graphicFrameMk id="4" creationId="{68106267-963B-4BC3-8A36-59D6A9871E46}"/>
          </ac:graphicFrameMkLst>
        </pc:graphicFrameChg>
      </pc:sldChg>
      <pc:sldChg chg="addSp delSp modSp mod replTag delTag">
        <pc:chgData name="Peyton Smith" userId="27dab001-170f-4fa8-af7a-dfe0310cd5ac" providerId="ADAL" clId="{00421BB9-5F2C-4113-976A-38EDEDEB2AB9}" dt="2021-10-20T17:43:13.657" v="856"/>
        <pc:sldMkLst>
          <pc:docMk/>
          <pc:sldMk cId="1055856648" sldId="281"/>
        </pc:sldMkLst>
        <pc:spChg chg="mod">
          <ac:chgData name="Peyton Smith" userId="27dab001-170f-4fa8-af7a-dfe0310cd5ac" providerId="ADAL" clId="{00421BB9-5F2C-4113-976A-38EDEDEB2AB9}" dt="2021-10-20T17:24:53.945" v="481" actId="179"/>
          <ac:spMkLst>
            <pc:docMk/>
            <pc:sldMk cId="1055856648" sldId="281"/>
            <ac:spMk id="7" creationId="{E328FAFA-2A49-439E-A410-091591BE2634}"/>
          </ac:spMkLst>
        </pc:spChg>
        <pc:spChg chg="add del mod">
          <ac:chgData name="Peyton Smith" userId="27dab001-170f-4fa8-af7a-dfe0310cd5ac" providerId="ADAL" clId="{00421BB9-5F2C-4113-976A-38EDEDEB2AB9}" dt="2021-10-20T17:23:02.803" v="436" actId="20577"/>
          <ac:spMkLst>
            <pc:docMk/>
            <pc:sldMk cId="1055856648" sldId="281"/>
            <ac:spMk id="9" creationId="{1A74A54E-DA79-4E10-9EA5-A4839EF12BF1}"/>
          </ac:spMkLst>
        </pc:spChg>
        <pc:spChg chg="add del">
          <ac:chgData name="Peyton Smith" userId="27dab001-170f-4fa8-af7a-dfe0310cd5ac" providerId="ADAL" clId="{00421BB9-5F2C-4113-976A-38EDEDEB2AB9}" dt="2021-10-20T17:25:24.460" v="493" actId="478"/>
          <ac:spMkLst>
            <pc:docMk/>
            <pc:sldMk cId="1055856648" sldId="281"/>
            <ac:spMk id="10" creationId="{9E409424-77F3-4B6B-8674-987C7AEC106B}"/>
          </ac:spMkLst>
        </pc:spChg>
        <pc:picChg chg="del">
          <ac:chgData name="Peyton Smith" userId="27dab001-170f-4fa8-af7a-dfe0310cd5ac" providerId="ADAL" clId="{00421BB9-5F2C-4113-976A-38EDEDEB2AB9}" dt="2021-10-20T17:18:56.174" v="321" actId="478"/>
          <ac:picMkLst>
            <pc:docMk/>
            <pc:sldMk cId="1055856648" sldId="281"/>
            <ac:picMk id="20" creationId="{7FCF9BB2-F009-471F-B745-4D1A9B5B966E}"/>
          </ac:picMkLst>
        </pc:picChg>
      </pc:sldChg>
      <pc:sldChg chg="addSp delSp modSp mod replTag delTag">
        <pc:chgData name="Peyton Smith" userId="27dab001-170f-4fa8-af7a-dfe0310cd5ac" providerId="ADAL" clId="{00421BB9-5F2C-4113-976A-38EDEDEB2AB9}" dt="2021-10-20T17:41:53.763" v="791"/>
        <pc:sldMkLst>
          <pc:docMk/>
          <pc:sldMk cId="984129202" sldId="282"/>
        </pc:sldMkLst>
        <pc:spChg chg="mod">
          <ac:chgData name="Peyton Smith" userId="27dab001-170f-4fa8-af7a-dfe0310cd5ac" providerId="ADAL" clId="{00421BB9-5F2C-4113-976A-38EDEDEB2AB9}" dt="2021-10-20T17:40:21.387" v="763" actId="20577"/>
          <ac:spMkLst>
            <pc:docMk/>
            <pc:sldMk cId="984129202" sldId="282"/>
            <ac:spMk id="7" creationId="{E328FAFA-2A49-439E-A410-091591BE2634}"/>
          </ac:spMkLst>
        </pc:spChg>
        <pc:spChg chg="mod">
          <ac:chgData name="Peyton Smith" userId="27dab001-170f-4fa8-af7a-dfe0310cd5ac" providerId="ADAL" clId="{00421BB9-5F2C-4113-976A-38EDEDEB2AB9}" dt="2021-10-20T17:22:42.904" v="375" actId="20577"/>
          <ac:spMkLst>
            <pc:docMk/>
            <pc:sldMk cId="984129202" sldId="282"/>
            <ac:spMk id="9" creationId="{1A74A54E-DA79-4E10-9EA5-A4839EF12BF1}"/>
          </ac:spMkLst>
        </pc:spChg>
        <pc:picChg chg="add mod">
          <ac:chgData name="Peyton Smith" userId="27dab001-170f-4fa8-af7a-dfe0310cd5ac" providerId="ADAL" clId="{00421BB9-5F2C-4113-976A-38EDEDEB2AB9}" dt="2021-10-20T17:41:51.891" v="789" actId="1076"/>
          <ac:picMkLst>
            <pc:docMk/>
            <pc:sldMk cId="984129202" sldId="282"/>
            <ac:picMk id="6" creationId="{C8D142FE-F715-4B22-8CFA-2446B69A9D13}"/>
          </ac:picMkLst>
        </pc:picChg>
        <pc:picChg chg="del">
          <ac:chgData name="Peyton Smith" userId="27dab001-170f-4fa8-af7a-dfe0310cd5ac" providerId="ADAL" clId="{00421BB9-5F2C-4113-976A-38EDEDEB2AB9}" dt="2021-10-20T17:33:37.199" v="658" actId="478"/>
          <ac:picMkLst>
            <pc:docMk/>
            <pc:sldMk cId="984129202" sldId="282"/>
            <ac:picMk id="20" creationId="{7FCF9BB2-F009-471F-B745-4D1A9B5B966E}"/>
          </ac:picMkLst>
        </pc:picChg>
      </pc:sldChg>
      <pc:sldChg chg="addSp delSp modSp mod replTag delTag">
        <pc:chgData name="Peyton Smith" userId="27dab001-170f-4fa8-af7a-dfe0310cd5ac" providerId="ADAL" clId="{00421BB9-5F2C-4113-976A-38EDEDEB2AB9}" dt="2021-10-20T17:43:11.326" v="854"/>
        <pc:sldMkLst>
          <pc:docMk/>
          <pc:sldMk cId="773233228" sldId="284"/>
        </pc:sldMkLst>
        <pc:spChg chg="add del mod">
          <ac:chgData name="Peyton Smith" userId="27dab001-170f-4fa8-af7a-dfe0310cd5ac" providerId="ADAL" clId="{00421BB9-5F2C-4113-976A-38EDEDEB2AB9}" dt="2021-10-20T17:38:36.317" v="697" actId="15"/>
          <ac:spMkLst>
            <pc:docMk/>
            <pc:sldMk cId="773233228" sldId="284"/>
            <ac:spMk id="7" creationId="{E328FAFA-2A49-439E-A410-091591BE2634}"/>
          </ac:spMkLst>
        </pc:spChg>
        <pc:picChg chg="add del mod">
          <ac:chgData name="Peyton Smith" userId="27dab001-170f-4fa8-af7a-dfe0310cd5ac" providerId="ADAL" clId="{00421BB9-5F2C-4113-976A-38EDEDEB2AB9}" dt="2021-10-20T17:41:31.782" v="774" actId="478"/>
          <ac:picMkLst>
            <pc:docMk/>
            <pc:sldMk cId="773233228" sldId="284"/>
            <ac:picMk id="6" creationId="{F546BCFB-556A-4B56-824E-E05AEB614CFA}"/>
          </ac:picMkLst>
        </pc:picChg>
        <pc:picChg chg="add mod">
          <ac:chgData name="Peyton Smith" userId="27dab001-170f-4fa8-af7a-dfe0310cd5ac" providerId="ADAL" clId="{00421BB9-5F2C-4113-976A-38EDEDEB2AB9}" dt="2021-10-20T17:41:39.584" v="780" actId="1076"/>
          <ac:picMkLst>
            <pc:docMk/>
            <pc:sldMk cId="773233228" sldId="284"/>
            <ac:picMk id="10" creationId="{610EBC2F-A3EF-481C-8AF0-55A4D2B5D4DC}"/>
          </ac:picMkLst>
        </pc:picChg>
        <pc:picChg chg="del">
          <ac:chgData name="Peyton Smith" userId="27dab001-170f-4fa8-af7a-dfe0310cd5ac" providerId="ADAL" clId="{00421BB9-5F2C-4113-976A-38EDEDEB2AB9}" dt="2021-10-20T17:18:51.773" v="314" actId="478"/>
          <ac:picMkLst>
            <pc:docMk/>
            <pc:sldMk cId="773233228" sldId="284"/>
            <ac:picMk id="20" creationId="{7FCF9BB2-F009-471F-B745-4D1A9B5B966E}"/>
          </ac:picMkLst>
        </pc:picChg>
      </pc:sldChg>
      <pc:sldChg chg="addSp modSp add mod replTag delTag">
        <pc:chgData name="Peyton Smith" userId="27dab001-170f-4fa8-af7a-dfe0310cd5ac" providerId="ADAL" clId="{00421BB9-5F2C-4113-976A-38EDEDEB2AB9}" dt="2021-10-20T17:43:25.235" v="858"/>
        <pc:sldMkLst>
          <pc:docMk/>
          <pc:sldMk cId="2664644776" sldId="285"/>
        </pc:sldMkLst>
        <pc:spChg chg="add mod ord">
          <ac:chgData name="Peyton Smith" userId="27dab001-170f-4fa8-af7a-dfe0310cd5ac" providerId="ADAL" clId="{00421BB9-5F2C-4113-976A-38EDEDEB2AB9}" dt="2021-10-20T17:28:47.146" v="598" actId="14100"/>
          <ac:spMkLst>
            <pc:docMk/>
            <pc:sldMk cId="2664644776" sldId="285"/>
            <ac:spMk id="6" creationId="{D3507990-EB11-4161-B299-EC6AA6EA2124}"/>
          </ac:spMkLst>
        </pc:spChg>
        <pc:spChg chg="mod">
          <ac:chgData name="Peyton Smith" userId="27dab001-170f-4fa8-af7a-dfe0310cd5ac" providerId="ADAL" clId="{00421BB9-5F2C-4113-976A-38EDEDEB2AB9}" dt="2021-10-20T17:31:23.535" v="618" actId="5793"/>
          <ac:spMkLst>
            <pc:docMk/>
            <pc:sldMk cId="2664644776" sldId="285"/>
            <ac:spMk id="7" creationId="{E328FAFA-2A49-439E-A410-091591BE2634}"/>
          </ac:spMkLst>
        </pc:spChg>
        <pc:spChg chg="mod">
          <ac:chgData name="Peyton Smith" userId="27dab001-170f-4fa8-af7a-dfe0310cd5ac" providerId="ADAL" clId="{00421BB9-5F2C-4113-976A-38EDEDEB2AB9}" dt="2021-10-20T17:27:19.820" v="575" actId="14100"/>
          <ac:spMkLst>
            <pc:docMk/>
            <pc:sldMk cId="2664644776" sldId="285"/>
            <ac:spMk id="8" creationId="{7A56612F-1A0B-4D7C-AEB3-7A7121E3D0E1}"/>
          </ac:spMkLst>
        </pc:spChg>
        <pc:picChg chg="add mod">
          <ac:chgData name="Peyton Smith" userId="27dab001-170f-4fa8-af7a-dfe0310cd5ac" providerId="ADAL" clId="{00421BB9-5F2C-4113-976A-38EDEDEB2AB9}" dt="2021-10-20T17:28:55.617" v="601" actId="1076"/>
          <ac:picMkLst>
            <pc:docMk/>
            <pc:sldMk cId="2664644776" sldId="285"/>
            <ac:picMk id="2050" creationId="{301C1144-F8BD-47E7-9D79-45E46DDF456F}"/>
          </ac:picMkLst>
        </pc:picChg>
      </pc:sldChg>
      <pc:sldChg chg="addSp delSp modSp add mod replTag delTag">
        <pc:chgData name="Peyton Smith" userId="27dab001-170f-4fa8-af7a-dfe0310cd5ac" providerId="ADAL" clId="{00421BB9-5F2C-4113-976A-38EDEDEB2AB9}" dt="2021-10-20T17:43:42.198" v="863" actId="15"/>
        <pc:sldMkLst>
          <pc:docMk/>
          <pc:sldMk cId="802087229" sldId="286"/>
        </pc:sldMkLst>
        <pc:spChg chg="mod">
          <ac:chgData name="Peyton Smith" userId="27dab001-170f-4fa8-af7a-dfe0310cd5ac" providerId="ADAL" clId="{00421BB9-5F2C-4113-976A-38EDEDEB2AB9}" dt="2021-10-20T17:43:42.198" v="863" actId="15"/>
          <ac:spMkLst>
            <pc:docMk/>
            <pc:sldMk cId="802087229" sldId="286"/>
            <ac:spMk id="7" creationId="{E328FAFA-2A49-439E-A410-091591BE2634}"/>
          </ac:spMkLst>
        </pc:spChg>
        <pc:picChg chg="add del">
          <ac:chgData name="Peyton Smith" userId="27dab001-170f-4fa8-af7a-dfe0310cd5ac" providerId="ADAL" clId="{00421BB9-5F2C-4113-976A-38EDEDEB2AB9}" dt="2021-10-20T17:29:05.595" v="607" actId="478"/>
          <ac:picMkLst>
            <pc:docMk/>
            <pc:sldMk cId="802087229" sldId="286"/>
            <ac:picMk id="1026" creationId="{2625551C-AF01-4CB1-A513-A725CB3AB834}"/>
          </ac:picMkLst>
        </pc:picChg>
      </pc:sldChg>
    </pc:docChg>
  </pc:docChgLst>
  <pc:docChgLst>
    <pc:chgData name="Rachel Pollock" userId="S::rpollock@usccb.org::5d79080d-b86f-4241-8f75-89e865fa7d91" providerId="AD" clId="Web-{8E7F1078-FB45-C4AB-D5D8-83BD2944A621}"/>
    <pc:docChg chg="addSld delSld modSld">
      <pc:chgData name="Rachel Pollock" userId="S::rpollock@usccb.org::5d79080d-b86f-4241-8f75-89e865fa7d91" providerId="AD" clId="Web-{8E7F1078-FB45-C4AB-D5D8-83BD2944A621}" dt="2021-10-06T17:12:52.450" v="78" actId="20577"/>
      <pc:docMkLst>
        <pc:docMk/>
      </pc:docMkLst>
      <pc:sldChg chg="modSp">
        <pc:chgData name="Rachel Pollock" userId="S::rpollock@usccb.org::5d79080d-b86f-4241-8f75-89e865fa7d91" providerId="AD" clId="Web-{8E7F1078-FB45-C4AB-D5D8-83BD2944A621}" dt="2021-10-06T17:11:23.416" v="65" actId="20577"/>
        <pc:sldMkLst>
          <pc:docMk/>
          <pc:sldMk cId="3785008760" sldId="275"/>
        </pc:sldMkLst>
        <pc:spChg chg="mod">
          <ac:chgData name="Rachel Pollock" userId="S::rpollock@usccb.org::5d79080d-b86f-4241-8f75-89e865fa7d91" providerId="AD" clId="Web-{8E7F1078-FB45-C4AB-D5D8-83BD2944A621}" dt="2021-10-06T17:11:23.416" v="65" actId="20577"/>
          <ac:spMkLst>
            <pc:docMk/>
            <pc:sldMk cId="3785008760" sldId="275"/>
            <ac:spMk id="7" creationId="{E328FAFA-2A49-439E-A410-091591BE2634}"/>
          </ac:spMkLst>
        </pc:spChg>
      </pc:sldChg>
      <pc:sldChg chg="modSp">
        <pc:chgData name="Rachel Pollock" userId="S::rpollock@usccb.org::5d79080d-b86f-4241-8f75-89e865fa7d91" providerId="AD" clId="Web-{8E7F1078-FB45-C4AB-D5D8-83BD2944A621}" dt="2021-10-06T17:12:52.450" v="78" actId="20577"/>
        <pc:sldMkLst>
          <pc:docMk/>
          <pc:sldMk cId="1396480087" sldId="276"/>
        </pc:sldMkLst>
        <pc:spChg chg="mod">
          <ac:chgData name="Rachel Pollock" userId="S::rpollock@usccb.org::5d79080d-b86f-4241-8f75-89e865fa7d91" providerId="AD" clId="Web-{8E7F1078-FB45-C4AB-D5D8-83BD2944A621}" dt="2021-10-06T17:12:52.450" v="78" actId="20577"/>
          <ac:spMkLst>
            <pc:docMk/>
            <pc:sldMk cId="1396480087" sldId="276"/>
            <ac:spMk id="10" creationId="{1B474D73-94F3-4C13-B6B4-BFD5BEDB9FA1}"/>
          </ac:spMkLst>
        </pc:spChg>
      </pc:sldChg>
      <pc:sldChg chg="modSp">
        <pc:chgData name="Rachel Pollock" userId="S::rpollock@usccb.org::5d79080d-b86f-4241-8f75-89e865fa7d91" providerId="AD" clId="Web-{8E7F1078-FB45-C4AB-D5D8-83BD2944A621}" dt="2021-10-06T17:12:09.965" v="74" actId="20577"/>
        <pc:sldMkLst>
          <pc:docMk/>
          <pc:sldMk cId="1055856648" sldId="281"/>
        </pc:sldMkLst>
        <pc:spChg chg="mod">
          <ac:chgData name="Rachel Pollock" userId="S::rpollock@usccb.org::5d79080d-b86f-4241-8f75-89e865fa7d91" providerId="AD" clId="Web-{8E7F1078-FB45-C4AB-D5D8-83BD2944A621}" dt="2021-10-06T17:12:09.965" v="74" actId="20577"/>
          <ac:spMkLst>
            <pc:docMk/>
            <pc:sldMk cId="1055856648" sldId="281"/>
            <ac:spMk id="7" creationId="{E328FAFA-2A49-439E-A410-091591BE2634}"/>
          </ac:spMkLst>
        </pc:spChg>
      </pc:sldChg>
      <pc:sldChg chg="modSp">
        <pc:chgData name="Rachel Pollock" userId="S::rpollock@usccb.org::5d79080d-b86f-4241-8f75-89e865fa7d91" providerId="AD" clId="Web-{8E7F1078-FB45-C4AB-D5D8-83BD2944A621}" dt="2021-10-06T17:12:38.762" v="76" actId="20577"/>
        <pc:sldMkLst>
          <pc:docMk/>
          <pc:sldMk cId="984129202" sldId="282"/>
        </pc:sldMkLst>
        <pc:spChg chg="mod">
          <ac:chgData name="Rachel Pollock" userId="S::rpollock@usccb.org::5d79080d-b86f-4241-8f75-89e865fa7d91" providerId="AD" clId="Web-{8E7F1078-FB45-C4AB-D5D8-83BD2944A621}" dt="2021-10-06T17:12:38.762" v="76" actId="20577"/>
          <ac:spMkLst>
            <pc:docMk/>
            <pc:sldMk cId="984129202" sldId="282"/>
            <ac:spMk id="7" creationId="{E328FAFA-2A49-439E-A410-091591BE2634}"/>
          </ac:spMkLst>
        </pc:spChg>
      </pc:sldChg>
      <pc:sldChg chg="new del">
        <pc:chgData name="Rachel Pollock" userId="S::rpollock@usccb.org::5d79080d-b86f-4241-8f75-89e865fa7d91" providerId="AD" clId="Web-{8E7F1078-FB45-C4AB-D5D8-83BD2944A621}" dt="2021-10-06T17:11:37.229" v="67"/>
        <pc:sldMkLst>
          <pc:docMk/>
          <pc:sldMk cId="184573559" sldId="283"/>
        </pc:sldMkLst>
      </pc:sldChg>
      <pc:sldChg chg="modSp add replId">
        <pc:chgData name="Rachel Pollock" userId="S::rpollock@usccb.org::5d79080d-b86f-4241-8f75-89e865fa7d91" providerId="AD" clId="Web-{8E7F1078-FB45-C4AB-D5D8-83BD2944A621}" dt="2021-10-06T17:11:29.526" v="66" actId="20577"/>
        <pc:sldMkLst>
          <pc:docMk/>
          <pc:sldMk cId="773233228" sldId="284"/>
        </pc:sldMkLst>
        <pc:spChg chg="mod">
          <ac:chgData name="Rachel Pollock" userId="S::rpollock@usccb.org::5d79080d-b86f-4241-8f75-89e865fa7d91" providerId="AD" clId="Web-{8E7F1078-FB45-C4AB-D5D8-83BD2944A621}" dt="2021-10-06T17:11:29.526" v="66" actId="20577"/>
          <ac:spMkLst>
            <pc:docMk/>
            <pc:sldMk cId="773233228" sldId="284"/>
            <ac:spMk id="7" creationId="{E328FAFA-2A49-439E-A410-091591BE2634}"/>
          </ac:spMkLst>
        </pc:spChg>
      </pc:sldChg>
    </pc:docChg>
  </pc:docChgLst>
  <pc:docChgLst>
    <pc:chgData name="Rachel Pollock" userId="S::rpollock@usccb.org::5d79080d-b86f-4241-8f75-89e865fa7d91" providerId="AD" clId="Web-{9DB1CBA2-3E80-49E5-9911-415FD9E72546}"/>
    <pc:docChg chg="modSld">
      <pc:chgData name="Rachel Pollock" userId="S::rpollock@usccb.org::5d79080d-b86f-4241-8f75-89e865fa7d91" providerId="AD" clId="Web-{9DB1CBA2-3E80-49E5-9911-415FD9E72546}" dt="2021-09-15T17:44:26.225" v="1" actId="20577"/>
      <pc:docMkLst>
        <pc:docMk/>
      </pc:docMkLst>
      <pc:sldChg chg="modSp">
        <pc:chgData name="Rachel Pollock" userId="S::rpollock@usccb.org::5d79080d-b86f-4241-8f75-89e865fa7d91" providerId="AD" clId="Web-{9DB1CBA2-3E80-49E5-9911-415FD9E72546}" dt="2021-09-15T17:44:26.225" v="1" actId="20577"/>
        <pc:sldMkLst>
          <pc:docMk/>
          <pc:sldMk cId="3785008760" sldId="275"/>
        </pc:sldMkLst>
        <pc:spChg chg="mod">
          <ac:chgData name="Rachel Pollock" userId="S::rpollock@usccb.org::5d79080d-b86f-4241-8f75-89e865fa7d91" providerId="AD" clId="Web-{9DB1CBA2-3E80-49E5-9911-415FD9E72546}" dt="2021-09-15T17:44:26.225" v="1" actId="20577"/>
          <ac:spMkLst>
            <pc:docMk/>
            <pc:sldMk cId="3785008760" sldId="275"/>
            <ac:spMk id="11" creationId="{C89720BA-B21D-4DA2-A2AA-A89F58EBC414}"/>
          </ac:spMkLst>
        </pc:spChg>
      </pc:sldChg>
    </pc:docChg>
  </pc:docChgLst>
  <pc:docChgLst>
    <pc:chgData name="David Spicer" userId="S::dspicer@usccb.org::5951a98f-67a7-4f81-aa36-1fb078871402" providerId="AD" clId="Web-{F27DEA8B-B1D4-49C9-8987-10CBF872FE23}"/>
    <pc:docChg chg="modSld">
      <pc:chgData name="David Spicer" userId="S::dspicer@usccb.org::5951a98f-67a7-4f81-aa36-1fb078871402" providerId="AD" clId="Web-{F27DEA8B-B1D4-49C9-8987-10CBF872FE23}" dt="2021-10-20T17:36:01.994" v="560" actId="20577"/>
      <pc:docMkLst>
        <pc:docMk/>
      </pc:docMkLst>
      <pc:sldChg chg="modSp">
        <pc:chgData name="David Spicer" userId="S::dspicer@usccb.org::5951a98f-67a7-4f81-aa36-1fb078871402" providerId="AD" clId="Web-{F27DEA8B-B1D4-49C9-8987-10CBF872FE23}" dt="2021-10-20T17:36:01.994" v="560" actId="20577"/>
        <pc:sldMkLst>
          <pc:docMk/>
          <pc:sldMk cId="984129202" sldId="282"/>
        </pc:sldMkLst>
        <pc:spChg chg="mod">
          <ac:chgData name="David Spicer" userId="S::dspicer@usccb.org::5951a98f-67a7-4f81-aa36-1fb078871402" providerId="AD" clId="Web-{F27DEA8B-B1D4-49C9-8987-10CBF872FE23}" dt="2021-10-20T17:36:01.994" v="560" actId="20577"/>
          <ac:spMkLst>
            <pc:docMk/>
            <pc:sldMk cId="984129202" sldId="282"/>
            <ac:spMk id="7" creationId="{E328FAFA-2A49-439E-A410-091591BE2634}"/>
          </ac:spMkLst>
        </pc:spChg>
      </pc:sldChg>
    </pc:docChg>
  </pc:docChgLst>
  <pc:docChgLst>
    <pc:chgData name="Colleen Tighe" userId="S::ctighe@usccb.org::bac4d7c8-0e64-479e-9d80-c642157ac721" providerId="AD" clId="Web-{C63EE8BD-8EF2-4F1D-84DC-12785BE0AD01}"/>
    <pc:docChg chg="delSld modSld">
      <pc:chgData name="Colleen Tighe" userId="S::ctighe@usccb.org::bac4d7c8-0e64-479e-9d80-c642157ac721" providerId="AD" clId="Web-{C63EE8BD-8EF2-4F1D-84DC-12785BE0AD01}" dt="2021-11-03T14:40:32.141" v="156"/>
      <pc:docMkLst>
        <pc:docMk/>
      </pc:docMkLst>
      <pc:sldChg chg="del">
        <pc:chgData name="Colleen Tighe" userId="S::ctighe@usccb.org::bac4d7c8-0e64-479e-9d80-c642157ac721" providerId="AD" clId="Web-{C63EE8BD-8EF2-4F1D-84DC-12785BE0AD01}" dt="2021-11-03T14:33:50.356" v="0"/>
        <pc:sldMkLst>
          <pc:docMk/>
          <pc:sldMk cId="3785008760" sldId="275"/>
        </pc:sldMkLst>
      </pc:sldChg>
      <pc:sldChg chg="modSp">
        <pc:chgData name="Colleen Tighe" userId="S::ctighe@usccb.org::bac4d7c8-0e64-479e-9d80-c642157ac721" providerId="AD" clId="Web-{C63EE8BD-8EF2-4F1D-84DC-12785BE0AD01}" dt="2021-11-03T14:40:32.141" v="156"/>
        <pc:sldMkLst>
          <pc:docMk/>
          <pc:sldMk cId="1903703252" sldId="279"/>
        </pc:sldMkLst>
        <pc:graphicFrameChg chg="mod modGraphic">
          <ac:chgData name="Colleen Tighe" userId="S::ctighe@usccb.org::bac4d7c8-0e64-479e-9d80-c642157ac721" providerId="AD" clId="Web-{C63EE8BD-8EF2-4F1D-84DC-12785BE0AD01}" dt="2021-11-03T14:40:32.141" v="156"/>
          <ac:graphicFrameMkLst>
            <pc:docMk/>
            <pc:sldMk cId="1903703252" sldId="279"/>
            <ac:graphicFrameMk id="4" creationId="{68106267-963B-4BC3-8A36-59D6A9871E46}"/>
          </ac:graphicFrameMkLst>
        </pc:graphicFrameChg>
      </pc:sldChg>
    </pc:docChg>
  </pc:docChgLst>
  <pc:docChgLst>
    <pc:chgData name="Rachel Pollock" userId="S::rpollock@usccb.org::5d79080d-b86f-4241-8f75-89e865fa7d91" providerId="AD" clId="Web-{BF2E9D3A-10D2-439B-9B6E-7477E6A7430C}"/>
    <pc:docChg chg="modSld">
      <pc:chgData name="Rachel Pollock" userId="S::rpollock@usccb.org::5d79080d-b86f-4241-8f75-89e865fa7d91" providerId="AD" clId="Web-{BF2E9D3A-10D2-439B-9B6E-7477E6A7430C}" dt="2021-09-29T16:30:34.024" v="1"/>
      <pc:docMkLst>
        <pc:docMk/>
      </pc:docMkLst>
      <pc:sldChg chg="modSp">
        <pc:chgData name="Rachel Pollock" userId="S::rpollock@usccb.org::5d79080d-b86f-4241-8f75-89e865fa7d91" providerId="AD" clId="Web-{BF2E9D3A-10D2-439B-9B6E-7477E6A7430C}" dt="2021-09-29T16:30:34.024" v="1"/>
        <pc:sldMkLst>
          <pc:docMk/>
          <pc:sldMk cId="3171889033" sldId="277"/>
        </pc:sldMkLst>
        <pc:graphicFrameChg chg="mod modGraphic">
          <ac:chgData name="Rachel Pollock" userId="S::rpollock@usccb.org::5d79080d-b86f-4241-8f75-89e865fa7d91" providerId="AD" clId="Web-{BF2E9D3A-10D2-439B-9B6E-7477E6A7430C}" dt="2021-09-29T16:30:34.024" v="1"/>
          <ac:graphicFrameMkLst>
            <pc:docMk/>
            <pc:sldMk cId="3171889033" sldId="277"/>
            <ac:graphicFrameMk id="5" creationId="{784348F8-6CEE-4BE9-93D4-25C8185DC426}"/>
          </ac:graphicFrameMkLst>
        </pc:graphicFrameChg>
      </pc:sldChg>
    </pc:docChg>
  </pc:docChgLst>
  <pc:docChgLst>
    <pc:chgData name="Rachel Pollock" userId="S::rpollock@usccb.org::5d79080d-b86f-4241-8f75-89e865fa7d91" providerId="AD" clId="Web-{F922FD65-B66E-4861-8F92-BFED04E4D4D3}"/>
    <pc:docChg chg="modSld">
      <pc:chgData name="Rachel Pollock" userId="S::rpollock@usccb.org::5d79080d-b86f-4241-8f75-89e865fa7d91" providerId="AD" clId="Web-{F922FD65-B66E-4861-8F92-BFED04E4D4D3}" dt="2021-09-15T17:05:43.167" v="51" actId="20577"/>
      <pc:docMkLst>
        <pc:docMk/>
      </pc:docMkLst>
      <pc:sldChg chg="modSp">
        <pc:chgData name="Rachel Pollock" userId="S::rpollock@usccb.org::5d79080d-b86f-4241-8f75-89e865fa7d91" providerId="AD" clId="Web-{F922FD65-B66E-4861-8F92-BFED04E4D4D3}" dt="2021-09-15T17:05:35.557" v="39" actId="20577"/>
        <pc:sldMkLst>
          <pc:docMk/>
          <pc:sldMk cId="1692135164" sldId="263"/>
        </pc:sldMkLst>
        <pc:spChg chg="mod">
          <ac:chgData name="Rachel Pollock" userId="S::rpollock@usccb.org::5d79080d-b86f-4241-8f75-89e865fa7d91" providerId="AD" clId="Web-{F922FD65-B66E-4861-8F92-BFED04E4D4D3}" dt="2021-09-15T17:05:35.557" v="39" actId="20577"/>
          <ac:spMkLst>
            <pc:docMk/>
            <pc:sldMk cId="1692135164" sldId="263"/>
            <ac:spMk id="11" creationId="{C89720BA-B21D-4DA2-A2AA-A89F58EBC414}"/>
          </ac:spMkLst>
        </pc:spChg>
        <pc:picChg chg="mod">
          <ac:chgData name="Rachel Pollock" userId="S::rpollock@usccb.org::5d79080d-b86f-4241-8f75-89e865fa7d91" providerId="AD" clId="Web-{F922FD65-B66E-4861-8F92-BFED04E4D4D3}" dt="2021-09-15T17:04:34.181" v="21" actId="1076"/>
          <ac:picMkLst>
            <pc:docMk/>
            <pc:sldMk cId="1692135164" sldId="263"/>
            <ac:picMk id="47" creationId="{29E4E4CA-F4A8-4238-BB1C-2D412734B4FF}"/>
          </ac:picMkLst>
        </pc:picChg>
        <pc:picChg chg="mod">
          <ac:chgData name="Rachel Pollock" userId="S::rpollock@usccb.org::5d79080d-b86f-4241-8f75-89e865fa7d91" providerId="AD" clId="Web-{F922FD65-B66E-4861-8F92-BFED04E4D4D3}" dt="2021-09-15T17:04:31.524" v="20" actId="1076"/>
          <ac:picMkLst>
            <pc:docMk/>
            <pc:sldMk cId="1692135164" sldId="263"/>
            <ac:picMk id="48" creationId="{9C5825FC-8AD7-4C18-B6C7-5B05DA82DE5D}"/>
          </ac:picMkLst>
        </pc:picChg>
      </pc:sldChg>
      <pc:sldChg chg="modSp">
        <pc:chgData name="Rachel Pollock" userId="S::rpollock@usccb.org::5d79080d-b86f-4241-8f75-89e865fa7d91" providerId="AD" clId="Web-{F922FD65-B66E-4861-8F92-BFED04E4D4D3}" dt="2021-09-15T17:05:43.167" v="51" actId="20577"/>
        <pc:sldMkLst>
          <pc:docMk/>
          <pc:sldMk cId="3658158777" sldId="274"/>
        </pc:sldMkLst>
        <pc:spChg chg="mod">
          <ac:chgData name="Rachel Pollock" userId="S::rpollock@usccb.org::5d79080d-b86f-4241-8f75-89e865fa7d91" providerId="AD" clId="Web-{F922FD65-B66E-4861-8F92-BFED04E4D4D3}" dt="2021-09-15T17:05:43.167" v="51" actId="20577"/>
          <ac:spMkLst>
            <pc:docMk/>
            <pc:sldMk cId="3658158777" sldId="274"/>
            <ac:spMk id="10" creationId="{D32512CE-1342-45EB-862F-670FFF10EF84}"/>
          </ac:spMkLst>
        </pc:spChg>
      </pc:sldChg>
    </pc:docChg>
  </pc:docChgLst>
  <pc:docChgLst>
    <pc:chgData name="Rachel Pollock" userId="S::rpollock@usccb.org::5d79080d-b86f-4241-8f75-89e865fa7d91" providerId="AD" clId="Web-{A870C9ED-3B55-459C-8751-41DDE6355290}"/>
    <pc:docChg chg="modSld">
      <pc:chgData name="Rachel Pollock" userId="S::rpollock@usccb.org::5d79080d-b86f-4241-8f75-89e865fa7d91" providerId="AD" clId="Web-{A870C9ED-3B55-459C-8751-41DDE6355290}" dt="2021-11-03T17:49:52.377" v="13" actId="20577"/>
      <pc:docMkLst>
        <pc:docMk/>
      </pc:docMkLst>
      <pc:sldChg chg="modSp">
        <pc:chgData name="Rachel Pollock" userId="S::rpollock@usccb.org::5d79080d-b86f-4241-8f75-89e865fa7d91" providerId="AD" clId="Web-{A870C9ED-3B55-459C-8751-41DDE6355290}" dt="2021-11-03T17:49:52.377" v="13" actId="20577"/>
        <pc:sldMkLst>
          <pc:docMk/>
          <pc:sldMk cId="2664644776" sldId="285"/>
        </pc:sldMkLst>
        <pc:spChg chg="mod">
          <ac:chgData name="Rachel Pollock" userId="S::rpollock@usccb.org::5d79080d-b86f-4241-8f75-89e865fa7d91" providerId="AD" clId="Web-{A870C9ED-3B55-459C-8751-41DDE6355290}" dt="2021-11-03T17:49:52.377" v="13" actId="20577"/>
          <ac:spMkLst>
            <pc:docMk/>
            <pc:sldMk cId="2664644776" sldId="285"/>
            <ac:spMk id="10" creationId="{357FE810-C731-40ED-9211-1C3763DD6F9C}"/>
          </ac:spMkLst>
        </pc:spChg>
      </pc:sldChg>
      <pc:sldChg chg="modSp">
        <pc:chgData name="Rachel Pollock" userId="S::rpollock@usccb.org::5d79080d-b86f-4241-8f75-89e865fa7d91" providerId="AD" clId="Web-{A870C9ED-3B55-459C-8751-41DDE6355290}" dt="2021-11-03T17:46:52.224" v="6" actId="20577"/>
        <pc:sldMkLst>
          <pc:docMk/>
          <pc:sldMk cId="2561588406" sldId="287"/>
        </pc:sldMkLst>
        <pc:spChg chg="mod">
          <ac:chgData name="Rachel Pollock" userId="S::rpollock@usccb.org::5d79080d-b86f-4241-8f75-89e865fa7d91" providerId="AD" clId="Web-{A870C9ED-3B55-459C-8751-41DDE6355290}" dt="2021-11-03T17:46:52.224" v="6" actId="20577"/>
          <ac:spMkLst>
            <pc:docMk/>
            <pc:sldMk cId="2561588406" sldId="287"/>
            <ac:spMk id="7" creationId="{E328FAFA-2A49-439E-A410-091591BE2634}"/>
          </ac:spMkLst>
        </pc:spChg>
      </pc:sldChg>
    </pc:docChg>
  </pc:docChgLst>
  <pc:docChgLst>
    <pc:chgData name="Peyton Smith" userId="27dab001-170f-4fa8-af7a-dfe0310cd5ac" providerId="ADAL" clId="{D46D7092-3CF6-4331-BB62-70BC8D7D2986}"/>
    <pc:docChg chg="undo redo custSel modSld">
      <pc:chgData name="Peyton Smith" userId="27dab001-170f-4fa8-af7a-dfe0310cd5ac" providerId="ADAL" clId="{D46D7092-3CF6-4331-BB62-70BC8D7D2986}" dt="2021-09-22T16:38:35.372" v="1230" actId="1076"/>
      <pc:docMkLst>
        <pc:docMk/>
      </pc:docMkLst>
      <pc:sldChg chg="modSp mod">
        <pc:chgData name="Peyton Smith" userId="27dab001-170f-4fa8-af7a-dfe0310cd5ac" providerId="ADAL" clId="{D46D7092-3CF6-4331-BB62-70BC8D7D2986}" dt="2021-09-22T14:48:07.157" v="939" actId="20577"/>
        <pc:sldMkLst>
          <pc:docMk/>
          <pc:sldMk cId="195410432" sldId="257"/>
        </pc:sldMkLst>
        <pc:spChg chg="mod">
          <ac:chgData name="Peyton Smith" userId="27dab001-170f-4fa8-af7a-dfe0310cd5ac" providerId="ADAL" clId="{D46D7092-3CF6-4331-BB62-70BC8D7D2986}" dt="2021-09-22T14:48:07.157" v="939" actId="20577"/>
          <ac:spMkLst>
            <pc:docMk/>
            <pc:sldMk cId="195410432" sldId="257"/>
            <ac:spMk id="12" creationId="{D88111FA-4793-4495-B1D3-F612CC99A2FF}"/>
          </ac:spMkLst>
        </pc:spChg>
      </pc:sldChg>
      <pc:sldChg chg="addSp delSp modSp mod">
        <pc:chgData name="Peyton Smith" userId="27dab001-170f-4fa8-af7a-dfe0310cd5ac" providerId="ADAL" clId="{D46D7092-3CF6-4331-BB62-70BC8D7D2986}" dt="2021-09-22T16:36:25.800" v="1098" actId="404"/>
        <pc:sldMkLst>
          <pc:docMk/>
          <pc:sldMk cId="1692135164" sldId="263"/>
        </pc:sldMkLst>
        <pc:spChg chg="del">
          <ac:chgData name="Peyton Smith" userId="27dab001-170f-4fa8-af7a-dfe0310cd5ac" providerId="ADAL" clId="{D46D7092-3CF6-4331-BB62-70BC8D7D2986}" dt="2021-09-22T14:22:01.158" v="544" actId="478"/>
          <ac:spMkLst>
            <pc:docMk/>
            <pc:sldMk cId="1692135164" sldId="263"/>
            <ac:spMk id="2" creationId="{F2A68DDA-51E2-4BD9-A822-E7C1DFE1BAC1}"/>
          </ac:spMkLst>
        </pc:spChg>
        <pc:spChg chg="del">
          <ac:chgData name="Peyton Smith" userId="27dab001-170f-4fa8-af7a-dfe0310cd5ac" providerId="ADAL" clId="{D46D7092-3CF6-4331-BB62-70BC8D7D2986}" dt="2021-09-22T14:22:08.470" v="561" actId="478"/>
          <ac:spMkLst>
            <pc:docMk/>
            <pc:sldMk cId="1692135164" sldId="263"/>
            <ac:spMk id="6" creationId="{D050446B-A743-4C20-9E9C-5E82EB263774}"/>
          </ac:spMkLst>
        </pc:spChg>
        <pc:spChg chg="add mod">
          <ac:chgData name="Peyton Smith" userId="27dab001-170f-4fa8-af7a-dfe0310cd5ac" providerId="ADAL" clId="{D46D7092-3CF6-4331-BB62-70BC8D7D2986}" dt="2021-09-22T14:22:04.833" v="560" actId="20577"/>
          <ac:spMkLst>
            <pc:docMk/>
            <pc:sldMk cId="1692135164" sldId="263"/>
            <ac:spMk id="9" creationId="{D4B47AB4-CB24-4DB1-8DA7-63EE9899B046}"/>
          </ac:spMkLst>
        </pc:spChg>
        <pc:spChg chg="del">
          <ac:chgData name="Peyton Smith" userId="27dab001-170f-4fa8-af7a-dfe0310cd5ac" providerId="ADAL" clId="{D46D7092-3CF6-4331-BB62-70BC8D7D2986}" dt="2021-09-22T14:22:14.046" v="563" actId="478"/>
          <ac:spMkLst>
            <pc:docMk/>
            <pc:sldMk cId="1692135164" sldId="263"/>
            <ac:spMk id="10" creationId="{1B474D73-94F3-4C13-B6B4-BFD5BEDB9FA1}"/>
          </ac:spMkLst>
        </pc:spChg>
        <pc:spChg chg="del mod">
          <ac:chgData name="Peyton Smith" userId="27dab001-170f-4fa8-af7a-dfe0310cd5ac" providerId="ADAL" clId="{D46D7092-3CF6-4331-BB62-70BC8D7D2986}" dt="2021-09-22T16:36:18.564" v="1096"/>
          <ac:spMkLst>
            <pc:docMk/>
            <pc:sldMk cId="1692135164" sldId="263"/>
            <ac:spMk id="11" creationId="{C89720BA-B21D-4DA2-A2AA-A89F58EBC414}"/>
          </ac:spMkLst>
        </pc:spChg>
        <pc:spChg chg="add mod">
          <ac:chgData name="Peyton Smith" userId="27dab001-170f-4fa8-af7a-dfe0310cd5ac" providerId="ADAL" clId="{D46D7092-3CF6-4331-BB62-70BC8D7D2986}" dt="2021-09-22T14:49:07.519" v="942" actId="1076"/>
          <ac:spMkLst>
            <pc:docMk/>
            <pc:sldMk cId="1692135164" sldId="263"/>
            <ac:spMk id="12" creationId="{F8383345-4C98-4516-A875-69C870F67D8C}"/>
          </ac:spMkLst>
        </pc:spChg>
        <pc:spChg chg="add mod ord">
          <ac:chgData name="Peyton Smith" userId="27dab001-170f-4fa8-af7a-dfe0310cd5ac" providerId="ADAL" clId="{D46D7092-3CF6-4331-BB62-70BC8D7D2986}" dt="2021-09-22T16:36:25.800" v="1098" actId="404"/>
          <ac:spMkLst>
            <pc:docMk/>
            <pc:sldMk cId="1692135164" sldId="263"/>
            <ac:spMk id="13" creationId="{D479B1F2-2252-4335-AC9F-5F0FBE09B6B9}"/>
          </ac:spMkLst>
        </pc:spChg>
        <pc:picChg chg="del mod">
          <ac:chgData name="Peyton Smith" userId="27dab001-170f-4fa8-af7a-dfe0310cd5ac" providerId="ADAL" clId="{D46D7092-3CF6-4331-BB62-70BC8D7D2986}" dt="2021-09-22T16:36:17.844" v="1094" actId="478"/>
          <ac:picMkLst>
            <pc:docMk/>
            <pc:sldMk cId="1692135164" sldId="263"/>
            <ac:picMk id="47" creationId="{29E4E4CA-F4A8-4238-BB1C-2D412734B4FF}"/>
          </ac:picMkLst>
        </pc:picChg>
        <pc:picChg chg="del mod">
          <ac:chgData name="Peyton Smith" userId="27dab001-170f-4fa8-af7a-dfe0310cd5ac" providerId="ADAL" clId="{D46D7092-3CF6-4331-BB62-70BC8D7D2986}" dt="2021-09-22T16:36:17.844" v="1094" actId="478"/>
          <ac:picMkLst>
            <pc:docMk/>
            <pc:sldMk cId="1692135164" sldId="263"/>
            <ac:picMk id="48" creationId="{9C5825FC-8AD7-4C18-B6C7-5B05DA82DE5D}"/>
          </ac:picMkLst>
        </pc:picChg>
      </pc:sldChg>
      <pc:sldChg chg="addSp delSp modSp mod">
        <pc:chgData name="Peyton Smith" userId="27dab001-170f-4fa8-af7a-dfe0310cd5ac" providerId="ADAL" clId="{D46D7092-3CF6-4331-BB62-70BC8D7D2986}" dt="2021-09-22T15:14:49.315" v="1084" actId="1076"/>
        <pc:sldMkLst>
          <pc:docMk/>
          <pc:sldMk cId="1129946534" sldId="264"/>
        </pc:sldMkLst>
        <pc:spChg chg="add del">
          <ac:chgData name="Peyton Smith" userId="27dab001-170f-4fa8-af7a-dfe0310cd5ac" providerId="ADAL" clId="{D46D7092-3CF6-4331-BB62-70BC8D7D2986}" dt="2021-09-22T14:23:07.069" v="608" actId="478"/>
          <ac:spMkLst>
            <pc:docMk/>
            <pc:sldMk cId="1129946534" sldId="264"/>
            <ac:spMk id="2" creationId="{F2A68DDA-51E2-4BD9-A822-E7C1DFE1BAC1}"/>
          </ac:spMkLst>
        </pc:spChg>
        <pc:spChg chg="del">
          <ac:chgData name="Peyton Smith" userId="27dab001-170f-4fa8-af7a-dfe0310cd5ac" providerId="ADAL" clId="{D46D7092-3CF6-4331-BB62-70BC8D7D2986}" dt="2021-09-22T14:22:49.125" v="578" actId="478"/>
          <ac:spMkLst>
            <pc:docMk/>
            <pc:sldMk cId="1129946534" sldId="264"/>
            <ac:spMk id="6" creationId="{D050446B-A743-4C20-9E9C-5E82EB263774}"/>
          </ac:spMkLst>
        </pc:spChg>
        <pc:spChg chg="add del mod">
          <ac:chgData name="Peyton Smith" userId="27dab001-170f-4fa8-af7a-dfe0310cd5ac" providerId="ADAL" clId="{D46D7092-3CF6-4331-BB62-70BC8D7D2986}" dt="2021-09-22T14:22:38.897" v="573"/>
          <ac:spMkLst>
            <pc:docMk/>
            <pc:sldMk cId="1129946534" sldId="264"/>
            <ac:spMk id="7" creationId="{F46B7E71-02AF-413A-AA7B-B6F5200B8351}"/>
          </ac:spMkLst>
        </pc:spChg>
        <pc:spChg chg="add mod ord">
          <ac:chgData name="Peyton Smith" userId="27dab001-170f-4fa8-af7a-dfe0310cd5ac" providerId="ADAL" clId="{D46D7092-3CF6-4331-BB62-70BC8D7D2986}" dt="2021-09-22T15:14:49.315" v="1084" actId="1076"/>
          <ac:spMkLst>
            <pc:docMk/>
            <pc:sldMk cId="1129946534" sldId="264"/>
            <ac:spMk id="8" creationId="{9BC0CBBF-F70A-407D-A79A-325D0A29C34D}"/>
          </ac:spMkLst>
        </pc:spChg>
        <pc:spChg chg="add mod">
          <ac:chgData name="Peyton Smith" userId="27dab001-170f-4fa8-af7a-dfe0310cd5ac" providerId="ADAL" clId="{D46D7092-3CF6-4331-BB62-70BC8D7D2986}" dt="2021-09-22T14:22:49.588" v="579"/>
          <ac:spMkLst>
            <pc:docMk/>
            <pc:sldMk cId="1129946534" sldId="264"/>
            <ac:spMk id="9" creationId="{FD518107-2A04-4781-8FE4-4F242B210271}"/>
          </ac:spMkLst>
        </pc:spChg>
        <pc:spChg chg="del">
          <ac:chgData name="Peyton Smith" userId="27dab001-170f-4fa8-af7a-dfe0310cd5ac" providerId="ADAL" clId="{D46D7092-3CF6-4331-BB62-70BC8D7D2986}" dt="2021-09-22T14:22:41.054" v="575" actId="478"/>
          <ac:spMkLst>
            <pc:docMk/>
            <pc:sldMk cId="1129946534" sldId="264"/>
            <ac:spMk id="10" creationId="{1B474D73-94F3-4C13-B6B4-BFD5BEDB9FA1}"/>
          </ac:spMkLst>
        </pc:spChg>
        <pc:spChg chg="add del mod">
          <ac:chgData name="Peyton Smith" userId="27dab001-170f-4fa8-af7a-dfe0310cd5ac" providerId="ADAL" clId="{D46D7092-3CF6-4331-BB62-70BC8D7D2986}" dt="2021-09-22T14:47:45.841" v="914" actId="20577"/>
          <ac:spMkLst>
            <pc:docMk/>
            <pc:sldMk cId="1129946534" sldId="264"/>
            <ac:spMk id="11" creationId="{03923784-4BFC-4183-9534-D18E5ACFE42D}"/>
          </ac:spMkLst>
        </pc:spChg>
        <pc:spChg chg="mod">
          <ac:chgData name="Peyton Smith" userId="27dab001-170f-4fa8-af7a-dfe0310cd5ac" providerId="ADAL" clId="{D46D7092-3CF6-4331-BB62-70BC8D7D2986}" dt="2021-09-22T15:14:46.247" v="1082" actId="948"/>
          <ac:spMkLst>
            <pc:docMk/>
            <pc:sldMk cId="1129946534" sldId="264"/>
            <ac:spMk id="18" creationId="{461B9C03-D2C3-4E33-9082-A97127F55429}"/>
          </ac:spMkLst>
        </pc:spChg>
      </pc:sldChg>
      <pc:sldChg chg="modSp mod">
        <pc:chgData name="Peyton Smith" userId="27dab001-170f-4fa8-af7a-dfe0310cd5ac" providerId="ADAL" clId="{D46D7092-3CF6-4331-BB62-70BC8D7D2986}" dt="2021-09-22T13:55:34.504" v="3" actId="20577"/>
        <pc:sldMkLst>
          <pc:docMk/>
          <pc:sldMk cId="3658158777" sldId="274"/>
        </pc:sldMkLst>
        <pc:spChg chg="mod">
          <ac:chgData name="Peyton Smith" userId="27dab001-170f-4fa8-af7a-dfe0310cd5ac" providerId="ADAL" clId="{D46D7092-3CF6-4331-BB62-70BC8D7D2986}" dt="2021-09-22T13:55:34.504" v="3" actId="20577"/>
          <ac:spMkLst>
            <pc:docMk/>
            <pc:sldMk cId="3658158777" sldId="274"/>
            <ac:spMk id="22" creationId="{A7555D81-23FD-4E28-A0E6-E2C93A847D0D}"/>
          </ac:spMkLst>
        </pc:spChg>
      </pc:sldChg>
      <pc:sldChg chg="addSp delSp modSp mod">
        <pc:chgData name="Peyton Smith" userId="27dab001-170f-4fa8-af7a-dfe0310cd5ac" providerId="ADAL" clId="{D46D7092-3CF6-4331-BB62-70BC8D7D2986}" dt="2021-09-22T16:37:45.145" v="1114" actId="207"/>
        <pc:sldMkLst>
          <pc:docMk/>
          <pc:sldMk cId="3785008760" sldId="275"/>
        </pc:sldMkLst>
        <pc:spChg chg="del">
          <ac:chgData name="Peyton Smith" userId="27dab001-170f-4fa8-af7a-dfe0310cd5ac" providerId="ADAL" clId="{D46D7092-3CF6-4331-BB62-70BC8D7D2986}" dt="2021-09-22T14:21:36.651" v="513" actId="478"/>
          <ac:spMkLst>
            <pc:docMk/>
            <pc:sldMk cId="3785008760" sldId="275"/>
            <ac:spMk id="2" creationId="{F2A68DDA-51E2-4BD9-A822-E7C1DFE1BAC1}"/>
          </ac:spMkLst>
        </pc:spChg>
        <pc:spChg chg="del">
          <ac:chgData name="Peyton Smith" userId="27dab001-170f-4fa8-af7a-dfe0310cd5ac" providerId="ADAL" clId="{D46D7092-3CF6-4331-BB62-70BC8D7D2986}" dt="2021-09-22T14:21:29.760" v="511" actId="478"/>
          <ac:spMkLst>
            <pc:docMk/>
            <pc:sldMk cId="3785008760" sldId="275"/>
            <ac:spMk id="6" creationId="{D050446B-A743-4C20-9E9C-5E82EB263774}"/>
          </ac:spMkLst>
        </pc:spChg>
        <pc:spChg chg="add mod ord">
          <ac:chgData name="Peyton Smith" userId="27dab001-170f-4fa8-af7a-dfe0310cd5ac" providerId="ADAL" clId="{D46D7092-3CF6-4331-BB62-70BC8D7D2986}" dt="2021-09-22T16:37:45.145" v="1114" actId="207"/>
          <ac:spMkLst>
            <pc:docMk/>
            <pc:sldMk cId="3785008760" sldId="275"/>
            <ac:spMk id="7" creationId="{E328FAFA-2A49-439E-A410-091591BE2634}"/>
          </ac:spMkLst>
        </pc:spChg>
        <pc:spChg chg="add mod">
          <ac:chgData name="Peyton Smith" userId="27dab001-170f-4fa8-af7a-dfe0310cd5ac" providerId="ADAL" clId="{D46D7092-3CF6-4331-BB62-70BC8D7D2986}" dt="2021-09-22T16:37:25.364" v="1109" actId="1076"/>
          <ac:spMkLst>
            <pc:docMk/>
            <pc:sldMk cId="3785008760" sldId="275"/>
            <ac:spMk id="8" creationId="{7A56612F-1A0B-4D7C-AEB3-7A7121E3D0E1}"/>
          </ac:spMkLst>
        </pc:spChg>
        <pc:spChg chg="add mod">
          <ac:chgData name="Peyton Smith" userId="27dab001-170f-4fa8-af7a-dfe0310cd5ac" providerId="ADAL" clId="{D46D7092-3CF6-4331-BB62-70BC8D7D2986}" dt="2021-09-22T14:21:42.899" v="536" actId="20577"/>
          <ac:spMkLst>
            <pc:docMk/>
            <pc:sldMk cId="3785008760" sldId="275"/>
            <ac:spMk id="9" creationId="{1A74A54E-DA79-4E10-9EA5-A4839EF12BF1}"/>
          </ac:spMkLst>
        </pc:spChg>
        <pc:spChg chg="del">
          <ac:chgData name="Peyton Smith" userId="27dab001-170f-4fa8-af7a-dfe0310cd5ac" providerId="ADAL" clId="{D46D7092-3CF6-4331-BB62-70BC8D7D2986}" dt="2021-09-22T14:21:19.554" v="508" actId="478"/>
          <ac:spMkLst>
            <pc:docMk/>
            <pc:sldMk cId="3785008760" sldId="275"/>
            <ac:spMk id="10" creationId="{1B474D73-94F3-4C13-B6B4-BFD5BEDB9FA1}"/>
          </ac:spMkLst>
        </pc:spChg>
        <pc:spChg chg="del mod">
          <ac:chgData name="Peyton Smith" userId="27dab001-170f-4fa8-af7a-dfe0310cd5ac" providerId="ADAL" clId="{D46D7092-3CF6-4331-BB62-70BC8D7D2986}" dt="2021-09-22T16:36:34.951" v="1099" actId="478"/>
          <ac:spMkLst>
            <pc:docMk/>
            <pc:sldMk cId="3785008760" sldId="275"/>
            <ac:spMk id="11" creationId="{C89720BA-B21D-4DA2-A2AA-A89F58EBC414}"/>
          </ac:spMkLst>
        </pc:spChg>
        <pc:picChg chg="mod">
          <ac:chgData name="Peyton Smith" userId="27dab001-170f-4fa8-af7a-dfe0310cd5ac" providerId="ADAL" clId="{D46D7092-3CF6-4331-BB62-70BC8D7D2986}" dt="2021-09-22T16:37:29.989" v="1112" actId="1076"/>
          <ac:picMkLst>
            <pc:docMk/>
            <pc:sldMk cId="3785008760" sldId="275"/>
            <ac:picMk id="20" creationId="{7FCF9BB2-F009-471F-B745-4D1A9B5B966E}"/>
          </ac:picMkLst>
        </pc:picChg>
      </pc:sldChg>
      <pc:sldChg chg="modSp mod">
        <pc:chgData name="Peyton Smith" userId="27dab001-170f-4fa8-af7a-dfe0310cd5ac" providerId="ADAL" clId="{D46D7092-3CF6-4331-BB62-70BC8D7D2986}" dt="2021-09-22T16:38:35.372" v="1230" actId="1076"/>
        <pc:sldMkLst>
          <pc:docMk/>
          <pc:sldMk cId="1396480087" sldId="276"/>
        </pc:sldMkLst>
        <pc:spChg chg="mod">
          <ac:chgData name="Peyton Smith" userId="27dab001-170f-4fa8-af7a-dfe0310cd5ac" providerId="ADAL" clId="{D46D7092-3CF6-4331-BB62-70BC8D7D2986}" dt="2021-09-22T14:02:01.971" v="294" actId="1076"/>
          <ac:spMkLst>
            <pc:docMk/>
            <pc:sldMk cId="1396480087" sldId="276"/>
            <ac:spMk id="2" creationId="{F2A68DDA-51E2-4BD9-A822-E7C1DFE1BAC1}"/>
          </ac:spMkLst>
        </pc:spChg>
        <pc:spChg chg="mod">
          <ac:chgData name="Peyton Smith" userId="27dab001-170f-4fa8-af7a-dfe0310cd5ac" providerId="ADAL" clId="{D46D7092-3CF6-4331-BB62-70BC8D7D2986}" dt="2021-09-22T14:02:01.971" v="294" actId="1076"/>
          <ac:spMkLst>
            <pc:docMk/>
            <pc:sldMk cId="1396480087" sldId="276"/>
            <ac:spMk id="6" creationId="{D050446B-A743-4C20-9E9C-5E82EB263774}"/>
          </ac:spMkLst>
        </pc:spChg>
        <pc:spChg chg="mod">
          <ac:chgData name="Peyton Smith" userId="27dab001-170f-4fa8-af7a-dfe0310cd5ac" providerId="ADAL" clId="{D46D7092-3CF6-4331-BB62-70BC8D7D2986}" dt="2021-09-22T15:13:39.836" v="1069" actId="14100"/>
          <ac:spMkLst>
            <pc:docMk/>
            <pc:sldMk cId="1396480087" sldId="276"/>
            <ac:spMk id="10" creationId="{1B474D73-94F3-4C13-B6B4-BFD5BEDB9FA1}"/>
          </ac:spMkLst>
        </pc:spChg>
        <pc:spChg chg="mod">
          <ac:chgData name="Peyton Smith" userId="27dab001-170f-4fa8-af7a-dfe0310cd5ac" providerId="ADAL" clId="{D46D7092-3CF6-4331-BB62-70BC8D7D2986}" dt="2021-09-22T16:38:35.372" v="1230" actId="1076"/>
          <ac:spMkLst>
            <pc:docMk/>
            <pc:sldMk cId="1396480087" sldId="276"/>
            <ac:spMk id="11" creationId="{C89720BA-B21D-4DA2-A2AA-A89F58EBC414}"/>
          </ac:spMkLst>
        </pc:spChg>
        <pc:picChg chg="mod">
          <ac:chgData name="Peyton Smith" userId="27dab001-170f-4fa8-af7a-dfe0310cd5ac" providerId="ADAL" clId="{D46D7092-3CF6-4331-BB62-70BC8D7D2986}" dt="2021-09-22T15:13:42.284" v="1070" actId="1076"/>
          <ac:picMkLst>
            <pc:docMk/>
            <pc:sldMk cId="1396480087" sldId="276"/>
            <ac:picMk id="12" creationId="{69EDD737-EE67-48ED-A090-131B43C3E284}"/>
          </ac:picMkLst>
        </pc:picChg>
      </pc:sldChg>
    </pc:docChg>
  </pc:docChgLst>
  <pc:docChgLst>
    <pc:chgData name="Colleen Tighe" userId="S::ctighe@usccb.org::bac4d7c8-0e64-479e-9d80-c642157ac721" providerId="AD" clId="Web-{C152B10F-69F9-44FB-B4A5-60C8C8EDA629}"/>
    <pc:docChg chg="modSld">
      <pc:chgData name="Colleen Tighe" userId="S::ctighe@usccb.org::bac4d7c8-0e64-479e-9d80-c642157ac721" providerId="AD" clId="Web-{C152B10F-69F9-44FB-B4A5-60C8C8EDA629}" dt="2021-10-20T17:15:49.615" v="263" actId="20577"/>
      <pc:docMkLst>
        <pc:docMk/>
      </pc:docMkLst>
      <pc:sldChg chg="modSp">
        <pc:chgData name="Colleen Tighe" userId="S::ctighe@usccb.org::bac4d7c8-0e64-479e-9d80-c642157ac721" providerId="AD" clId="Web-{C152B10F-69F9-44FB-B4A5-60C8C8EDA629}" dt="2021-10-20T17:15:49.615" v="263" actId="20577"/>
        <pc:sldMkLst>
          <pc:docMk/>
          <pc:sldMk cId="3785008760" sldId="275"/>
        </pc:sldMkLst>
        <pc:spChg chg="mod">
          <ac:chgData name="Colleen Tighe" userId="S::ctighe@usccb.org::bac4d7c8-0e64-479e-9d80-c642157ac721" providerId="AD" clId="Web-{C152B10F-69F9-44FB-B4A5-60C8C8EDA629}" dt="2021-10-20T17:15:49.615" v="263" actId="20577"/>
          <ac:spMkLst>
            <pc:docMk/>
            <pc:sldMk cId="3785008760" sldId="275"/>
            <ac:spMk id="7" creationId="{E328FAFA-2A49-439E-A410-091591BE2634}"/>
          </ac:spMkLst>
        </pc:spChg>
        <pc:spChg chg="mod">
          <ac:chgData name="Colleen Tighe" userId="S::ctighe@usccb.org::bac4d7c8-0e64-479e-9d80-c642157ac721" providerId="AD" clId="Web-{C152B10F-69F9-44FB-B4A5-60C8C8EDA629}" dt="2021-10-20T17:12:19.359" v="14" actId="20577"/>
          <ac:spMkLst>
            <pc:docMk/>
            <pc:sldMk cId="3785008760" sldId="275"/>
            <ac:spMk id="9" creationId="{1A74A54E-DA79-4E10-9EA5-A4839EF12BF1}"/>
          </ac:spMkLst>
        </pc:spChg>
      </pc:sldChg>
    </pc:docChg>
  </pc:docChgLst>
  <pc:docChgLst>
    <pc:chgData name="Peyton Smith" userId="S::psmith@usccb.org::27dab001-170f-4fa8-af7a-dfe0310cd5ac" providerId="AD" clId="Web-{5462B69D-CDAB-46B8-BE9C-F621BC659ED2}"/>
    <pc:docChg chg="modSld">
      <pc:chgData name="Peyton Smith" userId="S::psmith@usccb.org::27dab001-170f-4fa8-af7a-dfe0310cd5ac" providerId="AD" clId="Web-{5462B69D-CDAB-46B8-BE9C-F621BC659ED2}" dt="2021-10-20T13:53:24.896" v="63" actId="20577"/>
      <pc:docMkLst>
        <pc:docMk/>
      </pc:docMkLst>
      <pc:sldChg chg="modSp">
        <pc:chgData name="Peyton Smith" userId="S::psmith@usccb.org::27dab001-170f-4fa8-af7a-dfe0310cd5ac" providerId="AD" clId="Web-{5462B69D-CDAB-46B8-BE9C-F621BC659ED2}" dt="2021-10-20T13:51:14.268" v="0" actId="20577"/>
        <pc:sldMkLst>
          <pc:docMk/>
          <pc:sldMk cId="3658158777" sldId="274"/>
        </pc:sldMkLst>
        <pc:spChg chg="mod">
          <ac:chgData name="Peyton Smith" userId="S::psmith@usccb.org::27dab001-170f-4fa8-af7a-dfe0310cd5ac" providerId="AD" clId="Web-{5462B69D-CDAB-46B8-BE9C-F621BC659ED2}" dt="2021-10-20T13:51:14.268" v="0" actId="20577"/>
          <ac:spMkLst>
            <pc:docMk/>
            <pc:sldMk cId="3658158777" sldId="274"/>
            <ac:spMk id="22" creationId="{A7555D81-23FD-4E28-A0E6-E2C93A847D0D}"/>
          </ac:spMkLst>
        </pc:spChg>
      </pc:sldChg>
      <pc:sldChg chg="modSp">
        <pc:chgData name="Peyton Smith" userId="S::psmith@usccb.org::27dab001-170f-4fa8-af7a-dfe0310cd5ac" providerId="AD" clId="Web-{5462B69D-CDAB-46B8-BE9C-F621BC659ED2}" dt="2021-10-20T13:53:24.896" v="63" actId="20577"/>
        <pc:sldMkLst>
          <pc:docMk/>
          <pc:sldMk cId="1396480087" sldId="276"/>
        </pc:sldMkLst>
        <pc:spChg chg="mod">
          <ac:chgData name="Peyton Smith" userId="S::psmith@usccb.org::27dab001-170f-4fa8-af7a-dfe0310cd5ac" providerId="AD" clId="Web-{5462B69D-CDAB-46B8-BE9C-F621BC659ED2}" dt="2021-10-20T13:53:24.896" v="63" actId="20577"/>
          <ac:spMkLst>
            <pc:docMk/>
            <pc:sldMk cId="1396480087" sldId="276"/>
            <ac:spMk id="10" creationId="{1B474D73-94F3-4C13-B6B4-BFD5BEDB9FA1}"/>
          </ac:spMkLst>
        </pc:spChg>
      </pc:sldChg>
    </pc:docChg>
  </pc:docChgLst>
  <pc:docChgLst>
    <pc:chgData name="Rachel Pollock" userId="S::rpollock@usccb.org::5d79080d-b86f-4241-8f75-89e865fa7d91" providerId="AD" clId="Web-{D063846A-E576-4EFE-A30E-D508F8B9F0AB}"/>
    <pc:docChg chg="modSld">
      <pc:chgData name="Rachel Pollock" userId="S::rpollock@usccb.org::5d79080d-b86f-4241-8f75-89e865fa7d91" providerId="AD" clId="Web-{D063846A-E576-4EFE-A30E-D508F8B9F0AB}" dt="2021-09-15T15:05:07.417" v="180" actId="20577"/>
      <pc:docMkLst>
        <pc:docMk/>
      </pc:docMkLst>
      <pc:sldChg chg="modSp">
        <pc:chgData name="Rachel Pollock" userId="S::rpollock@usccb.org::5d79080d-b86f-4241-8f75-89e865fa7d91" providerId="AD" clId="Web-{D063846A-E576-4EFE-A30E-D508F8B9F0AB}" dt="2021-09-15T15:03:54.431" v="163" actId="20577"/>
        <pc:sldMkLst>
          <pc:docMk/>
          <pc:sldMk cId="1692135164" sldId="263"/>
        </pc:sldMkLst>
        <pc:spChg chg="mod">
          <ac:chgData name="Rachel Pollock" userId="S::rpollock@usccb.org::5d79080d-b86f-4241-8f75-89e865fa7d91" providerId="AD" clId="Web-{D063846A-E576-4EFE-A30E-D508F8B9F0AB}" dt="2021-09-15T15:03:54.431" v="163" actId="20577"/>
          <ac:spMkLst>
            <pc:docMk/>
            <pc:sldMk cId="1692135164" sldId="263"/>
            <ac:spMk id="11" creationId="{C89720BA-B21D-4DA2-A2AA-A89F58EBC414}"/>
          </ac:spMkLst>
        </pc:spChg>
      </pc:sldChg>
      <pc:sldChg chg="modSp">
        <pc:chgData name="Rachel Pollock" userId="S::rpollock@usccb.org::5d79080d-b86f-4241-8f75-89e865fa7d91" providerId="AD" clId="Web-{D063846A-E576-4EFE-A30E-D508F8B9F0AB}" dt="2021-09-15T14:58:29.454" v="151" actId="20577"/>
        <pc:sldMkLst>
          <pc:docMk/>
          <pc:sldMk cId="1129946534" sldId="264"/>
        </pc:sldMkLst>
        <pc:spChg chg="mod">
          <ac:chgData name="Rachel Pollock" userId="S::rpollock@usccb.org::5d79080d-b86f-4241-8f75-89e865fa7d91" providerId="AD" clId="Web-{D063846A-E576-4EFE-A30E-D508F8B9F0AB}" dt="2021-09-15T14:58:29.454" v="151" actId="20577"/>
          <ac:spMkLst>
            <pc:docMk/>
            <pc:sldMk cId="1129946534" sldId="264"/>
            <ac:spMk id="18" creationId="{461B9C03-D2C3-4E33-9082-A97127F55429}"/>
          </ac:spMkLst>
        </pc:spChg>
      </pc:sldChg>
      <pc:sldChg chg="modSp">
        <pc:chgData name="Rachel Pollock" userId="S::rpollock@usccb.org::5d79080d-b86f-4241-8f75-89e865fa7d91" providerId="AD" clId="Web-{D063846A-E576-4EFE-A30E-D508F8B9F0AB}" dt="2021-09-15T15:05:07.417" v="180" actId="20577"/>
        <pc:sldMkLst>
          <pc:docMk/>
          <pc:sldMk cId="3785008760" sldId="275"/>
        </pc:sldMkLst>
        <pc:spChg chg="mod">
          <ac:chgData name="Rachel Pollock" userId="S::rpollock@usccb.org::5d79080d-b86f-4241-8f75-89e865fa7d91" providerId="AD" clId="Web-{D063846A-E576-4EFE-A30E-D508F8B9F0AB}" dt="2021-09-15T15:05:07.417" v="180" actId="20577"/>
          <ac:spMkLst>
            <pc:docMk/>
            <pc:sldMk cId="3785008760" sldId="275"/>
            <ac:spMk id="11" creationId="{C89720BA-B21D-4DA2-A2AA-A89F58EBC414}"/>
          </ac:spMkLst>
        </pc:spChg>
      </pc:sldChg>
    </pc:docChg>
  </pc:docChgLst>
  <pc:docChgLst>
    <pc:chgData name="Peyton Smith" userId="27dab001-170f-4fa8-af7a-dfe0310cd5ac" providerId="ADAL" clId="{94DB553F-1BB6-46F8-BBD0-88687B85B216}"/>
    <pc:docChg chg="undo custSel addSld delSld modSld replTag delTag">
      <pc:chgData name="Peyton Smith" userId="27dab001-170f-4fa8-af7a-dfe0310cd5ac" providerId="ADAL" clId="{94DB553F-1BB6-46F8-BBD0-88687B85B216}" dt="2021-10-27T17:30:31.048" v="419"/>
      <pc:docMkLst>
        <pc:docMk/>
      </pc:docMkLst>
      <pc:sldChg chg="replTag delTag">
        <pc:chgData name="Peyton Smith" userId="27dab001-170f-4fa8-af7a-dfe0310cd5ac" providerId="ADAL" clId="{94DB553F-1BB6-46F8-BBD0-88687B85B216}" dt="2021-10-27T17:17:45.037" v="372"/>
        <pc:sldMkLst>
          <pc:docMk/>
          <pc:sldMk cId="3658158777" sldId="274"/>
        </pc:sldMkLst>
      </pc:sldChg>
      <pc:sldChg chg="replTag delTag">
        <pc:chgData name="Peyton Smith" userId="27dab001-170f-4fa8-af7a-dfe0310cd5ac" providerId="ADAL" clId="{94DB553F-1BB6-46F8-BBD0-88687B85B216}" dt="2021-10-27T17:06:13.157" v="7"/>
        <pc:sldMkLst>
          <pc:docMk/>
          <pc:sldMk cId="3785008760" sldId="275"/>
        </pc:sldMkLst>
      </pc:sldChg>
      <pc:sldChg chg="modSp mod replTag delTag">
        <pc:chgData name="Peyton Smith" userId="27dab001-170f-4fa8-af7a-dfe0310cd5ac" providerId="ADAL" clId="{94DB553F-1BB6-46F8-BBD0-88687B85B216}" dt="2021-10-27T17:30:31.048" v="419"/>
        <pc:sldMkLst>
          <pc:docMk/>
          <pc:sldMk cId="1396480087" sldId="276"/>
        </pc:sldMkLst>
        <pc:spChg chg="mod">
          <ac:chgData name="Peyton Smith" userId="27dab001-170f-4fa8-af7a-dfe0310cd5ac" providerId="ADAL" clId="{94DB553F-1BB6-46F8-BBD0-88687B85B216}" dt="2021-10-27T17:29:03.657" v="417" actId="20577"/>
          <ac:spMkLst>
            <pc:docMk/>
            <pc:sldMk cId="1396480087" sldId="276"/>
            <ac:spMk id="10" creationId="{1B474D73-94F3-4C13-B6B4-BFD5BEDB9FA1}"/>
          </ac:spMkLst>
        </pc:spChg>
        <pc:picChg chg="mod">
          <ac:chgData name="Peyton Smith" userId="27dab001-170f-4fa8-af7a-dfe0310cd5ac" providerId="ADAL" clId="{94DB553F-1BB6-46F8-BBD0-88687B85B216}" dt="2021-10-27T17:16:59.815" v="354" actId="1076"/>
          <ac:picMkLst>
            <pc:docMk/>
            <pc:sldMk cId="1396480087" sldId="276"/>
            <ac:picMk id="12" creationId="{69EDD737-EE67-48ED-A090-131B43C3E284}"/>
          </ac:picMkLst>
        </pc:picChg>
      </pc:sldChg>
      <pc:sldChg chg="replTag delTag">
        <pc:chgData name="Peyton Smith" userId="27dab001-170f-4fa8-af7a-dfe0310cd5ac" providerId="ADAL" clId="{94DB553F-1BB6-46F8-BBD0-88687B85B216}" dt="2021-10-27T17:06:13.687" v="9"/>
        <pc:sldMkLst>
          <pc:docMk/>
          <pc:sldMk cId="1903703252" sldId="279"/>
        </pc:sldMkLst>
      </pc:sldChg>
      <pc:sldChg chg="modSp mod replTag delTag">
        <pc:chgData name="Peyton Smith" userId="27dab001-170f-4fa8-af7a-dfe0310cd5ac" providerId="ADAL" clId="{94DB553F-1BB6-46F8-BBD0-88687B85B216}" dt="2021-10-27T17:09:14.287" v="107" actId="403"/>
        <pc:sldMkLst>
          <pc:docMk/>
          <pc:sldMk cId="1055856648" sldId="281"/>
        </pc:sldMkLst>
        <pc:spChg chg="mod">
          <ac:chgData name="Peyton Smith" userId="27dab001-170f-4fa8-af7a-dfe0310cd5ac" providerId="ADAL" clId="{94DB553F-1BB6-46F8-BBD0-88687B85B216}" dt="2021-10-27T17:09:14.287" v="107" actId="403"/>
          <ac:spMkLst>
            <pc:docMk/>
            <pc:sldMk cId="1055856648" sldId="281"/>
            <ac:spMk id="7" creationId="{E328FAFA-2A49-439E-A410-091591BE2634}"/>
          </ac:spMkLst>
        </pc:spChg>
        <pc:spChg chg="mod">
          <ac:chgData name="Peyton Smith" userId="27dab001-170f-4fa8-af7a-dfe0310cd5ac" providerId="ADAL" clId="{94DB553F-1BB6-46F8-BBD0-88687B85B216}" dt="2021-10-27T17:08:28.816" v="80"/>
          <ac:spMkLst>
            <pc:docMk/>
            <pc:sldMk cId="1055856648" sldId="281"/>
            <ac:spMk id="9" creationId="{1A74A54E-DA79-4E10-9EA5-A4839EF12BF1}"/>
          </ac:spMkLst>
        </pc:spChg>
      </pc:sldChg>
      <pc:sldChg chg="addSp delSp modSp mod replTag delTag">
        <pc:chgData name="Peyton Smith" userId="27dab001-170f-4fa8-af7a-dfe0310cd5ac" providerId="ADAL" clId="{94DB553F-1BB6-46F8-BBD0-88687B85B216}" dt="2021-10-27T17:17:02.631" v="359" actId="1076"/>
        <pc:sldMkLst>
          <pc:docMk/>
          <pc:sldMk cId="984129202" sldId="282"/>
        </pc:sldMkLst>
        <pc:spChg chg="mod">
          <ac:chgData name="Peyton Smith" userId="27dab001-170f-4fa8-af7a-dfe0310cd5ac" providerId="ADAL" clId="{94DB553F-1BB6-46F8-BBD0-88687B85B216}" dt="2021-10-27T17:16:47.977" v="347" actId="113"/>
          <ac:spMkLst>
            <pc:docMk/>
            <pc:sldMk cId="984129202" sldId="282"/>
            <ac:spMk id="7" creationId="{E328FAFA-2A49-439E-A410-091591BE2634}"/>
          </ac:spMkLst>
        </pc:spChg>
        <pc:spChg chg="add del">
          <ac:chgData name="Peyton Smith" userId="27dab001-170f-4fa8-af7a-dfe0310cd5ac" providerId="ADAL" clId="{94DB553F-1BB6-46F8-BBD0-88687B85B216}" dt="2021-10-27T17:15:32.280" v="276" actId="22"/>
          <ac:spMkLst>
            <pc:docMk/>
            <pc:sldMk cId="984129202" sldId="282"/>
            <ac:spMk id="10" creationId="{E063593E-E094-41F0-88E1-43ED5666B296}"/>
          </ac:spMkLst>
        </pc:spChg>
        <pc:picChg chg="mod">
          <ac:chgData name="Peyton Smith" userId="27dab001-170f-4fa8-af7a-dfe0310cd5ac" providerId="ADAL" clId="{94DB553F-1BB6-46F8-BBD0-88687B85B216}" dt="2021-10-27T17:17:02.631" v="359" actId="1076"/>
          <ac:picMkLst>
            <pc:docMk/>
            <pc:sldMk cId="984129202" sldId="282"/>
            <ac:picMk id="6" creationId="{C8D142FE-F715-4B22-8CFA-2446B69A9D13}"/>
          </ac:picMkLst>
        </pc:picChg>
      </pc:sldChg>
      <pc:sldChg chg="replTag delTag">
        <pc:chgData name="Peyton Smith" userId="27dab001-170f-4fa8-af7a-dfe0310cd5ac" providerId="ADAL" clId="{94DB553F-1BB6-46F8-BBD0-88687B85B216}" dt="2021-10-27T17:06:14.035" v="11"/>
        <pc:sldMkLst>
          <pc:docMk/>
          <pc:sldMk cId="773233228" sldId="284"/>
        </pc:sldMkLst>
      </pc:sldChg>
      <pc:sldChg chg="modSp mod replTag delTag">
        <pc:chgData name="Peyton Smith" userId="27dab001-170f-4fa8-af7a-dfe0310cd5ac" providerId="ADAL" clId="{94DB553F-1BB6-46F8-BBD0-88687B85B216}" dt="2021-10-27T17:14:34.068" v="263" actId="20577"/>
        <pc:sldMkLst>
          <pc:docMk/>
          <pc:sldMk cId="2664644776" sldId="285"/>
        </pc:sldMkLst>
        <pc:spChg chg="mod">
          <ac:chgData name="Peyton Smith" userId="27dab001-170f-4fa8-af7a-dfe0310cd5ac" providerId="ADAL" clId="{94DB553F-1BB6-46F8-BBD0-88687B85B216}" dt="2021-10-27T17:14:34.068" v="263" actId="20577"/>
          <ac:spMkLst>
            <pc:docMk/>
            <pc:sldMk cId="2664644776" sldId="285"/>
            <ac:spMk id="10" creationId="{357FE810-C731-40ED-9211-1C3763DD6F9C}"/>
          </ac:spMkLst>
        </pc:spChg>
      </pc:sldChg>
      <pc:sldChg chg="modSp mod replTag delTag">
        <pc:chgData name="Peyton Smith" userId="27dab001-170f-4fa8-af7a-dfe0310cd5ac" providerId="ADAL" clId="{94DB553F-1BB6-46F8-BBD0-88687B85B216}" dt="2021-10-27T17:14:10.529" v="242"/>
        <pc:sldMkLst>
          <pc:docMk/>
          <pc:sldMk cId="802087229" sldId="286"/>
        </pc:sldMkLst>
        <pc:spChg chg="mod">
          <ac:chgData name="Peyton Smith" userId="27dab001-170f-4fa8-af7a-dfe0310cd5ac" providerId="ADAL" clId="{94DB553F-1BB6-46F8-BBD0-88687B85B216}" dt="2021-10-27T17:11:41.607" v="184" actId="20577"/>
          <ac:spMkLst>
            <pc:docMk/>
            <pc:sldMk cId="802087229" sldId="286"/>
            <ac:spMk id="7" creationId="{E328FAFA-2A49-439E-A410-091591BE2634}"/>
          </ac:spMkLst>
        </pc:spChg>
      </pc:sldChg>
      <pc:sldChg chg="modSp mod replTag delTag">
        <pc:chgData name="Peyton Smith" userId="27dab001-170f-4fa8-af7a-dfe0310cd5ac" providerId="ADAL" clId="{94DB553F-1BB6-46F8-BBD0-88687B85B216}" dt="2021-10-27T17:17:29.989" v="368"/>
        <pc:sldMkLst>
          <pc:docMk/>
          <pc:sldMk cId="2561588406" sldId="287"/>
        </pc:sldMkLst>
        <pc:spChg chg="mod">
          <ac:chgData name="Peyton Smith" userId="27dab001-170f-4fa8-af7a-dfe0310cd5ac" providerId="ADAL" clId="{94DB553F-1BB6-46F8-BBD0-88687B85B216}" dt="2021-10-27T17:08:13.593" v="67" actId="255"/>
          <ac:spMkLst>
            <pc:docMk/>
            <pc:sldMk cId="2561588406" sldId="287"/>
            <ac:spMk id="7" creationId="{E328FAFA-2A49-439E-A410-091591BE2634}"/>
          </ac:spMkLst>
        </pc:spChg>
      </pc:sldChg>
      <pc:sldChg chg="modSp add mod replTag delTag">
        <pc:chgData name="Peyton Smith" userId="27dab001-170f-4fa8-af7a-dfe0310cd5ac" providerId="ADAL" clId="{94DB553F-1BB6-46F8-BBD0-88687B85B216}" dt="2021-10-27T17:13:38.320" v="215"/>
        <pc:sldMkLst>
          <pc:docMk/>
          <pc:sldMk cId="4135708022" sldId="288"/>
        </pc:sldMkLst>
        <pc:spChg chg="mod">
          <ac:chgData name="Peyton Smith" userId="27dab001-170f-4fa8-af7a-dfe0310cd5ac" providerId="ADAL" clId="{94DB553F-1BB6-46F8-BBD0-88687B85B216}" dt="2021-10-27T17:12:06.982" v="199" actId="20577"/>
          <ac:spMkLst>
            <pc:docMk/>
            <pc:sldMk cId="4135708022" sldId="288"/>
            <ac:spMk id="7" creationId="{E328FAFA-2A49-439E-A410-091591BE2634}"/>
          </ac:spMkLst>
        </pc:spChg>
      </pc:sldChg>
      <pc:sldChg chg="modSp add del mod replTag delTag">
        <pc:chgData name="Peyton Smith" userId="27dab001-170f-4fa8-af7a-dfe0310cd5ac" providerId="ADAL" clId="{94DB553F-1BB6-46F8-BBD0-88687B85B216}" dt="2021-10-27T17:14:43.810" v="266" actId="47"/>
        <pc:sldMkLst>
          <pc:docMk/>
          <pc:sldMk cId="1354764630" sldId="289"/>
        </pc:sldMkLst>
        <pc:spChg chg="mod">
          <ac:chgData name="Peyton Smith" userId="27dab001-170f-4fa8-af7a-dfe0310cd5ac" providerId="ADAL" clId="{94DB553F-1BB6-46F8-BBD0-88687B85B216}" dt="2021-10-27T17:14:15.498" v="247" actId="21"/>
          <ac:spMkLst>
            <pc:docMk/>
            <pc:sldMk cId="1354764630" sldId="289"/>
            <ac:spMk id="7" creationId="{E328FAFA-2A49-439E-A410-091591BE2634}"/>
          </ac:spMkLst>
        </pc:spChg>
      </pc:sldChg>
    </pc:docChg>
  </pc:docChgLst>
  <pc:docChgLst>
    <pc:chgData name="Colleen Tighe" userId="S::ctighe@usccb.org::bac4d7c8-0e64-479e-9d80-c642157ac721" providerId="AD" clId="Web-{1CABBED9-E615-49AD-9534-4F8F262C94DD}"/>
    <pc:docChg chg="addSld modSld sldOrd">
      <pc:chgData name="Colleen Tighe" userId="S::ctighe@usccb.org::bac4d7c8-0e64-479e-9d80-c642157ac721" providerId="AD" clId="Web-{1CABBED9-E615-49AD-9534-4F8F262C94DD}" dt="2021-10-27T14:53:48.938" v="587"/>
      <pc:docMkLst>
        <pc:docMk/>
      </pc:docMkLst>
      <pc:sldChg chg="addSp delSp modSp ord">
        <pc:chgData name="Colleen Tighe" userId="S::ctighe@usccb.org::bac4d7c8-0e64-479e-9d80-c642157ac721" providerId="AD" clId="Web-{1CABBED9-E615-49AD-9534-4F8F262C94DD}" dt="2021-10-27T14:51:03.833" v="521"/>
        <pc:sldMkLst>
          <pc:docMk/>
          <pc:sldMk cId="3785008760" sldId="275"/>
        </pc:sldMkLst>
        <pc:spChg chg="mod">
          <ac:chgData name="Colleen Tighe" userId="S::ctighe@usccb.org::bac4d7c8-0e64-479e-9d80-c642157ac721" providerId="AD" clId="Web-{1CABBED9-E615-49AD-9534-4F8F262C94DD}" dt="2021-10-27T14:38:47.750" v="68" actId="20577"/>
          <ac:spMkLst>
            <pc:docMk/>
            <pc:sldMk cId="3785008760" sldId="275"/>
            <ac:spMk id="9" creationId="{1A74A54E-DA79-4E10-9EA5-A4839EF12BF1}"/>
          </ac:spMkLst>
        </pc:spChg>
        <pc:graphicFrameChg chg="add del mod modGraphic">
          <ac:chgData name="Colleen Tighe" userId="S::ctighe@usccb.org::bac4d7c8-0e64-479e-9d80-c642157ac721" providerId="AD" clId="Web-{1CABBED9-E615-49AD-9534-4F8F262C94DD}" dt="2021-10-27T14:32:04.456" v="13"/>
          <ac:graphicFrameMkLst>
            <pc:docMk/>
            <pc:sldMk cId="3785008760" sldId="275"/>
            <ac:graphicFrameMk id="3" creationId="{479FCB67-4887-4ADD-8F79-2CF63D1BFF9D}"/>
          </ac:graphicFrameMkLst>
        </pc:graphicFrameChg>
        <pc:graphicFrameChg chg="add mod modGraphic">
          <ac:chgData name="Colleen Tighe" userId="S::ctighe@usccb.org::bac4d7c8-0e64-479e-9d80-c642157ac721" providerId="AD" clId="Web-{1CABBED9-E615-49AD-9534-4F8F262C94DD}" dt="2021-10-27T14:51:03.833" v="521"/>
          <ac:graphicFrameMkLst>
            <pc:docMk/>
            <pc:sldMk cId="3785008760" sldId="275"/>
            <ac:graphicFrameMk id="5" creationId="{246BAE3A-DEB3-4C80-BB94-4D51D717251A}"/>
          </ac:graphicFrameMkLst>
        </pc:graphicFrameChg>
      </pc:sldChg>
      <pc:sldChg chg="modSp">
        <pc:chgData name="Colleen Tighe" userId="S::ctighe@usccb.org::bac4d7c8-0e64-479e-9d80-c642157ac721" providerId="AD" clId="Web-{1CABBED9-E615-49AD-9534-4F8F262C94DD}" dt="2021-10-27T14:53:48.938" v="587"/>
        <pc:sldMkLst>
          <pc:docMk/>
          <pc:sldMk cId="1903703252" sldId="279"/>
        </pc:sldMkLst>
        <pc:graphicFrameChg chg="mod modGraphic">
          <ac:chgData name="Colleen Tighe" userId="S::ctighe@usccb.org::bac4d7c8-0e64-479e-9d80-c642157ac721" providerId="AD" clId="Web-{1CABBED9-E615-49AD-9534-4F8F262C94DD}" dt="2021-10-27T14:53:48.938" v="587"/>
          <ac:graphicFrameMkLst>
            <pc:docMk/>
            <pc:sldMk cId="1903703252" sldId="279"/>
            <ac:graphicFrameMk id="4" creationId="{68106267-963B-4BC3-8A36-59D6A9871E46}"/>
          </ac:graphicFrameMkLst>
        </pc:graphicFrameChg>
      </pc:sldChg>
      <pc:sldChg chg="delSp modSp">
        <pc:chgData name="Colleen Tighe" userId="S::ctighe@usccb.org::bac4d7c8-0e64-479e-9d80-c642157ac721" providerId="AD" clId="Web-{1CABBED9-E615-49AD-9534-4F8F262C94DD}" dt="2021-10-27T14:50:36.472" v="517" actId="20577"/>
        <pc:sldMkLst>
          <pc:docMk/>
          <pc:sldMk cId="773233228" sldId="284"/>
        </pc:sldMkLst>
        <pc:spChg chg="mod">
          <ac:chgData name="Colleen Tighe" userId="S::ctighe@usccb.org::bac4d7c8-0e64-479e-9d80-c642157ac721" providerId="AD" clId="Web-{1CABBED9-E615-49AD-9534-4F8F262C94DD}" dt="2021-10-27T14:50:36.472" v="517" actId="20577"/>
          <ac:spMkLst>
            <pc:docMk/>
            <pc:sldMk cId="773233228" sldId="284"/>
            <ac:spMk id="7" creationId="{E328FAFA-2A49-439E-A410-091591BE2634}"/>
          </ac:spMkLst>
        </pc:spChg>
        <pc:spChg chg="mod">
          <ac:chgData name="Colleen Tighe" userId="S::ctighe@usccb.org::bac4d7c8-0e64-479e-9d80-c642157ac721" providerId="AD" clId="Web-{1CABBED9-E615-49AD-9534-4F8F262C94DD}" dt="2021-10-27T14:46:59.269" v="347" actId="20577"/>
          <ac:spMkLst>
            <pc:docMk/>
            <pc:sldMk cId="773233228" sldId="284"/>
            <ac:spMk id="9" creationId="{1A74A54E-DA79-4E10-9EA5-A4839EF12BF1}"/>
          </ac:spMkLst>
        </pc:spChg>
        <pc:picChg chg="del">
          <ac:chgData name="Colleen Tighe" userId="S::ctighe@usccb.org::bac4d7c8-0e64-479e-9d80-c642157ac721" providerId="AD" clId="Web-{1CABBED9-E615-49AD-9534-4F8F262C94DD}" dt="2021-10-27T14:46:43.580" v="326"/>
          <ac:picMkLst>
            <pc:docMk/>
            <pc:sldMk cId="773233228" sldId="284"/>
            <ac:picMk id="10" creationId="{610EBC2F-A3EF-481C-8AF0-55A4D2B5D4DC}"/>
          </ac:picMkLst>
        </pc:picChg>
      </pc:sldChg>
      <pc:sldChg chg="add replId">
        <pc:chgData name="Colleen Tighe" userId="S::ctighe@usccb.org::bac4d7c8-0e64-479e-9d80-c642157ac721" providerId="AD" clId="Web-{1CABBED9-E615-49AD-9534-4F8F262C94DD}" dt="2021-10-27T14:46:38.049" v="325"/>
        <pc:sldMkLst>
          <pc:docMk/>
          <pc:sldMk cId="2561588406" sldId="287"/>
        </pc:sldMkLst>
      </pc:sldChg>
    </pc:docChg>
  </pc:docChgLst>
  <pc:docChgLst>
    <pc:chgData name="Peyton Smith" userId="27dab001-170f-4fa8-af7a-dfe0310cd5ac" providerId="ADAL" clId="{794F475D-C67E-44B9-8065-F91C7FE7EC04}"/>
    <pc:docChg chg="custSel addSld delSld modSld sldOrd">
      <pc:chgData name="Peyton Smith" userId="27dab001-170f-4fa8-af7a-dfe0310cd5ac" providerId="ADAL" clId="{794F475D-C67E-44B9-8065-F91C7FE7EC04}" dt="2021-10-06T16:57:39.282" v="648" actId="15"/>
      <pc:docMkLst>
        <pc:docMk/>
      </pc:docMkLst>
      <pc:sldChg chg="modSp mod">
        <pc:chgData name="Peyton Smith" userId="27dab001-170f-4fa8-af7a-dfe0310cd5ac" providerId="ADAL" clId="{794F475D-C67E-44B9-8065-F91C7FE7EC04}" dt="2021-10-06T16:56:57.853" v="626" actId="20577"/>
        <pc:sldMkLst>
          <pc:docMk/>
          <pc:sldMk cId="195410432" sldId="257"/>
        </pc:sldMkLst>
        <pc:spChg chg="mod">
          <ac:chgData name="Peyton Smith" userId="27dab001-170f-4fa8-af7a-dfe0310cd5ac" providerId="ADAL" clId="{794F475D-C67E-44B9-8065-F91C7FE7EC04}" dt="2021-10-06T16:56:57.853" v="626" actId="20577"/>
          <ac:spMkLst>
            <pc:docMk/>
            <pc:sldMk cId="195410432" sldId="257"/>
            <ac:spMk id="4" creationId="{3B054456-1C04-492A-8F78-7F8905A05A69}"/>
          </ac:spMkLst>
        </pc:spChg>
        <pc:spChg chg="mod">
          <ac:chgData name="Peyton Smith" userId="27dab001-170f-4fa8-af7a-dfe0310cd5ac" providerId="ADAL" clId="{794F475D-C67E-44B9-8065-F91C7FE7EC04}" dt="2021-10-06T14:39:39.890" v="227" actId="20577"/>
          <ac:spMkLst>
            <pc:docMk/>
            <pc:sldMk cId="195410432" sldId="257"/>
            <ac:spMk id="12" creationId="{D88111FA-4793-4495-B1D3-F612CC99A2FF}"/>
          </ac:spMkLst>
        </pc:spChg>
      </pc:sldChg>
      <pc:sldChg chg="del">
        <pc:chgData name="Peyton Smith" userId="27dab001-170f-4fa8-af7a-dfe0310cd5ac" providerId="ADAL" clId="{794F475D-C67E-44B9-8065-F91C7FE7EC04}" dt="2021-10-06T14:18:03.719" v="223" actId="47"/>
        <pc:sldMkLst>
          <pc:docMk/>
          <pc:sldMk cId="1692135164" sldId="263"/>
        </pc:sldMkLst>
      </pc:sldChg>
      <pc:sldChg chg="addSp modSp del mod ord">
        <pc:chgData name="Peyton Smith" userId="27dab001-170f-4fa8-af7a-dfe0310cd5ac" providerId="ADAL" clId="{794F475D-C67E-44B9-8065-F91C7FE7EC04}" dt="2021-10-06T16:50:33.530" v="321" actId="47"/>
        <pc:sldMkLst>
          <pc:docMk/>
          <pc:sldMk cId="1129946534" sldId="264"/>
        </pc:sldMkLst>
        <pc:spChg chg="mod">
          <ac:chgData name="Peyton Smith" userId="27dab001-170f-4fa8-af7a-dfe0310cd5ac" providerId="ADAL" clId="{794F475D-C67E-44B9-8065-F91C7FE7EC04}" dt="2021-10-06T14:39:53.146" v="257" actId="20577"/>
          <ac:spMkLst>
            <pc:docMk/>
            <pc:sldMk cId="1129946534" sldId="264"/>
            <ac:spMk id="11" creationId="{03923784-4BFC-4183-9534-D18E5ACFE42D}"/>
          </ac:spMkLst>
        </pc:spChg>
        <pc:picChg chg="add mod">
          <ac:chgData name="Peyton Smith" userId="27dab001-170f-4fa8-af7a-dfe0310cd5ac" providerId="ADAL" clId="{794F475D-C67E-44B9-8065-F91C7FE7EC04}" dt="2021-10-06T14:39:57.558" v="258"/>
          <ac:picMkLst>
            <pc:docMk/>
            <pc:sldMk cId="1129946534" sldId="264"/>
            <ac:picMk id="5" creationId="{8D20DBD2-3CCF-4DF8-88FA-65A737304F8B}"/>
          </ac:picMkLst>
        </pc:picChg>
      </pc:sldChg>
      <pc:sldChg chg="modSp mod">
        <pc:chgData name="Peyton Smith" userId="27dab001-170f-4fa8-af7a-dfe0310cd5ac" providerId="ADAL" clId="{794F475D-C67E-44B9-8065-F91C7FE7EC04}" dt="2021-10-06T14:05:24.893" v="220" actId="122"/>
        <pc:sldMkLst>
          <pc:docMk/>
          <pc:sldMk cId="3658158777" sldId="274"/>
        </pc:sldMkLst>
        <pc:spChg chg="mod">
          <ac:chgData name="Peyton Smith" userId="27dab001-170f-4fa8-af7a-dfe0310cd5ac" providerId="ADAL" clId="{794F475D-C67E-44B9-8065-F91C7FE7EC04}" dt="2021-10-06T14:05:24.893" v="220" actId="122"/>
          <ac:spMkLst>
            <pc:docMk/>
            <pc:sldMk cId="3658158777" sldId="274"/>
            <ac:spMk id="22" creationId="{A7555D81-23FD-4E28-A0E6-E2C93A847D0D}"/>
          </ac:spMkLst>
        </pc:spChg>
      </pc:sldChg>
      <pc:sldChg chg="modSp mod">
        <pc:chgData name="Peyton Smith" userId="27dab001-170f-4fa8-af7a-dfe0310cd5ac" providerId="ADAL" clId="{794F475D-C67E-44B9-8065-F91C7FE7EC04}" dt="2021-10-06T16:50:11.594" v="316" actId="21"/>
        <pc:sldMkLst>
          <pc:docMk/>
          <pc:sldMk cId="3785008760" sldId="275"/>
        </pc:sldMkLst>
        <pc:spChg chg="mod">
          <ac:chgData name="Peyton Smith" userId="27dab001-170f-4fa8-af7a-dfe0310cd5ac" providerId="ADAL" clId="{794F475D-C67E-44B9-8065-F91C7FE7EC04}" dt="2021-10-06T16:50:11.594" v="316" actId="21"/>
          <ac:spMkLst>
            <pc:docMk/>
            <pc:sldMk cId="3785008760" sldId="275"/>
            <ac:spMk id="7" creationId="{E328FAFA-2A49-439E-A410-091591BE2634}"/>
          </ac:spMkLst>
        </pc:spChg>
      </pc:sldChg>
      <pc:sldChg chg="delSp modSp mod">
        <pc:chgData name="Peyton Smith" userId="27dab001-170f-4fa8-af7a-dfe0310cd5ac" providerId="ADAL" clId="{794F475D-C67E-44B9-8065-F91C7FE7EC04}" dt="2021-10-06T16:56:49.085" v="625" actId="20577"/>
        <pc:sldMkLst>
          <pc:docMk/>
          <pc:sldMk cId="1396480087" sldId="276"/>
        </pc:sldMkLst>
        <pc:spChg chg="mod">
          <ac:chgData name="Peyton Smith" userId="27dab001-170f-4fa8-af7a-dfe0310cd5ac" providerId="ADAL" clId="{794F475D-C67E-44B9-8065-F91C7FE7EC04}" dt="2021-10-06T16:56:49.085" v="625" actId="20577"/>
          <ac:spMkLst>
            <pc:docMk/>
            <pc:sldMk cId="1396480087" sldId="276"/>
            <ac:spMk id="10" creationId="{1B474D73-94F3-4C13-B6B4-BFD5BEDB9FA1}"/>
          </ac:spMkLst>
        </pc:spChg>
        <pc:spChg chg="del mod">
          <ac:chgData name="Peyton Smith" userId="27dab001-170f-4fa8-af7a-dfe0310cd5ac" providerId="ADAL" clId="{794F475D-C67E-44B9-8065-F91C7FE7EC04}" dt="2021-10-06T16:53:23.842" v="360" actId="478"/>
          <ac:spMkLst>
            <pc:docMk/>
            <pc:sldMk cId="1396480087" sldId="276"/>
            <ac:spMk id="11" creationId="{C89720BA-B21D-4DA2-A2AA-A89F58EBC414}"/>
          </ac:spMkLst>
        </pc:spChg>
      </pc:sldChg>
      <pc:sldChg chg="del">
        <pc:chgData name="Peyton Smith" userId="27dab001-170f-4fa8-af7a-dfe0310cd5ac" providerId="ADAL" clId="{794F475D-C67E-44B9-8065-F91C7FE7EC04}" dt="2021-10-06T14:17:43.155" v="221" actId="47"/>
        <pc:sldMkLst>
          <pc:docMk/>
          <pc:sldMk cId="3171889033" sldId="277"/>
        </pc:sldMkLst>
      </pc:sldChg>
      <pc:sldChg chg="del">
        <pc:chgData name="Peyton Smith" userId="27dab001-170f-4fa8-af7a-dfe0310cd5ac" providerId="ADAL" clId="{794F475D-C67E-44B9-8065-F91C7FE7EC04}" dt="2021-10-06T14:17:44.599" v="222" actId="47"/>
        <pc:sldMkLst>
          <pc:docMk/>
          <pc:sldMk cId="2310326305" sldId="278"/>
        </pc:sldMkLst>
      </pc:sldChg>
      <pc:sldChg chg="modSp mod">
        <pc:chgData name="Peyton Smith" userId="27dab001-170f-4fa8-af7a-dfe0310cd5ac" providerId="ADAL" clId="{794F475D-C67E-44B9-8065-F91C7FE7EC04}" dt="2021-10-06T16:57:12.185" v="644" actId="1076"/>
        <pc:sldMkLst>
          <pc:docMk/>
          <pc:sldMk cId="1903703252" sldId="279"/>
        </pc:sldMkLst>
        <pc:spChg chg="mod">
          <ac:chgData name="Peyton Smith" userId="27dab001-170f-4fa8-af7a-dfe0310cd5ac" providerId="ADAL" clId="{794F475D-C67E-44B9-8065-F91C7FE7EC04}" dt="2021-10-06T16:57:08.829" v="643" actId="404"/>
          <ac:spMkLst>
            <pc:docMk/>
            <pc:sldMk cId="1903703252" sldId="279"/>
            <ac:spMk id="3" creationId="{86FDDC63-05C2-42DE-BFE5-59A8A9CA4CE2}"/>
          </ac:spMkLst>
        </pc:spChg>
        <pc:graphicFrameChg chg="mod">
          <ac:chgData name="Peyton Smith" userId="27dab001-170f-4fa8-af7a-dfe0310cd5ac" providerId="ADAL" clId="{794F475D-C67E-44B9-8065-F91C7FE7EC04}" dt="2021-10-06T16:57:12.185" v="644" actId="1076"/>
          <ac:graphicFrameMkLst>
            <pc:docMk/>
            <pc:sldMk cId="1903703252" sldId="279"/>
            <ac:graphicFrameMk id="5" creationId="{784348F8-6CEE-4BE9-93D4-25C8185DC426}"/>
          </ac:graphicFrameMkLst>
        </pc:graphicFrameChg>
      </pc:sldChg>
      <pc:sldChg chg="del">
        <pc:chgData name="Peyton Smith" userId="27dab001-170f-4fa8-af7a-dfe0310cd5ac" providerId="ADAL" clId="{794F475D-C67E-44B9-8065-F91C7FE7EC04}" dt="2021-10-06T14:24:52.849" v="224" actId="47"/>
        <pc:sldMkLst>
          <pc:docMk/>
          <pc:sldMk cId="2508328861" sldId="280"/>
        </pc:sldMkLst>
      </pc:sldChg>
      <pc:sldChg chg="modSp mod">
        <pc:chgData name="Peyton Smith" userId="27dab001-170f-4fa8-af7a-dfe0310cd5ac" providerId="ADAL" clId="{794F475D-C67E-44B9-8065-F91C7FE7EC04}" dt="2021-10-06T16:57:39.282" v="648" actId="15"/>
        <pc:sldMkLst>
          <pc:docMk/>
          <pc:sldMk cId="1055856648" sldId="281"/>
        </pc:sldMkLst>
        <pc:spChg chg="mod">
          <ac:chgData name="Peyton Smith" userId="27dab001-170f-4fa8-af7a-dfe0310cd5ac" providerId="ADAL" clId="{794F475D-C67E-44B9-8065-F91C7FE7EC04}" dt="2021-10-06T16:57:39.282" v="648" actId="15"/>
          <ac:spMkLst>
            <pc:docMk/>
            <pc:sldMk cId="1055856648" sldId="281"/>
            <ac:spMk id="7" creationId="{E328FAFA-2A49-439E-A410-091591BE2634}"/>
          </ac:spMkLst>
        </pc:spChg>
      </pc:sldChg>
      <pc:sldChg chg="modSp add mod">
        <pc:chgData name="Peyton Smith" userId="27dab001-170f-4fa8-af7a-dfe0310cd5ac" providerId="ADAL" clId="{794F475D-C67E-44B9-8065-F91C7FE7EC04}" dt="2021-10-06T16:51:17.130" v="328" actId="403"/>
        <pc:sldMkLst>
          <pc:docMk/>
          <pc:sldMk cId="984129202" sldId="282"/>
        </pc:sldMkLst>
        <pc:spChg chg="mod">
          <ac:chgData name="Peyton Smith" userId="27dab001-170f-4fa8-af7a-dfe0310cd5ac" providerId="ADAL" clId="{794F475D-C67E-44B9-8065-F91C7FE7EC04}" dt="2021-10-06T16:51:17.130" v="328" actId="403"/>
          <ac:spMkLst>
            <pc:docMk/>
            <pc:sldMk cId="984129202" sldId="282"/>
            <ac:spMk id="7" creationId="{E328FAFA-2A49-439E-A410-091591BE2634}"/>
          </ac:spMkLst>
        </pc:spChg>
      </pc:sldChg>
      <pc:sldChg chg="del">
        <pc:chgData name="Peyton Smith" userId="27dab001-170f-4fa8-af7a-dfe0310cd5ac" providerId="ADAL" clId="{794F475D-C67E-44B9-8065-F91C7FE7EC04}" dt="2021-10-06T16:50:35.395" v="322" actId="47"/>
        <pc:sldMkLst>
          <pc:docMk/>
          <pc:sldMk cId="2673202752" sldId="282"/>
        </pc:sldMkLst>
      </pc:sldChg>
    </pc:docChg>
  </pc:docChgLst>
  <pc:docChgLst>
    <pc:chgData name="Rachel Pollock" userId="S::rpollock@usccb.org::5d79080d-b86f-4241-8f75-89e865fa7d91" providerId="AD" clId="Web-{45D44D71-58B9-4911-8FEE-1C81C3F44972}"/>
    <pc:docChg chg="modSld">
      <pc:chgData name="Rachel Pollock" userId="S::rpollock@usccb.org::5d79080d-b86f-4241-8f75-89e865fa7d91" providerId="AD" clId="Web-{45D44D71-58B9-4911-8FEE-1C81C3F44972}" dt="2021-09-29T17:38:18.037" v="31" actId="20577"/>
      <pc:docMkLst>
        <pc:docMk/>
      </pc:docMkLst>
      <pc:sldChg chg="modSp">
        <pc:chgData name="Rachel Pollock" userId="S::rpollock@usccb.org::5d79080d-b86f-4241-8f75-89e865fa7d91" providerId="AD" clId="Web-{45D44D71-58B9-4911-8FEE-1C81C3F44972}" dt="2021-09-29T17:35:30.012" v="6" actId="20577"/>
        <pc:sldMkLst>
          <pc:docMk/>
          <pc:sldMk cId="195410432" sldId="257"/>
        </pc:sldMkLst>
        <pc:spChg chg="mod">
          <ac:chgData name="Rachel Pollock" userId="S::rpollock@usccb.org::5d79080d-b86f-4241-8f75-89e865fa7d91" providerId="AD" clId="Web-{45D44D71-58B9-4911-8FEE-1C81C3F44972}" dt="2021-09-29T17:35:30.012" v="6" actId="20577"/>
          <ac:spMkLst>
            <pc:docMk/>
            <pc:sldMk cId="195410432" sldId="257"/>
            <ac:spMk id="4" creationId="{3B054456-1C04-492A-8F78-7F8905A05A69}"/>
          </ac:spMkLst>
        </pc:spChg>
      </pc:sldChg>
      <pc:sldChg chg="modSp">
        <pc:chgData name="Rachel Pollock" userId="S::rpollock@usccb.org::5d79080d-b86f-4241-8f75-89e865fa7d91" providerId="AD" clId="Web-{45D44D71-58B9-4911-8FEE-1C81C3F44972}" dt="2021-09-29T17:37:49.583" v="29" actId="20577"/>
        <pc:sldMkLst>
          <pc:docMk/>
          <pc:sldMk cId="1129946534" sldId="264"/>
        </pc:sldMkLst>
        <pc:spChg chg="mod">
          <ac:chgData name="Rachel Pollock" userId="S::rpollock@usccb.org::5d79080d-b86f-4241-8f75-89e865fa7d91" providerId="AD" clId="Web-{45D44D71-58B9-4911-8FEE-1C81C3F44972}" dt="2021-09-29T17:37:49.583" v="29" actId="20577"/>
          <ac:spMkLst>
            <pc:docMk/>
            <pc:sldMk cId="1129946534" sldId="264"/>
            <ac:spMk id="18" creationId="{461B9C03-D2C3-4E33-9082-A97127F55429}"/>
          </ac:spMkLst>
        </pc:spChg>
      </pc:sldChg>
      <pc:sldChg chg="modSp">
        <pc:chgData name="Rachel Pollock" userId="S::rpollock@usccb.org::5d79080d-b86f-4241-8f75-89e865fa7d91" providerId="AD" clId="Web-{45D44D71-58B9-4911-8FEE-1C81C3F44972}" dt="2021-09-29T17:37:02.111" v="13" actId="20577"/>
        <pc:sldMkLst>
          <pc:docMk/>
          <pc:sldMk cId="3785008760" sldId="275"/>
        </pc:sldMkLst>
        <pc:spChg chg="mod">
          <ac:chgData name="Rachel Pollock" userId="S::rpollock@usccb.org::5d79080d-b86f-4241-8f75-89e865fa7d91" providerId="AD" clId="Web-{45D44D71-58B9-4911-8FEE-1C81C3F44972}" dt="2021-09-29T17:37:02.111" v="13" actId="20577"/>
          <ac:spMkLst>
            <pc:docMk/>
            <pc:sldMk cId="3785008760" sldId="275"/>
            <ac:spMk id="7" creationId="{E328FAFA-2A49-439E-A410-091591BE2634}"/>
          </ac:spMkLst>
        </pc:spChg>
      </pc:sldChg>
      <pc:sldChg chg="modSp">
        <pc:chgData name="Rachel Pollock" userId="S::rpollock@usccb.org::5d79080d-b86f-4241-8f75-89e865fa7d91" providerId="AD" clId="Web-{45D44D71-58B9-4911-8FEE-1C81C3F44972}" dt="2021-09-29T17:37:44.864" v="28" actId="20577"/>
        <pc:sldMkLst>
          <pc:docMk/>
          <pc:sldMk cId="1396480087" sldId="276"/>
        </pc:sldMkLst>
        <pc:spChg chg="mod">
          <ac:chgData name="Rachel Pollock" userId="S::rpollock@usccb.org::5d79080d-b86f-4241-8f75-89e865fa7d91" providerId="AD" clId="Web-{45D44D71-58B9-4911-8FEE-1C81C3F44972}" dt="2021-09-29T17:37:44.864" v="28" actId="20577"/>
          <ac:spMkLst>
            <pc:docMk/>
            <pc:sldMk cId="1396480087" sldId="276"/>
            <ac:spMk id="11" creationId="{C89720BA-B21D-4DA2-A2AA-A89F58EBC414}"/>
          </ac:spMkLst>
        </pc:spChg>
      </pc:sldChg>
      <pc:sldChg chg="modSp">
        <pc:chgData name="Rachel Pollock" userId="S::rpollock@usccb.org::5d79080d-b86f-4241-8f75-89e865fa7d91" providerId="AD" clId="Web-{45D44D71-58B9-4911-8FEE-1C81C3F44972}" dt="2021-09-29T17:36:07.640" v="12"/>
        <pc:sldMkLst>
          <pc:docMk/>
          <pc:sldMk cId="3171889033" sldId="277"/>
        </pc:sldMkLst>
        <pc:graphicFrameChg chg="mod modGraphic">
          <ac:chgData name="Rachel Pollock" userId="S::rpollock@usccb.org::5d79080d-b86f-4241-8f75-89e865fa7d91" providerId="AD" clId="Web-{45D44D71-58B9-4911-8FEE-1C81C3F44972}" dt="2021-09-29T17:36:07.640" v="12"/>
          <ac:graphicFrameMkLst>
            <pc:docMk/>
            <pc:sldMk cId="3171889033" sldId="277"/>
            <ac:graphicFrameMk id="5" creationId="{784348F8-6CEE-4BE9-93D4-25C8185DC426}"/>
          </ac:graphicFrameMkLst>
        </pc:graphicFrameChg>
      </pc:sldChg>
      <pc:sldChg chg="modSp">
        <pc:chgData name="Rachel Pollock" userId="S::rpollock@usccb.org::5d79080d-b86f-4241-8f75-89e865fa7d91" providerId="AD" clId="Web-{45D44D71-58B9-4911-8FEE-1C81C3F44972}" dt="2021-09-29T17:37:13.721" v="15" actId="20577"/>
        <pc:sldMkLst>
          <pc:docMk/>
          <pc:sldMk cId="2508328861" sldId="280"/>
        </pc:sldMkLst>
        <pc:spChg chg="mod">
          <ac:chgData name="Rachel Pollock" userId="S::rpollock@usccb.org::5d79080d-b86f-4241-8f75-89e865fa7d91" providerId="AD" clId="Web-{45D44D71-58B9-4911-8FEE-1C81C3F44972}" dt="2021-09-29T17:37:13.721" v="15" actId="20577"/>
          <ac:spMkLst>
            <pc:docMk/>
            <pc:sldMk cId="2508328861" sldId="280"/>
            <ac:spMk id="13" creationId="{D479B1F2-2252-4335-AC9F-5F0FBE09B6B9}"/>
          </ac:spMkLst>
        </pc:spChg>
      </pc:sldChg>
      <pc:sldChg chg="modSp">
        <pc:chgData name="Rachel Pollock" userId="S::rpollock@usccb.org::5d79080d-b86f-4241-8f75-89e865fa7d91" providerId="AD" clId="Web-{45D44D71-58B9-4911-8FEE-1C81C3F44972}" dt="2021-09-29T17:38:18.037" v="31" actId="20577"/>
        <pc:sldMkLst>
          <pc:docMk/>
          <pc:sldMk cId="1055856648" sldId="281"/>
        </pc:sldMkLst>
        <pc:spChg chg="mod">
          <ac:chgData name="Rachel Pollock" userId="S::rpollock@usccb.org::5d79080d-b86f-4241-8f75-89e865fa7d91" providerId="AD" clId="Web-{45D44D71-58B9-4911-8FEE-1C81C3F44972}" dt="2021-09-29T17:38:18.037" v="31" actId="20577"/>
          <ac:spMkLst>
            <pc:docMk/>
            <pc:sldMk cId="1055856648" sldId="281"/>
            <ac:spMk id="7" creationId="{E328FAFA-2A49-439E-A410-091591BE2634}"/>
          </ac:spMkLst>
        </pc:spChg>
      </pc:sldChg>
    </pc:docChg>
  </pc:docChgLst>
  <pc:docChgLst>
    <pc:chgData name="Peyton Smith" userId="S::psmith@usccb.org::27dab001-170f-4fa8-af7a-dfe0310cd5ac" providerId="AD" clId="Web-{2275B5F2-0B7A-4873-B577-1914374EF4F9}"/>
    <pc:docChg chg="modSld">
      <pc:chgData name="Peyton Smith" userId="S::psmith@usccb.org::27dab001-170f-4fa8-af7a-dfe0310cd5ac" providerId="AD" clId="Web-{2275B5F2-0B7A-4873-B577-1914374EF4F9}" dt="2021-10-20T17:05:23.609" v="5" actId="20577"/>
      <pc:docMkLst>
        <pc:docMk/>
      </pc:docMkLst>
      <pc:sldChg chg="modSp">
        <pc:chgData name="Peyton Smith" userId="S::psmith@usccb.org::27dab001-170f-4fa8-af7a-dfe0310cd5ac" providerId="AD" clId="Web-{2275B5F2-0B7A-4873-B577-1914374EF4F9}" dt="2021-10-20T17:05:23.609" v="5" actId="20577"/>
        <pc:sldMkLst>
          <pc:docMk/>
          <pc:sldMk cId="984129202" sldId="282"/>
        </pc:sldMkLst>
        <pc:spChg chg="mod">
          <ac:chgData name="Peyton Smith" userId="S::psmith@usccb.org::27dab001-170f-4fa8-af7a-dfe0310cd5ac" providerId="AD" clId="Web-{2275B5F2-0B7A-4873-B577-1914374EF4F9}" dt="2021-10-20T17:05:23.609" v="5" actId="20577"/>
          <ac:spMkLst>
            <pc:docMk/>
            <pc:sldMk cId="984129202" sldId="282"/>
            <ac:spMk id="7" creationId="{E328FAFA-2A49-439E-A410-091591BE2634}"/>
          </ac:spMkLst>
        </pc:spChg>
      </pc:sldChg>
    </pc:docChg>
  </pc:docChgLst>
  <pc:docChgLst>
    <pc:chgData name="Colleen Tighe" userId="S::ctighe@usccb.org::bac4d7c8-0e64-479e-9d80-c642157ac721" providerId="AD" clId="Web-{88A69478-003F-4BBF-85FB-40A547C2BFDB}"/>
    <pc:docChg chg="modSld">
      <pc:chgData name="Colleen Tighe" userId="S::ctighe@usccb.org::bac4d7c8-0e64-479e-9d80-c642157ac721" providerId="AD" clId="Web-{88A69478-003F-4BBF-85FB-40A547C2BFDB}" dt="2021-10-06T16:31:50.415" v="73"/>
      <pc:docMkLst>
        <pc:docMk/>
      </pc:docMkLst>
      <pc:sldChg chg="modSp">
        <pc:chgData name="Colleen Tighe" userId="S::ctighe@usccb.org::bac4d7c8-0e64-479e-9d80-c642157ac721" providerId="AD" clId="Web-{88A69478-003F-4BBF-85FB-40A547C2BFDB}" dt="2021-10-06T16:31:50.415" v="73"/>
        <pc:sldMkLst>
          <pc:docMk/>
          <pc:sldMk cId="1903703252" sldId="279"/>
        </pc:sldMkLst>
        <pc:graphicFrameChg chg="mod modGraphic">
          <ac:chgData name="Colleen Tighe" userId="S::ctighe@usccb.org::bac4d7c8-0e64-479e-9d80-c642157ac721" providerId="AD" clId="Web-{88A69478-003F-4BBF-85FB-40A547C2BFDB}" dt="2021-10-06T16:31:50.415" v="73"/>
          <ac:graphicFrameMkLst>
            <pc:docMk/>
            <pc:sldMk cId="1903703252" sldId="279"/>
            <ac:graphicFrameMk id="5" creationId="{784348F8-6CEE-4BE9-93D4-25C8185DC426}"/>
          </ac:graphicFrameMkLst>
        </pc:graphicFrameChg>
      </pc:sldChg>
    </pc:docChg>
  </pc:docChgLst>
  <pc:docChgLst>
    <pc:chgData name="Rachel Pollock" userId="S::rpollock@usccb.org::5d79080d-b86f-4241-8f75-89e865fa7d91" providerId="AD" clId="Web-{CCD9291E-388F-C879-AB3D-06CD827C86BA}"/>
    <pc:docChg chg="addSld modSld">
      <pc:chgData name="Rachel Pollock" userId="S::rpollock@usccb.org::5d79080d-b86f-4241-8f75-89e865fa7d91" providerId="AD" clId="Web-{CCD9291E-388F-C879-AB3D-06CD827C86BA}" dt="2021-09-29T15:49:16.490" v="1269"/>
      <pc:docMkLst>
        <pc:docMk/>
      </pc:docMkLst>
      <pc:sldChg chg="addSp delSp modSp new mod setBg">
        <pc:chgData name="Rachel Pollock" userId="S::rpollock@usccb.org::5d79080d-b86f-4241-8f75-89e865fa7d91" providerId="AD" clId="Web-{CCD9291E-388F-C879-AB3D-06CD827C86BA}" dt="2021-09-29T15:15:37.051" v="687"/>
        <pc:sldMkLst>
          <pc:docMk/>
          <pc:sldMk cId="3171889033" sldId="277"/>
        </pc:sldMkLst>
        <pc:spChg chg="add del">
          <ac:chgData name="Rachel Pollock" userId="S::rpollock@usccb.org::5d79080d-b86f-4241-8f75-89e865fa7d91" providerId="AD" clId="Web-{CCD9291E-388F-C879-AB3D-06CD827C86BA}" dt="2021-09-29T15:03:04.228" v="593"/>
          <ac:spMkLst>
            <pc:docMk/>
            <pc:sldMk cId="3171889033" sldId="277"/>
            <ac:spMk id="2" creationId="{9D7AC06E-FF4E-410E-BF4B-FEA2BBF615E2}"/>
          </ac:spMkLst>
        </pc:spChg>
        <pc:spChg chg="add mod">
          <ac:chgData name="Rachel Pollock" userId="S::rpollock@usccb.org::5d79080d-b86f-4241-8f75-89e865fa7d91" providerId="AD" clId="Web-{CCD9291E-388F-C879-AB3D-06CD827C86BA}" dt="2021-09-29T14:53:56.101" v="592" actId="14100"/>
          <ac:spMkLst>
            <pc:docMk/>
            <pc:sldMk cId="3171889033" sldId="277"/>
            <ac:spMk id="3" creationId="{86FDDC63-05C2-42DE-BFE5-59A8A9CA4CE2}"/>
          </ac:spMkLst>
        </pc:spChg>
        <pc:spChg chg="add">
          <ac:chgData name="Rachel Pollock" userId="S::rpollock@usccb.org::5d79080d-b86f-4241-8f75-89e865fa7d91" providerId="AD" clId="Web-{CCD9291E-388F-C879-AB3D-06CD827C86BA}" dt="2021-09-29T13:30:50.768" v="347"/>
          <ac:spMkLst>
            <pc:docMk/>
            <pc:sldMk cId="3171889033" sldId="277"/>
            <ac:spMk id="7" creationId="{69D184B2-2226-4E31-BCCB-444330767440}"/>
          </ac:spMkLst>
        </pc:spChg>
        <pc:spChg chg="add">
          <ac:chgData name="Rachel Pollock" userId="S::rpollock@usccb.org::5d79080d-b86f-4241-8f75-89e865fa7d91" providerId="AD" clId="Web-{CCD9291E-388F-C879-AB3D-06CD827C86BA}" dt="2021-09-29T13:30:50.768" v="347"/>
          <ac:spMkLst>
            <pc:docMk/>
            <pc:sldMk cId="3171889033" sldId="277"/>
            <ac:spMk id="8" creationId="{1AC4D4E3-486A-464A-8EC8-D44881097267}"/>
          </ac:spMkLst>
        </pc:spChg>
        <pc:spChg chg="add">
          <ac:chgData name="Rachel Pollock" userId="S::rpollock@usccb.org::5d79080d-b86f-4241-8f75-89e865fa7d91" providerId="AD" clId="Web-{CCD9291E-388F-C879-AB3D-06CD827C86BA}" dt="2021-09-29T13:30:50.768" v="347"/>
          <ac:spMkLst>
            <pc:docMk/>
            <pc:sldMk cId="3171889033" sldId="277"/>
            <ac:spMk id="9" creationId="{864DE13E-58EB-4475-B79C-0D4FC651239B}"/>
          </ac:spMkLst>
        </pc:spChg>
        <pc:spChg chg="add del">
          <ac:chgData name="Rachel Pollock" userId="S::rpollock@usccb.org::5d79080d-b86f-4241-8f75-89e865fa7d91" providerId="AD" clId="Web-{CCD9291E-388F-C879-AB3D-06CD827C86BA}" dt="2021-09-29T13:30:50.737" v="346"/>
          <ac:spMkLst>
            <pc:docMk/>
            <pc:sldMk cId="3171889033" sldId="277"/>
            <ac:spMk id="10" creationId="{F3060C83-F051-4F0E-ABAD-AA0DFC48B218}"/>
          </ac:spMkLst>
        </pc:spChg>
        <pc:spChg chg="add del">
          <ac:chgData name="Rachel Pollock" userId="S::rpollock@usccb.org::5d79080d-b86f-4241-8f75-89e865fa7d91" providerId="AD" clId="Web-{CCD9291E-388F-C879-AB3D-06CD827C86BA}" dt="2021-09-29T13:30:50.737" v="346"/>
          <ac:spMkLst>
            <pc:docMk/>
            <pc:sldMk cId="3171889033" sldId="277"/>
            <ac:spMk id="12" creationId="{83C98ABE-055B-441F-B07E-44F97F083C39}"/>
          </ac:spMkLst>
        </pc:spChg>
        <pc:spChg chg="add del">
          <ac:chgData name="Rachel Pollock" userId="S::rpollock@usccb.org::5d79080d-b86f-4241-8f75-89e865fa7d91" providerId="AD" clId="Web-{CCD9291E-388F-C879-AB3D-06CD827C86BA}" dt="2021-09-29T13:30:50.737" v="346"/>
          <ac:spMkLst>
            <pc:docMk/>
            <pc:sldMk cId="3171889033" sldId="277"/>
            <ac:spMk id="14" creationId="{29FDB030-9B49-4CED-8CCD-4D99382388AC}"/>
          </ac:spMkLst>
        </pc:spChg>
        <pc:spChg chg="add del">
          <ac:chgData name="Rachel Pollock" userId="S::rpollock@usccb.org::5d79080d-b86f-4241-8f75-89e865fa7d91" providerId="AD" clId="Web-{CCD9291E-388F-C879-AB3D-06CD827C86BA}" dt="2021-09-29T13:30:50.737" v="346"/>
          <ac:spMkLst>
            <pc:docMk/>
            <pc:sldMk cId="3171889033" sldId="277"/>
            <ac:spMk id="16" creationId="{3783CA14-24A1-485C-8B30-D6A5D87987AD}"/>
          </ac:spMkLst>
        </pc:spChg>
        <pc:spChg chg="add del">
          <ac:chgData name="Rachel Pollock" userId="S::rpollock@usccb.org::5d79080d-b86f-4241-8f75-89e865fa7d91" providerId="AD" clId="Web-{CCD9291E-388F-C879-AB3D-06CD827C86BA}" dt="2021-09-29T13:30:50.737" v="346"/>
          <ac:spMkLst>
            <pc:docMk/>
            <pc:sldMk cId="3171889033" sldId="277"/>
            <ac:spMk id="18" creationId="{9A97C86A-04D6-40F7-AE84-31AB43E6A846}"/>
          </ac:spMkLst>
        </pc:spChg>
        <pc:spChg chg="add del">
          <ac:chgData name="Rachel Pollock" userId="S::rpollock@usccb.org::5d79080d-b86f-4241-8f75-89e865fa7d91" providerId="AD" clId="Web-{CCD9291E-388F-C879-AB3D-06CD827C86BA}" dt="2021-09-29T13:30:50.737" v="346"/>
          <ac:spMkLst>
            <pc:docMk/>
            <pc:sldMk cId="3171889033" sldId="277"/>
            <ac:spMk id="20" creationId="{FF9F2414-84E8-453E-B1F3-389FDE8192D9}"/>
          </ac:spMkLst>
        </pc:spChg>
        <pc:spChg chg="add del">
          <ac:chgData name="Rachel Pollock" userId="S::rpollock@usccb.org::5d79080d-b86f-4241-8f75-89e865fa7d91" providerId="AD" clId="Web-{CCD9291E-388F-C879-AB3D-06CD827C86BA}" dt="2021-09-29T13:30:50.737" v="346"/>
          <ac:spMkLst>
            <pc:docMk/>
            <pc:sldMk cId="3171889033" sldId="277"/>
            <ac:spMk id="22" creationId="{3ECA69A1-7536-43AC-85EF-C7106179F5ED}"/>
          </ac:spMkLst>
        </pc:spChg>
        <pc:graphicFrameChg chg="add del">
          <ac:chgData name="Rachel Pollock" userId="S::rpollock@usccb.org::5d79080d-b86f-4241-8f75-89e865fa7d91" providerId="AD" clId="Web-{CCD9291E-388F-C879-AB3D-06CD827C86BA}" dt="2021-09-29T13:25:47.416" v="8"/>
          <ac:graphicFrameMkLst>
            <pc:docMk/>
            <pc:sldMk cId="3171889033" sldId="277"/>
            <ac:graphicFrameMk id="2" creationId="{E0C2A97D-4340-4939-80F0-766E349EAE61}"/>
          </ac:graphicFrameMkLst>
        </pc:graphicFrameChg>
        <pc:graphicFrameChg chg="add del mod modGraphic">
          <ac:chgData name="Rachel Pollock" userId="S::rpollock@usccb.org::5d79080d-b86f-4241-8f75-89e865fa7d91" providerId="AD" clId="Web-{CCD9291E-388F-C879-AB3D-06CD827C86BA}" dt="2021-09-29T13:25:46.587" v="7"/>
          <ac:graphicFrameMkLst>
            <pc:docMk/>
            <pc:sldMk cId="3171889033" sldId="277"/>
            <ac:graphicFrameMk id="4" creationId="{90EAA3EB-4450-4B73-AA8A-5FC388410E0C}"/>
          </ac:graphicFrameMkLst>
        </pc:graphicFrameChg>
        <pc:graphicFrameChg chg="add mod modGraphic">
          <ac:chgData name="Rachel Pollock" userId="S::rpollock@usccb.org::5d79080d-b86f-4241-8f75-89e865fa7d91" providerId="AD" clId="Web-{CCD9291E-388F-C879-AB3D-06CD827C86BA}" dt="2021-09-29T15:15:37.051" v="687"/>
          <ac:graphicFrameMkLst>
            <pc:docMk/>
            <pc:sldMk cId="3171889033" sldId="277"/>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1:06.681" v="972"/>
        <pc:sldMkLst>
          <pc:docMk/>
          <pc:sldMk cId="2310326305" sldId="278"/>
        </pc:sldMkLst>
        <pc:spChg chg="mod">
          <ac:chgData name="Rachel Pollock" userId="S::rpollock@usccb.org::5d79080d-b86f-4241-8f75-89e865fa7d91" providerId="AD" clId="Web-{CCD9291E-388F-C879-AB3D-06CD827C86BA}" dt="2021-09-29T15:37:44.504" v="695" actId="20577"/>
          <ac:spMkLst>
            <pc:docMk/>
            <pc:sldMk cId="2310326305" sldId="278"/>
            <ac:spMk id="3" creationId="{86FDDC63-05C2-42DE-BFE5-59A8A9CA4CE2}"/>
          </ac:spMkLst>
        </pc:spChg>
        <pc:graphicFrameChg chg="mod modGraphic">
          <ac:chgData name="Rachel Pollock" userId="S::rpollock@usccb.org::5d79080d-b86f-4241-8f75-89e865fa7d91" providerId="AD" clId="Web-{CCD9291E-388F-C879-AB3D-06CD827C86BA}" dt="2021-09-29T15:41:06.681" v="972"/>
          <ac:graphicFrameMkLst>
            <pc:docMk/>
            <pc:sldMk cId="2310326305" sldId="278"/>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9:16.490" v="1269"/>
        <pc:sldMkLst>
          <pc:docMk/>
          <pc:sldMk cId="1903703252" sldId="279"/>
        </pc:sldMkLst>
        <pc:spChg chg="mod">
          <ac:chgData name="Rachel Pollock" userId="S::rpollock@usccb.org::5d79080d-b86f-4241-8f75-89e865fa7d91" providerId="AD" clId="Web-{CCD9291E-388F-C879-AB3D-06CD827C86BA}" dt="2021-09-29T15:42:01.745" v="977" actId="20577"/>
          <ac:spMkLst>
            <pc:docMk/>
            <pc:sldMk cId="1903703252" sldId="279"/>
            <ac:spMk id="3" creationId="{86FDDC63-05C2-42DE-BFE5-59A8A9CA4CE2}"/>
          </ac:spMkLst>
        </pc:spChg>
        <pc:graphicFrameChg chg="mod modGraphic">
          <ac:chgData name="Rachel Pollock" userId="S::rpollock@usccb.org::5d79080d-b86f-4241-8f75-89e865fa7d91" providerId="AD" clId="Web-{CCD9291E-388F-C879-AB3D-06CD827C86BA}" dt="2021-09-29T15:49:16.490" v="1269"/>
          <ac:graphicFrameMkLst>
            <pc:docMk/>
            <pc:sldMk cId="1903703252" sldId="279"/>
            <ac:graphicFrameMk id="5" creationId="{784348F8-6CEE-4BE9-93D4-25C8185DC426}"/>
          </ac:graphicFrameMkLst>
        </pc:graphicFrameChg>
      </pc:sldChg>
    </pc:docChg>
  </pc:docChgLst>
  <pc:docChgLst>
    <pc:chgData name="Colleen Tighe" userId="S::ctighe@usccb.org::bac4d7c8-0e64-479e-9d80-c642157ac721" providerId="AD" clId="Web-{D8F4CBC7-C3E5-7DDD-9781-8B3BCCD661F4}"/>
    <pc:docChg chg="modSld">
      <pc:chgData name="Colleen Tighe" userId="S::ctighe@usccb.org::bac4d7c8-0e64-479e-9d80-c642157ac721" providerId="AD" clId="Web-{D8F4CBC7-C3E5-7DDD-9781-8B3BCCD661F4}" dt="2021-09-22T17:06:58.497" v="58" actId="20577"/>
      <pc:docMkLst>
        <pc:docMk/>
      </pc:docMkLst>
      <pc:sldChg chg="modSp">
        <pc:chgData name="Colleen Tighe" userId="S::ctighe@usccb.org::bac4d7c8-0e64-479e-9d80-c642157ac721" providerId="AD" clId="Web-{D8F4CBC7-C3E5-7DDD-9781-8B3BCCD661F4}" dt="2021-09-22T17:06:58.497" v="58" actId="20577"/>
        <pc:sldMkLst>
          <pc:docMk/>
          <pc:sldMk cId="1692135164" sldId="263"/>
        </pc:sldMkLst>
        <pc:spChg chg="mod">
          <ac:chgData name="Colleen Tighe" userId="S::ctighe@usccb.org::bac4d7c8-0e64-479e-9d80-c642157ac721" providerId="AD" clId="Web-{D8F4CBC7-C3E5-7DDD-9781-8B3BCCD661F4}" dt="2021-09-22T17:06:58.497" v="58" actId="20577"/>
          <ac:spMkLst>
            <pc:docMk/>
            <pc:sldMk cId="1692135164" sldId="263"/>
            <ac:spMk id="13" creationId="{D479B1F2-2252-4335-AC9F-5F0FBE09B6B9}"/>
          </ac:spMkLst>
        </pc:spChg>
      </pc:sldChg>
    </pc:docChg>
  </pc:docChgLst>
  <pc:docChgLst>
    <pc:chgData name="Peyton Smith" userId="27dab001-170f-4fa8-af7a-dfe0310cd5ac" providerId="ADAL" clId="{1ECDB3EE-4DAE-403D-8568-D907497936BE}"/>
    <pc:docChg chg="undo redo custSel modSld">
      <pc:chgData name="Peyton Smith" userId="27dab001-170f-4fa8-af7a-dfe0310cd5ac" providerId="ADAL" clId="{1ECDB3EE-4DAE-403D-8568-D907497936BE}" dt="2021-09-15T15:08:19.744" v="197" actId="20577"/>
      <pc:docMkLst>
        <pc:docMk/>
      </pc:docMkLst>
      <pc:sldChg chg="modSp mod">
        <pc:chgData name="Peyton Smith" userId="27dab001-170f-4fa8-af7a-dfe0310cd5ac" providerId="ADAL" clId="{1ECDB3EE-4DAE-403D-8568-D907497936BE}" dt="2021-09-15T15:08:19.744" v="197" actId="20577"/>
        <pc:sldMkLst>
          <pc:docMk/>
          <pc:sldMk cId="195410432" sldId="257"/>
        </pc:sldMkLst>
        <pc:spChg chg="mod">
          <ac:chgData name="Peyton Smith" userId="27dab001-170f-4fa8-af7a-dfe0310cd5ac" providerId="ADAL" clId="{1ECDB3EE-4DAE-403D-8568-D907497936BE}" dt="2021-09-15T15:08:19.744" v="197" actId="20577"/>
          <ac:spMkLst>
            <pc:docMk/>
            <pc:sldMk cId="195410432" sldId="257"/>
            <ac:spMk id="8" creationId="{6344CB4F-ACCB-41E2-8BEE-0DA281808FE2}"/>
          </ac:spMkLst>
        </pc:spChg>
      </pc:sldChg>
      <pc:sldChg chg="modSp mod">
        <pc:chgData name="Peyton Smith" userId="27dab001-170f-4fa8-af7a-dfe0310cd5ac" providerId="ADAL" clId="{1ECDB3EE-4DAE-403D-8568-D907497936BE}" dt="2021-09-15T14:57:30.783" v="142" actId="20577"/>
        <pc:sldMkLst>
          <pc:docMk/>
          <pc:sldMk cId="1692135164" sldId="263"/>
        </pc:sldMkLst>
        <pc:spChg chg="mod">
          <ac:chgData name="Peyton Smith" userId="27dab001-170f-4fa8-af7a-dfe0310cd5ac" providerId="ADAL" clId="{1ECDB3EE-4DAE-403D-8568-D907497936BE}" dt="2021-09-15T14:57:30.783" v="142" actId="20577"/>
          <ac:spMkLst>
            <pc:docMk/>
            <pc:sldMk cId="1692135164" sldId="263"/>
            <ac:spMk id="11" creationId="{C89720BA-B21D-4DA2-A2AA-A89F58EBC414}"/>
          </ac:spMkLst>
        </pc:spChg>
      </pc:sldChg>
      <pc:sldChg chg="modSp mod">
        <pc:chgData name="Peyton Smith" userId="27dab001-170f-4fa8-af7a-dfe0310cd5ac" providerId="ADAL" clId="{1ECDB3EE-4DAE-403D-8568-D907497936BE}" dt="2021-09-15T14:55:07.364" v="6" actId="1076"/>
        <pc:sldMkLst>
          <pc:docMk/>
          <pc:sldMk cId="1129946534" sldId="264"/>
        </pc:sldMkLst>
        <pc:spChg chg="mod">
          <ac:chgData name="Peyton Smith" userId="27dab001-170f-4fa8-af7a-dfe0310cd5ac" providerId="ADAL" clId="{1ECDB3EE-4DAE-403D-8568-D907497936BE}" dt="2021-09-15T14:55:07.364" v="6" actId="1076"/>
          <ac:spMkLst>
            <pc:docMk/>
            <pc:sldMk cId="1129946534" sldId="264"/>
            <ac:spMk id="18" creationId="{461B9C03-D2C3-4E33-9082-A97127F55429}"/>
          </ac:spMkLst>
        </pc:spChg>
      </pc:sldChg>
      <pc:sldChg chg="modSp mod">
        <pc:chgData name="Peyton Smith" userId="27dab001-170f-4fa8-af7a-dfe0310cd5ac" providerId="ADAL" clId="{1ECDB3EE-4DAE-403D-8568-D907497936BE}" dt="2021-09-15T15:08:18.653" v="194" actId="404"/>
        <pc:sldMkLst>
          <pc:docMk/>
          <pc:sldMk cId="1396480087" sldId="276"/>
        </pc:sldMkLst>
        <pc:spChg chg="mod">
          <ac:chgData name="Peyton Smith" userId="27dab001-170f-4fa8-af7a-dfe0310cd5ac" providerId="ADAL" clId="{1ECDB3EE-4DAE-403D-8568-D907497936BE}" dt="2021-09-15T15:08:18.653" v="194" actId="404"/>
          <ac:spMkLst>
            <pc:docMk/>
            <pc:sldMk cId="1396480087" sldId="276"/>
            <ac:spMk id="11" creationId="{C89720BA-B21D-4DA2-A2AA-A89F58EBC414}"/>
          </ac:spMkLst>
        </pc:spChg>
      </pc:sldChg>
    </pc:docChg>
  </pc:docChgLst>
  <pc:docChgLst>
    <pc:chgData name="Sarah Evans" userId="S::sevans@usccb.org::84d96db9-4018-478e-89a3-dba85e013a2b" providerId="AD" clId="Web-{CEEB5CBB-86E4-4212-A8E3-65A2355E8317}"/>
    <pc:docChg chg="modSld">
      <pc:chgData name="Sarah Evans" userId="S::sevans@usccb.org::84d96db9-4018-478e-89a3-dba85e013a2b" providerId="AD" clId="Web-{CEEB5CBB-86E4-4212-A8E3-65A2355E8317}" dt="2021-10-27T20:05:07.290" v="161" actId="20577"/>
      <pc:docMkLst>
        <pc:docMk/>
      </pc:docMkLst>
      <pc:sldChg chg="addSp delSp modSp">
        <pc:chgData name="Sarah Evans" userId="S::sevans@usccb.org::84d96db9-4018-478e-89a3-dba85e013a2b" providerId="AD" clId="Web-{CEEB5CBB-86E4-4212-A8E3-65A2355E8317}" dt="2021-10-27T20:05:07.290" v="161" actId="20577"/>
        <pc:sldMkLst>
          <pc:docMk/>
          <pc:sldMk cId="802087229" sldId="286"/>
        </pc:sldMkLst>
        <pc:spChg chg="add del mod">
          <ac:chgData name="Sarah Evans" userId="S::sevans@usccb.org::84d96db9-4018-478e-89a3-dba85e013a2b" providerId="AD" clId="Web-{CEEB5CBB-86E4-4212-A8E3-65A2355E8317}" dt="2021-10-27T20:03:22.053" v="125"/>
          <ac:spMkLst>
            <pc:docMk/>
            <pc:sldMk cId="802087229" sldId="286"/>
            <ac:spMk id="2" creationId="{1B3CE6DD-24A0-473F-86A3-47C37FEE2B9B}"/>
          </ac:spMkLst>
        </pc:spChg>
        <pc:spChg chg="mod">
          <ac:chgData name="Sarah Evans" userId="S::sevans@usccb.org::84d96db9-4018-478e-89a3-dba85e013a2b" providerId="AD" clId="Web-{CEEB5CBB-86E4-4212-A8E3-65A2355E8317}" dt="2021-10-27T20:05:07.290" v="161" actId="20577"/>
          <ac:spMkLst>
            <pc:docMk/>
            <pc:sldMk cId="802087229" sldId="286"/>
            <ac:spMk id="7" creationId="{E328FAFA-2A49-439E-A410-091591BE2634}"/>
          </ac:spMkLst>
        </pc:spChg>
      </pc:sldChg>
      <pc:sldChg chg="addSp delSp modSp">
        <pc:chgData name="Sarah Evans" userId="S::sevans@usccb.org::84d96db9-4018-478e-89a3-dba85e013a2b" providerId="AD" clId="Web-{CEEB5CBB-86E4-4212-A8E3-65A2355E8317}" dt="2021-10-27T20:05:00.228" v="158" actId="20577"/>
        <pc:sldMkLst>
          <pc:docMk/>
          <pc:sldMk cId="4135708022" sldId="288"/>
        </pc:sldMkLst>
        <pc:spChg chg="add del mod">
          <ac:chgData name="Sarah Evans" userId="S::sevans@usccb.org::84d96db9-4018-478e-89a3-dba85e013a2b" providerId="AD" clId="Web-{CEEB5CBB-86E4-4212-A8E3-65A2355E8317}" dt="2021-10-27T20:03:09.428" v="122"/>
          <ac:spMkLst>
            <pc:docMk/>
            <pc:sldMk cId="4135708022" sldId="288"/>
            <ac:spMk id="2" creationId="{74E02101-A83C-4459-BA91-FD37733DC6E7}"/>
          </ac:spMkLst>
        </pc:spChg>
        <pc:spChg chg="mod">
          <ac:chgData name="Sarah Evans" userId="S::sevans@usccb.org::84d96db9-4018-478e-89a3-dba85e013a2b" providerId="AD" clId="Web-{CEEB5CBB-86E4-4212-A8E3-65A2355E8317}" dt="2021-10-27T20:05:00.228" v="158" actId="20577"/>
          <ac:spMkLst>
            <pc:docMk/>
            <pc:sldMk cId="4135708022" sldId="288"/>
            <ac:spMk id="7" creationId="{E328FAFA-2A49-439E-A410-091591BE2634}"/>
          </ac:spMkLst>
        </pc:spChg>
      </pc:sldChg>
    </pc:docChg>
  </pc:docChgLst>
  <pc:docChgLst>
    <pc:chgData name="Sarah Evans" userId="S::sevans@usccb.org::84d96db9-4018-478e-89a3-dba85e013a2b" providerId="AD" clId="Web-{D9808B9C-3AE2-4102-A84C-3C10CA6C7B44}"/>
    <pc:docChg chg="modSld">
      <pc:chgData name="Sarah Evans" userId="S::sevans@usccb.org::84d96db9-4018-478e-89a3-dba85e013a2b" providerId="AD" clId="Web-{D9808B9C-3AE2-4102-A84C-3C10CA6C7B44}" dt="2021-10-27T17:40:22.328" v="292" actId="20577"/>
      <pc:docMkLst>
        <pc:docMk/>
      </pc:docMkLst>
      <pc:sldChg chg="modSp">
        <pc:chgData name="Sarah Evans" userId="S::sevans@usccb.org::84d96db9-4018-478e-89a3-dba85e013a2b" providerId="AD" clId="Web-{D9808B9C-3AE2-4102-A84C-3C10CA6C7B44}" dt="2021-10-27T17:40:22.328" v="292" actId="20577"/>
        <pc:sldMkLst>
          <pc:docMk/>
          <pc:sldMk cId="2664644776" sldId="285"/>
        </pc:sldMkLst>
        <pc:spChg chg="mod">
          <ac:chgData name="Sarah Evans" userId="S::sevans@usccb.org::84d96db9-4018-478e-89a3-dba85e013a2b" providerId="AD" clId="Web-{D9808B9C-3AE2-4102-A84C-3C10CA6C7B44}" dt="2021-10-27T17:40:22.328" v="292" actId="20577"/>
          <ac:spMkLst>
            <pc:docMk/>
            <pc:sldMk cId="2664644776" sldId="285"/>
            <ac:spMk id="10" creationId="{357FE810-C731-40ED-9211-1C3763DD6F9C}"/>
          </ac:spMkLst>
        </pc:spChg>
      </pc:sldChg>
    </pc:docChg>
  </pc:docChgLst>
  <pc:docChgLst>
    <pc:chgData name="Rachel Pollock" userId="S::rpollock@usccb.org::5d79080d-b86f-4241-8f75-89e865fa7d91" providerId="AD" clId="Web-{60ECFB53-D286-4286-912B-AC40E7D71BF9}"/>
    <pc:docChg chg="modSld">
      <pc:chgData name="Rachel Pollock" userId="S::rpollock@usccb.org::5d79080d-b86f-4241-8f75-89e865fa7d91" providerId="AD" clId="Web-{60ECFB53-D286-4286-912B-AC40E7D71BF9}" dt="2021-09-29T17:51:33.176" v="3" actId="20577"/>
      <pc:docMkLst>
        <pc:docMk/>
      </pc:docMkLst>
      <pc:sldChg chg="modSp">
        <pc:chgData name="Rachel Pollock" userId="S::rpollock@usccb.org::5d79080d-b86f-4241-8f75-89e865fa7d91" providerId="AD" clId="Web-{60ECFB53-D286-4286-912B-AC40E7D71BF9}" dt="2021-09-29T17:51:33.176" v="3" actId="20577"/>
        <pc:sldMkLst>
          <pc:docMk/>
          <pc:sldMk cId="3785008760" sldId="275"/>
        </pc:sldMkLst>
        <pc:spChg chg="mod">
          <ac:chgData name="Rachel Pollock" userId="S::rpollock@usccb.org::5d79080d-b86f-4241-8f75-89e865fa7d91" providerId="AD" clId="Web-{60ECFB53-D286-4286-912B-AC40E7D71BF9}" dt="2021-09-29T17:51:33.176" v="3" actId="20577"/>
          <ac:spMkLst>
            <pc:docMk/>
            <pc:sldMk cId="3785008760" sldId="275"/>
            <ac:spMk id="7" creationId="{E328FAFA-2A49-439E-A410-091591BE2634}"/>
          </ac:spMkLst>
        </pc:spChg>
      </pc:sldChg>
      <pc:sldChg chg="modSp">
        <pc:chgData name="Rachel Pollock" userId="S::rpollock@usccb.org::5d79080d-b86f-4241-8f75-89e865fa7d91" providerId="AD" clId="Web-{60ECFB53-D286-4286-912B-AC40E7D71BF9}" dt="2021-09-29T17:50:45.034" v="1"/>
        <pc:sldMkLst>
          <pc:docMk/>
          <pc:sldMk cId="3171889033" sldId="277"/>
        </pc:sldMkLst>
        <pc:graphicFrameChg chg="mod modGraphic">
          <ac:chgData name="Rachel Pollock" userId="S::rpollock@usccb.org::5d79080d-b86f-4241-8f75-89e865fa7d91" providerId="AD" clId="Web-{60ECFB53-D286-4286-912B-AC40E7D71BF9}" dt="2021-09-29T17:50:45.034" v="1"/>
          <ac:graphicFrameMkLst>
            <pc:docMk/>
            <pc:sldMk cId="3171889033" sldId="277"/>
            <ac:graphicFrameMk id="5" creationId="{784348F8-6CEE-4BE9-93D4-25C8185DC426}"/>
          </ac:graphicFrameMkLst>
        </pc:graphicFrameChg>
      </pc:sldChg>
    </pc:docChg>
  </pc:docChgLst>
  <pc:docChgLst>
    <pc:chgData name="Colleen Tighe" userId="S::ctighe@usccb.org::bac4d7c8-0e64-479e-9d80-c642157ac721" providerId="AD" clId="Web-{675A8E49-331C-4F13-A9BF-0EA19070C7C7}"/>
    <pc:docChg chg="addSld delSld modSld">
      <pc:chgData name="Colleen Tighe" userId="S::ctighe@usccb.org::bac4d7c8-0e64-479e-9d80-c642157ac721" providerId="AD" clId="Web-{675A8E49-331C-4F13-A9BF-0EA19070C7C7}" dt="2021-11-03T17:32:51.043" v="356" actId="20577"/>
      <pc:docMkLst>
        <pc:docMk/>
      </pc:docMkLst>
      <pc:sldChg chg="add del replId">
        <pc:chgData name="Colleen Tighe" userId="S::ctighe@usccb.org::bac4d7c8-0e64-479e-9d80-c642157ac721" providerId="AD" clId="Web-{675A8E49-331C-4F13-A9BF-0EA19070C7C7}" dt="2021-11-03T17:27:52.519" v="1"/>
        <pc:sldMkLst>
          <pc:docMk/>
          <pc:sldMk cId="1751068527" sldId="291"/>
        </pc:sldMkLst>
      </pc:sldChg>
      <pc:sldChg chg="modSp add replId">
        <pc:chgData name="Colleen Tighe" userId="S::ctighe@usccb.org::bac4d7c8-0e64-479e-9d80-c642157ac721" providerId="AD" clId="Web-{675A8E49-331C-4F13-A9BF-0EA19070C7C7}" dt="2021-11-03T17:32:51.043" v="356" actId="20577"/>
        <pc:sldMkLst>
          <pc:docMk/>
          <pc:sldMk cId="3780731620" sldId="291"/>
        </pc:sldMkLst>
        <pc:spChg chg="mod">
          <ac:chgData name="Colleen Tighe" userId="S::ctighe@usccb.org::bac4d7c8-0e64-479e-9d80-c642157ac721" providerId="AD" clId="Web-{675A8E49-331C-4F13-A9BF-0EA19070C7C7}" dt="2021-11-03T17:32:51.043" v="356" actId="20577"/>
          <ac:spMkLst>
            <pc:docMk/>
            <pc:sldMk cId="3780731620" sldId="291"/>
            <ac:spMk id="7" creationId="{E328FAFA-2A49-439E-A410-091591BE2634}"/>
          </ac:spMkLst>
        </pc:spChg>
        <pc:spChg chg="mod">
          <ac:chgData name="Colleen Tighe" userId="S::ctighe@usccb.org::bac4d7c8-0e64-479e-9d80-c642157ac721" providerId="AD" clId="Web-{675A8E49-331C-4F13-A9BF-0EA19070C7C7}" dt="2021-11-03T17:28:09.238" v="16" actId="20577"/>
          <ac:spMkLst>
            <pc:docMk/>
            <pc:sldMk cId="3780731620" sldId="291"/>
            <ac:spMk id="9" creationId="{1A74A54E-DA79-4E10-9EA5-A4839EF12BF1}"/>
          </ac:spMkLst>
        </pc:spChg>
      </pc:sldChg>
    </pc:docChg>
  </pc:docChgLst>
  <pc:docChgLst>
    <pc:chgData name="Peyton Smith" userId="S::psmith@usccb.org::27dab001-170f-4fa8-af7a-dfe0310cd5ac" providerId="AD" clId="Web-{EA516C01-11F7-4621-ABC5-0225FF6A929C}"/>
    <pc:docChg chg="modSld">
      <pc:chgData name="Peyton Smith" userId="S::psmith@usccb.org::27dab001-170f-4fa8-af7a-dfe0310cd5ac" providerId="AD" clId="Web-{EA516C01-11F7-4621-ABC5-0225FF6A929C}" dt="2021-10-27T14:34:06.873" v="11" actId="20577"/>
      <pc:docMkLst>
        <pc:docMk/>
      </pc:docMkLst>
      <pc:sldChg chg="modSp">
        <pc:chgData name="Peyton Smith" userId="S::psmith@usccb.org::27dab001-170f-4fa8-af7a-dfe0310cd5ac" providerId="AD" clId="Web-{EA516C01-11F7-4621-ABC5-0225FF6A929C}" dt="2021-10-27T14:34:06.873" v="11" actId="20577"/>
        <pc:sldMkLst>
          <pc:docMk/>
          <pc:sldMk cId="1396480087" sldId="276"/>
        </pc:sldMkLst>
        <pc:spChg chg="mod">
          <ac:chgData name="Peyton Smith" userId="S::psmith@usccb.org::27dab001-170f-4fa8-af7a-dfe0310cd5ac" providerId="AD" clId="Web-{EA516C01-11F7-4621-ABC5-0225FF6A929C}" dt="2021-10-27T14:34:06.873" v="11" actId="20577"/>
          <ac:spMkLst>
            <pc:docMk/>
            <pc:sldMk cId="1396480087" sldId="276"/>
            <ac:spMk id="10" creationId="{1B474D73-94F3-4C13-B6B4-BFD5BEDB9FA1}"/>
          </ac:spMkLst>
        </pc:spChg>
      </pc:sldChg>
    </pc:docChg>
  </pc:docChgLst>
  <pc:docChgLst>
    <pc:chgData name="Colleen Tighe" userId="S::ctighe@usccb.org::bac4d7c8-0e64-479e-9d80-c642157ac721" providerId="AD" clId="Web-{A9219AFE-F52E-4BCE-9E88-52F86ADAE9C5}"/>
    <pc:docChg chg="addSld modSld">
      <pc:chgData name="Colleen Tighe" userId="S::ctighe@usccb.org::bac4d7c8-0e64-479e-9d80-c642157ac721" providerId="AD" clId="Web-{A9219AFE-F52E-4BCE-9E88-52F86ADAE9C5}" dt="2021-10-13T15:40:06.358" v="486" actId="20577"/>
      <pc:docMkLst>
        <pc:docMk/>
      </pc:docMkLst>
      <pc:sldChg chg="modSp">
        <pc:chgData name="Colleen Tighe" userId="S::ctighe@usccb.org::bac4d7c8-0e64-479e-9d80-c642157ac721" providerId="AD" clId="Web-{A9219AFE-F52E-4BCE-9E88-52F86ADAE9C5}" dt="2021-10-13T15:40:06.358" v="486" actId="20577"/>
        <pc:sldMkLst>
          <pc:docMk/>
          <pc:sldMk cId="3785008760" sldId="275"/>
        </pc:sldMkLst>
        <pc:spChg chg="mod">
          <ac:chgData name="Colleen Tighe" userId="S::ctighe@usccb.org::bac4d7c8-0e64-479e-9d80-c642157ac721" providerId="AD" clId="Web-{A9219AFE-F52E-4BCE-9E88-52F86ADAE9C5}" dt="2021-10-13T15:40:06.358" v="486" actId="20577"/>
          <ac:spMkLst>
            <pc:docMk/>
            <pc:sldMk cId="3785008760" sldId="275"/>
            <ac:spMk id="7" creationId="{E328FAFA-2A49-439E-A410-091591BE2634}"/>
          </ac:spMkLst>
        </pc:spChg>
      </pc:sldChg>
      <pc:sldChg chg="modSp">
        <pc:chgData name="Colleen Tighe" userId="S::ctighe@usccb.org::bac4d7c8-0e64-479e-9d80-c642157ac721" providerId="AD" clId="Web-{A9219AFE-F52E-4BCE-9E88-52F86ADAE9C5}" dt="2021-10-13T15:35:29.085" v="239"/>
        <pc:sldMkLst>
          <pc:docMk/>
          <pc:sldMk cId="1903703252" sldId="279"/>
        </pc:sldMkLst>
        <pc:graphicFrameChg chg="mod modGraphic">
          <ac:chgData name="Colleen Tighe" userId="S::ctighe@usccb.org::bac4d7c8-0e64-479e-9d80-c642157ac721" providerId="AD" clId="Web-{A9219AFE-F52E-4BCE-9E88-52F86ADAE9C5}" dt="2021-10-13T15:35:29.085" v="239"/>
          <ac:graphicFrameMkLst>
            <pc:docMk/>
            <pc:sldMk cId="1903703252" sldId="279"/>
            <ac:graphicFrameMk id="5" creationId="{784348F8-6CEE-4BE9-93D4-25C8185DC426}"/>
          </ac:graphicFrameMkLst>
        </pc:graphicFrameChg>
      </pc:sldChg>
      <pc:sldChg chg="add replId">
        <pc:chgData name="Colleen Tighe" userId="S::ctighe@usccb.org::bac4d7c8-0e64-479e-9d80-c642157ac721" providerId="AD" clId="Web-{A9219AFE-F52E-4BCE-9E88-52F86ADAE9C5}" dt="2021-10-13T15:36:19.618" v="240"/>
        <pc:sldMkLst>
          <pc:docMk/>
          <pc:sldMk cId="617936811" sldId="285"/>
        </pc:sldMkLst>
      </pc:sldChg>
    </pc:docChg>
  </pc:docChgLst>
  <pc:docChgLst>
    <pc:chgData name="David Spicer" userId="S::dspicer@usccb.org::5951a98f-67a7-4f81-aa36-1fb078871402" providerId="AD" clId="Web-{A6EBD2F6-9699-42A7-9DF0-2E1B8F574A12}"/>
    <pc:docChg chg="modSld">
      <pc:chgData name="David Spicer" userId="S::dspicer@usccb.org::5951a98f-67a7-4f81-aa36-1fb078871402" providerId="AD" clId="Web-{A6EBD2F6-9699-42A7-9DF0-2E1B8F574A12}" dt="2021-10-20T17:57:04.714" v="6" actId="20577"/>
      <pc:docMkLst>
        <pc:docMk/>
      </pc:docMkLst>
      <pc:sldChg chg="modSp">
        <pc:chgData name="David Spicer" userId="S::dspicer@usccb.org::5951a98f-67a7-4f81-aa36-1fb078871402" providerId="AD" clId="Web-{A6EBD2F6-9699-42A7-9DF0-2E1B8F574A12}" dt="2021-10-20T17:57:04.714" v="6" actId="20577"/>
        <pc:sldMkLst>
          <pc:docMk/>
          <pc:sldMk cId="984129202" sldId="282"/>
        </pc:sldMkLst>
        <pc:spChg chg="mod">
          <ac:chgData name="David Spicer" userId="S::dspicer@usccb.org::5951a98f-67a7-4f81-aa36-1fb078871402" providerId="AD" clId="Web-{A6EBD2F6-9699-42A7-9DF0-2E1B8F574A12}" dt="2021-10-20T17:57:04.714" v="6" actId="20577"/>
          <ac:spMkLst>
            <pc:docMk/>
            <pc:sldMk cId="984129202" sldId="282"/>
            <ac:spMk id="7" creationId="{E328FAFA-2A49-439E-A410-091591BE2634}"/>
          </ac:spMkLst>
        </pc:spChg>
      </pc:sldChg>
    </pc:docChg>
  </pc:docChgLst>
  <pc:docChgLst>
    <pc:chgData name="Peyton Smith" userId="27dab001-170f-4fa8-af7a-dfe0310cd5ac" providerId="ADAL" clId="{9488D0D2-9683-4C72-9EA0-23521B5EA4B5}"/>
    <pc:docChg chg="undo custSel addSld delSld modSld replTag delTag">
      <pc:chgData name="Peyton Smith" userId="27dab001-170f-4fa8-af7a-dfe0310cd5ac" providerId="ADAL" clId="{9488D0D2-9683-4C72-9EA0-23521B5EA4B5}" dt="2021-11-03T17:33:38.346" v="726" actId="255"/>
      <pc:docMkLst>
        <pc:docMk/>
      </pc:docMkLst>
      <pc:sldChg chg="modSp mod replTag delTag">
        <pc:chgData name="Peyton Smith" userId="27dab001-170f-4fa8-af7a-dfe0310cd5ac" providerId="ADAL" clId="{9488D0D2-9683-4C72-9EA0-23521B5EA4B5}" dt="2021-11-03T16:32:09.295" v="324"/>
        <pc:sldMkLst>
          <pc:docMk/>
          <pc:sldMk cId="3658158777" sldId="274"/>
        </pc:sldMkLst>
        <pc:spChg chg="mod">
          <ac:chgData name="Peyton Smith" userId="27dab001-170f-4fa8-af7a-dfe0310cd5ac" providerId="ADAL" clId="{9488D0D2-9683-4C72-9EA0-23521B5EA4B5}" dt="2021-11-03T13:56:31.437" v="19" actId="20577"/>
          <ac:spMkLst>
            <pc:docMk/>
            <pc:sldMk cId="3658158777" sldId="274"/>
            <ac:spMk id="22" creationId="{A7555D81-23FD-4E28-A0E6-E2C93A847D0D}"/>
          </ac:spMkLst>
        </pc:spChg>
      </pc:sldChg>
      <pc:sldChg chg="replTag delTag">
        <pc:chgData name="Peyton Smith" userId="27dab001-170f-4fa8-af7a-dfe0310cd5ac" providerId="ADAL" clId="{9488D0D2-9683-4C72-9EA0-23521B5EA4B5}" dt="2021-11-03T14:22:56.394" v="276"/>
        <pc:sldMkLst>
          <pc:docMk/>
          <pc:sldMk cId="3785008760" sldId="275"/>
        </pc:sldMkLst>
      </pc:sldChg>
      <pc:sldChg chg="modSp mod replTag delTag">
        <pc:chgData name="Peyton Smith" userId="27dab001-170f-4fa8-af7a-dfe0310cd5ac" providerId="ADAL" clId="{9488D0D2-9683-4C72-9EA0-23521B5EA4B5}" dt="2021-11-03T17:31:40.679" v="681"/>
        <pc:sldMkLst>
          <pc:docMk/>
          <pc:sldMk cId="1396480087" sldId="276"/>
        </pc:sldMkLst>
        <pc:spChg chg="mod">
          <ac:chgData name="Peyton Smith" userId="27dab001-170f-4fa8-af7a-dfe0310cd5ac" providerId="ADAL" clId="{9488D0D2-9683-4C72-9EA0-23521B5EA4B5}" dt="2021-11-03T14:19:58.340" v="217" actId="20577"/>
          <ac:spMkLst>
            <pc:docMk/>
            <pc:sldMk cId="1396480087" sldId="276"/>
            <ac:spMk id="2" creationId="{F2A68DDA-51E2-4BD9-A822-E7C1DFE1BAC1}"/>
          </ac:spMkLst>
        </pc:spChg>
        <pc:spChg chg="mod">
          <ac:chgData name="Peyton Smith" userId="27dab001-170f-4fa8-af7a-dfe0310cd5ac" providerId="ADAL" clId="{9488D0D2-9683-4C72-9EA0-23521B5EA4B5}" dt="2021-11-03T16:32:14.326" v="334" actId="20577"/>
          <ac:spMkLst>
            <pc:docMk/>
            <pc:sldMk cId="1396480087" sldId="276"/>
            <ac:spMk id="10" creationId="{1B474D73-94F3-4C13-B6B4-BFD5BEDB9FA1}"/>
          </ac:spMkLst>
        </pc:spChg>
      </pc:sldChg>
      <pc:sldChg chg="modSp mod replTag delTag">
        <pc:chgData name="Peyton Smith" userId="27dab001-170f-4fa8-af7a-dfe0310cd5ac" providerId="ADAL" clId="{9488D0D2-9683-4C72-9EA0-23521B5EA4B5}" dt="2021-11-03T17:31:44.427" v="683"/>
        <pc:sldMkLst>
          <pc:docMk/>
          <pc:sldMk cId="1903703252" sldId="279"/>
        </pc:sldMkLst>
        <pc:graphicFrameChg chg="modGraphic">
          <ac:chgData name="Peyton Smith" userId="27dab001-170f-4fa8-af7a-dfe0310cd5ac" providerId="ADAL" clId="{9488D0D2-9683-4C72-9EA0-23521B5EA4B5}" dt="2021-11-03T16:53:53.416" v="614" actId="14734"/>
          <ac:graphicFrameMkLst>
            <pc:docMk/>
            <pc:sldMk cId="1903703252" sldId="279"/>
            <ac:graphicFrameMk id="4" creationId="{68106267-963B-4BC3-8A36-59D6A9871E46}"/>
          </ac:graphicFrameMkLst>
        </pc:graphicFrameChg>
      </pc:sldChg>
      <pc:sldChg chg="modSp del mod replTag delTag">
        <pc:chgData name="Peyton Smith" userId="27dab001-170f-4fa8-af7a-dfe0310cd5ac" providerId="ADAL" clId="{9488D0D2-9683-4C72-9EA0-23521B5EA4B5}" dt="2021-11-03T17:28:16.502" v="643" actId="47"/>
        <pc:sldMkLst>
          <pc:docMk/>
          <pc:sldMk cId="1055856648" sldId="281"/>
        </pc:sldMkLst>
        <pc:spChg chg="mod">
          <ac:chgData name="Peyton Smith" userId="27dab001-170f-4fa8-af7a-dfe0310cd5ac" providerId="ADAL" clId="{9488D0D2-9683-4C72-9EA0-23521B5EA4B5}" dt="2021-11-03T13:56:47.415" v="38" actId="20577"/>
          <ac:spMkLst>
            <pc:docMk/>
            <pc:sldMk cId="1055856648" sldId="281"/>
            <ac:spMk id="7" creationId="{E328FAFA-2A49-439E-A410-091591BE2634}"/>
          </ac:spMkLst>
        </pc:spChg>
      </pc:sldChg>
      <pc:sldChg chg="addSp delSp modSp mod replTag delTag">
        <pc:chgData name="Peyton Smith" userId="27dab001-170f-4fa8-af7a-dfe0310cd5ac" providerId="ADAL" clId="{9488D0D2-9683-4C72-9EA0-23521B5EA4B5}" dt="2021-11-03T16:38:17.768" v="603"/>
        <pc:sldMkLst>
          <pc:docMk/>
          <pc:sldMk cId="984129202" sldId="282"/>
        </pc:sldMkLst>
        <pc:spChg chg="mod">
          <ac:chgData name="Peyton Smith" userId="27dab001-170f-4fa8-af7a-dfe0310cd5ac" providerId="ADAL" clId="{9488D0D2-9683-4C72-9EA0-23521B5EA4B5}" dt="2021-11-03T16:32:38.679" v="346" actId="255"/>
          <ac:spMkLst>
            <pc:docMk/>
            <pc:sldMk cId="984129202" sldId="282"/>
            <ac:spMk id="7" creationId="{E328FAFA-2A49-439E-A410-091591BE2634}"/>
          </ac:spMkLst>
        </pc:spChg>
        <pc:spChg chg="add del">
          <ac:chgData name="Peyton Smith" userId="27dab001-170f-4fa8-af7a-dfe0310cd5ac" providerId="ADAL" clId="{9488D0D2-9683-4C72-9EA0-23521B5EA4B5}" dt="2021-11-03T16:32:26.282" v="342" actId="22"/>
          <ac:spMkLst>
            <pc:docMk/>
            <pc:sldMk cId="984129202" sldId="282"/>
            <ac:spMk id="10" creationId="{436F9471-C4EC-49C1-BC5F-10956B138F7B}"/>
          </ac:spMkLst>
        </pc:spChg>
      </pc:sldChg>
      <pc:sldChg chg="modSp mod replTag delTag">
        <pc:chgData name="Peyton Smith" userId="27dab001-170f-4fa8-af7a-dfe0310cd5ac" providerId="ADAL" clId="{9488D0D2-9683-4C72-9EA0-23521B5EA4B5}" dt="2021-11-03T17:31:44.881" v="685"/>
        <pc:sldMkLst>
          <pc:docMk/>
          <pc:sldMk cId="773233228" sldId="284"/>
        </pc:sldMkLst>
        <pc:spChg chg="mod">
          <ac:chgData name="Peyton Smith" userId="27dab001-170f-4fa8-af7a-dfe0310cd5ac" providerId="ADAL" clId="{9488D0D2-9683-4C72-9EA0-23521B5EA4B5}" dt="2021-11-03T16:53:38.258" v="608" actId="404"/>
          <ac:spMkLst>
            <pc:docMk/>
            <pc:sldMk cId="773233228" sldId="284"/>
            <ac:spMk id="7" creationId="{E328FAFA-2A49-439E-A410-091591BE2634}"/>
          </ac:spMkLst>
        </pc:spChg>
      </pc:sldChg>
      <pc:sldChg chg="addSp delSp modSp mod replTag delTag">
        <pc:chgData name="Peyton Smith" userId="27dab001-170f-4fa8-af7a-dfe0310cd5ac" providerId="ADAL" clId="{9488D0D2-9683-4C72-9EA0-23521B5EA4B5}" dt="2021-11-03T17:33:24.153" v="715"/>
        <pc:sldMkLst>
          <pc:docMk/>
          <pc:sldMk cId="2664644776" sldId="285"/>
        </pc:sldMkLst>
        <pc:spChg chg="add del">
          <ac:chgData name="Peyton Smith" userId="27dab001-170f-4fa8-af7a-dfe0310cd5ac" providerId="ADAL" clId="{9488D0D2-9683-4C72-9EA0-23521B5EA4B5}" dt="2021-11-03T16:33:52.273" v="403" actId="22"/>
          <ac:spMkLst>
            <pc:docMk/>
            <pc:sldMk cId="2664644776" sldId="285"/>
            <ac:spMk id="6" creationId="{59EBD2E3-9889-453E-BF39-42E60AB429FD}"/>
          </ac:spMkLst>
        </pc:spChg>
        <pc:spChg chg="mod">
          <ac:chgData name="Peyton Smith" userId="27dab001-170f-4fa8-af7a-dfe0310cd5ac" providerId="ADAL" clId="{9488D0D2-9683-4C72-9EA0-23521B5EA4B5}" dt="2021-11-03T16:33:27.167" v="383" actId="20577"/>
          <ac:spMkLst>
            <pc:docMk/>
            <pc:sldMk cId="2664644776" sldId="285"/>
            <ac:spMk id="9" creationId="{1A74A54E-DA79-4E10-9EA5-A4839EF12BF1}"/>
          </ac:spMkLst>
        </pc:spChg>
        <pc:spChg chg="mod">
          <ac:chgData name="Peyton Smith" userId="27dab001-170f-4fa8-af7a-dfe0310cd5ac" providerId="ADAL" clId="{9488D0D2-9683-4C72-9EA0-23521B5EA4B5}" dt="2021-11-03T17:33:16.463" v="713" actId="115"/>
          <ac:spMkLst>
            <pc:docMk/>
            <pc:sldMk cId="2664644776" sldId="285"/>
            <ac:spMk id="10" creationId="{357FE810-C731-40ED-9211-1C3763DD6F9C}"/>
          </ac:spMkLst>
        </pc:spChg>
      </pc:sldChg>
      <pc:sldChg chg="modSp del mod replTag delTag">
        <pc:chgData name="Peyton Smith" userId="27dab001-170f-4fa8-af7a-dfe0310cd5ac" providerId="ADAL" clId="{9488D0D2-9683-4C72-9EA0-23521B5EA4B5}" dt="2021-11-03T16:33:30.008" v="386" actId="47"/>
        <pc:sldMkLst>
          <pc:docMk/>
          <pc:sldMk cId="802087229" sldId="286"/>
        </pc:sldMkLst>
        <pc:spChg chg="mod">
          <ac:chgData name="Peyton Smith" userId="27dab001-170f-4fa8-af7a-dfe0310cd5ac" providerId="ADAL" clId="{9488D0D2-9683-4C72-9EA0-23521B5EA4B5}" dt="2021-11-03T13:56:54.705" v="50" actId="20577"/>
          <ac:spMkLst>
            <pc:docMk/>
            <pc:sldMk cId="802087229" sldId="286"/>
            <ac:spMk id="7" creationId="{E328FAFA-2A49-439E-A410-091591BE2634}"/>
          </ac:spMkLst>
        </pc:spChg>
      </pc:sldChg>
      <pc:sldChg chg="modSp mod replTag delTag">
        <pc:chgData name="Peyton Smith" userId="27dab001-170f-4fa8-af7a-dfe0310cd5ac" providerId="ADAL" clId="{9488D0D2-9683-4C72-9EA0-23521B5EA4B5}" dt="2021-11-03T17:31:47.961" v="689"/>
        <pc:sldMkLst>
          <pc:docMk/>
          <pc:sldMk cId="2561588406" sldId="287"/>
        </pc:sldMkLst>
        <pc:spChg chg="mod">
          <ac:chgData name="Peyton Smith" userId="27dab001-170f-4fa8-af7a-dfe0310cd5ac" providerId="ADAL" clId="{9488D0D2-9683-4C72-9EA0-23521B5EA4B5}" dt="2021-11-03T17:28:08.273" v="640" actId="20577"/>
          <ac:spMkLst>
            <pc:docMk/>
            <pc:sldMk cId="2561588406" sldId="287"/>
            <ac:spMk id="7" creationId="{E328FAFA-2A49-439E-A410-091591BE2634}"/>
          </ac:spMkLst>
        </pc:spChg>
      </pc:sldChg>
      <pc:sldChg chg="modSp del mod replTag delTag">
        <pc:chgData name="Peyton Smith" userId="27dab001-170f-4fa8-af7a-dfe0310cd5ac" providerId="ADAL" clId="{9488D0D2-9683-4C72-9EA0-23521B5EA4B5}" dt="2021-11-03T16:33:31.478" v="391" actId="47"/>
        <pc:sldMkLst>
          <pc:docMk/>
          <pc:sldMk cId="4135708022" sldId="288"/>
        </pc:sldMkLst>
        <pc:spChg chg="mod">
          <ac:chgData name="Peyton Smith" userId="27dab001-170f-4fa8-af7a-dfe0310cd5ac" providerId="ADAL" clId="{9488D0D2-9683-4C72-9EA0-23521B5EA4B5}" dt="2021-11-03T13:57:01.216" v="56" actId="6549"/>
          <ac:spMkLst>
            <pc:docMk/>
            <pc:sldMk cId="4135708022" sldId="288"/>
            <ac:spMk id="7" creationId="{E328FAFA-2A49-439E-A410-091591BE2634}"/>
          </ac:spMkLst>
        </pc:spChg>
      </pc:sldChg>
      <pc:sldChg chg="addSp delSp modSp add mod replTag delTag">
        <pc:chgData name="Peyton Smith" userId="27dab001-170f-4fa8-af7a-dfe0310cd5ac" providerId="ADAL" clId="{9488D0D2-9683-4C72-9EA0-23521B5EA4B5}" dt="2021-11-03T17:33:38.346" v="726" actId="255"/>
        <pc:sldMkLst>
          <pc:docMk/>
          <pc:sldMk cId="4193720125" sldId="288"/>
        </pc:sldMkLst>
        <pc:spChg chg="add del mod">
          <ac:chgData name="Peyton Smith" userId="27dab001-170f-4fa8-af7a-dfe0310cd5ac" providerId="ADAL" clId="{9488D0D2-9683-4C72-9EA0-23521B5EA4B5}" dt="2021-11-03T16:35:14.028" v="447" actId="478"/>
          <ac:spMkLst>
            <pc:docMk/>
            <pc:sldMk cId="4193720125" sldId="288"/>
            <ac:spMk id="5" creationId="{C6702417-F53E-4DF6-A64D-2062B4CFE90A}"/>
          </ac:spMkLst>
        </pc:spChg>
        <pc:spChg chg="mod">
          <ac:chgData name="Peyton Smith" userId="27dab001-170f-4fa8-af7a-dfe0310cd5ac" providerId="ADAL" clId="{9488D0D2-9683-4C72-9EA0-23521B5EA4B5}" dt="2021-11-03T17:33:38.346" v="726" actId="255"/>
          <ac:spMkLst>
            <pc:docMk/>
            <pc:sldMk cId="4193720125" sldId="288"/>
            <ac:spMk id="10" creationId="{357FE810-C731-40ED-9211-1C3763DD6F9C}"/>
          </ac:spMkLst>
        </pc:spChg>
      </pc:sldChg>
      <pc:sldChg chg="addSp delSp modSp add mod replTag delTag">
        <pc:chgData name="Peyton Smith" userId="27dab001-170f-4fa8-af7a-dfe0310cd5ac" providerId="ADAL" clId="{9488D0D2-9683-4C72-9EA0-23521B5EA4B5}" dt="2021-11-03T17:29:53.390" v="670"/>
        <pc:sldMkLst>
          <pc:docMk/>
          <pc:sldMk cId="1508232901" sldId="289"/>
        </pc:sldMkLst>
        <pc:spChg chg="add del">
          <ac:chgData name="Peyton Smith" userId="27dab001-170f-4fa8-af7a-dfe0310cd5ac" providerId="ADAL" clId="{9488D0D2-9683-4C72-9EA0-23521B5EA4B5}" dt="2021-11-03T16:36:55.222" v="551" actId="478"/>
          <ac:spMkLst>
            <pc:docMk/>
            <pc:sldMk cId="1508232901" sldId="289"/>
            <ac:spMk id="6" creationId="{96F7A701-0AA1-403C-8266-77A95DF4B453}"/>
          </ac:spMkLst>
        </pc:spChg>
        <pc:spChg chg="mod">
          <ac:chgData name="Peyton Smith" userId="27dab001-170f-4fa8-af7a-dfe0310cd5ac" providerId="ADAL" clId="{9488D0D2-9683-4C72-9EA0-23521B5EA4B5}" dt="2021-11-03T17:29:53.390" v="670"/>
          <ac:spMkLst>
            <pc:docMk/>
            <pc:sldMk cId="1508232901" sldId="289"/>
            <ac:spMk id="9" creationId="{1A74A54E-DA79-4E10-9EA5-A4839EF12BF1}"/>
          </ac:spMkLst>
        </pc:spChg>
        <pc:spChg chg="mod">
          <ac:chgData name="Peyton Smith" userId="27dab001-170f-4fa8-af7a-dfe0310cd5ac" providerId="ADAL" clId="{9488D0D2-9683-4C72-9EA0-23521B5EA4B5}" dt="2021-11-03T16:38:06.436" v="596" actId="20577"/>
          <ac:spMkLst>
            <pc:docMk/>
            <pc:sldMk cId="1508232901" sldId="289"/>
            <ac:spMk id="10" creationId="{357FE810-C731-40ED-9211-1C3763DD6F9C}"/>
          </ac:spMkLst>
        </pc:spChg>
      </pc:sldChg>
      <pc:sldChg chg="modSp add mod replTag delTag">
        <pc:chgData name="Peyton Smith" userId="27dab001-170f-4fa8-af7a-dfe0310cd5ac" providerId="ADAL" clId="{9488D0D2-9683-4C72-9EA0-23521B5EA4B5}" dt="2021-11-03T17:29:56.352" v="675"/>
        <pc:sldMkLst>
          <pc:docMk/>
          <pc:sldMk cId="1187237228" sldId="290"/>
        </pc:sldMkLst>
        <pc:spChg chg="mod">
          <ac:chgData name="Peyton Smith" userId="27dab001-170f-4fa8-af7a-dfe0310cd5ac" providerId="ADAL" clId="{9488D0D2-9683-4C72-9EA0-23521B5EA4B5}" dt="2021-11-03T17:29:56.352" v="675"/>
          <ac:spMkLst>
            <pc:docMk/>
            <pc:sldMk cId="1187237228" sldId="290"/>
            <ac:spMk id="9" creationId="{1A74A54E-DA79-4E10-9EA5-A4839EF12BF1}"/>
          </ac:spMkLst>
        </pc:spChg>
        <pc:spChg chg="mod">
          <ac:chgData name="Peyton Smith" userId="27dab001-170f-4fa8-af7a-dfe0310cd5ac" providerId="ADAL" clId="{9488D0D2-9683-4C72-9EA0-23521B5EA4B5}" dt="2021-11-03T16:38:15.955" v="601" actId="6549"/>
          <ac:spMkLst>
            <pc:docMk/>
            <pc:sldMk cId="1187237228" sldId="290"/>
            <ac:spMk id="10" creationId="{357FE810-C731-40ED-9211-1C3763DD6F9C}"/>
          </ac:spMkLst>
        </pc:spChg>
      </pc:sldChg>
      <pc:sldChg chg="replTag delTag">
        <pc:chgData name="Peyton Smith" userId="27dab001-170f-4fa8-af7a-dfe0310cd5ac" providerId="ADAL" clId="{9488D0D2-9683-4C72-9EA0-23521B5EA4B5}" dt="2021-11-03T17:31:45.489" v="687"/>
        <pc:sldMkLst>
          <pc:docMk/>
          <pc:sldMk cId="3780731620" sldId="291"/>
        </pc:sldMkLst>
      </pc:sldChg>
    </pc:docChg>
  </pc:docChgLst>
  <pc:docChgLst>
    <pc:chgData name="Peyton Smith" userId="27dab001-170f-4fa8-af7a-dfe0310cd5ac" providerId="ADAL" clId="{6C2376D3-A641-4003-9BF5-F77F970EDC7E}"/>
    <pc:docChg chg="undo custSel addSld modSld sldOrd">
      <pc:chgData name="Peyton Smith" userId="27dab001-170f-4fa8-af7a-dfe0310cd5ac" providerId="ADAL" clId="{6C2376D3-A641-4003-9BF5-F77F970EDC7E}" dt="2021-09-29T17:40:13.149" v="758" actId="20577"/>
      <pc:docMkLst>
        <pc:docMk/>
      </pc:docMkLst>
      <pc:sldChg chg="modSp mod">
        <pc:chgData name="Peyton Smith" userId="27dab001-170f-4fa8-af7a-dfe0310cd5ac" providerId="ADAL" clId="{6C2376D3-A641-4003-9BF5-F77F970EDC7E}" dt="2021-09-29T16:43:06.102" v="549" actId="20577"/>
        <pc:sldMkLst>
          <pc:docMk/>
          <pc:sldMk cId="195410432" sldId="257"/>
        </pc:sldMkLst>
        <pc:spChg chg="mod">
          <ac:chgData name="Peyton Smith" userId="27dab001-170f-4fa8-af7a-dfe0310cd5ac" providerId="ADAL" clId="{6C2376D3-A641-4003-9BF5-F77F970EDC7E}" dt="2021-09-29T16:43:06.102" v="549" actId="20577"/>
          <ac:spMkLst>
            <pc:docMk/>
            <pc:sldMk cId="195410432" sldId="257"/>
            <ac:spMk id="12" creationId="{D88111FA-4793-4495-B1D3-F612CC99A2FF}"/>
          </ac:spMkLst>
        </pc:spChg>
      </pc:sldChg>
      <pc:sldChg chg="modSp mod ord">
        <pc:chgData name="Peyton Smith" userId="27dab001-170f-4fa8-af7a-dfe0310cd5ac" providerId="ADAL" clId="{6C2376D3-A641-4003-9BF5-F77F970EDC7E}" dt="2021-09-29T16:37:43.971" v="447" actId="948"/>
        <pc:sldMkLst>
          <pc:docMk/>
          <pc:sldMk cId="1692135164" sldId="263"/>
        </pc:sldMkLst>
        <pc:spChg chg="mod">
          <ac:chgData name="Peyton Smith" userId="27dab001-170f-4fa8-af7a-dfe0310cd5ac" providerId="ADAL" clId="{6C2376D3-A641-4003-9BF5-F77F970EDC7E}" dt="2021-09-29T16:37:43.971" v="447" actId="948"/>
          <ac:spMkLst>
            <pc:docMk/>
            <pc:sldMk cId="1692135164" sldId="263"/>
            <ac:spMk id="13" creationId="{D479B1F2-2252-4335-AC9F-5F0FBE09B6B9}"/>
          </ac:spMkLst>
        </pc:spChg>
      </pc:sldChg>
      <pc:sldChg chg="delSp modSp mod">
        <pc:chgData name="Peyton Smith" userId="27dab001-170f-4fa8-af7a-dfe0310cd5ac" providerId="ADAL" clId="{6C2376D3-A641-4003-9BF5-F77F970EDC7E}" dt="2021-09-29T17:40:13.149" v="758" actId="20577"/>
        <pc:sldMkLst>
          <pc:docMk/>
          <pc:sldMk cId="1129946534" sldId="264"/>
        </pc:sldMkLst>
        <pc:spChg chg="mod">
          <ac:chgData name="Peyton Smith" userId="27dab001-170f-4fa8-af7a-dfe0310cd5ac" providerId="ADAL" clId="{6C2376D3-A641-4003-9BF5-F77F970EDC7E}" dt="2021-09-29T17:40:13.149" v="758" actId="20577"/>
          <ac:spMkLst>
            <pc:docMk/>
            <pc:sldMk cId="1129946534" sldId="264"/>
            <ac:spMk id="8" creationId="{9BC0CBBF-F70A-407D-A79A-325D0A29C34D}"/>
          </ac:spMkLst>
        </pc:spChg>
        <pc:spChg chg="mod">
          <ac:chgData name="Peyton Smith" userId="27dab001-170f-4fa8-af7a-dfe0310cd5ac" providerId="ADAL" clId="{6C2376D3-A641-4003-9BF5-F77F970EDC7E}" dt="2021-09-29T16:31:56.708" v="405" actId="20577"/>
          <ac:spMkLst>
            <pc:docMk/>
            <pc:sldMk cId="1129946534" sldId="264"/>
            <ac:spMk id="11" creationId="{03923784-4BFC-4183-9534-D18E5ACFE42D}"/>
          </ac:spMkLst>
        </pc:spChg>
        <pc:spChg chg="del mod">
          <ac:chgData name="Peyton Smith" userId="27dab001-170f-4fa8-af7a-dfe0310cd5ac" providerId="ADAL" clId="{6C2376D3-A641-4003-9BF5-F77F970EDC7E}" dt="2021-09-29T17:39:41.829" v="730"/>
          <ac:spMkLst>
            <pc:docMk/>
            <pc:sldMk cId="1129946534" sldId="264"/>
            <ac:spMk id="18" creationId="{461B9C03-D2C3-4E33-9082-A97127F55429}"/>
          </ac:spMkLst>
        </pc:spChg>
      </pc:sldChg>
      <pc:sldChg chg="modSp mod">
        <pc:chgData name="Peyton Smith" userId="27dab001-170f-4fa8-af7a-dfe0310cd5ac" providerId="ADAL" clId="{6C2376D3-A641-4003-9BF5-F77F970EDC7E}" dt="2021-09-29T16:25:50.309" v="1" actId="20577"/>
        <pc:sldMkLst>
          <pc:docMk/>
          <pc:sldMk cId="3658158777" sldId="274"/>
        </pc:sldMkLst>
        <pc:spChg chg="mod">
          <ac:chgData name="Peyton Smith" userId="27dab001-170f-4fa8-af7a-dfe0310cd5ac" providerId="ADAL" clId="{6C2376D3-A641-4003-9BF5-F77F970EDC7E}" dt="2021-09-29T16:25:50.309" v="1" actId="20577"/>
          <ac:spMkLst>
            <pc:docMk/>
            <pc:sldMk cId="3658158777" sldId="274"/>
            <ac:spMk id="22" creationId="{A7555D81-23FD-4E28-A0E6-E2C93A847D0D}"/>
          </ac:spMkLst>
        </pc:spChg>
      </pc:sldChg>
      <pc:sldChg chg="modSp mod">
        <pc:chgData name="Peyton Smith" userId="27dab001-170f-4fa8-af7a-dfe0310cd5ac" providerId="ADAL" clId="{6C2376D3-A641-4003-9BF5-F77F970EDC7E}" dt="2021-09-29T16:39:54.194" v="512" actId="15"/>
        <pc:sldMkLst>
          <pc:docMk/>
          <pc:sldMk cId="3785008760" sldId="275"/>
        </pc:sldMkLst>
        <pc:spChg chg="mod">
          <ac:chgData name="Peyton Smith" userId="27dab001-170f-4fa8-af7a-dfe0310cd5ac" providerId="ADAL" clId="{6C2376D3-A641-4003-9BF5-F77F970EDC7E}" dt="2021-09-29T16:39:54.194" v="512" actId="15"/>
          <ac:spMkLst>
            <pc:docMk/>
            <pc:sldMk cId="3785008760" sldId="275"/>
            <ac:spMk id="7" creationId="{E328FAFA-2A49-439E-A410-091591BE2634}"/>
          </ac:spMkLst>
        </pc:spChg>
        <pc:picChg chg="mod">
          <ac:chgData name="Peyton Smith" userId="27dab001-170f-4fa8-af7a-dfe0310cd5ac" providerId="ADAL" clId="{6C2376D3-A641-4003-9BF5-F77F970EDC7E}" dt="2021-09-29T16:38:09.591" v="448" actId="1076"/>
          <ac:picMkLst>
            <pc:docMk/>
            <pc:sldMk cId="3785008760" sldId="275"/>
            <ac:picMk id="20" creationId="{7FCF9BB2-F009-471F-B745-4D1A9B5B966E}"/>
          </ac:picMkLst>
        </pc:picChg>
      </pc:sldChg>
      <pc:sldChg chg="delSp modSp mod">
        <pc:chgData name="Peyton Smith" userId="27dab001-170f-4fa8-af7a-dfe0310cd5ac" providerId="ADAL" clId="{6C2376D3-A641-4003-9BF5-F77F970EDC7E}" dt="2021-09-29T16:31:17.359" v="367" actId="948"/>
        <pc:sldMkLst>
          <pc:docMk/>
          <pc:sldMk cId="1396480087" sldId="276"/>
        </pc:sldMkLst>
        <pc:spChg chg="mod">
          <ac:chgData name="Peyton Smith" userId="27dab001-170f-4fa8-af7a-dfe0310cd5ac" providerId="ADAL" clId="{6C2376D3-A641-4003-9BF5-F77F970EDC7E}" dt="2021-09-29T16:31:17.359" v="367" actId="948"/>
          <ac:spMkLst>
            <pc:docMk/>
            <pc:sldMk cId="1396480087" sldId="276"/>
            <ac:spMk id="11" creationId="{C89720BA-B21D-4DA2-A2AA-A89F58EBC414}"/>
          </ac:spMkLst>
        </pc:spChg>
        <pc:spChg chg="del mod">
          <ac:chgData name="Peyton Smith" userId="27dab001-170f-4fa8-af7a-dfe0310cd5ac" providerId="ADAL" clId="{6C2376D3-A641-4003-9BF5-F77F970EDC7E}" dt="2021-09-29T16:30:02.597" v="354" actId="478"/>
          <ac:spMkLst>
            <pc:docMk/>
            <pc:sldMk cId="1396480087" sldId="276"/>
            <ac:spMk id="56" creationId="{5C6ABBEC-AAF7-4378-9660-7653FC39C2B6}"/>
          </ac:spMkLst>
        </pc:spChg>
      </pc:sldChg>
      <pc:sldChg chg="modSp add mod ord">
        <pc:chgData name="Peyton Smith" userId="27dab001-170f-4fa8-af7a-dfe0310cd5ac" providerId="ADAL" clId="{6C2376D3-A641-4003-9BF5-F77F970EDC7E}" dt="2021-09-29T16:37:33.008" v="444" actId="15"/>
        <pc:sldMkLst>
          <pc:docMk/>
          <pc:sldMk cId="2508328861" sldId="280"/>
        </pc:sldMkLst>
        <pc:spChg chg="mod">
          <ac:chgData name="Peyton Smith" userId="27dab001-170f-4fa8-af7a-dfe0310cd5ac" providerId="ADAL" clId="{6C2376D3-A641-4003-9BF5-F77F970EDC7E}" dt="2021-09-29T16:37:33.008" v="444" actId="15"/>
          <ac:spMkLst>
            <pc:docMk/>
            <pc:sldMk cId="2508328861" sldId="280"/>
            <ac:spMk id="13" creationId="{D479B1F2-2252-4335-AC9F-5F0FBE09B6B9}"/>
          </ac:spMkLst>
        </pc:spChg>
      </pc:sldChg>
      <pc:sldChg chg="modSp add mod">
        <pc:chgData name="Peyton Smith" userId="27dab001-170f-4fa8-af7a-dfe0310cd5ac" providerId="ADAL" clId="{6C2376D3-A641-4003-9BF5-F77F970EDC7E}" dt="2021-09-29T16:41:04.076" v="538" actId="12"/>
        <pc:sldMkLst>
          <pc:docMk/>
          <pc:sldMk cId="1055856648" sldId="281"/>
        </pc:sldMkLst>
        <pc:spChg chg="mod">
          <ac:chgData name="Peyton Smith" userId="27dab001-170f-4fa8-af7a-dfe0310cd5ac" providerId="ADAL" clId="{6C2376D3-A641-4003-9BF5-F77F970EDC7E}" dt="2021-09-29T16:41:04.076" v="538" actId="12"/>
          <ac:spMkLst>
            <pc:docMk/>
            <pc:sldMk cId="1055856648" sldId="281"/>
            <ac:spMk id="7" creationId="{E328FAFA-2A49-439E-A410-091591BE2634}"/>
          </ac:spMkLst>
        </pc:spChg>
      </pc:sldChg>
      <pc:sldChg chg="modSp add mod">
        <pc:chgData name="Peyton Smith" userId="27dab001-170f-4fa8-af7a-dfe0310cd5ac" providerId="ADAL" clId="{6C2376D3-A641-4003-9BF5-F77F970EDC7E}" dt="2021-09-29T17:25:53.142" v="564" actId="948"/>
        <pc:sldMkLst>
          <pc:docMk/>
          <pc:sldMk cId="2673202752" sldId="282"/>
        </pc:sldMkLst>
        <pc:spChg chg="mod">
          <ac:chgData name="Peyton Smith" userId="27dab001-170f-4fa8-af7a-dfe0310cd5ac" providerId="ADAL" clId="{6C2376D3-A641-4003-9BF5-F77F970EDC7E}" dt="2021-09-29T17:25:53.142" v="564" actId="948"/>
          <ac:spMkLst>
            <pc:docMk/>
            <pc:sldMk cId="2673202752" sldId="282"/>
            <ac:spMk id="7" creationId="{E328FAFA-2A49-439E-A410-091591BE2634}"/>
          </ac:spMkLst>
        </pc:spChg>
        <pc:spChg chg="mod">
          <ac:chgData name="Peyton Smith" userId="27dab001-170f-4fa8-af7a-dfe0310cd5ac" providerId="ADAL" clId="{6C2376D3-A641-4003-9BF5-F77F970EDC7E}" dt="2021-09-29T16:40:20.745" v="523" actId="20577"/>
          <ac:spMkLst>
            <pc:docMk/>
            <pc:sldMk cId="2673202752" sldId="282"/>
            <ac:spMk id="9" creationId="{1A74A54E-DA79-4E10-9EA5-A4839EF12BF1}"/>
          </ac:spMkLst>
        </pc:spChg>
      </pc:sldChg>
    </pc:docChg>
  </pc:docChgLst>
  <pc:docChgLst>
    <pc:chgData name="Peyton Smith" userId="27dab001-170f-4fa8-af7a-dfe0310cd5ac" providerId="ADAL" clId="{9D96022B-5A2D-4686-9225-366DB1C8F931}"/>
    <pc:docChg chg="modSld">
      <pc:chgData name="Peyton Smith" userId="27dab001-170f-4fa8-af7a-dfe0310cd5ac" providerId="ADAL" clId="{9D96022B-5A2D-4686-9225-366DB1C8F931}" dt="2021-10-13T14:56:33.771" v="30" actId="20577"/>
      <pc:docMkLst>
        <pc:docMk/>
      </pc:docMkLst>
      <pc:sldChg chg="modSp mod">
        <pc:chgData name="Peyton Smith" userId="27dab001-170f-4fa8-af7a-dfe0310cd5ac" providerId="ADAL" clId="{9D96022B-5A2D-4686-9225-366DB1C8F931}" dt="2021-10-13T14:52:47.090" v="8" actId="20577"/>
        <pc:sldMkLst>
          <pc:docMk/>
          <pc:sldMk cId="3658158777" sldId="274"/>
        </pc:sldMkLst>
        <pc:spChg chg="mod">
          <ac:chgData name="Peyton Smith" userId="27dab001-170f-4fa8-af7a-dfe0310cd5ac" providerId="ADAL" clId="{9D96022B-5A2D-4686-9225-366DB1C8F931}" dt="2021-10-13T14:52:47.090" v="8" actId="20577"/>
          <ac:spMkLst>
            <pc:docMk/>
            <pc:sldMk cId="3658158777" sldId="274"/>
            <ac:spMk id="22" creationId="{A7555D81-23FD-4E28-A0E6-E2C93A847D0D}"/>
          </ac:spMkLst>
        </pc:spChg>
      </pc:sldChg>
      <pc:sldChg chg="modSp mod">
        <pc:chgData name="Peyton Smith" userId="27dab001-170f-4fa8-af7a-dfe0310cd5ac" providerId="ADAL" clId="{9D96022B-5A2D-4686-9225-366DB1C8F931}" dt="2021-10-13T14:56:33.771" v="30" actId="20577"/>
        <pc:sldMkLst>
          <pc:docMk/>
          <pc:sldMk cId="1396480087" sldId="276"/>
        </pc:sldMkLst>
        <pc:spChg chg="mod">
          <ac:chgData name="Peyton Smith" userId="27dab001-170f-4fa8-af7a-dfe0310cd5ac" providerId="ADAL" clId="{9D96022B-5A2D-4686-9225-366DB1C8F931}" dt="2021-10-13T14:56:33.771" v="30" actId="20577"/>
          <ac:spMkLst>
            <pc:docMk/>
            <pc:sldMk cId="1396480087" sldId="276"/>
            <ac:spMk id="10" creationId="{1B474D73-94F3-4C13-B6B4-BFD5BEDB9FA1}"/>
          </ac:spMkLst>
        </pc:spChg>
      </pc:sldChg>
    </pc:docChg>
  </pc:docChgLst>
  <pc:docChgLst>
    <pc:chgData name="Rachel Pollock" userId="S::rpollock@usccb.org::5d79080d-b86f-4241-8f75-89e865fa7d91" providerId="AD" clId="Web-{EFC5675C-514C-48FC-A450-D92ADDB708A6}"/>
    <pc:docChg chg="modSld">
      <pc:chgData name="Rachel Pollock" userId="S::rpollock@usccb.org::5d79080d-b86f-4241-8f75-89e865fa7d91" providerId="AD" clId="Web-{EFC5675C-514C-48FC-A450-D92ADDB708A6}" dt="2021-10-20T17:32:13.333" v="9"/>
      <pc:docMkLst>
        <pc:docMk/>
      </pc:docMkLst>
      <pc:sldChg chg="modSp">
        <pc:chgData name="Rachel Pollock" userId="S::rpollock@usccb.org::5d79080d-b86f-4241-8f75-89e865fa7d91" providerId="AD" clId="Web-{EFC5675C-514C-48FC-A450-D92ADDB708A6}" dt="2021-10-20T17:32:13.333" v="9"/>
        <pc:sldMkLst>
          <pc:docMk/>
          <pc:sldMk cId="1903703252" sldId="279"/>
        </pc:sldMkLst>
        <pc:graphicFrameChg chg="mod modGraphic">
          <ac:chgData name="Rachel Pollock" userId="S::rpollock@usccb.org::5d79080d-b86f-4241-8f75-89e865fa7d91" providerId="AD" clId="Web-{EFC5675C-514C-48FC-A450-D92ADDB708A6}" dt="2021-10-20T17:32:13.333" v="9"/>
          <ac:graphicFrameMkLst>
            <pc:docMk/>
            <pc:sldMk cId="1903703252" sldId="279"/>
            <ac:graphicFrameMk id="4" creationId="{68106267-963B-4BC3-8A36-59D6A9871E46}"/>
          </ac:graphicFrameMkLst>
        </pc:graphicFrameChg>
      </pc:sldChg>
    </pc:docChg>
  </pc:docChgLst>
  <pc:docChgLst>
    <pc:chgData name="Peyton Smith" userId="27dab001-170f-4fa8-af7a-dfe0310cd5ac" providerId="ADAL" clId="{067FF973-C9AB-41B1-9C1F-CB4AD7211E18}"/>
    <pc:docChg chg="undo custSel addSld delSld modSld sldOrd">
      <pc:chgData name="Peyton Smith" userId="27dab001-170f-4fa8-af7a-dfe0310cd5ac" providerId="ADAL" clId="{067FF973-C9AB-41B1-9C1F-CB4AD7211E18}" dt="2021-09-15T14:49:17.535" v="1050" actId="20577"/>
      <pc:docMkLst>
        <pc:docMk/>
      </pc:docMkLst>
      <pc:sldChg chg="modSp mod">
        <pc:chgData name="Peyton Smith" userId="27dab001-170f-4fa8-af7a-dfe0310cd5ac" providerId="ADAL" clId="{067FF973-C9AB-41B1-9C1F-CB4AD7211E18}" dt="2021-09-15T14:22:18.004" v="218" actId="313"/>
        <pc:sldMkLst>
          <pc:docMk/>
          <pc:sldMk cId="195410432" sldId="257"/>
        </pc:sldMkLst>
        <pc:spChg chg="mod">
          <ac:chgData name="Peyton Smith" userId="27dab001-170f-4fa8-af7a-dfe0310cd5ac" providerId="ADAL" clId="{067FF973-C9AB-41B1-9C1F-CB4AD7211E18}" dt="2021-09-15T14:21:05.653" v="120" actId="20577"/>
          <ac:spMkLst>
            <pc:docMk/>
            <pc:sldMk cId="195410432" sldId="257"/>
            <ac:spMk id="4" creationId="{3B054456-1C04-492A-8F78-7F8905A05A69}"/>
          </ac:spMkLst>
        </pc:spChg>
        <pc:spChg chg="mod">
          <ac:chgData name="Peyton Smith" userId="27dab001-170f-4fa8-af7a-dfe0310cd5ac" providerId="ADAL" clId="{067FF973-C9AB-41B1-9C1F-CB4AD7211E18}" dt="2021-09-15T14:21:11.889" v="145" actId="20577"/>
          <ac:spMkLst>
            <pc:docMk/>
            <pc:sldMk cId="195410432" sldId="257"/>
            <ac:spMk id="6" creationId="{C4009A11-0AE5-4F95-8FD4-FB062D352D39}"/>
          </ac:spMkLst>
        </pc:spChg>
        <pc:spChg chg="mod">
          <ac:chgData name="Peyton Smith" userId="27dab001-170f-4fa8-af7a-dfe0310cd5ac" providerId="ADAL" clId="{067FF973-C9AB-41B1-9C1F-CB4AD7211E18}" dt="2021-09-15T14:21:22.430" v="177" actId="20577"/>
          <ac:spMkLst>
            <pc:docMk/>
            <pc:sldMk cId="195410432" sldId="257"/>
            <ac:spMk id="8" creationId="{6344CB4F-ACCB-41E2-8BEE-0DA281808FE2}"/>
          </ac:spMkLst>
        </pc:spChg>
        <pc:spChg chg="mod">
          <ac:chgData name="Peyton Smith" userId="27dab001-170f-4fa8-af7a-dfe0310cd5ac" providerId="ADAL" clId="{067FF973-C9AB-41B1-9C1F-CB4AD7211E18}" dt="2021-09-15T14:22:18.004" v="218" actId="313"/>
          <ac:spMkLst>
            <pc:docMk/>
            <pc:sldMk cId="195410432" sldId="257"/>
            <ac:spMk id="12" creationId="{D88111FA-4793-4495-B1D3-F612CC99A2FF}"/>
          </ac:spMkLst>
        </pc:spChg>
      </pc:sldChg>
      <pc:sldChg chg="del">
        <pc:chgData name="Peyton Smith" userId="27dab001-170f-4fa8-af7a-dfe0310cd5ac" providerId="ADAL" clId="{067FF973-C9AB-41B1-9C1F-CB4AD7211E18}" dt="2021-09-15T14:22:20.680" v="219" actId="47"/>
        <pc:sldMkLst>
          <pc:docMk/>
          <pc:sldMk cId="3754098750" sldId="258"/>
        </pc:sldMkLst>
      </pc:sldChg>
      <pc:sldChg chg="del">
        <pc:chgData name="Peyton Smith" userId="27dab001-170f-4fa8-af7a-dfe0310cd5ac" providerId="ADAL" clId="{067FF973-C9AB-41B1-9C1F-CB4AD7211E18}" dt="2021-09-15T14:22:14.443" v="217" actId="47"/>
        <pc:sldMkLst>
          <pc:docMk/>
          <pc:sldMk cId="1490946676" sldId="259"/>
        </pc:sldMkLst>
      </pc:sldChg>
      <pc:sldChg chg="del">
        <pc:chgData name="Peyton Smith" userId="27dab001-170f-4fa8-af7a-dfe0310cd5ac" providerId="ADAL" clId="{067FF973-C9AB-41B1-9C1F-CB4AD7211E18}" dt="2021-09-15T14:22:12.569" v="216" actId="47"/>
        <pc:sldMkLst>
          <pc:docMk/>
          <pc:sldMk cId="459970952" sldId="260"/>
        </pc:sldMkLst>
      </pc:sldChg>
      <pc:sldChg chg="del">
        <pc:chgData name="Peyton Smith" userId="27dab001-170f-4fa8-af7a-dfe0310cd5ac" providerId="ADAL" clId="{067FF973-C9AB-41B1-9C1F-CB4AD7211E18}" dt="2021-09-15T14:48:35.522" v="1024" actId="47"/>
        <pc:sldMkLst>
          <pc:docMk/>
          <pc:sldMk cId="1842681052" sldId="261"/>
        </pc:sldMkLst>
      </pc:sldChg>
      <pc:sldChg chg="delSp modSp mod">
        <pc:chgData name="Peyton Smith" userId="27dab001-170f-4fa8-af7a-dfe0310cd5ac" providerId="ADAL" clId="{067FF973-C9AB-41B1-9C1F-CB4AD7211E18}" dt="2021-09-15T14:29:11.587" v="659" actId="20577"/>
        <pc:sldMkLst>
          <pc:docMk/>
          <pc:sldMk cId="1692135164" sldId="263"/>
        </pc:sldMkLst>
        <pc:spChg chg="mod">
          <ac:chgData name="Peyton Smith" userId="27dab001-170f-4fa8-af7a-dfe0310cd5ac" providerId="ADAL" clId="{067FF973-C9AB-41B1-9C1F-CB4AD7211E18}" dt="2021-09-15T14:22:38.499" v="234" actId="20577"/>
          <ac:spMkLst>
            <pc:docMk/>
            <pc:sldMk cId="1692135164" sldId="263"/>
            <ac:spMk id="2" creationId="{F2A68DDA-51E2-4BD9-A822-E7C1DFE1BAC1}"/>
          </ac:spMkLst>
        </pc:spChg>
        <pc:spChg chg="mod">
          <ac:chgData name="Peyton Smith" userId="27dab001-170f-4fa8-af7a-dfe0310cd5ac" providerId="ADAL" clId="{067FF973-C9AB-41B1-9C1F-CB4AD7211E18}" dt="2021-09-15T14:22:43.945" v="235" actId="20577"/>
          <ac:spMkLst>
            <pc:docMk/>
            <pc:sldMk cId="1692135164" sldId="263"/>
            <ac:spMk id="6" creationId="{D050446B-A743-4C20-9E9C-5E82EB263774}"/>
          </ac:spMkLst>
        </pc:spChg>
        <pc:spChg chg="mod">
          <ac:chgData name="Peyton Smith" userId="27dab001-170f-4fa8-af7a-dfe0310cd5ac" providerId="ADAL" clId="{067FF973-C9AB-41B1-9C1F-CB4AD7211E18}" dt="2021-09-15T14:29:11.587" v="659" actId="20577"/>
          <ac:spMkLst>
            <pc:docMk/>
            <pc:sldMk cId="1692135164" sldId="263"/>
            <ac:spMk id="11" creationId="{C89720BA-B21D-4DA2-A2AA-A89F58EBC414}"/>
          </ac:spMkLst>
        </pc:spChg>
        <pc:spChg chg="del">
          <ac:chgData name="Peyton Smith" userId="27dab001-170f-4fa8-af7a-dfe0310cd5ac" providerId="ADAL" clId="{067FF973-C9AB-41B1-9C1F-CB4AD7211E18}" dt="2021-09-15T14:24:21.207" v="280" actId="478"/>
          <ac:spMkLst>
            <pc:docMk/>
            <pc:sldMk cId="1692135164" sldId="263"/>
            <ac:spMk id="44" creationId="{ABA64B65-B2FE-47C5-9DF6-A3102C4A3203}"/>
          </ac:spMkLst>
        </pc:spChg>
        <pc:spChg chg="del">
          <ac:chgData name="Peyton Smith" userId="27dab001-170f-4fa8-af7a-dfe0310cd5ac" providerId="ADAL" clId="{067FF973-C9AB-41B1-9C1F-CB4AD7211E18}" dt="2021-09-15T14:24:21.207" v="280" actId="478"/>
          <ac:spMkLst>
            <pc:docMk/>
            <pc:sldMk cId="1692135164" sldId="263"/>
            <ac:spMk id="45" creationId="{2E393D2B-1300-4167-94FE-E4B48210C970}"/>
          </ac:spMkLst>
        </pc:spChg>
        <pc:spChg chg="del">
          <ac:chgData name="Peyton Smith" userId="27dab001-170f-4fa8-af7a-dfe0310cd5ac" providerId="ADAL" clId="{067FF973-C9AB-41B1-9C1F-CB4AD7211E18}" dt="2021-09-15T14:24:21.207" v="280" actId="478"/>
          <ac:spMkLst>
            <pc:docMk/>
            <pc:sldMk cId="1692135164" sldId="263"/>
            <ac:spMk id="55" creationId="{081D7420-ABC4-45E8-AAE6-E28CE68E344F}"/>
          </ac:spMkLst>
        </pc:spChg>
        <pc:grpChg chg="del">
          <ac:chgData name="Peyton Smith" userId="27dab001-170f-4fa8-af7a-dfe0310cd5ac" providerId="ADAL" clId="{067FF973-C9AB-41B1-9C1F-CB4AD7211E18}" dt="2021-09-15T14:24:21.207" v="280" actId="478"/>
          <ac:grpSpMkLst>
            <pc:docMk/>
            <pc:sldMk cId="1692135164" sldId="263"/>
            <ac:grpSpMk id="29" creationId="{8F2A40B5-2B89-4875-B903-1E6600F6A860}"/>
          </ac:grpSpMkLst>
        </pc:grpChg>
        <pc:grpChg chg="del">
          <ac:chgData name="Peyton Smith" userId="27dab001-170f-4fa8-af7a-dfe0310cd5ac" providerId="ADAL" clId="{067FF973-C9AB-41B1-9C1F-CB4AD7211E18}" dt="2021-09-15T14:22:46.978" v="236" actId="478"/>
          <ac:grpSpMkLst>
            <pc:docMk/>
            <pc:sldMk cId="1692135164" sldId="263"/>
            <ac:grpSpMk id="34" creationId="{ABEDA183-1D6C-4C00-AB90-03D9B8A59936}"/>
          </ac:grpSpMkLst>
        </pc:grpChg>
        <pc:grpChg chg="del">
          <ac:chgData name="Peyton Smith" userId="27dab001-170f-4fa8-af7a-dfe0310cd5ac" providerId="ADAL" clId="{067FF973-C9AB-41B1-9C1F-CB4AD7211E18}" dt="2021-09-15T14:24:21.207" v="280" actId="478"/>
          <ac:grpSpMkLst>
            <pc:docMk/>
            <pc:sldMk cId="1692135164" sldId="263"/>
            <ac:grpSpMk id="39" creationId="{D0499F7B-A8D4-494B-BB4E-F6B40461D48A}"/>
          </ac:grpSpMkLst>
        </pc:grpChg>
        <pc:grpChg chg="del">
          <ac:chgData name="Peyton Smith" userId="27dab001-170f-4fa8-af7a-dfe0310cd5ac" providerId="ADAL" clId="{067FF973-C9AB-41B1-9C1F-CB4AD7211E18}" dt="2021-09-15T14:24:21.207" v="280" actId="478"/>
          <ac:grpSpMkLst>
            <pc:docMk/>
            <pc:sldMk cId="1692135164" sldId="263"/>
            <ac:grpSpMk id="50" creationId="{A9AAD568-CBC4-4F9A-B679-8F1EB225B65F}"/>
          </ac:grpSpMkLst>
        </pc:grpChg>
        <pc:picChg chg="mod">
          <ac:chgData name="Peyton Smith" userId="27dab001-170f-4fa8-af7a-dfe0310cd5ac" providerId="ADAL" clId="{067FF973-C9AB-41B1-9C1F-CB4AD7211E18}" dt="2021-09-15T14:24:18.287" v="279" actId="1076"/>
          <ac:picMkLst>
            <pc:docMk/>
            <pc:sldMk cId="1692135164" sldId="263"/>
            <ac:picMk id="47" creationId="{29E4E4CA-F4A8-4238-BB1C-2D412734B4FF}"/>
          </ac:picMkLst>
        </pc:picChg>
        <pc:picChg chg="mod">
          <ac:chgData name="Peyton Smith" userId="27dab001-170f-4fa8-af7a-dfe0310cd5ac" providerId="ADAL" clId="{067FF973-C9AB-41B1-9C1F-CB4AD7211E18}" dt="2021-09-15T14:24:18.287" v="279" actId="1076"/>
          <ac:picMkLst>
            <pc:docMk/>
            <pc:sldMk cId="1692135164" sldId="263"/>
            <ac:picMk id="48" creationId="{9C5825FC-8AD7-4C18-B6C7-5B05DA82DE5D}"/>
          </ac:picMkLst>
        </pc:picChg>
      </pc:sldChg>
      <pc:sldChg chg="delSp modSp mod ord">
        <pc:chgData name="Peyton Smith" userId="27dab001-170f-4fa8-af7a-dfe0310cd5ac" providerId="ADAL" clId="{067FF973-C9AB-41B1-9C1F-CB4AD7211E18}" dt="2021-09-15T14:33:39.253" v="898" actId="1076"/>
        <pc:sldMkLst>
          <pc:docMk/>
          <pc:sldMk cId="1129946534" sldId="264"/>
        </pc:sldMkLst>
        <pc:spChg chg="mod">
          <ac:chgData name="Peyton Smith" userId="27dab001-170f-4fa8-af7a-dfe0310cd5ac" providerId="ADAL" clId="{067FF973-C9AB-41B1-9C1F-CB4AD7211E18}" dt="2021-09-15T14:32:22.063" v="877" actId="14100"/>
          <ac:spMkLst>
            <pc:docMk/>
            <pc:sldMk cId="1129946534" sldId="264"/>
            <ac:spMk id="2" creationId="{F2A68DDA-51E2-4BD9-A822-E7C1DFE1BAC1}"/>
          </ac:spMkLst>
        </pc:spChg>
        <pc:spChg chg="mod">
          <ac:chgData name="Peyton Smith" userId="27dab001-170f-4fa8-af7a-dfe0310cd5ac" providerId="ADAL" clId="{067FF973-C9AB-41B1-9C1F-CB4AD7211E18}" dt="2021-09-15T14:32:28.665" v="878" actId="20577"/>
          <ac:spMkLst>
            <pc:docMk/>
            <pc:sldMk cId="1129946534" sldId="264"/>
            <ac:spMk id="6" creationId="{D050446B-A743-4C20-9E9C-5E82EB263774}"/>
          </ac:spMkLst>
        </pc:spChg>
        <pc:spChg chg="mod">
          <ac:chgData name="Peyton Smith" userId="27dab001-170f-4fa8-af7a-dfe0310cd5ac" providerId="ADAL" clId="{067FF973-C9AB-41B1-9C1F-CB4AD7211E18}" dt="2021-09-15T14:32:43.883" v="882" actId="1076"/>
          <ac:spMkLst>
            <pc:docMk/>
            <pc:sldMk cId="1129946534" sldId="264"/>
            <ac:spMk id="10" creationId="{1B474D73-94F3-4C13-B6B4-BFD5BEDB9FA1}"/>
          </ac:spMkLst>
        </pc:spChg>
        <pc:spChg chg="del">
          <ac:chgData name="Peyton Smith" userId="27dab001-170f-4fa8-af7a-dfe0310cd5ac" providerId="ADAL" clId="{067FF973-C9AB-41B1-9C1F-CB4AD7211E18}" dt="2021-09-15T14:32:31.009" v="879" actId="478"/>
          <ac:spMkLst>
            <pc:docMk/>
            <pc:sldMk cId="1129946534" sldId="264"/>
            <ac:spMk id="11" creationId="{C89720BA-B21D-4DA2-A2AA-A89F58EBC414}"/>
          </ac:spMkLst>
        </pc:spChg>
        <pc:spChg chg="mod">
          <ac:chgData name="Peyton Smith" userId="27dab001-170f-4fa8-af7a-dfe0310cd5ac" providerId="ADAL" clId="{067FF973-C9AB-41B1-9C1F-CB4AD7211E18}" dt="2021-09-15T14:33:39.253" v="898" actId="1076"/>
          <ac:spMkLst>
            <pc:docMk/>
            <pc:sldMk cId="1129946534" sldId="264"/>
            <ac:spMk id="18" creationId="{461B9C03-D2C3-4E33-9082-A97127F55429}"/>
          </ac:spMkLst>
        </pc:spChg>
        <pc:spChg chg="del">
          <ac:chgData name="Peyton Smith" userId="27dab001-170f-4fa8-af7a-dfe0310cd5ac" providerId="ADAL" clId="{067FF973-C9AB-41B1-9C1F-CB4AD7211E18}" dt="2021-09-15T14:32:09.360" v="828" actId="478"/>
          <ac:spMkLst>
            <pc:docMk/>
            <pc:sldMk cId="1129946534" sldId="264"/>
            <ac:spMk id="45" creationId="{96A60FC3-ECAF-4003-9238-BA33A6D6D35A}"/>
          </ac:spMkLst>
        </pc:spChg>
        <pc:spChg chg="del">
          <ac:chgData name="Peyton Smith" userId="27dab001-170f-4fa8-af7a-dfe0310cd5ac" providerId="ADAL" clId="{067FF973-C9AB-41B1-9C1F-CB4AD7211E18}" dt="2021-09-15T14:32:09.360" v="828" actId="478"/>
          <ac:spMkLst>
            <pc:docMk/>
            <pc:sldMk cId="1129946534" sldId="264"/>
            <ac:spMk id="46" creationId="{27E29402-76AB-4AFE-8669-D81E7DB47531}"/>
          </ac:spMkLst>
        </pc:spChg>
        <pc:spChg chg="del">
          <ac:chgData name="Peyton Smith" userId="27dab001-170f-4fa8-af7a-dfe0310cd5ac" providerId="ADAL" clId="{067FF973-C9AB-41B1-9C1F-CB4AD7211E18}" dt="2021-09-15T14:32:09.360" v="828" actId="478"/>
          <ac:spMkLst>
            <pc:docMk/>
            <pc:sldMk cId="1129946534" sldId="264"/>
            <ac:spMk id="47" creationId="{8C8B7F1E-AC9D-4968-95AC-97BCC715A287}"/>
          </ac:spMkLst>
        </pc:spChg>
        <pc:spChg chg="del">
          <ac:chgData name="Peyton Smith" userId="27dab001-170f-4fa8-af7a-dfe0310cd5ac" providerId="ADAL" clId="{067FF973-C9AB-41B1-9C1F-CB4AD7211E18}" dt="2021-09-15T14:32:09.360" v="828" actId="478"/>
          <ac:spMkLst>
            <pc:docMk/>
            <pc:sldMk cId="1129946534" sldId="264"/>
            <ac:spMk id="48" creationId="{F9CD8B84-ABF3-4327-924B-F1BFB5516E5E}"/>
          </ac:spMkLst>
        </pc:spChg>
        <pc:spChg chg="del">
          <ac:chgData name="Peyton Smith" userId="27dab001-170f-4fa8-af7a-dfe0310cd5ac" providerId="ADAL" clId="{067FF973-C9AB-41B1-9C1F-CB4AD7211E18}" dt="2021-09-15T14:32:09.360" v="828" actId="478"/>
          <ac:spMkLst>
            <pc:docMk/>
            <pc:sldMk cId="1129946534" sldId="264"/>
            <ac:spMk id="49" creationId="{2F771532-B1CD-454D-871F-145F022A33E3}"/>
          </ac:spMkLst>
        </pc:spChg>
        <pc:spChg chg="del">
          <ac:chgData name="Peyton Smith" userId="27dab001-170f-4fa8-af7a-dfe0310cd5ac" providerId="ADAL" clId="{067FF973-C9AB-41B1-9C1F-CB4AD7211E18}" dt="2021-09-15T14:32:09.360" v="828" actId="478"/>
          <ac:spMkLst>
            <pc:docMk/>
            <pc:sldMk cId="1129946534" sldId="264"/>
            <ac:spMk id="50" creationId="{1C3472AC-1742-4626-9D2C-83AB2B4B5BAD}"/>
          </ac:spMkLst>
        </pc:spChg>
        <pc:spChg chg="del">
          <ac:chgData name="Peyton Smith" userId="27dab001-170f-4fa8-af7a-dfe0310cd5ac" providerId="ADAL" clId="{067FF973-C9AB-41B1-9C1F-CB4AD7211E18}" dt="2021-09-15T14:33:28.279" v="894" actId="478"/>
          <ac:spMkLst>
            <pc:docMk/>
            <pc:sldMk cId="1129946534" sldId="264"/>
            <ac:spMk id="56" creationId="{C93BBCD7-48FA-4BA5-884E-4BBAD727913E}"/>
          </ac:spMkLst>
        </pc:spChg>
        <pc:grpChg chg="del">
          <ac:chgData name="Peyton Smith" userId="27dab001-170f-4fa8-af7a-dfe0310cd5ac" providerId="ADAL" clId="{067FF973-C9AB-41B1-9C1F-CB4AD7211E18}" dt="2021-09-15T14:33:28.279" v="894" actId="478"/>
          <ac:grpSpMkLst>
            <pc:docMk/>
            <pc:sldMk cId="1129946534" sldId="264"/>
            <ac:grpSpMk id="51" creationId="{B450874E-3616-4ECA-B97C-F95A2F5A0F2B}"/>
          </ac:grpSpMkLst>
        </pc:grpChg>
      </pc:sldChg>
      <pc:sldChg chg="del">
        <pc:chgData name="Peyton Smith" userId="27dab001-170f-4fa8-af7a-dfe0310cd5ac" providerId="ADAL" clId="{067FF973-C9AB-41B1-9C1F-CB4AD7211E18}" dt="2021-09-15T14:48:35.522" v="1024" actId="47"/>
        <pc:sldMkLst>
          <pc:docMk/>
          <pc:sldMk cId="2259620455" sldId="265"/>
        </pc:sldMkLst>
      </pc:sldChg>
      <pc:sldChg chg="del">
        <pc:chgData name="Peyton Smith" userId="27dab001-170f-4fa8-af7a-dfe0310cd5ac" providerId="ADAL" clId="{067FF973-C9AB-41B1-9C1F-CB4AD7211E18}" dt="2021-09-15T14:48:35.522" v="1024" actId="47"/>
        <pc:sldMkLst>
          <pc:docMk/>
          <pc:sldMk cId="1826320979" sldId="266"/>
        </pc:sldMkLst>
      </pc:sldChg>
      <pc:sldChg chg="del ord">
        <pc:chgData name="Peyton Smith" userId="27dab001-170f-4fa8-af7a-dfe0310cd5ac" providerId="ADAL" clId="{067FF973-C9AB-41B1-9C1F-CB4AD7211E18}" dt="2021-09-15T14:48:35.522" v="1024" actId="47"/>
        <pc:sldMkLst>
          <pc:docMk/>
          <pc:sldMk cId="3720687892" sldId="267"/>
        </pc:sldMkLst>
      </pc:sldChg>
      <pc:sldChg chg="del">
        <pc:chgData name="Peyton Smith" userId="27dab001-170f-4fa8-af7a-dfe0310cd5ac" providerId="ADAL" clId="{067FF973-C9AB-41B1-9C1F-CB4AD7211E18}" dt="2021-09-15T14:48:35.522" v="1024" actId="47"/>
        <pc:sldMkLst>
          <pc:docMk/>
          <pc:sldMk cId="2911441909" sldId="268"/>
        </pc:sldMkLst>
      </pc:sldChg>
      <pc:sldChg chg="delSp modSp mod ord">
        <pc:chgData name="Peyton Smith" userId="27dab001-170f-4fa8-af7a-dfe0310cd5ac" providerId="ADAL" clId="{067FF973-C9AB-41B1-9C1F-CB4AD7211E18}" dt="2021-09-15T14:48:31.819" v="1023"/>
        <pc:sldMkLst>
          <pc:docMk/>
          <pc:sldMk cId="771685669" sldId="270"/>
        </pc:sldMkLst>
        <pc:spChg chg="mod">
          <ac:chgData name="Peyton Smith" userId="27dab001-170f-4fa8-af7a-dfe0310cd5ac" providerId="ADAL" clId="{067FF973-C9AB-41B1-9C1F-CB4AD7211E18}" dt="2021-09-15T14:48:30.649" v="1021" actId="20577"/>
          <ac:spMkLst>
            <pc:docMk/>
            <pc:sldMk cId="771685669" sldId="270"/>
            <ac:spMk id="8" creationId="{0F8CE75C-96B0-4CE9-974F-1B77F3686B94}"/>
          </ac:spMkLst>
        </pc:spChg>
        <pc:spChg chg="del mod">
          <ac:chgData name="Peyton Smith" userId="27dab001-170f-4fa8-af7a-dfe0310cd5ac" providerId="ADAL" clId="{067FF973-C9AB-41B1-9C1F-CB4AD7211E18}" dt="2021-09-15T14:48:31.819" v="1023"/>
          <ac:spMkLst>
            <pc:docMk/>
            <pc:sldMk cId="771685669" sldId="270"/>
            <ac:spMk id="10" creationId="{6CE9B23D-E98B-4912-8509-71F0E1287527}"/>
          </ac:spMkLst>
        </pc:spChg>
      </pc:sldChg>
      <pc:sldChg chg="del">
        <pc:chgData name="Peyton Smith" userId="27dab001-170f-4fa8-af7a-dfe0310cd5ac" providerId="ADAL" clId="{067FF973-C9AB-41B1-9C1F-CB4AD7211E18}" dt="2021-09-15T14:48:35.522" v="1024" actId="47"/>
        <pc:sldMkLst>
          <pc:docMk/>
          <pc:sldMk cId="3783719883" sldId="271"/>
        </pc:sldMkLst>
      </pc:sldChg>
      <pc:sldChg chg="del">
        <pc:chgData name="Peyton Smith" userId="27dab001-170f-4fa8-af7a-dfe0310cd5ac" providerId="ADAL" clId="{067FF973-C9AB-41B1-9C1F-CB4AD7211E18}" dt="2021-09-15T14:48:35.522" v="1024" actId="47"/>
        <pc:sldMkLst>
          <pc:docMk/>
          <pc:sldMk cId="1265306004" sldId="272"/>
        </pc:sldMkLst>
      </pc:sldChg>
      <pc:sldChg chg="del ord">
        <pc:chgData name="Peyton Smith" userId="27dab001-170f-4fa8-af7a-dfe0310cd5ac" providerId="ADAL" clId="{067FF973-C9AB-41B1-9C1F-CB4AD7211E18}" dt="2021-09-15T14:48:35.522" v="1024" actId="47"/>
        <pc:sldMkLst>
          <pc:docMk/>
          <pc:sldMk cId="3563807110" sldId="273"/>
        </pc:sldMkLst>
      </pc:sldChg>
      <pc:sldChg chg="addSp delSp modSp add mod">
        <pc:chgData name="Peyton Smith" userId="27dab001-170f-4fa8-af7a-dfe0310cd5ac" providerId="ADAL" clId="{067FF973-C9AB-41B1-9C1F-CB4AD7211E18}" dt="2021-09-15T14:47:27.040" v="986"/>
        <pc:sldMkLst>
          <pc:docMk/>
          <pc:sldMk cId="3785008760" sldId="275"/>
        </pc:sldMkLst>
        <pc:spChg chg="mod">
          <ac:chgData name="Peyton Smith" userId="27dab001-170f-4fa8-af7a-dfe0310cd5ac" providerId="ADAL" clId="{067FF973-C9AB-41B1-9C1F-CB4AD7211E18}" dt="2021-09-15T14:24:37.472" v="294" actId="20577"/>
          <ac:spMkLst>
            <pc:docMk/>
            <pc:sldMk cId="3785008760" sldId="275"/>
            <ac:spMk id="2" creationId="{F2A68DDA-51E2-4BD9-A822-E7C1DFE1BAC1}"/>
          </ac:spMkLst>
        </pc:spChg>
        <pc:spChg chg="mod">
          <ac:chgData name="Peyton Smith" userId="27dab001-170f-4fa8-af7a-dfe0310cd5ac" providerId="ADAL" clId="{067FF973-C9AB-41B1-9C1F-CB4AD7211E18}" dt="2021-09-15T14:46:37.887" v="920" actId="20577"/>
          <ac:spMkLst>
            <pc:docMk/>
            <pc:sldMk cId="3785008760" sldId="275"/>
            <ac:spMk id="11" creationId="{C89720BA-B21D-4DA2-A2AA-A89F58EBC414}"/>
          </ac:spMkLst>
        </pc:spChg>
        <pc:spChg chg="mod">
          <ac:chgData name="Peyton Smith" userId="27dab001-170f-4fa8-af7a-dfe0310cd5ac" providerId="ADAL" clId="{067FF973-C9AB-41B1-9C1F-CB4AD7211E18}" dt="2021-09-15T14:24:48.790" v="297"/>
          <ac:spMkLst>
            <pc:docMk/>
            <pc:sldMk cId="3785008760" sldId="275"/>
            <ac:spMk id="12" creationId="{E5CDCF79-E967-45D7-9794-65944F3F62BA}"/>
          </ac:spMkLst>
        </pc:spChg>
        <pc:spChg chg="mod">
          <ac:chgData name="Peyton Smith" userId="27dab001-170f-4fa8-af7a-dfe0310cd5ac" providerId="ADAL" clId="{067FF973-C9AB-41B1-9C1F-CB4AD7211E18}" dt="2021-09-15T14:24:48.790" v="297"/>
          <ac:spMkLst>
            <pc:docMk/>
            <pc:sldMk cId="3785008760" sldId="275"/>
            <ac:spMk id="13" creationId="{929F915A-ADF4-4259-883E-A08C872D67F9}"/>
          </ac:spMkLst>
        </pc:spChg>
        <pc:spChg chg="mod">
          <ac:chgData name="Peyton Smith" userId="27dab001-170f-4fa8-af7a-dfe0310cd5ac" providerId="ADAL" clId="{067FF973-C9AB-41B1-9C1F-CB4AD7211E18}" dt="2021-09-15T14:24:48.790" v="297"/>
          <ac:spMkLst>
            <pc:docMk/>
            <pc:sldMk cId="3785008760" sldId="275"/>
            <ac:spMk id="14" creationId="{712F8BFE-5019-487F-AD96-2D6FD79CD27A}"/>
          </ac:spMkLst>
        </pc:spChg>
        <pc:spChg chg="mod">
          <ac:chgData name="Peyton Smith" userId="27dab001-170f-4fa8-af7a-dfe0310cd5ac" providerId="ADAL" clId="{067FF973-C9AB-41B1-9C1F-CB4AD7211E18}" dt="2021-09-15T14:24:48.790" v="297"/>
          <ac:spMkLst>
            <pc:docMk/>
            <pc:sldMk cId="3785008760" sldId="275"/>
            <ac:spMk id="15" creationId="{5B885DA4-2E25-4089-BFD7-B8DEFDD31CCF}"/>
          </ac:spMkLst>
        </pc:spChg>
        <pc:spChg chg="add del mod">
          <ac:chgData name="Peyton Smith" userId="27dab001-170f-4fa8-af7a-dfe0310cd5ac" providerId="ADAL" clId="{067FF973-C9AB-41B1-9C1F-CB4AD7211E18}" dt="2021-09-15T14:26:56.166" v="563" actId="478"/>
          <ac:spMkLst>
            <pc:docMk/>
            <pc:sldMk cId="3785008760" sldId="275"/>
            <ac:spMk id="16" creationId="{CB7F7420-370F-4523-B7CE-72F943EF8BA4}"/>
          </ac:spMkLst>
        </pc:spChg>
        <pc:spChg chg="del">
          <ac:chgData name="Peyton Smith" userId="27dab001-170f-4fa8-af7a-dfe0310cd5ac" providerId="ADAL" clId="{067FF973-C9AB-41B1-9C1F-CB4AD7211E18}" dt="2021-09-15T14:26:56.166" v="563" actId="478"/>
          <ac:spMkLst>
            <pc:docMk/>
            <pc:sldMk cId="3785008760" sldId="275"/>
            <ac:spMk id="56" creationId="{5C6ABBEC-AAF7-4378-9660-7653FC39C2B6}"/>
          </ac:spMkLst>
        </pc:spChg>
        <pc:grpChg chg="add del mod">
          <ac:chgData name="Peyton Smith" userId="27dab001-170f-4fa8-af7a-dfe0310cd5ac" providerId="ADAL" clId="{067FF973-C9AB-41B1-9C1F-CB4AD7211E18}" dt="2021-09-15T14:26:56.166" v="563" actId="478"/>
          <ac:grpSpMkLst>
            <pc:docMk/>
            <pc:sldMk cId="3785008760" sldId="275"/>
            <ac:grpSpMk id="9" creationId="{C20525C9-8148-4BC0-845A-C4D67504872B}"/>
          </ac:grpSpMkLst>
        </pc:grpChg>
        <pc:grpChg chg="add del mod">
          <ac:chgData name="Peyton Smith" userId="27dab001-170f-4fa8-af7a-dfe0310cd5ac" providerId="ADAL" clId="{067FF973-C9AB-41B1-9C1F-CB4AD7211E18}" dt="2021-09-15T14:47:26.659" v="985" actId="478"/>
          <ac:grpSpMkLst>
            <pc:docMk/>
            <pc:sldMk cId="3785008760" sldId="275"/>
            <ac:grpSpMk id="17" creationId="{1F3DFF68-0518-476D-8F4C-2EF439AD0E1C}"/>
          </ac:grpSpMkLst>
        </pc:grpChg>
        <pc:picChg chg="mod">
          <ac:chgData name="Peyton Smith" userId="27dab001-170f-4fa8-af7a-dfe0310cd5ac" providerId="ADAL" clId="{067FF973-C9AB-41B1-9C1F-CB4AD7211E18}" dt="2021-09-15T14:27:34.292" v="564"/>
          <ac:picMkLst>
            <pc:docMk/>
            <pc:sldMk cId="3785008760" sldId="275"/>
            <ac:picMk id="18" creationId="{DFAD3E3E-5BEE-4206-B595-F42823B43816}"/>
          </ac:picMkLst>
        </pc:picChg>
        <pc:picChg chg="mod">
          <ac:chgData name="Peyton Smith" userId="27dab001-170f-4fa8-af7a-dfe0310cd5ac" providerId="ADAL" clId="{067FF973-C9AB-41B1-9C1F-CB4AD7211E18}" dt="2021-09-15T14:27:34.292" v="564"/>
          <ac:picMkLst>
            <pc:docMk/>
            <pc:sldMk cId="3785008760" sldId="275"/>
            <ac:picMk id="19" creationId="{A1353FF1-8E27-492E-A265-86EC5C4553C5}"/>
          </ac:picMkLst>
        </pc:picChg>
        <pc:picChg chg="add mod">
          <ac:chgData name="Peyton Smith" userId="27dab001-170f-4fa8-af7a-dfe0310cd5ac" providerId="ADAL" clId="{067FF973-C9AB-41B1-9C1F-CB4AD7211E18}" dt="2021-09-15T14:47:27.040" v="986"/>
          <ac:picMkLst>
            <pc:docMk/>
            <pc:sldMk cId="3785008760" sldId="275"/>
            <ac:picMk id="20" creationId="{7FCF9BB2-F009-471F-B745-4D1A9B5B966E}"/>
          </ac:picMkLst>
        </pc:picChg>
        <pc:picChg chg="del">
          <ac:chgData name="Peyton Smith" userId="27dab001-170f-4fa8-af7a-dfe0310cd5ac" providerId="ADAL" clId="{067FF973-C9AB-41B1-9C1F-CB4AD7211E18}" dt="2021-09-15T14:24:42.435" v="295" actId="478"/>
          <ac:picMkLst>
            <pc:docMk/>
            <pc:sldMk cId="3785008760" sldId="275"/>
            <ac:picMk id="47" creationId="{29E4E4CA-F4A8-4238-BB1C-2D412734B4FF}"/>
          </ac:picMkLst>
        </pc:picChg>
        <pc:picChg chg="del">
          <ac:chgData name="Peyton Smith" userId="27dab001-170f-4fa8-af7a-dfe0310cd5ac" providerId="ADAL" clId="{067FF973-C9AB-41B1-9C1F-CB4AD7211E18}" dt="2021-09-15T14:24:42.945" v="296" actId="478"/>
          <ac:picMkLst>
            <pc:docMk/>
            <pc:sldMk cId="3785008760" sldId="275"/>
            <ac:picMk id="48" creationId="{9C5825FC-8AD7-4C18-B6C7-5B05DA82DE5D}"/>
          </ac:picMkLst>
        </pc:picChg>
      </pc:sldChg>
      <pc:sldChg chg="addSp delSp modSp add mod">
        <pc:chgData name="Peyton Smith" userId="27dab001-170f-4fa8-af7a-dfe0310cd5ac" providerId="ADAL" clId="{067FF973-C9AB-41B1-9C1F-CB4AD7211E18}" dt="2021-09-15T14:49:17.535" v="1050" actId="20577"/>
        <pc:sldMkLst>
          <pc:docMk/>
          <pc:sldMk cId="1396480087" sldId="276"/>
        </pc:sldMkLst>
        <pc:spChg chg="mod">
          <ac:chgData name="Peyton Smith" userId="27dab001-170f-4fa8-af7a-dfe0310cd5ac" providerId="ADAL" clId="{067FF973-C9AB-41B1-9C1F-CB4AD7211E18}" dt="2021-09-15T14:28:21.270" v="623" actId="1076"/>
          <ac:spMkLst>
            <pc:docMk/>
            <pc:sldMk cId="1396480087" sldId="276"/>
            <ac:spMk id="2" creationId="{F2A68DDA-51E2-4BD9-A822-E7C1DFE1BAC1}"/>
          </ac:spMkLst>
        </pc:spChg>
        <pc:spChg chg="mod">
          <ac:chgData name="Peyton Smith" userId="27dab001-170f-4fa8-af7a-dfe0310cd5ac" providerId="ADAL" clId="{067FF973-C9AB-41B1-9C1F-CB4AD7211E18}" dt="2021-09-15T14:49:17.535" v="1050" actId="20577"/>
          <ac:spMkLst>
            <pc:docMk/>
            <pc:sldMk cId="1396480087" sldId="276"/>
            <ac:spMk id="11" creationId="{C89720BA-B21D-4DA2-A2AA-A89F58EBC414}"/>
          </ac:spMkLst>
        </pc:spChg>
        <pc:picChg chg="add del mod">
          <ac:chgData name="Peyton Smith" userId="27dab001-170f-4fa8-af7a-dfe0310cd5ac" providerId="ADAL" clId="{067FF973-C9AB-41B1-9C1F-CB4AD7211E18}" dt="2021-09-15T14:47:23.844" v="984" actId="21"/>
          <ac:picMkLst>
            <pc:docMk/>
            <pc:sldMk cId="1396480087" sldId="276"/>
            <ac:picMk id="9" creationId="{EE526FFE-7683-4396-83C6-F7F7419E1970}"/>
          </ac:picMkLst>
        </pc:picChg>
        <pc:picChg chg="add mod">
          <ac:chgData name="Peyton Smith" userId="27dab001-170f-4fa8-af7a-dfe0310cd5ac" providerId="ADAL" clId="{067FF973-C9AB-41B1-9C1F-CB4AD7211E18}" dt="2021-09-15T14:47:34.861" v="990" actId="1076"/>
          <ac:picMkLst>
            <pc:docMk/>
            <pc:sldMk cId="1396480087" sldId="276"/>
            <ac:picMk id="12" creationId="{69EDD737-EE67-48ED-A090-131B43C3E284}"/>
          </ac:picMkLst>
        </pc:picChg>
        <pc:picChg chg="del">
          <ac:chgData name="Peyton Smith" userId="27dab001-170f-4fa8-af7a-dfe0310cd5ac" providerId="ADAL" clId="{067FF973-C9AB-41B1-9C1F-CB4AD7211E18}" dt="2021-09-15T14:29:40.867" v="660" actId="478"/>
          <ac:picMkLst>
            <pc:docMk/>
            <pc:sldMk cId="1396480087" sldId="276"/>
            <ac:picMk id="47" creationId="{29E4E4CA-F4A8-4238-BB1C-2D412734B4FF}"/>
          </ac:picMkLst>
        </pc:picChg>
        <pc:picChg chg="del">
          <ac:chgData name="Peyton Smith" userId="27dab001-170f-4fa8-af7a-dfe0310cd5ac" providerId="ADAL" clId="{067FF973-C9AB-41B1-9C1F-CB4AD7211E18}" dt="2021-09-15T14:29:41.283" v="661" actId="478"/>
          <ac:picMkLst>
            <pc:docMk/>
            <pc:sldMk cId="1396480087" sldId="276"/>
            <ac:picMk id="48" creationId="{9C5825FC-8AD7-4C18-B6C7-5B05DA82DE5D}"/>
          </ac:picMkLst>
        </pc:picChg>
      </pc:sldChg>
    </pc:docChg>
  </pc:docChgLst>
  <pc:docChgLst>
    <pc:chgData name="Peyton Smith" userId="S::psmith@usccb.org::27dab001-170f-4fa8-af7a-dfe0310cd5ac" providerId="AD" clId="Web-{DD890115-8C88-49C8-8BF0-8C03099F2FFE}"/>
    <pc:docChg chg="modSld">
      <pc:chgData name="Peyton Smith" userId="S::psmith@usccb.org::27dab001-170f-4fa8-af7a-dfe0310cd5ac" providerId="AD" clId="Web-{DD890115-8C88-49C8-8BF0-8C03099F2FFE}" dt="2021-10-27T13:58:26.499" v="16" actId="20577"/>
      <pc:docMkLst>
        <pc:docMk/>
      </pc:docMkLst>
      <pc:sldChg chg="modSp">
        <pc:chgData name="Peyton Smith" userId="S::psmith@usccb.org::27dab001-170f-4fa8-af7a-dfe0310cd5ac" providerId="AD" clId="Web-{DD890115-8C88-49C8-8BF0-8C03099F2FFE}" dt="2021-10-27T13:57:35.199" v="1" actId="20577"/>
        <pc:sldMkLst>
          <pc:docMk/>
          <pc:sldMk cId="3658158777" sldId="274"/>
        </pc:sldMkLst>
        <pc:spChg chg="mod">
          <ac:chgData name="Peyton Smith" userId="S::psmith@usccb.org::27dab001-170f-4fa8-af7a-dfe0310cd5ac" providerId="AD" clId="Web-{DD890115-8C88-49C8-8BF0-8C03099F2FFE}" dt="2021-10-27T13:57:35.199" v="1" actId="20577"/>
          <ac:spMkLst>
            <pc:docMk/>
            <pc:sldMk cId="3658158777" sldId="274"/>
            <ac:spMk id="22" creationId="{A7555D81-23FD-4E28-A0E6-E2C93A847D0D}"/>
          </ac:spMkLst>
        </pc:spChg>
      </pc:sldChg>
      <pc:sldChg chg="modSp">
        <pc:chgData name="Peyton Smith" userId="S::psmith@usccb.org::27dab001-170f-4fa8-af7a-dfe0310cd5ac" providerId="AD" clId="Web-{DD890115-8C88-49C8-8BF0-8C03099F2FFE}" dt="2021-10-27T13:57:50.981" v="8" actId="20577"/>
        <pc:sldMkLst>
          <pc:docMk/>
          <pc:sldMk cId="3785008760" sldId="275"/>
        </pc:sldMkLst>
        <pc:spChg chg="mod">
          <ac:chgData name="Peyton Smith" userId="S::psmith@usccb.org::27dab001-170f-4fa8-af7a-dfe0310cd5ac" providerId="AD" clId="Web-{DD890115-8C88-49C8-8BF0-8C03099F2FFE}" dt="2021-10-27T13:57:50.981" v="8" actId="20577"/>
          <ac:spMkLst>
            <pc:docMk/>
            <pc:sldMk cId="3785008760" sldId="275"/>
            <ac:spMk id="7" creationId="{E328FAFA-2A49-439E-A410-091591BE2634}"/>
          </ac:spMkLst>
        </pc:spChg>
      </pc:sldChg>
      <pc:sldChg chg="modSp">
        <pc:chgData name="Peyton Smith" userId="S::psmith@usccb.org::27dab001-170f-4fa8-af7a-dfe0310cd5ac" providerId="AD" clId="Web-{DD890115-8C88-49C8-8BF0-8C03099F2FFE}" dt="2021-10-27T13:58:26.499" v="16" actId="20577"/>
        <pc:sldMkLst>
          <pc:docMk/>
          <pc:sldMk cId="1055856648" sldId="281"/>
        </pc:sldMkLst>
        <pc:spChg chg="mod">
          <ac:chgData name="Peyton Smith" userId="S::psmith@usccb.org::27dab001-170f-4fa8-af7a-dfe0310cd5ac" providerId="AD" clId="Web-{DD890115-8C88-49C8-8BF0-8C03099F2FFE}" dt="2021-10-27T13:58:26.499" v="16" actId="20577"/>
          <ac:spMkLst>
            <pc:docMk/>
            <pc:sldMk cId="1055856648" sldId="281"/>
            <ac:spMk id="7" creationId="{E328FAFA-2A49-439E-A410-091591BE2634}"/>
          </ac:spMkLst>
        </pc:spChg>
      </pc:sldChg>
      <pc:sldChg chg="modSp">
        <pc:chgData name="Peyton Smith" userId="S::psmith@usccb.org::27dab001-170f-4fa8-af7a-dfe0310cd5ac" providerId="AD" clId="Web-{DD890115-8C88-49C8-8BF0-8C03099F2FFE}" dt="2021-10-27T13:58:03.669" v="10" actId="20577"/>
        <pc:sldMkLst>
          <pc:docMk/>
          <pc:sldMk cId="984129202" sldId="282"/>
        </pc:sldMkLst>
        <pc:spChg chg="mod">
          <ac:chgData name="Peyton Smith" userId="S::psmith@usccb.org::27dab001-170f-4fa8-af7a-dfe0310cd5ac" providerId="AD" clId="Web-{DD890115-8C88-49C8-8BF0-8C03099F2FFE}" dt="2021-10-27T13:58:03.669" v="10" actId="20577"/>
          <ac:spMkLst>
            <pc:docMk/>
            <pc:sldMk cId="984129202" sldId="282"/>
            <ac:spMk id="7" creationId="{E328FAFA-2A49-439E-A410-091591BE2634}"/>
          </ac:spMkLst>
        </pc:spChg>
      </pc:sldChg>
      <pc:sldChg chg="modSp">
        <pc:chgData name="Peyton Smith" userId="S::psmith@usccb.org::27dab001-170f-4fa8-af7a-dfe0310cd5ac" providerId="AD" clId="Web-{DD890115-8C88-49C8-8BF0-8C03099F2FFE}" dt="2021-10-27T13:57:53.309" v="9" actId="20577"/>
        <pc:sldMkLst>
          <pc:docMk/>
          <pc:sldMk cId="773233228" sldId="284"/>
        </pc:sldMkLst>
        <pc:spChg chg="mod">
          <ac:chgData name="Peyton Smith" userId="S::psmith@usccb.org::27dab001-170f-4fa8-af7a-dfe0310cd5ac" providerId="AD" clId="Web-{DD890115-8C88-49C8-8BF0-8C03099F2FFE}" dt="2021-10-27T13:57:53.309" v="9" actId="20577"/>
          <ac:spMkLst>
            <pc:docMk/>
            <pc:sldMk cId="773233228" sldId="284"/>
            <ac:spMk id="7" creationId="{E328FAFA-2A49-439E-A410-091591BE2634}"/>
          </ac:spMkLst>
        </pc:spChg>
      </pc:sldChg>
      <pc:sldChg chg="addSp delSp modSp">
        <pc:chgData name="Peyton Smith" userId="S::psmith@usccb.org::27dab001-170f-4fa8-af7a-dfe0310cd5ac" providerId="AD" clId="Web-{DD890115-8C88-49C8-8BF0-8C03099F2FFE}" dt="2021-10-27T13:58:22.936" v="15" actId="20577"/>
        <pc:sldMkLst>
          <pc:docMk/>
          <pc:sldMk cId="2664644776" sldId="285"/>
        </pc:sldMkLst>
        <pc:spChg chg="add del mod">
          <ac:chgData name="Peyton Smith" userId="S::psmith@usccb.org::27dab001-170f-4fa8-af7a-dfe0310cd5ac" providerId="AD" clId="Web-{DD890115-8C88-49C8-8BF0-8C03099F2FFE}" dt="2021-10-27T13:58:22.936" v="15" actId="20577"/>
          <ac:spMkLst>
            <pc:docMk/>
            <pc:sldMk cId="2664644776" sldId="285"/>
            <ac:spMk id="7" creationId="{E328FAFA-2A49-439E-A410-091591BE2634}"/>
          </ac:spMkLst>
        </pc:spChg>
        <pc:picChg chg="del">
          <ac:chgData name="Peyton Smith" userId="S::psmith@usccb.org::27dab001-170f-4fa8-af7a-dfe0310cd5ac" providerId="AD" clId="Web-{DD890115-8C88-49C8-8BF0-8C03099F2FFE}" dt="2021-10-27T13:58:16.123" v="14"/>
          <ac:picMkLst>
            <pc:docMk/>
            <pc:sldMk cId="2664644776" sldId="285"/>
            <ac:picMk id="2050" creationId="{301C1144-F8BD-47E7-9D79-45E46DDF456F}"/>
          </ac:picMkLst>
        </pc:picChg>
      </pc:sldChg>
      <pc:sldChg chg="modSp">
        <pc:chgData name="Peyton Smith" userId="S::psmith@usccb.org::27dab001-170f-4fa8-af7a-dfe0310cd5ac" providerId="AD" clId="Web-{DD890115-8C88-49C8-8BF0-8C03099F2FFE}" dt="2021-10-27T13:58:08.169" v="11" actId="20577"/>
        <pc:sldMkLst>
          <pc:docMk/>
          <pc:sldMk cId="802087229" sldId="286"/>
        </pc:sldMkLst>
        <pc:spChg chg="mod">
          <ac:chgData name="Peyton Smith" userId="S::psmith@usccb.org::27dab001-170f-4fa8-af7a-dfe0310cd5ac" providerId="AD" clId="Web-{DD890115-8C88-49C8-8BF0-8C03099F2FFE}" dt="2021-10-27T13:58:08.169" v="11" actId="20577"/>
          <ac:spMkLst>
            <pc:docMk/>
            <pc:sldMk cId="802087229" sldId="286"/>
            <ac:spMk id="7" creationId="{E328FAFA-2A49-439E-A410-091591BE2634}"/>
          </ac:spMkLst>
        </pc:spChg>
      </pc:sldChg>
    </pc:docChg>
  </pc:docChgLst>
  <pc:docChgLst>
    <pc:chgData name="Colleen Tighe" userId="S::ctighe@usccb.org::bac4d7c8-0e64-479e-9d80-c642157ac721" providerId="AD" clId="Web-{3CD2A1FB-E658-40B7-B1EE-2B1B66152EE4}"/>
    <pc:docChg chg="modSld">
      <pc:chgData name="Colleen Tighe" userId="S::ctighe@usccb.org::bac4d7c8-0e64-479e-9d80-c642157ac721" providerId="AD" clId="Web-{3CD2A1FB-E658-40B7-B1EE-2B1B66152EE4}" dt="2021-10-20T15:03:59.888" v="42"/>
      <pc:docMkLst>
        <pc:docMk/>
      </pc:docMkLst>
      <pc:sldChg chg="addSp delSp modSp">
        <pc:chgData name="Colleen Tighe" userId="S::ctighe@usccb.org::bac4d7c8-0e64-479e-9d80-c642157ac721" providerId="AD" clId="Web-{3CD2A1FB-E658-40B7-B1EE-2B1B66152EE4}" dt="2021-10-20T15:03:59.888" v="42"/>
        <pc:sldMkLst>
          <pc:docMk/>
          <pc:sldMk cId="1903703252" sldId="279"/>
        </pc:sldMkLst>
        <pc:graphicFrameChg chg="add mod modGraphic">
          <ac:chgData name="Colleen Tighe" userId="S::ctighe@usccb.org::bac4d7c8-0e64-479e-9d80-c642157ac721" providerId="AD" clId="Web-{3CD2A1FB-E658-40B7-B1EE-2B1B66152EE4}" dt="2021-10-20T15:03:59.888" v="42"/>
          <ac:graphicFrameMkLst>
            <pc:docMk/>
            <pc:sldMk cId="1903703252" sldId="279"/>
            <ac:graphicFrameMk id="4" creationId="{68106267-963B-4BC3-8A36-59D6A9871E46}"/>
          </ac:graphicFrameMkLst>
        </pc:graphicFrameChg>
        <pc:graphicFrameChg chg="del mod modGraphic">
          <ac:chgData name="Colleen Tighe" userId="S::ctighe@usccb.org::bac4d7c8-0e64-479e-9d80-c642157ac721" providerId="AD" clId="Web-{3CD2A1FB-E658-40B7-B1EE-2B1B66152EE4}" dt="2021-10-20T14:59:01.240" v="27"/>
          <ac:graphicFrameMkLst>
            <pc:docMk/>
            <pc:sldMk cId="1903703252" sldId="279"/>
            <ac:graphicFrameMk id="5" creationId="{784348F8-6CEE-4BE9-93D4-25C8185DC426}"/>
          </ac:graphicFrameMkLst>
        </pc:graphicFrameChg>
      </pc:sldChg>
    </pc:docChg>
  </pc:docChgLst>
  <pc:docChgLst>
    <pc:chgData name="Rachel Pollock" userId="S::rpollock@usccb.org::5d79080d-b86f-4241-8f75-89e865fa7d91" providerId="AD" clId="Web-{5A4E4821-3492-4FA8-A308-8FD3C19CA38F}"/>
    <pc:docChg chg="modSld">
      <pc:chgData name="Rachel Pollock" userId="S::rpollock@usccb.org::5d79080d-b86f-4241-8f75-89e865fa7d91" providerId="AD" clId="Web-{5A4E4821-3492-4FA8-A308-8FD3C19CA38F}" dt="2021-09-29T17:29:06.515" v="219" actId="20577"/>
      <pc:docMkLst>
        <pc:docMk/>
      </pc:docMkLst>
      <pc:sldChg chg="delSp modSp">
        <pc:chgData name="Rachel Pollock" userId="S::rpollock@usccb.org::5d79080d-b86f-4241-8f75-89e865fa7d91" providerId="AD" clId="Web-{5A4E4821-3492-4FA8-A308-8FD3C19CA38F}" dt="2021-09-29T17:29:06.515" v="219" actId="20577"/>
        <pc:sldMkLst>
          <pc:docMk/>
          <pc:sldMk cId="1692135164" sldId="263"/>
        </pc:sldMkLst>
        <pc:spChg chg="mod">
          <ac:chgData name="Rachel Pollock" userId="S::rpollock@usccb.org::5d79080d-b86f-4241-8f75-89e865fa7d91" providerId="AD" clId="Web-{5A4E4821-3492-4FA8-A308-8FD3C19CA38F}" dt="2021-09-29T17:29:06.515" v="219" actId="20577"/>
          <ac:spMkLst>
            <pc:docMk/>
            <pc:sldMk cId="1692135164" sldId="263"/>
            <ac:spMk id="13" creationId="{D479B1F2-2252-4335-AC9F-5F0FBE09B6B9}"/>
          </ac:spMkLst>
        </pc:spChg>
        <pc:spChg chg="del">
          <ac:chgData name="Rachel Pollock" userId="S::rpollock@usccb.org::5d79080d-b86f-4241-8f75-89e865fa7d91" providerId="AD" clId="Web-{5A4E4821-3492-4FA8-A308-8FD3C19CA38F}" dt="2021-09-29T17:27:56.405" v="185"/>
          <ac:spMkLst>
            <pc:docMk/>
            <pc:sldMk cId="1692135164" sldId="263"/>
            <ac:spMk id="56" creationId="{5C6ABBEC-AAF7-4378-9660-7653FC39C2B6}"/>
          </ac:spMkLst>
        </pc:spChg>
      </pc:sldChg>
      <pc:sldChg chg="modSp">
        <pc:chgData name="Rachel Pollock" userId="S::rpollock@usccb.org::5d79080d-b86f-4241-8f75-89e865fa7d91" providerId="AD" clId="Web-{5A4E4821-3492-4FA8-A308-8FD3C19CA38F}" dt="2021-09-29T17:25:03.310" v="162"/>
        <pc:sldMkLst>
          <pc:docMk/>
          <pc:sldMk cId="1903703252" sldId="279"/>
        </pc:sldMkLst>
        <pc:graphicFrameChg chg="mod modGraphic">
          <ac:chgData name="Rachel Pollock" userId="S::rpollock@usccb.org::5d79080d-b86f-4241-8f75-89e865fa7d91" providerId="AD" clId="Web-{5A4E4821-3492-4FA8-A308-8FD3C19CA38F}" dt="2021-09-29T17:25:03.310" v="162"/>
          <ac:graphicFrameMkLst>
            <pc:docMk/>
            <pc:sldMk cId="1903703252" sldId="279"/>
            <ac:graphicFrameMk id="5" creationId="{784348F8-6CEE-4BE9-93D4-25C8185DC426}"/>
          </ac:graphicFrameMkLst>
        </pc:graphicFrameChg>
      </pc:sldChg>
      <pc:sldChg chg="modSp">
        <pc:chgData name="Rachel Pollock" userId="S::rpollock@usccb.org::5d79080d-b86f-4241-8f75-89e865fa7d91" providerId="AD" clId="Web-{5A4E4821-3492-4FA8-A308-8FD3C19CA38F}" dt="2021-09-29T17:26:22.264" v="171" actId="20577"/>
        <pc:sldMkLst>
          <pc:docMk/>
          <pc:sldMk cId="2508328861" sldId="280"/>
        </pc:sldMkLst>
        <pc:spChg chg="mod">
          <ac:chgData name="Rachel Pollock" userId="S::rpollock@usccb.org::5d79080d-b86f-4241-8f75-89e865fa7d91" providerId="AD" clId="Web-{5A4E4821-3492-4FA8-A308-8FD3C19CA38F}" dt="2021-09-29T17:26:22.264" v="171" actId="20577"/>
          <ac:spMkLst>
            <pc:docMk/>
            <pc:sldMk cId="2508328861" sldId="280"/>
            <ac:spMk id="13" creationId="{D479B1F2-2252-4335-AC9F-5F0FBE09B6B9}"/>
          </ac:spMkLst>
        </pc:spChg>
      </pc:sldChg>
    </pc:docChg>
  </pc:docChgLst>
  <pc:docChgLst>
    <pc:chgData name="Peyton Smith" userId="27dab001-170f-4fa8-af7a-dfe0310cd5ac" providerId="ADAL" clId="{0A3D941E-64F8-423D-9BB4-DF2E001D608E}"/>
    <pc:docChg chg="undo custSel modSld">
      <pc:chgData name="Peyton Smith" userId="27dab001-170f-4fa8-af7a-dfe0310cd5ac" providerId="ADAL" clId="{0A3D941E-64F8-423D-9BB4-DF2E001D608E}" dt="2021-10-27T15:11:22.505" v="157"/>
      <pc:docMkLst>
        <pc:docMk/>
      </pc:docMkLst>
      <pc:sldChg chg="modSp mod">
        <pc:chgData name="Peyton Smith" userId="27dab001-170f-4fa8-af7a-dfe0310cd5ac" providerId="ADAL" clId="{0A3D941E-64F8-423D-9BB4-DF2E001D608E}" dt="2021-10-27T15:07:06.703" v="22" actId="122"/>
        <pc:sldMkLst>
          <pc:docMk/>
          <pc:sldMk cId="3785008760" sldId="275"/>
        </pc:sldMkLst>
        <pc:graphicFrameChg chg="modGraphic">
          <ac:chgData name="Peyton Smith" userId="27dab001-170f-4fa8-af7a-dfe0310cd5ac" providerId="ADAL" clId="{0A3D941E-64F8-423D-9BB4-DF2E001D608E}" dt="2021-10-27T15:07:06.703" v="22" actId="122"/>
          <ac:graphicFrameMkLst>
            <pc:docMk/>
            <pc:sldMk cId="3785008760" sldId="275"/>
            <ac:graphicFrameMk id="5" creationId="{246BAE3A-DEB3-4C80-BB94-4D51D717251A}"/>
          </ac:graphicFrameMkLst>
        </pc:graphicFrameChg>
      </pc:sldChg>
      <pc:sldChg chg="modSp mod">
        <pc:chgData name="Peyton Smith" userId="27dab001-170f-4fa8-af7a-dfe0310cd5ac" providerId="ADAL" clId="{0A3D941E-64F8-423D-9BB4-DF2E001D608E}" dt="2021-10-27T15:11:08.573" v="154" actId="20577"/>
        <pc:sldMkLst>
          <pc:docMk/>
          <pc:sldMk cId="1396480087" sldId="276"/>
        </pc:sldMkLst>
        <pc:spChg chg="mod">
          <ac:chgData name="Peyton Smith" userId="27dab001-170f-4fa8-af7a-dfe0310cd5ac" providerId="ADAL" clId="{0A3D941E-64F8-423D-9BB4-DF2E001D608E}" dt="2021-10-27T15:11:08.573" v="154" actId="20577"/>
          <ac:spMkLst>
            <pc:docMk/>
            <pc:sldMk cId="1396480087" sldId="276"/>
            <ac:spMk id="2" creationId="{F2A68DDA-51E2-4BD9-A822-E7C1DFE1BAC1}"/>
          </ac:spMkLst>
        </pc:spChg>
        <pc:spChg chg="mod">
          <ac:chgData name="Peyton Smith" userId="27dab001-170f-4fa8-af7a-dfe0310cd5ac" providerId="ADAL" clId="{0A3D941E-64F8-423D-9BB4-DF2E001D608E}" dt="2021-10-27T15:10:47.904" v="145" actId="403"/>
          <ac:spMkLst>
            <pc:docMk/>
            <pc:sldMk cId="1396480087" sldId="276"/>
            <ac:spMk id="10" creationId="{1B474D73-94F3-4C13-B6B4-BFD5BEDB9FA1}"/>
          </ac:spMkLst>
        </pc:spChg>
        <pc:picChg chg="mod">
          <ac:chgData name="Peyton Smith" userId="27dab001-170f-4fa8-af7a-dfe0310cd5ac" providerId="ADAL" clId="{0A3D941E-64F8-423D-9BB4-DF2E001D608E}" dt="2021-10-27T15:11:05.501" v="148" actId="1076"/>
          <ac:picMkLst>
            <pc:docMk/>
            <pc:sldMk cId="1396480087" sldId="276"/>
            <ac:picMk id="12" creationId="{69EDD737-EE67-48ED-A090-131B43C3E284}"/>
          </ac:picMkLst>
        </pc:picChg>
      </pc:sldChg>
      <pc:sldChg chg="modSp mod">
        <pc:chgData name="Peyton Smith" userId="27dab001-170f-4fa8-af7a-dfe0310cd5ac" providerId="ADAL" clId="{0A3D941E-64F8-423D-9BB4-DF2E001D608E}" dt="2021-10-27T15:06:27.748" v="4" actId="2711"/>
        <pc:sldMkLst>
          <pc:docMk/>
          <pc:sldMk cId="1903703252" sldId="279"/>
        </pc:sldMkLst>
        <pc:graphicFrameChg chg="modGraphic">
          <ac:chgData name="Peyton Smith" userId="27dab001-170f-4fa8-af7a-dfe0310cd5ac" providerId="ADAL" clId="{0A3D941E-64F8-423D-9BB4-DF2E001D608E}" dt="2021-10-27T15:06:27.748" v="4" actId="2711"/>
          <ac:graphicFrameMkLst>
            <pc:docMk/>
            <pc:sldMk cId="1903703252" sldId="279"/>
            <ac:graphicFrameMk id="4" creationId="{68106267-963B-4BC3-8A36-59D6A9871E46}"/>
          </ac:graphicFrameMkLst>
        </pc:graphicFrameChg>
      </pc:sldChg>
      <pc:sldChg chg="modSp mod">
        <pc:chgData name="Peyton Smith" userId="27dab001-170f-4fa8-af7a-dfe0310cd5ac" providerId="ADAL" clId="{0A3D941E-64F8-423D-9BB4-DF2E001D608E}" dt="2021-10-27T15:06:19.823" v="3" actId="2711"/>
        <pc:sldMkLst>
          <pc:docMk/>
          <pc:sldMk cId="773233228" sldId="284"/>
        </pc:sldMkLst>
        <pc:spChg chg="mod">
          <ac:chgData name="Peyton Smith" userId="27dab001-170f-4fa8-af7a-dfe0310cd5ac" providerId="ADAL" clId="{0A3D941E-64F8-423D-9BB4-DF2E001D608E}" dt="2021-10-27T15:06:19.823" v="3" actId="2711"/>
          <ac:spMkLst>
            <pc:docMk/>
            <pc:sldMk cId="773233228" sldId="284"/>
            <ac:spMk id="7" creationId="{E328FAFA-2A49-439E-A410-091591BE2634}"/>
          </ac:spMkLst>
        </pc:spChg>
      </pc:sldChg>
      <pc:sldChg chg="addSp delSp modSp mod">
        <pc:chgData name="Peyton Smith" userId="27dab001-170f-4fa8-af7a-dfe0310cd5ac" providerId="ADAL" clId="{0A3D941E-64F8-423D-9BB4-DF2E001D608E}" dt="2021-10-27T15:11:22.505" v="157"/>
        <pc:sldMkLst>
          <pc:docMk/>
          <pc:sldMk cId="2664644776" sldId="285"/>
        </pc:sldMkLst>
        <pc:spChg chg="del">
          <ac:chgData name="Peyton Smith" userId="27dab001-170f-4fa8-af7a-dfe0310cd5ac" providerId="ADAL" clId="{0A3D941E-64F8-423D-9BB4-DF2E001D608E}" dt="2021-10-27T15:11:19.708" v="156" actId="478"/>
          <ac:spMkLst>
            <pc:docMk/>
            <pc:sldMk cId="2664644776" sldId="285"/>
            <ac:spMk id="6" creationId="{D3507990-EB11-4161-B299-EC6AA6EA2124}"/>
          </ac:spMkLst>
        </pc:spChg>
        <pc:spChg chg="del">
          <ac:chgData name="Peyton Smith" userId="27dab001-170f-4fa8-af7a-dfe0310cd5ac" providerId="ADAL" clId="{0A3D941E-64F8-423D-9BB4-DF2E001D608E}" dt="2021-10-27T15:11:19.083" v="155" actId="478"/>
          <ac:spMkLst>
            <pc:docMk/>
            <pc:sldMk cId="2664644776" sldId="285"/>
            <ac:spMk id="7" creationId="{E328FAFA-2A49-439E-A410-091591BE2634}"/>
          </ac:spMkLst>
        </pc:spChg>
        <pc:spChg chg="add mod">
          <ac:chgData name="Peyton Smith" userId="27dab001-170f-4fa8-af7a-dfe0310cd5ac" providerId="ADAL" clId="{0A3D941E-64F8-423D-9BB4-DF2E001D608E}" dt="2021-10-27T15:11:22.505" v="157"/>
          <ac:spMkLst>
            <pc:docMk/>
            <pc:sldMk cId="2664644776" sldId="285"/>
            <ac:spMk id="10" creationId="{357FE810-C731-40ED-9211-1C3763DD6F9C}"/>
          </ac:spMkLst>
        </pc:spChg>
      </pc:sldChg>
    </pc:docChg>
  </pc:docChgLst>
  <pc:docChgLst>
    <pc:chgData name="David Spicer" userId="S::dspicer@usccb.org::5951a98f-67a7-4f81-aa36-1fb078871402" providerId="AD" clId="Web-{E311BFDE-443F-4AD2-855C-BBF9C6C27AB5}"/>
    <pc:docChg chg="modSld">
      <pc:chgData name="David Spicer" userId="S::dspicer@usccb.org::5951a98f-67a7-4f81-aa36-1fb078871402" providerId="AD" clId="Web-{E311BFDE-443F-4AD2-855C-BBF9C6C27AB5}" dt="2021-10-20T17:27:58.010" v="9" actId="20577"/>
      <pc:docMkLst>
        <pc:docMk/>
      </pc:docMkLst>
      <pc:sldChg chg="modSp">
        <pc:chgData name="David Spicer" userId="S::dspicer@usccb.org::5951a98f-67a7-4f81-aa36-1fb078871402" providerId="AD" clId="Web-{E311BFDE-443F-4AD2-855C-BBF9C6C27AB5}" dt="2021-10-20T17:27:58.010" v="9" actId="20577"/>
        <pc:sldMkLst>
          <pc:docMk/>
          <pc:sldMk cId="984129202" sldId="282"/>
        </pc:sldMkLst>
        <pc:spChg chg="mod">
          <ac:chgData name="David Spicer" userId="S::dspicer@usccb.org::5951a98f-67a7-4f81-aa36-1fb078871402" providerId="AD" clId="Web-{E311BFDE-443F-4AD2-855C-BBF9C6C27AB5}" dt="2021-10-20T17:27:58.010" v="9" actId="20577"/>
          <ac:spMkLst>
            <pc:docMk/>
            <pc:sldMk cId="984129202" sldId="282"/>
            <ac:spMk id="7" creationId="{E328FAFA-2A49-439E-A410-091591BE2634}"/>
          </ac:spMkLst>
        </pc:spChg>
      </pc:sldChg>
    </pc:docChg>
  </pc:docChgLst>
  <pc:docChgLst>
    <pc:chgData name="Colleen Tighe" userId="S::ctighe@usccb.org::bac4d7c8-0e64-479e-9d80-c642157ac721" providerId="AD" clId="Web-{68708F8E-0A62-40ED-B001-B64FC47308EF}"/>
    <pc:docChg chg="modSld">
      <pc:chgData name="Colleen Tighe" userId="S::ctighe@usccb.org::bac4d7c8-0e64-479e-9d80-c642157ac721" providerId="AD" clId="Web-{68708F8E-0A62-40ED-B001-B64FC47308EF}" dt="2021-11-03T16:52:56.214" v="262" actId="20577"/>
      <pc:docMkLst>
        <pc:docMk/>
      </pc:docMkLst>
      <pc:sldChg chg="modSp">
        <pc:chgData name="Colleen Tighe" userId="S::ctighe@usccb.org::bac4d7c8-0e64-479e-9d80-c642157ac721" providerId="AD" clId="Web-{68708F8E-0A62-40ED-B001-B64FC47308EF}" dt="2021-11-03T16:52:56.214" v="262" actId="20577"/>
        <pc:sldMkLst>
          <pc:docMk/>
          <pc:sldMk cId="773233228" sldId="284"/>
        </pc:sldMkLst>
        <pc:spChg chg="mod">
          <ac:chgData name="Colleen Tighe" userId="S::ctighe@usccb.org::bac4d7c8-0e64-479e-9d80-c642157ac721" providerId="AD" clId="Web-{68708F8E-0A62-40ED-B001-B64FC47308EF}" dt="2021-11-03T16:52:56.214" v="262" actId="20577"/>
          <ac:spMkLst>
            <pc:docMk/>
            <pc:sldMk cId="773233228" sldId="284"/>
            <ac:spMk id="7" creationId="{E328FAFA-2A49-439E-A410-091591BE2634}"/>
          </ac:spMkLst>
        </pc:spChg>
        <pc:spChg chg="mod">
          <ac:chgData name="Colleen Tighe" userId="S::ctighe@usccb.org::bac4d7c8-0e64-479e-9d80-c642157ac721" providerId="AD" clId="Web-{68708F8E-0A62-40ED-B001-B64FC47308EF}" dt="2021-11-03T16:43:06.418" v="19" actId="20577"/>
          <ac:spMkLst>
            <pc:docMk/>
            <pc:sldMk cId="773233228" sldId="284"/>
            <ac:spMk id="9" creationId="{1A74A54E-DA79-4E10-9EA5-A4839EF12BF1}"/>
          </ac:spMkLst>
        </pc:spChg>
      </pc:sldChg>
    </pc:docChg>
  </pc:docChgLst>
  <pc:docChgLst>
    <pc:chgData name="Rachel Pollock" userId="S::rpollock@usccb.org::5d79080d-b86f-4241-8f75-89e865fa7d91" providerId="AD" clId="Web-{709544ED-36E6-42F8-9C01-A7985B8601C0}"/>
    <pc:docChg chg="modSld">
      <pc:chgData name="Rachel Pollock" userId="S::rpollock@usccb.org::5d79080d-b86f-4241-8f75-89e865fa7d91" providerId="AD" clId="Web-{709544ED-36E6-42F8-9C01-A7985B8601C0}" dt="2021-10-13T17:45:20.239" v="1" actId="20577"/>
      <pc:docMkLst>
        <pc:docMk/>
      </pc:docMkLst>
      <pc:sldChg chg="modSp">
        <pc:chgData name="Rachel Pollock" userId="S::rpollock@usccb.org::5d79080d-b86f-4241-8f75-89e865fa7d91" providerId="AD" clId="Web-{709544ED-36E6-42F8-9C01-A7985B8601C0}" dt="2021-10-13T17:45:20.239" v="1" actId="20577"/>
        <pc:sldMkLst>
          <pc:docMk/>
          <pc:sldMk cId="773233228" sldId="284"/>
        </pc:sldMkLst>
        <pc:spChg chg="mod">
          <ac:chgData name="Rachel Pollock" userId="S::rpollock@usccb.org::5d79080d-b86f-4241-8f75-89e865fa7d91" providerId="AD" clId="Web-{709544ED-36E6-42F8-9C01-A7985B8601C0}" dt="2021-10-13T17:45:20.239" v="1" actId="20577"/>
          <ac:spMkLst>
            <pc:docMk/>
            <pc:sldMk cId="773233228" sldId="284"/>
            <ac:spMk id="7" creationId="{E328FAFA-2A49-439E-A410-091591BE2634}"/>
          </ac:spMkLst>
        </pc:spChg>
      </pc:sldChg>
    </pc:docChg>
  </pc:docChgLst>
  <pc:docChgLst>
    <pc:chgData name="Peyton Smith" userId="S::psmith@usccb.org::27dab001-170f-4fa8-af7a-dfe0310cd5ac" providerId="AD" clId="Web-{31864D53-A53A-4FAC-A28A-3544AFF97024}"/>
    <pc:docChg chg="modSld">
      <pc:chgData name="Peyton Smith" userId="S::psmith@usccb.org::27dab001-170f-4fa8-af7a-dfe0310cd5ac" providerId="AD" clId="Web-{31864D53-A53A-4FAC-A28A-3544AFF97024}" dt="2021-09-15T14:54:24.532" v="5" actId="20577"/>
      <pc:docMkLst>
        <pc:docMk/>
      </pc:docMkLst>
      <pc:sldChg chg="modSp">
        <pc:chgData name="Peyton Smith" userId="S::psmith@usccb.org::27dab001-170f-4fa8-af7a-dfe0310cd5ac" providerId="AD" clId="Web-{31864D53-A53A-4FAC-A28A-3544AFF97024}" dt="2021-09-15T14:54:24.532" v="5" actId="20577"/>
        <pc:sldMkLst>
          <pc:docMk/>
          <pc:sldMk cId="1129946534" sldId="264"/>
        </pc:sldMkLst>
        <pc:spChg chg="mod">
          <ac:chgData name="Peyton Smith" userId="S::psmith@usccb.org::27dab001-170f-4fa8-af7a-dfe0310cd5ac" providerId="AD" clId="Web-{31864D53-A53A-4FAC-A28A-3544AFF97024}" dt="2021-09-15T14:54:24.532" v="5" actId="20577"/>
          <ac:spMkLst>
            <pc:docMk/>
            <pc:sldMk cId="1129946534" sldId="264"/>
            <ac:spMk id="18" creationId="{461B9C03-D2C3-4E33-9082-A97127F55429}"/>
          </ac:spMkLst>
        </pc:spChg>
      </pc:sldChg>
      <pc:sldChg chg="modSp">
        <pc:chgData name="Peyton Smith" userId="S::psmith@usccb.org::27dab001-170f-4fa8-af7a-dfe0310cd5ac" providerId="AD" clId="Web-{31864D53-A53A-4FAC-A28A-3544AFF97024}" dt="2021-09-15T14:54:13.469" v="1" actId="20577"/>
        <pc:sldMkLst>
          <pc:docMk/>
          <pc:sldMk cId="1396480087" sldId="276"/>
        </pc:sldMkLst>
        <pc:spChg chg="mod">
          <ac:chgData name="Peyton Smith" userId="S::psmith@usccb.org::27dab001-170f-4fa8-af7a-dfe0310cd5ac" providerId="AD" clId="Web-{31864D53-A53A-4FAC-A28A-3544AFF97024}" dt="2021-09-15T14:54:13.469" v="1" actId="20577"/>
          <ac:spMkLst>
            <pc:docMk/>
            <pc:sldMk cId="1396480087" sldId="276"/>
            <ac:spMk id="11" creationId="{C89720BA-B21D-4DA2-A2AA-A89F58EBC414}"/>
          </ac:spMkLst>
        </pc:spChg>
      </pc:sldChg>
    </pc:docChg>
  </pc:docChgLst>
  <pc:docChgLst>
    <pc:chgData name="Colleen Tighe" userId="S::ctighe@usccb.org::bac4d7c8-0e64-479e-9d80-c642157ac721" providerId="AD" clId="Web-{9D7B4561-DEA6-4720-B16D-521224CB99EA}"/>
    <pc:docChg chg="modSld">
      <pc:chgData name="Colleen Tighe" userId="S::ctighe@usccb.org::bac4d7c8-0e64-479e-9d80-c642157ac721" providerId="AD" clId="Web-{9D7B4561-DEA6-4720-B16D-521224CB99EA}" dt="2021-10-13T17:55:06.777" v="128" actId="20577"/>
      <pc:docMkLst>
        <pc:docMk/>
      </pc:docMkLst>
      <pc:sldChg chg="addSp delSp modSp">
        <pc:chgData name="Colleen Tighe" userId="S::ctighe@usccb.org::bac4d7c8-0e64-479e-9d80-c642157ac721" providerId="AD" clId="Web-{9D7B4561-DEA6-4720-B16D-521224CB99EA}" dt="2021-10-13T17:55:06.777" v="128" actId="20577"/>
        <pc:sldMkLst>
          <pc:docMk/>
          <pc:sldMk cId="3785008760" sldId="275"/>
        </pc:sldMkLst>
        <pc:spChg chg="add del mod">
          <ac:chgData name="Colleen Tighe" userId="S::ctighe@usccb.org::bac4d7c8-0e64-479e-9d80-c642157ac721" providerId="AD" clId="Web-{9D7B4561-DEA6-4720-B16D-521224CB99EA}" dt="2021-10-13T17:55:06.777" v="128" actId="20577"/>
          <ac:spMkLst>
            <pc:docMk/>
            <pc:sldMk cId="3785008760" sldId="275"/>
            <ac:spMk id="7" creationId="{E328FAFA-2A49-439E-A410-091591BE2634}"/>
          </ac:spMkLst>
        </pc:spChg>
      </pc:sldChg>
    </pc:docChg>
  </pc:docChgLst>
  <pc:docChgLst>
    <pc:chgData name="Colleen Tighe" userId="S::ctighe@usccb.org::bac4d7c8-0e64-479e-9d80-c642157ac721" providerId="AD" clId="Web-{EA6AB73D-DBCA-47B3-A58A-94776C026830}"/>
    <pc:docChg chg="modSld">
      <pc:chgData name="Colleen Tighe" userId="S::ctighe@usccb.org::bac4d7c8-0e64-479e-9d80-c642157ac721" providerId="AD" clId="Web-{EA6AB73D-DBCA-47B3-A58A-94776C026830}" dt="2021-10-06T17:43:36.830" v="53"/>
      <pc:docMkLst>
        <pc:docMk/>
      </pc:docMkLst>
      <pc:sldChg chg="modSp">
        <pc:chgData name="Colleen Tighe" userId="S::ctighe@usccb.org::bac4d7c8-0e64-479e-9d80-c642157ac721" providerId="AD" clId="Web-{EA6AB73D-DBCA-47B3-A58A-94776C026830}" dt="2021-10-06T17:43:36.830" v="53"/>
        <pc:sldMkLst>
          <pc:docMk/>
          <pc:sldMk cId="1903703252" sldId="279"/>
        </pc:sldMkLst>
        <pc:graphicFrameChg chg="mod modGraphic">
          <ac:chgData name="Colleen Tighe" userId="S::ctighe@usccb.org::bac4d7c8-0e64-479e-9d80-c642157ac721" providerId="AD" clId="Web-{EA6AB73D-DBCA-47B3-A58A-94776C026830}" dt="2021-10-06T17:43:36.830" v="53"/>
          <ac:graphicFrameMkLst>
            <pc:docMk/>
            <pc:sldMk cId="1903703252" sldId="279"/>
            <ac:graphicFrameMk id="5" creationId="{784348F8-6CEE-4BE9-93D4-25C8185DC42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11</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12</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11/3/2021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11/3/2021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8" Type="http://schemas.openxmlformats.org/officeDocument/2006/relationships/hyperlink" Target="https://usccb.zoom.us/webinar/register/9516352748389/WN_NJ5zx-dHR0qxxracPYwupA" TargetMode="External"/><Relationship Id="rId3" Type="http://schemas.openxmlformats.org/officeDocument/2006/relationships/notesSlide" Target="../notesSlides/notesSlide1.xml"/><Relationship Id="rId7" Type="http://schemas.openxmlformats.org/officeDocument/2006/relationships/hyperlink" Target="https://mrsconnect.org/wp-content/uploads/2021/10/Effects-of-Moving_Pashto.pdf" TargetMode="External"/><Relationship Id="rId2" Type="http://schemas.openxmlformats.org/officeDocument/2006/relationships/slideLayout" Target="../slideLayouts/slideLayout7.xml"/><Relationship Id="rId1" Type="http://schemas.openxmlformats.org/officeDocument/2006/relationships/tags" Target="../tags/tag12.xml"/><Relationship Id="rId6" Type="http://schemas.openxmlformats.org/officeDocument/2006/relationships/hyperlink" Target="https://mrsconnect.org/wp-content/uploads/2021/10/Effects-of-Moving_Farsi.pdf" TargetMode="External"/><Relationship Id="rId11" Type="http://schemas.openxmlformats.org/officeDocument/2006/relationships/image" Target="../media/image12.svg"/><Relationship Id="rId5" Type="http://schemas.openxmlformats.org/officeDocument/2006/relationships/hyperlink" Target="https://mrsconnect.org/wp-content/uploads/2021/10/Effects-of-Moving_Dari.pdf" TargetMode="External"/><Relationship Id="rId10" Type="http://schemas.openxmlformats.org/officeDocument/2006/relationships/image" Target="../media/image11.png"/><Relationship Id="rId4" Type="http://schemas.openxmlformats.org/officeDocument/2006/relationships/hyperlink" Target="https://mrsconnect.org/wp-content/uploads/2021/10/Effects-of-Moving.pdf" TargetMode="External"/><Relationship Id="rId9" Type="http://schemas.openxmlformats.org/officeDocument/2006/relationships/hyperlink" Target="https://public.govdelivery.com/accounts/USDHSCIS/subscriber/new?topic_id=USDHSCIS_49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3.jpeg"/><Relationship Id="rId4" Type="http://schemas.openxmlformats.org/officeDocument/2006/relationships/image" Target="../media/image14.sv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hyperlink" Target="mailto:APA-Documentation@usccb.org" TargetMode="Externa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hyperlink" Target="https://protect-us.mimecast.com/s/toPaCwpx9QfLpyP5fqsMcQ?domain=r20.rs6.net" TargetMode="Externa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lIns="91440" tIns="45720" rIns="91440" bIns="45720" rtlCol="0" anchor="t">
            <a:spAutoFit/>
          </a:bodyPr>
          <a:lstStyle/>
          <a:p>
            <a:pPr algn="ctr"/>
            <a:r>
              <a:rPr lang="en-US" sz="1200">
                <a:latin typeface="Open Sans"/>
                <a:ea typeface="Open Sans"/>
                <a:cs typeface="Open Sans"/>
              </a:rPr>
              <a:t>November 3,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6"/>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7"/>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8"/>
          <a:srcRect/>
          <a:stretch>
            <a:fillRect/>
          </a:stretch>
        </p:blipFill>
        <p:spPr>
          <a:xfrm>
            <a:off x="8336260" y="2264141"/>
            <a:ext cx="2319062" cy="2702297"/>
          </a:xfrm>
          <a:prstGeom prst="rect">
            <a:avLst/>
          </a:prstGeom>
        </p:spPr>
      </p:pic>
    </p:spTree>
    <p:custDataLst>
      <p:tags r:id="rId1"/>
    </p:custDataLst>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The USCCB, together with the eight other RAs, sent a letter to Governor Markell, the White House’s coordinator for Operation Allies Welcome, urging continued operation of the Safe Havens through March 2022. </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gn="l" rtl="0" fontAlgn="base"/>
            <a:endPar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Questions regarding vetting? </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171450" indent="-171450">
              <a:spcAft>
                <a:spcPts val="400"/>
              </a:spcAft>
              <a:buFont typeface="Arial" panose="020B0604020202020204" pitchFamily="34" charset="0"/>
              <a:buChar char="•"/>
            </a:pPr>
            <a:endParaRPr lang="en-US" sz="1200" b="1">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Policy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6" name="Graphic 5" descr="Document">
            <a:extLst>
              <a:ext uri="{FF2B5EF4-FFF2-40B4-BE49-F238E27FC236}">
                <a16:creationId xmlns:a16="http://schemas.microsoft.com/office/drawing/2014/main" id="{C8D142FE-F715-4B22-8CFA-2446B69A9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51687" y="439328"/>
            <a:ext cx="914400" cy="914400"/>
          </a:xfrm>
          <a:prstGeom prst="rect">
            <a:avLst/>
          </a:prstGeom>
        </p:spPr>
      </p:pic>
    </p:spTree>
    <p:custDataLst>
      <p:tags r:id="rId1"/>
    </p:custDataLst>
    <p:extLst>
      <p:ext uri="{BB962C8B-B14F-4D97-AF65-F5344CB8AC3E}">
        <p14:creationId xmlns:p14="http://schemas.microsoft.com/office/powerpoint/2010/main" val="984129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Resources &amp; Training</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123555"/>
            <a:ext cx="10949173" cy="4193667"/>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endParaRPr lang="en-US" sz="1400" b="1">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Aft>
                <a:spcPts val="600"/>
              </a:spcAft>
            </a:pPr>
            <a:r>
              <a:rPr lang="en-US" sz="1600" b="1">
                <a:solidFill>
                  <a:schemeClr val="tx1"/>
                </a:solidFill>
                <a:latin typeface="Open Sans" panose="020B0606030504020204" pitchFamily="34" charset="0"/>
                <a:ea typeface="Open Sans" panose="020B0606030504020204" pitchFamily="34" charset="0"/>
                <a:cs typeface="Open Sans" panose="020B0606030504020204" pitchFamily="34" charset="0"/>
              </a:rPr>
              <a:t>Resources</a:t>
            </a:r>
          </a:p>
          <a:p>
            <a:pPr marL="285750" indent="-285750">
              <a:spcAft>
                <a:spcPts val="600"/>
              </a:spcAft>
              <a:buFont typeface="Arial" panose="020B0604020202020204" pitchFamily="34" charset="0"/>
              <a:buChar char="•"/>
            </a:pP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hlinkClick r:id="rId4"/>
              </a:rPr>
              <a:t>Effects of Moving</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 translated into </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hlinkClick r:id="rId5"/>
              </a:rPr>
              <a:t>Dari</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hlinkClick r:id="rId6"/>
              </a:rPr>
              <a:t>Farsi</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 and </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hlinkClick r:id="rId7"/>
              </a:rPr>
              <a:t>Pashto</a:t>
            </a:r>
            <a:endPar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600"/>
              </a:spcAft>
              <a:buFont typeface="Arial" panose="020B0604020202020204" pitchFamily="34" charset="0"/>
              <a:buChar char="•"/>
            </a:pP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New APA Staff Training Guide</a:t>
            </a:r>
          </a:p>
          <a:p>
            <a:pPr>
              <a:spcAft>
                <a:spcPts val="600"/>
              </a:spcAft>
            </a:pPr>
            <a:r>
              <a:rPr lang="en-US" sz="1600" b="1"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Webinars</a:t>
            </a:r>
          </a:p>
          <a:p>
            <a:pPr marL="285750" indent="-285750" algn="l" rtl="0" fontAlgn="base">
              <a:spcAft>
                <a:spcPts val="600"/>
              </a:spcAft>
              <a:buFont typeface="Arial" panose="020B0604020202020204" pitchFamily="34" charset="0"/>
              <a:buChar char="•"/>
            </a:pPr>
            <a:r>
              <a:rPr lang="en-US" sz="14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rPr>
              <a:t>USCCB Webinar: Emergency Case Management for APA Clients </a:t>
            </a: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fontAlgn="base">
              <a:spcAft>
                <a:spcPts val="600"/>
              </a:spcAft>
              <a:buFont typeface="Arial" panose="020B0604020202020204" pitchFamily="34" charset="0"/>
              <a:buChar char="•"/>
            </a:pPr>
            <a:r>
              <a:rPr lang="en-US" sz="14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rPr>
              <a:t>Thursday, November 4 from 1:00 – 2:00pm ET,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8"/>
              </a:rPr>
              <a:t>Register here</a:t>
            </a:r>
            <a:r>
              <a:rPr lang="en-US" sz="14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rPr>
              <a:t> </a:t>
            </a: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fontAlgn="base">
              <a:spcAft>
                <a:spcPts val="600"/>
              </a:spcAft>
              <a:buFont typeface="Arial" panose="020B0604020202020204" pitchFamily="34" charset="0"/>
              <a:buChar char="•"/>
            </a:pPr>
            <a:r>
              <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This webinar will focus on strategies for prioritizing certain services for your APA clients according to the flexibilities provided for in the APA Cooperative Agreement. </a:t>
            </a: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USCIS: Parole Stakeholder Engagement </a:t>
            </a:r>
          </a:p>
          <a:p>
            <a:pPr marL="742950" lvl="1" indent="-285750" fontAlgn="base">
              <a:spcAft>
                <a:spcPts val="600"/>
              </a:spcAft>
              <a:buFont typeface="Arial" panose="020B0604020202020204" pitchFamily="34" charset="0"/>
              <a:buChar char="•"/>
            </a:pPr>
            <a:r>
              <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Friday, November 5 from 2:00-3:00pm ET,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9"/>
              </a:rPr>
              <a:t>Register here</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endPar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fontAlgn="base">
              <a:spcAft>
                <a:spcPts val="600"/>
              </a:spcAft>
              <a:buFont typeface="Arial" panose="020B0604020202020204" pitchFamily="34" charset="0"/>
              <a:buChar char="•"/>
            </a:pPr>
            <a:r>
              <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USCIS will provide an overview of parole with an update specific to Afghan nationals located outside of the U.S. who have submitted requests for parole. </a:t>
            </a: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764425" y="559380"/>
            <a:ext cx="794348" cy="794348"/>
          </a:xfrm>
          <a:prstGeom prst="rect">
            <a:avLst/>
          </a:prstGeom>
        </p:spPr>
      </p:pic>
      <p:sp>
        <p:nvSpPr>
          <p:cNvPr id="7" name="Rectangle: Rounded Corners 6">
            <a:extLst>
              <a:ext uri="{FF2B5EF4-FFF2-40B4-BE49-F238E27FC236}">
                <a16:creationId xmlns:a16="http://schemas.microsoft.com/office/drawing/2014/main" id="{9314B571-E407-4DE2-A69A-9CA52EBA513D}"/>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custDataLst>
      <p:tags r:id="rId1"/>
    </p:custDataLst>
    <p:extLst>
      <p:ext uri="{BB962C8B-B14F-4D97-AF65-F5344CB8AC3E}">
        <p14:creationId xmlns:p14="http://schemas.microsoft.com/office/powerpoint/2010/main" val="139648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6FDDC63-05C2-42DE-BFE5-59A8A9CA4CE2}"/>
              </a:ext>
            </a:extLst>
          </p:cNvPr>
          <p:cNvSpPr txBox="1"/>
          <p:nvPr/>
        </p:nvSpPr>
        <p:spPr>
          <a:xfrm>
            <a:off x="1027794" y="787400"/>
            <a:ext cx="1013641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Open Sans"/>
              </a:rPr>
              <a:t>USCCB Network Arrivals Update</a:t>
            </a:r>
            <a:endParaRPr lang="en-US" sz="1600"/>
          </a:p>
        </p:txBody>
      </p:sp>
      <p:graphicFrame>
        <p:nvGraphicFramePr>
          <p:cNvPr id="4" name="Table 3">
            <a:extLst>
              <a:ext uri="{FF2B5EF4-FFF2-40B4-BE49-F238E27FC236}">
                <a16:creationId xmlns:a16="http://schemas.microsoft.com/office/drawing/2014/main" id="{68106267-963B-4BC3-8A36-59D6A9871E46}"/>
              </a:ext>
            </a:extLst>
          </p:cNvPr>
          <p:cNvGraphicFramePr>
            <a:graphicFrameLocks noGrp="1"/>
          </p:cNvGraphicFramePr>
          <p:nvPr>
            <p:extLst>
              <p:ext uri="{D42A27DB-BD31-4B8C-83A1-F6EECF244321}">
                <p14:modId xmlns:p14="http://schemas.microsoft.com/office/powerpoint/2010/main" val="2626196727"/>
              </p:ext>
            </p:extLst>
          </p:nvPr>
        </p:nvGraphicFramePr>
        <p:xfrm>
          <a:off x="985344" y="1642241"/>
          <a:ext cx="10269500" cy="4152451"/>
        </p:xfrm>
        <a:graphic>
          <a:graphicData uri="http://schemas.openxmlformats.org/drawingml/2006/table">
            <a:tbl>
              <a:tblPr firstRow="1" bandRow="1">
                <a:tableStyleId>{5C22544A-7EE6-4342-B048-85BDC9FD1C3A}</a:tableStyleId>
              </a:tblPr>
              <a:tblGrid>
                <a:gridCol w="5572474">
                  <a:extLst>
                    <a:ext uri="{9D8B030D-6E8A-4147-A177-3AD203B41FA5}">
                      <a16:colId xmlns:a16="http://schemas.microsoft.com/office/drawing/2014/main" val="2735924825"/>
                    </a:ext>
                  </a:extLst>
                </a:gridCol>
                <a:gridCol w="2050473">
                  <a:extLst>
                    <a:ext uri="{9D8B030D-6E8A-4147-A177-3AD203B41FA5}">
                      <a16:colId xmlns:a16="http://schemas.microsoft.com/office/drawing/2014/main" val="3612969139"/>
                    </a:ext>
                  </a:extLst>
                </a:gridCol>
                <a:gridCol w="2646553">
                  <a:extLst>
                    <a:ext uri="{9D8B030D-6E8A-4147-A177-3AD203B41FA5}">
                      <a16:colId xmlns:a16="http://schemas.microsoft.com/office/drawing/2014/main" val="1190508251"/>
                    </a:ext>
                  </a:extLst>
                </a:gridCol>
              </a:tblGrid>
              <a:tr h="434281">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Weekly APA Pipeline Stats</a:t>
                      </a:r>
                    </a:p>
                  </a:txBody>
                  <a:tcPr marL="0" marR="0" marT="0" marB="0" anchor="ctr"/>
                </a:tc>
                <a:tc>
                  <a:txBody>
                    <a:bodyPr/>
                    <a:lstStyle/>
                    <a:p>
                      <a:pPr algn="ctr"/>
                      <a:r>
                        <a:rPr lang="en-US">
                          <a:effectLst/>
                          <a:latin typeface="Open Sans"/>
                          <a:ea typeface="Open Sans"/>
                          <a:cs typeface="Open Sans"/>
                        </a:rPr>
                        <a:t>As of 10/27/2021​</a:t>
                      </a:r>
                    </a:p>
                  </a:txBody>
                  <a:tcPr marL="0" marR="0" marT="0" marB="0" anchor="ctr"/>
                </a:tc>
                <a:tc>
                  <a:txBody>
                    <a:bodyPr/>
                    <a:lstStyle/>
                    <a:p>
                      <a:pPr algn="ctr"/>
                      <a:r>
                        <a:rPr lang="en-US">
                          <a:effectLst/>
                          <a:latin typeface="Open Sans"/>
                          <a:ea typeface="Open Sans"/>
                          <a:cs typeface="Open Sans"/>
                        </a:rPr>
                        <a:t>As of 11/3/2021​</a:t>
                      </a:r>
                    </a:p>
                  </a:txBody>
                  <a:tcPr marL="0" marR="0" marT="0" marB="0" anchor="ctr"/>
                </a:tc>
                <a:extLst>
                  <a:ext uri="{0D108BD9-81ED-4DB2-BD59-A6C34878D82A}">
                    <a16:rowId xmlns:a16="http://schemas.microsoft.com/office/drawing/2014/main" val="801200714"/>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Current USCCB APA Capacity​</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11,135 ind.</a:t>
                      </a:r>
                    </a:p>
                  </a:txBody>
                  <a:tcPr marL="0" marR="0" marT="0" marB="0" anchor="ctr"/>
                </a:tc>
                <a:tc>
                  <a:txBody>
                    <a:bodyPr/>
                    <a:lstStyle/>
                    <a:p>
                      <a:pPr lvl="0" algn="ctr">
                        <a:buNone/>
                      </a:pPr>
                      <a:r>
                        <a:rPr lang="en-US">
                          <a:effectLst/>
                          <a:latin typeface="Open Sans"/>
                          <a:ea typeface="Open Sans"/>
                          <a:cs typeface="Open Sans"/>
                        </a:rPr>
                        <a:t>11,030 ind</a:t>
                      </a:r>
                    </a:p>
                  </a:txBody>
                  <a:tcPr marL="0" marR="0" marT="0" marB="0" anchor="b"/>
                </a:tc>
                <a:extLst>
                  <a:ext uri="{0D108BD9-81ED-4DB2-BD59-A6C34878D82A}">
                    <a16:rowId xmlns:a16="http://schemas.microsoft.com/office/drawing/2014/main" val="2659362177"/>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Total USCCB APA Individuals Assured​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4,211 ind.</a:t>
                      </a:r>
                      <a:r>
                        <a:rPr lang="en-US">
                          <a:effectLst/>
                          <a:latin typeface="Open Sans"/>
                          <a:ea typeface="Open Sans"/>
                          <a:cs typeface="Open Sans"/>
                        </a:rPr>
                        <a:t>​</a:t>
                      </a:r>
                      <a:endParaRPr lang="en-US">
                        <a:latin typeface="Open Sans"/>
                        <a:ea typeface="Open Sans"/>
                        <a:cs typeface="Open Sans"/>
                      </a:endParaRPr>
                    </a:p>
                  </a:txBody>
                  <a:tcPr marL="0" marR="0" marT="0" marB="0" anchor="ctr"/>
                </a:tc>
                <a:tc>
                  <a:txBody>
                    <a:bodyPr/>
                    <a:lstStyle/>
                    <a:p>
                      <a:pPr algn="ctr"/>
                      <a:r>
                        <a:rPr lang="en-US">
                          <a:effectLst/>
                          <a:latin typeface="Open Sans"/>
                          <a:ea typeface="Open Sans"/>
                          <a:cs typeface="Open Sans"/>
                        </a:rPr>
                        <a:t>4,949 ind. (cumulative)</a:t>
                      </a:r>
                    </a:p>
                  </a:txBody>
                  <a:tcPr marL="0" marR="0" marT="0" marB="0" anchor="b"/>
                </a:tc>
                <a:extLst>
                  <a:ext uri="{0D108BD9-81ED-4DB2-BD59-A6C34878D82A}">
                    <a16:rowId xmlns:a16="http://schemas.microsoft.com/office/drawing/2014/main" val="4207632157"/>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Total APA Individuals Selected by USCCB, Awaiting       Assurance​</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880 ind. </a:t>
                      </a:r>
                      <a:endParaRPr lang="en-US">
                        <a:latin typeface="Open Sans"/>
                        <a:ea typeface="Open Sans"/>
                        <a:cs typeface="Open Sans"/>
                      </a:endParaRP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a:ea typeface="Open Sans"/>
                          <a:cs typeface="Open Sans"/>
                        </a:rPr>
                        <a:t>957 ind.</a:t>
                      </a:r>
                    </a:p>
                  </a:txBody>
                  <a:tcPr marL="0" marR="0" marT="0" marB="0" anchor="b"/>
                </a:tc>
                <a:extLst>
                  <a:ext uri="{0D108BD9-81ED-4DB2-BD59-A6C34878D82A}">
                    <a16:rowId xmlns:a16="http://schemas.microsoft.com/office/drawing/2014/main" val="3173531623"/>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APA Individuals Traveled to Final Destination​</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2,658 ind.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a:ea typeface="Open Sans"/>
                          <a:cs typeface="Open Sans"/>
                        </a:rPr>
                        <a:t>3,287 ind. (30% of capacity)</a:t>
                      </a:r>
                    </a:p>
                  </a:txBody>
                  <a:tcPr marL="0" marR="0" marT="0" marB="0" anchor="b"/>
                </a:tc>
                <a:extLst>
                  <a:ext uri="{0D108BD9-81ED-4DB2-BD59-A6C34878D82A}">
                    <a16:rowId xmlns:a16="http://schemas.microsoft.com/office/drawing/2014/main" val="1324320997"/>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Total Assured Not Traveled​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1,553 ind. </a:t>
                      </a:r>
                      <a:endParaRPr lang="en-US">
                        <a:latin typeface="Open Sans"/>
                        <a:ea typeface="Open Sans"/>
                        <a:cs typeface="Open Sans"/>
                      </a:endParaRP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a:ea typeface="Open Sans"/>
                          <a:cs typeface="Open Sans"/>
                        </a:rPr>
                        <a:t>1,665 ind.</a:t>
                      </a:r>
                    </a:p>
                  </a:txBody>
                  <a:tcPr marL="0" marR="0" marT="0" marB="0" anchor="b"/>
                </a:tc>
                <a:extLst>
                  <a:ext uri="{0D108BD9-81ED-4DB2-BD59-A6C34878D82A}">
                    <a16:rowId xmlns:a16="http://schemas.microsoft.com/office/drawing/2014/main" val="604114142"/>
                  </a:ext>
                </a:extLst>
              </a:tr>
              <a:tr h="579042">
                <a:tc>
                  <a:txBody>
                    <a:bodyPr/>
                    <a:lstStyle/>
                    <a:p>
                      <a:r>
                        <a:rPr lang="en-US">
                          <a:effectLst/>
                          <a:latin typeface="Open Sans" panose="020B0606030504020204" pitchFamily="34" charset="0"/>
                          <a:ea typeface="Open Sans" panose="020B0606030504020204" pitchFamily="34" charset="0"/>
                          <a:cs typeface="Open Sans" panose="020B0606030504020204" pitchFamily="34" charset="0"/>
                        </a:rPr>
                        <a:t> Ready for Departure​</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513 ind. </a:t>
                      </a:r>
                      <a:endParaRPr lang="en-US">
                        <a:latin typeface="Open Sans"/>
                        <a:ea typeface="Open Sans"/>
                        <a:cs typeface="Open Sans"/>
                      </a:endParaRPr>
                    </a:p>
                  </a:txBody>
                  <a:tcPr marL="0" marR="0" marT="0" marB="0" anchor="ctr"/>
                </a:tc>
                <a:tc>
                  <a:txBody>
                    <a:bodyPr/>
                    <a:lstStyle/>
                    <a:p>
                      <a:pPr algn="ctr"/>
                      <a:r>
                        <a:rPr lang="en-US">
                          <a:effectLst/>
                          <a:latin typeface="Open Sans"/>
                          <a:ea typeface="Open Sans"/>
                          <a:cs typeface="Open Sans"/>
                        </a:rPr>
                        <a:t>390 ind.</a:t>
                      </a:r>
                    </a:p>
                  </a:txBody>
                  <a:tcPr marL="0" marR="0" marT="0" marB="0" anchor="b"/>
                </a:tc>
                <a:extLst>
                  <a:ext uri="{0D108BD9-81ED-4DB2-BD59-A6C34878D82A}">
                    <a16:rowId xmlns:a16="http://schemas.microsoft.com/office/drawing/2014/main" val="3696243190"/>
                  </a:ext>
                </a:extLst>
              </a:tr>
            </a:tbl>
          </a:graphicData>
        </a:graphic>
      </p:graphicFrame>
    </p:spTree>
    <p:custDataLst>
      <p:tags r:id="rId1"/>
    </p:custDataLst>
    <p:extLst>
      <p:ext uri="{BB962C8B-B14F-4D97-AF65-F5344CB8AC3E}">
        <p14:creationId xmlns:p14="http://schemas.microsoft.com/office/powerpoint/2010/main" val="190370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fontAlgn="base">
              <a:spcAft>
                <a:spcPts val="1200"/>
              </a:spcAft>
              <a:buFont typeface="Arial"/>
              <a:buChar char="•"/>
            </a:pPr>
            <a:r>
              <a:rPr lang="en-US" sz="2000">
                <a:solidFill>
                  <a:srgbClr val="000000"/>
                </a:solidFill>
                <a:latin typeface="Open Sans"/>
                <a:ea typeface="Open Sans"/>
                <a:cs typeface="Open Sans"/>
              </a:rPr>
              <a:t>Large-scale assurances frontloading exercise to begin tomorrow afternoon (Thursday, November 4)</a:t>
            </a:r>
          </a:p>
          <a:p>
            <a:pPr marL="285750" indent="-285750">
              <a:spcAft>
                <a:spcPts val="1200"/>
              </a:spcAft>
              <a:buFont typeface="Arial"/>
              <a:buChar char="•"/>
            </a:pPr>
            <a:r>
              <a:rPr lang="en-US" sz="2000">
                <a:solidFill>
                  <a:srgbClr val="000000"/>
                </a:solidFill>
                <a:latin typeface="Open Sans"/>
                <a:ea typeface="Open Sans"/>
                <a:cs typeface="Open Sans"/>
              </a:rPr>
              <a:t>6,000+ individuals will be placed with USCCB affiliates</a:t>
            </a:r>
          </a:p>
          <a:p>
            <a:pPr marL="285750" indent="-285750">
              <a:spcAft>
                <a:spcPts val="1200"/>
              </a:spcAft>
              <a:buFont typeface="Arial"/>
              <a:buChar char="•"/>
            </a:pPr>
            <a:r>
              <a:rPr lang="en-US" sz="2000">
                <a:solidFill>
                  <a:srgbClr val="000000"/>
                </a:solidFill>
                <a:latin typeface="Open Sans"/>
                <a:ea typeface="Open Sans"/>
                <a:cs typeface="Open Sans"/>
              </a:rPr>
              <a:t>Affiliates in non-impacted locations will have 48 hours to assure/reject cases</a:t>
            </a:r>
          </a:p>
          <a:p>
            <a:pPr marL="285750" indent="-285750">
              <a:spcAft>
                <a:spcPts val="1200"/>
              </a:spcAft>
              <a:buFont typeface="Arial"/>
              <a:buChar char="•"/>
            </a:pPr>
            <a:r>
              <a:rPr lang="en-US" sz="2000">
                <a:solidFill>
                  <a:srgbClr val="000000"/>
                </a:solidFill>
                <a:latin typeface="Open Sans"/>
                <a:ea typeface="Open Sans"/>
                <a:cs typeface="Open Sans"/>
              </a:rPr>
              <a:t>Affiliates in impacted locations will have one week to assure/reject cases</a:t>
            </a:r>
            <a:endPar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APA Assurances Update</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77323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fontAlgn="base">
              <a:spcAft>
                <a:spcPts val="1200"/>
              </a:spcAft>
              <a:buFont typeface="Arial"/>
              <a:buChar char="•"/>
            </a:pPr>
            <a:r>
              <a:rPr lang="en-US" sz="2000">
                <a:solidFill>
                  <a:srgbClr val="000000"/>
                </a:solidFill>
                <a:latin typeface="Open Sans"/>
                <a:ea typeface="Open Sans"/>
                <a:cs typeface="Open Sans"/>
              </a:rPr>
              <a:t>55k Afghans remain at safe havens that are eligible for APA benefits</a:t>
            </a:r>
          </a:p>
          <a:p>
            <a:pPr marL="285750" indent="-285750">
              <a:spcAft>
                <a:spcPts val="1200"/>
              </a:spcAft>
              <a:buFont typeface="Arial"/>
              <a:buChar char="•"/>
            </a:pPr>
            <a:r>
              <a:rPr lang="en-US" sz="2000">
                <a:solidFill>
                  <a:srgbClr val="000000"/>
                </a:solidFill>
                <a:latin typeface="Open Sans"/>
                <a:ea typeface="Open Sans"/>
                <a:cs typeface="Open Sans"/>
              </a:rPr>
              <a:t>USG planning to resettle 3,900 Afghans per week between now and Feb 15, 2022</a:t>
            </a:r>
          </a:p>
          <a:p>
            <a:pPr marL="285750" indent="-285750">
              <a:spcAft>
                <a:spcPts val="1200"/>
              </a:spcAft>
              <a:buFont typeface="Arial"/>
              <a:buChar char="•"/>
            </a:pPr>
            <a:r>
              <a:rPr lang="en-US" sz="2000">
                <a:solidFill>
                  <a:srgbClr val="000000"/>
                </a:solidFill>
                <a:latin typeface="Open Sans"/>
                <a:ea typeface="Open Sans"/>
                <a:cs typeface="Open Sans"/>
              </a:rPr>
              <a:t>Weekly numbers will increase if a decision is made to close safe havens earlier than Feb 15, 2022</a:t>
            </a:r>
          </a:p>
          <a:p>
            <a:pPr marL="285750" indent="-285750">
              <a:spcAft>
                <a:spcPts val="1200"/>
              </a:spcAft>
              <a:buFont typeface="Arial"/>
              <a:buChar char="•"/>
            </a:pPr>
            <a:r>
              <a:rPr lang="en-US" sz="2000">
                <a:solidFill>
                  <a:srgbClr val="000000"/>
                </a:solidFill>
                <a:latin typeface="Open Sans"/>
                <a:ea typeface="Open Sans"/>
                <a:cs typeface="Open Sans"/>
              </a:rPr>
              <a:t>Travel bookings will continue six days per week (no travel on Sunday)</a:t>
            </a:r>
            <a:endPar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1200"/>
              </a:spcAft>
              <a:buFont typeface="Arial"/>
              <a:buChar char="•"/>
            </a:pPr>
            <a:r>
              <a:rPr lang="en-US" sz="2000">
                <a:solidFill>
                  <a:srgbClr val="000000"/>
                </a:solidFill>
                <a:latin typeface="Open Sans"/>
                <a:ea typeface="Open Sans"/>
                <a:cs typeface="Open Sans"/>
              </a:rPr>
              <a:t>We will have Afghan arrivals during Thanksgiving week and throughout December but at reduced numbers over the Thanksgiving and Christmas weeks.</a:t>
            </a:r>
            <a:endPar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1200"/>
              </a:spcAft>
              <a:buFont typeface="Arial"/>
              <a:buChar char="•"/>
            </a:pPr>
            <a:endPar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APA Arrivals Update</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78073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a:ea typeface="Open Sans"/>
                <a:cs typeface="Open Sans"/>
              </a:rPr>
              <a:t>Housing Outreach</a:t>
            </a:r>
          </a:p>
          <a:p>
            <a:pPr algn="l" rtl="0" fontAlgn="base"/>
            <a:r>
              <a:rPr lang="en-US" sz="1600" b="0" i="0">
                <a:solidFill>
                  <a:srgbClr val="000000"/>
                </a:solidFill>
                <a:effectLst/>
                <a:latin typeface="Open Sans"/>
                <a:ea typeface="Open Sans"/>
                <a:cs typeface="Open Sans"/>
              </a:rPr>
              <a:t>DHS has been connecting RA’s with property management companies that are willing to waive credit checks and employment requirements for new arrivals. Housing packet on </a:t>
            </a:r>
            <a:r>
              <a:rPr lang="en-US" sz="1600" b="0" i="0" err="1">
                <a:solidFill>
                  <a:srgbClr val="000000"/>
                </a:solidFill>
                <a:effectLst/>
                <a:latin typeface="Open Sans"/>
                <a:ea typeface="Open Sans"/>
                <a:cs typeface="Open Sans"/>
              </a:rPr>
              <a:t>MRSConnect</a:t>
            </a:r>
            <a:r>
              <a:rPr lang="en-US" sz="1600" b="0" i="0">
                <a:solidFill>
                  <a:srgbClr val="000000"/>
                </a:solidFill>
                <a:effectLst/>
                <a:latin typeface="Open Sans"/>
                <a:ea typeface="Open Sans"/>
                <a:cs typeface="Open Sans"/>
              </a:rPr>
              <a:t>.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a:ea typeface="Open Sans"/>
                <a:cs typeface="Open Sans"/>
              </a:rPr>
              <a:t>APA Funding Update</a:t>
            </a:r>
          </a:p>
          <a:p>
            <a:pPr fontAlgn="base"/>
            <a:r>
              <a:rPr lang="en-US" sz="1600" b="0" i="0">
                <a:solidFill>
                  <a:srgbClr val="000000"/>
                </a:solidFill>
                <a:effectLst/>
                <a:latin typeface="Open Sans"/>
                <a:ea typeface="Open Sans"/>
                <a:cs typeface="Open Sans"/>
              </a:rPr>
              <a:t>USCCB has concluded budget negotiations and anticipate receiving our new APA award soon. </a:t>
            </a:r>
            <a:r>
              <a:rPr lang="en-US" sz="1600" b="1" i="0">
                <a:solidFill>
                  <a:srgbClr val="000000"/>
                </a:solidFill>
                <a:effectLst/>
                <a:latin typeface="Open Sans"/>
                <a:ea typeface="Open Sans"/>
                <a:cs typeface="Open Sans"/>
              </a:rPr>
              <a:t> </a:t>
            </a:r>
            <a:r>
              <a:rPr lang="en-US" sz="1600" b="0" i="0">
                <a:solidFill>
                  <a:srgbClr val="000000"/>
                </a:solidFill>
                <a:effectLst/>
                <a:latin typeface="Open Sans"/>
                <a:ea typeface="Open Sans"/>
                <a:cs typeface="Open Sans"/>
              </a:rPr>
              <a:t>We will not know until we have the final award, but anticipate that PRM will </a:t>
            </a:r>
            <a:r>
              <a:rPr lang="en-US" sz="1600">
                <a:solidFill>
                  <a:srgbClr val="000000"/>
                </a:solidFill>
                <a:latin typeface="Open Sans"/>
                <a:ea typeface="Open Sans"/>
                <a:cs typeface="Open Sans"/>
              </a:rPr>
              <a:t>fund </a:t>
            </a:r>
            <a:r>
              <a:rPr lang="en-US" sz="1600" b="0" i="0">
                <a:solidFill>
                  <a:srgbClr val="000000"/>
                </a:solidFill>
                <a:effectLst/>
                <a:latin typeface="Open Sans"/>
                <a:ea typeface="Open Sans"/>
                <a:cs typeface="Open Sans"/>
              </a:rPr>
              <a:t>all Capacity Development Requests.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a:ea typeface="Open Sans"/>
                <a:cs typeface="Open Sans"/>
              </a:rPr>
              <a:t>PC Supplemental Update</a:t>
            </a:r>
          </a:p>
          <a:p>
            <a:pPr algn="l" rtl="0" fontAlgn="base"/>
            <a:r>
              <a:rPr lang="en-US" sz="1600" b="0" i="0">
                <a:solidFill>
                  <a:srgbClr val="000000"/>
                </a:solidFill>
                <a:effectLst/>
                <a:latin typeface="Open Sans"/>
                <a:ea typeface="Open Sans"/>
                <a:cs typeface="Open Sans"/>
              </a:rPr>
              <a:t>USCCB submitted a request to ORR Friday for PC Supplemental Funding. We are waiting on ORR to actually make us an award,  but hope to be in touch with your offices next week regarding next steps.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Information">
            <a:extLst>
              <a:ext uri="{FF2B5EF4-FFF2-40B4-BE49-F238E27FC236}">
                <a16:creationId xmlns:a16="http://schemas.microsoft.com/office/drawing/2014/main" id="{610EBC2F-A3EF-481C-8AF0-55A4D2B5D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0553" y="5551054"/>
            <a:ext cx="1226642" cy="1226642"/>
          </a:xfrm>
          <a:prstGeom prst="rect">
            <a:avLst/>
          </a:prstGeom>
        </p:spPr>
      </p:pic>
    </p:spTree>
    <p:custDataLst>
      <p:tags r:id="rId1"/>
    </p:custDataLst>
    <p:extLst>
      <p:ext uri="{BB962C8B-B14F-4D97-AF65-F5344CB8AC3E}">
        <p14:creationId xmlns:p14="http://schemas.microsoft.com/office/powerpoint/2010/main" val="256158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Documentation Feedback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357FE810-C731-40ED-9211-1C3763DD6F9C}"/>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I-94</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Those who entered with passports are able to access I-94 through the I-94 website. Those who did not enter with passports may not be able to access I-94 on the I-94 website. PRM is suggesting CBP One as a tool, and we heard that at least one affiliate found this helpful last week.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Question:</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Is CBP One working for offices?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EAD</a:t>
            </a:r>
          </a:p>
          <a:p>
            <a:pPr algn="l" rtl="0" fontAlgn="base"/>
            <a:r>
              <a:rPr lang="en-US" sz="1600" b="0" i="0">
                <a:solidFill>
                  <a:srgbClr val="000000"/>
                </a:solidFill>
                <a:effectLst/>
                <a:latin typeface="Open Sans"/>
                <a:ea typeface="Open Sans"/>
                <a:cs typeface="Open Sans"/>
              </a:rPr>
              <a:t>IOM is working hard to clear the backlog of EAD mailings, is through </a:t>
            </a:r>
            <a:r>
              <a:rPr lang="en-US" sz="1600">
                <a:solidFill>
                  <a:srgbClr val="000000"/>
                </a:solidFill>
                <a:latin typeface="Open Sans"/>
                <a:ea typeface="Open Sans"/>
                <a:cs typeface="Open Sans"/>
              </a:rPr>
              <a:t>60%</a:t>
            </a:r>
            <a:r>
              <a:rPr lang="en-US" sz="1600" b="0" i="0">
                <a:solidFill>
                  <a:srgbClr val="000000"/>
                </a:solidFill>
                <a:effectLst/>
                <a:latin typeface="Open Sans"/>
                <a:ea typeface="Open Sans"/>
                <a:cs typeface="Open Sans"/>
              </a:rPr>
              <a:t> of the backlog. Once they are caught up, they intend to get EAD’s out as cases travel. Applicants can check the status at the USCIS Case Status Online Tracker. If the EAD has been issued, and you have not seen it mailed to your office 6 weeks post-arrival, reach out to </a:t>
            </a:r>
            <a:r>
              <a:rPr lang="en-US" sz="1600" b="0" i="0" u="sng" strike="noStrike">
                <a:solidFill>
                  <a:srgbClr val="0563C1"/>
                </a:solidFill>
                <a:effectLst/>
                <a:latin typeface="Open Sans"/>
                <a:ea typeface="Open Sans"/>
                <a:cs typeface="Open Sans"/>
                <a:hlinkClick r:id="rId3"/>
              </a:rPr>
              <a:t>APA_Documentation@usccb.org</a:t>
            </a:r>
            <a:r>
              <a:rPr lang="en-US" sz="1600" b="0" i="0">
                <a:solidFill>
                  <a:srgbClr val="000000"/>
                </a:solidFill>
                <a:effectLst/>
                <a:latin typeface="Open Sans"/>
                <a:ea typeface="Open Sans"/>
                <a:cs typeface="Open Sans"/>
              </a:rPr>
              <a:t>, and we will follow up with IOM.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Question</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Are you seeing an increase of EAD mailings? Do parolees have receipt numbers for their EADs? </a:t>
            </a:r>
          </a:p>
          <a:p>
            <a:pPr algn="l" rtl="0" fontAlgn="base">
              <a:spcAft>
                <a:spcPts val="600"/>
              </a:spcAft>
            </a:pPr>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266464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Documentation Feedback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357FE810-C731-40ED-9211-1C3763DD6F9C}"/>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SSN</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Social Security cards were requested in tandem with each EAD application. There was an initial hiccup that resulted in a delay in initiating 30,000 cards that has now been resolved. SSN has sent cards to IOM in unmarked envelopes, resulting in challenges distributing them to affiliate offices as many parolees have the same name. There is an interagency working group that is working towards a solution, they hope to be able to provide USCCB with additional information by the end of the week.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u="sng">
                <a:solidFill>
                  <a:srgbClr val="000000"/>
                </a:solidFill>
                <a:effectLst/>
                <a:latin typeface="Open Sans" panose="020B0606030504020204" pitchFamily="34" charset="0"/>
                <a:ea typeface="Open Sans" panose="020B0606030504020204" pitchFamily="34" charset="0"/>
                <a:cs typeface="Open Sans" panose="020B0606030504020204" pitchFamily="34" charset="0"/>
              </a:rPr>
              <a:t>Next Steps:</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Where possible, until there is more clarity from federal partners, resettlement agencies should make an appointment with their local field offices to apply for a copy of the Social Security Card (or an initial card if it has not yet been processed by SSA). </a:t>
            </a:r>
          </a:p>
          <a:p>
            <a:pPr algn="l" rtl="0" fontAlgn="base">
              <a:spcAft>
                <a:spcPts val="600"/>
              </a:spcAft>
            </a:pPr>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419372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357FE810-C731-40ED-9211-1C3763DD6F9C}"/>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Webinar: Emergency Case Management for APA Clients</a:t>
            </a:r>
          </a:p>
          <a:p>
            <a:pPr marL="285750" indent="-285750" algn="l" rtl="0" fontAlgn="base">
              <a:spcAft>
                <a:spcPts val="600"/>
              </a:spcAft>
              <a:buFont typeface="Arial" panose="020B0604020202020204" pitchFamily="34" charset="0"/>
              <a:buChar char="•"/>
            </a:pPr>
            <a:r>
              <a:rPr lang="en-US" sz="16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Tomorrow </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(Thursday, 11/4) at 1:00pm ET, R</a:t>
            </a:r>
            <a:r>
              <a:rPr lang="en-US" sz="16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egister for the webinar </a:t>
            </a:r>
            <a:r>
              <a:rPr lang="en-US" sz="1600" b="0" i="0" u="sng" strike="noStrike">
                <a:solidFill>
                  <a:srgbClr val="1D50DE"/>
                </a:solidFill>
                <a:effectLst/>
                <a:latin typeface="Open Sans" panose="020B0606030504020204" pitchFamily="34" charset="0"/>
                <a:ea typeface="Open Sans" panose="020B0606030504020204" pitchFamily="34" charset="0"/>
                <a:cs typeface="Open Sans" panose="020B0606030504020204" pitchFamily="34" charset="0"/>
                <a:hlinkClick r:id="rId3"/>
              </a:rPr>
              <a:t>here</a:t>
            </a:r>
            <a:r>
              <a:rPr lang="en-US" sz="1600" b="0" i="0">
                <a:solidFill>
                  <a:srgbClr val="524A4B"/>
                </a:solidFill>
                <a:effectLst/>
                <a:latin typeface="Open Sans" panose="020B0606030504020204" pitchFamily="34" charset="0"/>
                <a:ea typeface="Open Sans" panose="020B0606030504020204" pitchFamily="34" charset="0"/>
                <a:cs typeface="Open Sans" panose="020B0606030504020204" pitchFamily="34" charset="0"/>
              </a:rPr>
              <a:t> </a:t>
            </a:r>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The webinar will focus on identifying the most urgent client needs, prioritizing applicable APA services, making the most of the flexibilities outlined in the APA Cooperative Agreement, and addressing secondary trauma.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We encourage any APA direct service staff to attend in addition to staff who are interested in learning more about triage, stress management, and preventing staff burnout. </a:t>
            </a:r>
          </a:p>
        </p:txBody>
      </p:sp>
    </p:spTree>
    <p:custDataLst>
      <p:tags r:id="rId1"/>
    </p:custDataLst>
    <p:extLst>
      <p:ext uri="{BB962C8B-B14F-4D97-AF65-F5344CB8AC3E}">
        <p14:creationId xmlns:p14="http://schemas.microsoft.com/office/powerpoint/2010/main" val="1508232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357FE810-C731-40ED-9211-1C3763DD6F9C}"/>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 Case File and Administrative Documents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Cash-Based Model: USCCB is developing a policy template that you can adjust to meet your program. This will be launched on </a:t>
            </a:r>
            <a:r>
              <a:rPr lang="en-US" sz="16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tomorrow as part of the Emergency Case Management webinar.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Revised supply checklist – condensed to include only what is minimally required by the APA Cooperative Agreement (will also launch tomorrow as part of the webinar)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Question for the network: preference for using USCCB forms vs. agency forms? </a:t>
            </a:r>
          </a:p>
          <a:p>
            <a:pPr marL="285750" indent="-285750" algn="l" rtl="0" fontAlgn="base">
              <a:buFont typeface="Arial" panose="020B0604020202020204" pitchFamily="34" charset="0"/>
              <a:buChar char="•"/>
            </a:pPr>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 Walk-Ins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We are starting to get approvals for the vast majority of cases. To-date PRM has approved 130 cases totaling 300 individuals within the USCCB network.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To help support this effort we are bringing on 2 temps to speed this process up even more.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We encourage you to review the guidance on </a:t>
            </a:r>
            <a:r>
              <a:rPr lang="en-US" sz="16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for both walk-in submissions and I-94 correction requests, especially the information about the CBP One app. </a:t>
            </a:r>
          </a:p>
        </p:txBody>
      </p:sp>
    </p:spTree>
    <p:custDataLst>
      <p:tags r:id="rId1"/>
    </p:custDataLst>
    <p:extLst>
      <p:ext uri="{BB962C8B-B14F-4D97-AF65-F5344CB8AC3E}">
        <p14:creationId xmlns:p14="http://schemas.microsoft.com/office/powerpoint/2010/main" val="1187237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AB17A3-6B4C-4EA3-BE42-4AFF908CF0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2021-11-03T17:50:11Z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y fmtid="{D5CDD505-2E9C-101B-9397-08002B2CF9AE}" pid="3" name="ArticulateGUID">
    <vt:lpwstr>3965B84F-211B-4BE7-A058-976FC537865C</vt:lpwstr>
  </property>
  <property fmtid="{D5CDD505-2E9C-101B-9397-08002B2CF9AE}" pid="4" name="ArticulatePath">
    <vt:lpwstr>https://usccb.sharepoint.com/sites/AfghanPlacementandAssistanceAPA/Shared Documents/General/Weekly APA Calls/APA Call October 20</vt:lpwstr>
  </property>
</Properties>
</file>