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74" r:id="rId6"/>
    <p:sldId id="279" r:id="rId7"/>
    <p:sldId id="291" r:id="rId8"/>
    <p:sldId id="284" r:id="rId9"/>
    <p:sldId id="287" r:id="rId10"/>
    <p:sldId id="292" r:id="rId11"/>
    <p:sldId id="256" r:id="rId12"/>
    <p:sldId id="257" r:id="rId13"/>
    <p:sldId id="258" r:id="rId14"/>
    <p:sldId id="276" r:id="rId15"/>
    <p:sldId id="27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8556C-B91D-47D3-9D71-49CA1CAAD296}" v="612" dt="2021-11-17T17:10:49.535"/>
    <p1510:client id="{7F6A2A1C-6233-458D-BB5F-8F278666D4FF}" vWet="2" dt="2021-11-17T16:46:16.367"/>
    <p1510:client id="{93A6023B-6A1C-467C-A6D0-3609E2CCD63F}" v="118" dt="2021-11-17T15:55:06.304"/>
    <p1510:client id="{CA572205-301E-4708-B3AC-BF5FC51EBBB7}" v="210" dt="2021-11-17T17:55:23.995"/>
    <p1510:client id="{CEC0B517-F7C0-49F8-89A6-0D3D8E5D38F5}" v="287" dt="2021-11-17T16:55:09.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44"/>
        <p:guide pos="72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yton Smith" userId="S::psmith@usccb.org::27dab001-170f-4fa8-af7a-dfe0310cd5ac" providerId="AD" clId="Web-{9EEA9595-A8AF-F1ED-AD62-BF4D1ADB9F7D}"/>
    <pc:docChg chg="delSld modSld">
      <pc:chgData name="Peyton Smith" userId="S::psmith@usccb.org::27dab001-170f-4fa8-af7a-dfe0310cd5ac" providerId="AD" clId="Web-{9EEA9595-A8AF-F1ED-AD62-BF4D1ADB9F7D}" dt="2021-10-13T16:42:50.389" v="220" actId="20577"/>
      <pc:docMkLst>
        <pc:docMk/>
      </pc:docMkLst>
      <pc:sldChg chg="modSp">
        <pc:chgData name="Peyton Smith" userId="S::psmith@usccb.org::27dab001-170f-4fa8-af7a-dfe0310cd5ac" providerId="AD" clId="Web-{9EEA9595-A8AF-F1ED-AD62-BF4D1ADB9F7D}" dt="2021-10-13T16:42:50.389" v="220" actId="20577"/>
        <pc:sldMkLst>
          <pc:docMk/>
          <pc:sldMk cId="3785008760" sldId="275"/>
        </pc:sldMkLst>
        <pc:spChg chg="mod">
          <ac:chgData name="Peyton Smith" userId="S::psmith@usccb.org::27dab001-170f-4fa8-af7a-dfe0310cd5ac" providerId="AD" clId="Web-{9EEA9595-A8AF-F1ED-AD62-BF4D1ADB9F7D}" dt="2021-10-13T16:42:50.389" v="220" actId="20577"/>
          <ac:spMkLst>
            <pc:docMk/>
            <pc:sldMk cId="3785008760" sldId="275"/>
            <ac:spMk id="7" creationId="{E328FAFA-2A49-439E-A410-091591BE2634}"/>
          </ac:spMkLst>
        </pc:spChg>
        <pc:spChg chg="mod">
          <ac:chgData name="Peyton Smith" userId="S::psmith@usccb.org::27dab001-170f-4fa8-af7a-dfe0310cd5ac" providerId="AD" clId="Web-{9EEA9595-A8AF-F1ED-AD62-BF4D1ADB9F7D}" dt="2021-10-13T15:54:28.322" v="4" actId="20577"/>
          <ac:spMkLst>
            <pc:docMk/>
            <pc:sldMk cId="3785008760" sldId="275"/>
            <ac:spMk id="9" creationId="{1A74A54E-DA79-4E10-9EA5-A4839EF12BF1}"/>
          </ac:spMkLst>
        </pc:spChg>
      </pc:sldChg>
      <pc:sldChg chg="modSp">
        <pc:chgData name="Peyton Smith" userId="S::psmith@usccb.org::27dab001-170f-4fa8-af7a-dfe0310cd5ac" providerId="AD" clId="Web-{9EEA9595-A8AF-F1ED-AD62-BF4D1ADB9F7D}" dt="2021-10-13T16:32:03.711" v="167" actId="20577"/>
        <pc:sldMkLst>
          <pc:docMk/>
          <pc:sldMk cId="1396480087" sldId="276"/>
        </pc:sldMkLst>
        <pc:spChg chg="mod">
          <ac:chgData name="Peyton Smith" userId="S::psmith@usccb.org::27dab001-170f-4fa8-af7a-dfe0310cd5ac" providerId="AD" clId="Web-{9EEA9595-A8AF-F1ED-AD62-BF4D1ADB9F7D}" dt="2021-10-13T16:32:03.711" v="167" actId="20577"/>
          <ac:spMkLst>
            <pc:docMk/>
            <pc:sldMk cId="1396480087" sldId="276"/>
            <ac:spMk id="10" creationId="{1B474D73-94F3-4C13-B6B4-BFD5BEDB9FA1}"/>
          </ac:spMkLst>
        </pc:spChg>
        <pc:picChg chg="mod">
          <ac:chgData name="Peyton Smith" userId="S::psmith@usccb.org::27dab001-170f-4fa8-af7a-dfe0310cd5ac" providerId="AD" clId="Web-{9EEA9595-A8AF-F1ED-AD62-BF4D1ADB9F7D}" dt="2021-10-13T16:06:12.534" v="129" actId="1076"/>
          <ac:picMkLst>
            <pc:docMk/>
            <pc:sldMk cId="1396480087" sldId="276"/>
            <ac:picMk id="12" creationId="{69EDD737-EE67-48ED-A090-131B43C3E284}"/>
          </ac:picMkLst>
        </pc:picChg>
      </pc:sldChg>
      <pc:sldChg chg="modSp">
        <pc:chgData name="Peyton Smith" userId="S::psmith@usccb.org::27dab001-170f-4fa8-af7a-dfe0310cd5ac" providerId="AD" clId="Web-{9EEA9595-A8AF-F1ED-AD62-BF4D1ADB9F7D}" dt="2021-10-13T16:33:03.479" v="180" actId="20577"/>
        <pc:sldMkLst>
          <pc:docMk/>
          <pc:sldMk cId="1055856648" sldId="281"/>
        </pc:sldMkLst>
        <pc:spChg chg="mod">
          <ac:chgData name="Peyton Smith" userId="S::psmith@usccb.org::27dab001-170f-4fa8-af7a-dfe0310cd5ac" providerId="AD" clId="Web-{9EEA9595-A8AF-F1ED-AD62-BF4D1ADB9F7D}" dt="2021-10-13T16:33:03.479" v="180" actId="20577"/>
          <ac:spMkLst>
            <pc:docMk/>
            <pc:sldMk cId="1055856648" sldId="281"/>
            <ac:spMk id="7" creationId="{E328FAFA-2A49-439E-A410-091591BE2634}"/>
          </ac:spMkLst>
        </pc:spChg>
      </pc:sldChg>
      <pc:sldChg chg="modSp">
        <pc:chgData name="Peyton Smith" userId="S::psmith@usccb.org::27dab001-170f-4fa8-af7a-dfe0310cd5ac" providerId="AD" clId="Web-{9EEA9595-A8AF-F1ED-AD62-BF4D1ADB9F7D}" dt="2021-10-13T16:34:37.044" v="199" actId="20577"/>
        <pc:sldMkLst>
          <pc:docMk/>
          <pc:sldMk cId="984129202" sldId="282"/>
        </pc:sldMkLst>
        <pc:spChg chg="mod">
          <ac:chgData name="Peyton Smith" userId="S::psmith@usccb.org::27dab001-170f-4fa8-af7a-dfe0310cd5ac" providerId="AD" clId="Web-{9EEA9595-A8AF-F1ED-AD62-BF4D1ADB9F7D}" dt="2021-10-13T16:34:37.044" v="199" actId="20577"/>
          <ac:spMkLst>
            <pc:docMk/>
            <pc:sldMk cId="984129202" sldId="282"/>
            <ac:spMk id="7" creationId="{E328FAFA-2A49-439E-A410-091591BE2634}"/>
          </ac:spMkLst>
        </pc:spChg>
      </pc:sldChg>
      <pc:sldChg chg="modSp">
        <pc:chgData name="Peyton Smith" userId="S::psmith@usccb.org::27dab001-170f-4fa8-af7a-dfe0310cd5ac" providerId="AD" clId="Web-{9EEA9595-A8AF-F1ED-AD62-BF4D1ADB9F7D}" dt="2021-10-13T16:42:16.028" v="212" actId="20577"/>
        <pc:sldMkLst>
          <pc:docMk/>
          <pc:sldMk cId="773233228" sldId="284"/>
        </pc:sldMkLst>
        <pc:spChg chg="mod">
          <ac:chgData name="Peyton Smith" userId="S::psmith@usccb.org::27dab001-170f-4fa8-af7a-dfe0310cd5ac" providerId="AD" clId="Web-{9EEA9595-A8AF-F1ED-AD62-BF4D1ADB9F7D}" dt="2021-10-13T16:42:16.028" v="212" actId="20577"/>
          <ac:spMkLst>
            <pc:docMk/>
            <pc:sldMk cId="773233228" sldId="284"/>
            <ac:spMk id="7" creationId="{E328FAFA-2A49-439E-A410-091591BE2634}"/>
          </ac:spMkLst>
        </pc:spChg>
      </pc:sldChg>
      <pc:sldChg chg="del">
        <pc:chgData name="Peyton Smith" userId="S::psmith@usccb.org::27dab001-170f-4fa8-af7a-dfe0310cd5ac" providerId="AD" clId="Web-{9EEA9595-A8AF-F1ED-AD62-BF4D1ADB9F7D}" dt="2021-10-13T15:54:54.495" v="5"/>
        <pc:sldMkLst>
          <pc:docMk/>
          <pc:sldMk cId="617936811" sldId="285"/>
        </pc:sldMkLst>
      </pc:sldChg>
    </pc:docChg>
  </pc:docChgLst>
  <pc:docChgLst>
    <pc:chgData name="Peyton Smith" userId="27dab001-170f-4fa8-af7a-dfe0310cd5ac" providerId="ADAL" clId="{00421BB9-5F2C-4113-976A-38EDEDEB2AB9}"/>
    <pc:docChg chg="undo custSel addSld delSld modSld replTag delTag">
      <pc:chgData name="Peyton Smith" userId="27dab001-170f-4fa8-af7a-dfe0310cd5ac" providerId="ADAL" clId="{00421BB9-5F2C-4113-976A-38EDEDEB2AB9}" dt="2021-10-20T17:46:10.847" v="867"/>
      <pc:docMkLst>
        <pc:docMk/>
      </pc:docMkLst>
      <pc:sldChg chg="modSp del mod replTag delTag">
        <pc:chgData name="Peyton Smith" userId="27dab001-170f-4fa8-af7a-dfe0310cd5ac" providerId="ADAL" clId="{00421BB9-5F2C-4113-976A-38EDEDEB2AB9}" dt="2021-10-20T17:42:54.201" v="842" actId="47"/>
        <pc:sldMkLst>
          <pc:docMk/>
          <pc:sldMk cId="195410432" sldId="257"/>
        </pc:sldMkLst>
        <pc:spChg chg="mod">
          <ac:chgData name="Peyton Smith" userId="27dab001-170f-4fa8-af7a-dfe0310cd5ac" providerId="ADAL" clId="{00421BB9-5F2C-4113-976A-38EDEDEB2AB9}" dt="2021-10-20T17:42:51.666" v="839" actId="20577"/>
          <ac:spMkLst>
            <pc:docMk/>
            <pc:sldMk cId="195410432" sldId="257"/>
            <ac:spMk id="8" creationId="{6344CB4F-ACCB-41E2-8BEE-0DA281808FE2}"/>
          </ac:spMkLst>
        </pc:spChg>
      </pc:sldChg>
      <pc:sldChg chg="replTag delTag">
        <pc:chgData name="Peyton Smith" userId="27dab001-170f-4fa8-af7a-dfe0310cd5ac" providerId="ADAL" clId="{00421BB9-5F2C-4113-976A-38EDEDEB2AB9}" dt="2021-10-20T17:46:10.813" v="865"/>
        <pc:sldMkLst>
          <pc:docMk/>
          <pc:sldMk cId="3658158777" sldId="274"/>
        </pc:sldMkLst>
      </pc:sldChg>
      <pc:sldChg chg="modSp mod replTag delTag">
        <pc:chgData name="Peyton Smith" userId="27dab001-170f-4fa8-af7a-dfe0310cd5ac" providerId="ADAL" clId="{00421BB9-5F2C-4113-976A-38EDEDEB2AB9}" dt="2021-10-20T17:43:06.241" v="852"/>
        <pc:sldMkLst>
          <pc:docMk/>
          <pc:sldMk cId="3785008760" sldId="275"/>
        </pc:sldMkLst>
        <pc:spChg chg="mod">
          <ac:chgData name="Peyton Smith" userId="27dab001-170f-4fa8-af7a-dfe0310cd5ac" providerId="ADAL" clId="{00421BB9-5F2C-4113-976A-38EDEDEB2AB9}" dt="2021-10-20T17:18:41.886" v="309" actId="20577"/>
          <ac:spMkLst>
            <pc:docMk/>
            <pc:sldMk cId="3785008760" sldId="275"/>
            <ac:spMk id="7" creationId="{E328FAFA-2A49-439E-A410-091591BE2634}"/>
          </ac:spMkLst>
        </pc:spChg>
      </pc:sldChg>
      <pc:sldChg chg="addSp delSp modSp mod replTag delTag">
        <pc:chgData name="Peyton Smith" userId="27dab001-170f-4fa8-af7a-dfe0310cd5ac" providerId="ADAL" clId="{00421BB9-5F2C-4113-976A-38EDEDEB2AB9}" dt="2021-10-20T17:41:54.613" v="793"/>
        <pc:sldMkLst>
          <pc:docMk/>
          <pc:sldMk cId="1396480087" sldId="276"/>
        </pc:sldMkLst>
        <pc:spChg chg="mod">
          <ac:chgData name="Peyton Smith" userId="27dab001-170f-4fa8-af7a-dfe0310cd5ac" providerId="ADAL" clId="{00421BB9-5F2C-4113-976A-38EDEDEB2AB9}" dt="2021-10-20T14:53:59.098" v="247" actId="20577"/>
          <ac:spMkLst>
            <pc:docMk/>
            <pc:sldMk cId="1396480087" sldId="276"/>
            <ac:spMk id="2" creationId="{F2A68DDA-51E2-4BD9-A822-E7C1DFE1BAC1}"/>
          </ac:spMkLst>
        </pc:spChg>
        <pc:spChg chg="del">
          <ac:chgData name="Peyton Smith" userId="27dab001-170f-4fa8-af7a-dfe0310cd5ac" providerId="ADAL" clId="{00421BB9-5F2C-4113-976A-38EDEDEB2AB9}" dt="2021-10-20T14:02:06.547" v="15" actId="478"/>
          <ac:spMkLst>
            <pc:docMk/>
            <pc:sldMk cId="1396480087" sldId="276"/>
            <ac:spMk id="6" creationId="{D050446B-A743-4C20-9E9C-5E82EB263774}"/>
          </ac:spMkLst>
        </pc:spChg>
        <pc:spChg chg="add mod">
          <ac:chgData name="Peyton Smith" userId="27dab001-170f-4fa8-af7a-dfe0310cd5ac" providerId="ADAL" clId="{00421BB9-5F2C-4113-976A-38EDEDEB2AB9}" dt="2021-10-20T14:02:06.822" v="16"/>
          <ac:spMkLst>
            <pc:docMk/>
            <pc:sldMk cId="1396480087" sldId="276"/>
            <ac:spMk id="7" creationId="{9314B571-E407-4DE2-A69A-9CA52EBA513D}"/>
          </ac:spMkLst>
        </pc:spChg>
        <pc:spChg chg="mod">
          <ac:chgData name="Peyton Smith" userId="27dab001-170f-4fa8-af7a-dfe0310cd5ac" providerId="ADAL" clId="{00421BB9-5F2C-4113-976A-38EDEDEB2AB9}" dt="2021-10-20T17:36:55.449" v="687" actId="207"/>
          <ac:spMkLst>
            <pc:docMk/>
            <pc:sldMk cId="1396480087" sldId="276"/>
            <ac:spMk id="10" creationId="{1B474D73-94F3-4C13-B6B4-BFD5BEDB9FA1}"/>
          </ac:spMkLst>
        </pc:spChg>
        <pc:picChg chg="mod">
          <ac:chgData name="Peyton Smith" userId="27dab001-170f-4fa8-af7a-dfe0310cd5ac" providerId="ADAL" clId="{00421BB9-5F2C-4113-976A-38EDEDEB2AB9}" dt="2021-10-20T14:53:54.770" v="246" actId="14100"/>
          <ac:picMkLst>
            <pc:docMk/>
            <pc:sldMk cId="1396480087" sldId="276"/>
            <ac:picMk id="12" creationId="{69EDD737-EE67-48ED-A090-131B43C3E284}"/>
          </ac:picMkLst>
        </pc:picChg>
      </pc:sldChg>
      <pc:sldChg chg="modSp mod replTag delTag">
        <pc:chgData name="Peyton Smith" userId="27dab001-170f-4fa8-af7a-dfe0310cd5ac" providerId="ADAL" clId="{00421BB9-5F2C-4113-976A-38EDEDEB2AB9}" dt="2021-10-20T17:42:58.631" v="848"/>
        <pc:sldMkLst>
          <pc:docMk/>
          <pc:sldMk cId="1903703252" sldId="279"/>
        </pc:sldMkLst>
        <pc:spChg chg="mod">
          <ac:chgData name="Peyton Smith" userId="27dab001-170f-4fa8-af7a-dfe0310cd5ac" providerId="ADAL" clId="{00421BB9-5F2C-4113-976A-38EDEDEB2AB9}" dt="2021-10-20T17:42:13.169" v="803" actId="12788"/>
          <ac:spMkLst>
            <pc:docMk/>
            <pc:sldMk cId="1903703252" sldId="279"/>
            <ac:spMk id="3" creationId="{86FDDC63-05C2-42DE-BFE5-59A8A9CA4CE2}"/>
          </ac:spMkLst>
        </pc:spChg>
        <pc:graphicFrameChg chg="mod modGraphic">
          <ac:chgData name="Peyton Smith" userId="27dab001-170f-4fa8-af7a-dfe0310cd5ac" providerId="ADAL" clId="{00421BB9-5F2C-4113-976A-38EDEDEB2AB9}" dt="2021-10-20T17:42:29.572" v="818" actId="14734"/>
          <ac:graphicFrameMkLst>
            <pc:docMk/>
            <pc:sldMk cId="1903703252" sldId="279"/>
            <ac:graphicFrameMk id="4" creationId="{68106267-963B-4BC3-8A36-59D6A9871E46}"/>
          </ac:graphicFrameMkLst>
        </pc:graphicFrameChg>
      </pc:sldChg>
      <pc:sldChg chg="addSp delSp modSp mod replTag delTag">
        <pc:chgData name="Peyton Smith" userId="27dab001-170f-4fa8-af7a-dfe0310cd5ac" providerId="ADAL" clId="{00421BB9-5F2C-4113-976A-38EDEDEB2AB9}" dt="2021-10-20T17:43:13.657" v="856"/>
        <pc:sldMkLst>
          <pc:docMk/>
          <pc:sldMk cId="1055856648" sldId="281"/>
        </pc:sldMkLst>
        <pc:spChg chg="mod">
          <ac:chgData name="Peyton Smith" userId="27dab001-170f-4fa8-af7a-dfe0310cd5ac" providerId="ADAL" clId="{00421BB9-5F2C-4113-976A-38EDEDEB2AB9}" dt="2021-10-20T17:24:53.945" v="481" actId="179"/>
          <ac:spMkLst>
            <pc:docMk/>
            <pc:sldMk cId="1055856648" sldId="281"/>
            <ac:spMk id="7" creationId="{E328FAFA-2A49-439E-A410-091591BE2634}"/>
          </ac:spMkLst>
        </pc:spChg>
        <pc:spChg chg="add del mod">
          <ac:chgData name="Peyton Smith" userId="27dab001-170f-4fa8-af7a-dfe0310cd5ac" providerId="ADAL" clId="{00421BB9-5F2C-4113-976A-38EDEDEB2AB9}" dt="2021-10-20T17:23:02.803" v="436" actId="20577"/>
          <ac:spMkLst>
            <pc:docMk/>
            <pc:sldMk cId="1055856648" sldId="281"/>
            <ac:spMk id="9" creationId="{1A74A54E-DA79-4E10-9EA5-A4839EF12BF1}"/>
          </ac:spMkLst>
        </pc:spChg>
        <pc:spChg chg="add del">
          <ac:chgData name="Peyton Smith" userId="27dab001-170f-4fa8-af7a-dfe0310cd5ac" providerId="ADAL" clId="{00421BB9-5F2C-4113-976A-38EDEDEB2AB9}" dt="2021-10-20T17:25:24.460" v="493" actId="478"/>
          <ac:spMkLst>
            <pc:docMk/>
            <pc:sldMk cId="1055856648" sldId="281"/>
            <ac:spMk id="10" creationId="{9E409424-77F3-4B6B-8674-987C7AEC106B}"/>
          </ac:spMkLst>
        </pc:spChg>
        <pc:picChg chg="del">
          <ac:chgData name="Peyton Smith" userId="27dab001-170f-4fa8-af7a-dfe0310cd5ac" providerId="ADAL" clId="{00421BB9-5F2C-4113-976A-38EDEDEB2AB9}" dt="2021-10-20T17:18:56.174" v="321" actId="478"/>
          <ac:picMkLst>
            <pc:docMk/>
            <pc:sldMk cId="1055856648" sldId="281"/>
            <ac:picMk id="20" creationId="{7FCF9BB2-F009-471F-B745-4D1A9B5B966E}"/>
          </ac:picMkLst>
        </pc:picChg>
      </pc:sldChg>
      <pc:sldChg chg="addSp delSp modSp mod replTag delTag">
        <pc:chgData name="Peyton Smith" userId="27dab001-170f-4fa8-af7a-dfe0310cd5ac" providerId="ADAL" clId="{00421BB9-5F2C-4113-976A-38EDEDEB2AB9}" dt="2021-10-20T17:41:53.763" v="791"/>
        <pc:sldMkLst>
          <pc:docMk/>
          <pc:sldMk cId="984129202" sldId="282"/>
        </pc:sldMkLst>
        <pc:spChg chg="mod">
          <ac:chgData name="Peyton Smith" userId="27dab001-170f-4fa8-af7a-dfe0310cd5ac" providerId="ADAL" clId="{00421BB9-5F2C-4113-976A-38EDEDEB2AB9}" dt="2021-10-20T17:40:21.387" v="763" actId="20577"/>
          <ac:spMkLst>
            <pc:docMk/>
            <pc:sldMk cId="984129202" sldId="282"/>
            <ac:spMk id="7" creationId="{E328FAFA-2A49-439E-A410-091591BE2634}"/>
          </ac:spMkLst>
        </pc:spChg>
        <pc:spChg chg="mod">
          <ac:chgData name="Peyton Smith" userId="27dab001-170f-4fa8-af7a-dfe0310cd5ac" providerId="ADAL" clId="{00421BB9-5F2C-4113-976A-38EDEDEB2AB9}" dt="2021-10-20T17:22:42.904" v="375" actId="20577"/>
          <ac:spMkLst>
            <pc:docMk/>
            <pc:sldMk cId="984129202" sldId="282"/>
            <ac:spMk id="9" creationId="{1A74A54E-DA79-4E10-9EA5-A4839EF12BF1}"/>
          </ac:spMkLst>
        </pc:spChg>
        <pc:picChg chg="add mod">
          <ac:chgData name="Peyton Smith" userId="27dab001-170f-4fa8-af7a-dfe0310cd5ac" providerId="ADAL" clId="{00421BB9-5F2C-4113-976A-38EDEDEB2AB9}" dt="2021-10-20T17:41:51.891" v="789" actId="1076"/>
          <ac:picMkLst>
            <pc:docMk/>
            <pc:sldMk cId="984129202" sldId="282"/>
            <ac:picMk id="6" creationId="{C8D142FE-F715-4B22-8CFA-2446B69A9D13}"/>
          </ac:picMkLst>
        </pc:picChg>
        <pc:picChg chg="del">
          <ac:chgData name="Peyton Smith" userId="27dab001-170f-4fa8-af7a-dfe0310cd5ac" providerId="ADAL" clId="{00421BB9-5F2C-4113-976A-38EDEDEB2AB9}" dt="2021-10-20T17:33:37.199" v="658" actId="478"/>
          <ac:picMkLst>
            <pc:docMk/>
            <pc:sldMk cId="984129202" sldId="282"/>
            <ac:picMk id="20" creationId="{7FCF9BB2-F009-471F-B745-4D1A9B5B966E}"/>
          </ac:picMkLst>
        </pc:picChg>
      </pc:sldChg>
      <pc:sldChg chg="addSp delSp modSp mod replTag delTag">
        <pc:chgData name="Peyton Smith" userId="27dab001-170f-4fa8-af7a-dfe0310cd5ac" providerId="ADAL" clId="{00421BB9-5F2C-4113-976A-38EDEDEB2AB9}" dt="2021-10-20T17:43:11.326" v="854"/>
        <pc:sldMkLst>
          <pc:docMk/>
          <pc:sldMk cId="773233228" sldId="284"/>
        </pc:sldMkLst>
        <pc:spChg chg="add del mod">
          <ac:chgData name="Peyton Smith" userId="27dab001-170f-4fa8-af7a-dfe0310cd5ac" providerId="ADAL" clId="{00421BB9-5F2C-4113-976A-38EDEDEB2AB9}" dt="2021-10-20T17:38:36.317" v="697" actId="15"/>
          <ac:spMkLst>
            <pc:docMk/>
            <pc:sldMk cId="773233228" sldId="284"/>
            <ac:spMk id="7" creationId="{E328FAFA-2A49-439E-A410-091591BE2634}"/>
          </ac:spMkLst>
        </pc:spChg>
        <pc:picChg chg="add del mod">
          <ac:chgData name="Peyton Smith" userId="27dab001-170f-4fa8-af7a-dfe0310cd5ac" providerId="ADAL" clId="{00421BB9-5F2C-4113-976A-38EDEDEB2AB9}" dt="2021-10-20T17:41:31.782" v="774" actId="478"/>
          <ac:picMkLst>
            <pc:docMk/>
            <pc:sldMk cId="773233228" sldId="284"/>
            <ac:picMk id="6" creationId="{F546BCFB-556A-4B56-824E-E05AEB614CFA}"/>
          </ac:picMkLst>
        </pc:picChg>
        <pc:picChg chg="add mod">
          <ac:chgData name="Peyton Smith" userId="27dab001-170f-4fa8-af7a-dfe0310cd5ac" providerId="ADAL" clId="{00421BB9-5F2C-4113-976A-38EDEDEB2AB9}" dt="2021-10-20T17:41:39.584" v="780" actId="1076"/>
          <ac:picMkLst>
            <pc:docMk/>
            <pc:sldMk cId="773233228" sldId="284"/>
            <ac:picMk id="10" creationId="{610EBC2F-A3EF-481C-8AF0-55A4D2B5D4DC}"/>
          </ac:picMkLst>
        </pc:picChg>
        <pc:picChg chg="del">
          <ac:chgData name="Peyton Smith" userId="27dab001-170f-4fa8-af7a-dfe0310cd5ac" providerId="ADAL" clId="{00421BB9-5F2C-4113-976A-38EDEDEB2AB9}" dt="2021-10-20T17:18:51.773" v="314" actId="478"/>
          <ac:picMkLst>
            <pc:docMk/>
            <pc:sldMk cId="773233228" sldId="284"/>
            <ac:picMk id="20" creationId="{7FCF9BB2-F009-471F-B745-4D1A9B5B966E}"/>
          </ac:picMkLst>
        </pc:picChg>
      </pc:sldChg>
      <pc:sldChg chg="addSp modSp add mod replTag delTag">
        <pc:chgData name="Peyton Smith" userId="27dab001-170f-4fa8-af7a-dfe0310cd5ac" providerId="ADAL" clId="{00421BB9-5F2C-4113-976A-38EDEDEB2AB9}" dt="2021-10-20T17:43:25.235" v="858"/>
        <pc:sldMkLst>
          <pc:docMk/>
          <pc:sldMk cId="2664644776" sldId="285"/>
        </pc:sldMkLst>
        <pc:spChg chg="add mod ord">
          <ac:chgData name="Peyton Smith" userId="27dab001-170f-4fa8-af7a-dfe0310cd5ac" providerId="ADAL" clId="{00421BB9-5F2C-4113-976A-38EDEDEB2AB9}" dt="2021-10-20T17:28:47.146" v="598" actId="14100"/>
          <ac:spMkLst>
            <pc:docMk/>
            <pc:sldMk cId="2664644776" sldId="285"/>
            <ac:spMk id="6" creationId="{D3507990-EB11-4161-B299-EC6AA6EA2124}"/>
          </ac:spMkLst>
        </pc:spChg>
        <pc:spChg chg="mod">
          <ac:chgData name="Peyton Smith" userId="27dab001-170f-4fa8-af7a-dfe0310cd5ac" providerId="ADAL" clId="{00421BB9-5F2C-4113-976A-38EDEDEB2AB9}" dt="2021-10-20T17:31:23.535" v="618" actId="5793"/>
          <ac:spMkLst>
            <pc:docMk/>
            <pc:sldMk cId="2664644776" sldId="285"/>
            <ac:spMk id="7" creationId="{E328FAFA-2A49-439E-A410-091591BE2634}"/>
          </ac:spMkLst>
        </pc:spChg>
        <pc:spChg chg="mod">
          <ac:chgData name="Peyton Smith" userId="27dab001-170f-4fa8-af7a-dfe0310cd5ac" providerId="ADAL" clId="{00421BB9-5F2C-4113-976A-38EDEDEB2AB9}" dt="2021-10-20T17:27:19.820" v="575" actId="14100"/>
          <ac:spMkLst>
            <pc:docMk/>
            <pc:sldMk cId="2664644776" sldId="285"/>
            <ac:spMk id="8" creationId="{7A56612F-1A0B-4D7C-AEB3-7A7121E3D0E1}"/>
          </ac:spMkLst>
        </pc:spChg>
        <pc:picChg chg="add mod">
          <ac:chgData name="Peyton Smith" userId="27dab001-170f-4fa8-af7a-dfe0310cd5ac" providerId="ADAL" clId="{00421BB9-5F2C-4113-976A-38EDEDEB2AB9}" dt="2021-10-20T17:28:55.617" v="601" actId="1076"/>
          <ac:picMkLst>
            <pc:docMk/>
            <pc:sldMk cId="2664644776" sldId="285"/>
            <ac:picMk id="2050" creationId="{301C1144-F8BD-47E7-9D79-45E46DDF456F}"/>
          </ac:picMkLst>
        </pc:picChg>
      </pc:sldChg>
      <pc:sldChg chg="addSp delSp modSp add mod replTag delTag">
        <pc:chgData name="Peyton Smith" userId="27dab001-170f-4fa8-af7a-dfe0310cd5ac" providerId="ADAL" clId="{00421BB9-5F2C-4113-976A-38EDEDEB2AB9}" dt="2021-10-20T17:43:42.198" v="863" actId="15"/>
        <pc:sldMkLst>
          <pc:docMk/>
          <pc:sldMk cId="802087229" sldId="286"/>
        </pc:sldMkLst>
        <pc:spChg chg="mod">
          <ac:chgData name="Peyton Smith" userId="27dab001-170f-4fa8-af7a-dfe0310cd5ac" providerId="ADAL" clId="{00421BB9-5F2C-4113-976A-38EDEDEB2AB9}" dt="2021-10-20T17:43:42.198" v="863" actId="15"/>
          <ac:spMkLst>
            <pc:docMk/>
            <pc:sldMk cId="802087229" sldId="286"/>
            <ac:spMk id="7" creationId="{E328FAFA-2A49-439E-A410-091591BE2634}"/>
          </ac:spMkLst>
        </pc:spChg>
        <pc:picChg chg="add del">
          <ac:chgData name="Peyton Smith" userId="27dab001-170f-4fa8-af7a-dfe0310cd5ac" providerId="ADAL" clId="{00421BB9-5F2C-4113-976A-38EDEDEB2AB9}" dt="2021-10-20T17:29:05.595" v="607" actId="478"/>
          <ac:picMkLst>
            <pc:docMk/>
            <pc:sldMk cId="802087229" sldId="286"/>
            <ac:picMk id="1026" creationId="{2625551C-AF01-4CB1-A513-A725CB3AB834}"/>
          </ac:picMkLst>
        </pc:picChg>
      </pc:sldChg>
    </pc:docChg>
  </pc:docChgLst>
  <pc:docChgLst>
    <pc:chgData name="Rachel Pollock" userId="S::rpollock@usccb.org::5d79080d-b86f-4241-8f75-89e865fa7d91" providerId="AD" clId="Web-{8E7F1078-FB45-C4AB-D5D8-83BD2944A621}"/>
    <pc:docChg chg="addSld delSld modSld">
      <pc:chgData name="Rachel Pollock" userId="S::rpollock@usccb.org::5d79080d-b86f-4241-8f75-89e865fa7d91" providerId="AD" clId="Web-{8E7F1078-FB45-C4AB-D5D8-83BD2944A621}" dt="2021-10-06T17:12:52.450" v="78" actId="20577"/>
      <pc:docMkLst>
        <pc:docMk/>
      </pc:docMkLst>
      <pc:sldChg chg="modSp">
        <pc:chgData name="Rachel Pollock" userId="S::rpollock@usccb.org::5d79080d-b86f-4241-8f75-89e865fa7d91" providerId="AD" clId="Web-{8E7F1078-FB45-C4AB-D5D8-83BD2944A621}" dt="2021-10-06T17:11:23.416" v="65" actId="20577"/>
        <pc:sldMkLst>
          <pc:docMk/>
          <pc:sldMk cId="3785008760" sldId="275"/>
        </pc:sldMkLst>
        <pc:spChg chg="mod">
          <ac:chgData name="Rachel Pollock" userId="S::rpollock@usccb.org::5d79080d-b86f-4241-8f75-89e865fa7d91" providerId="AD" clId="Web-{8E7F1078-FB45-C4AB-D5D8-83BD2944A621}" dt="2021-10-06T17:11:23.416" v="65" actId="20577"/>
          <ac:spMkLst>
            <pc:docMk/>
            <pc:sldMk cId="3785008760" sldId="275"/>
            <ac:spMk id="7" creationId="{E328FAFA-2A49-439E-A410-091591BE2634}"/>
          </ac:spMkLst>
        </pc:spChg>
      </pc:sldChg>
      <pc:sldChg chg="modSp">
        <pc:chgData name="Rachel Pollock" userId="S::rpollock@usccb.org::5d79080d-b86f-4241-8f75-89e865fa7d91" providerId="AD" clId="Web-{8E7F1078-FB45-C4AB-D5D8-83BD2944A621}" dt="2021-10-06T17:12:52.450" v="78" actId="20577"/>
        <pc:sldMkLst>
          <pc:docMk/>
          <pc:sldMk cId="1396480087" sldId="276"/>
        </pc:sldMkLst>
        <pc:spChg chg="mod">
          <ac:chgData name="Rachel Pollock" userId="S::rpollock@usccb.org::5d79080d-b86f-4241-8f75-89e865fa7d91" providerId="AD" clId="Web-{8E7F1078-FB45-C4AB-D5D8-83BD2944A621}" dt="2021-10-06T17:12:52.450" v="78" actId="20577"/>
          <ac:spMkLst>
            <pc:docMk/>
            <pc:sldMk cId="1396480087" sldId="276"/>
            <ac:spMk id="10" creationId="{1B474D73-94F3-4C13-B6B4-BFD5BEDB9FA1}"/>
          </ac:spMkLst>
        </pc:spChg>
      </pc:sldChg>
      <pc:sldChg chg="modSp">
        <pc:chgData name="Rachel Pollock" userId="S::rpollock@usccb.org::5d79080d-b86f-4241-8f75-89e865fa7d91" providerId="AD" clId="Web-{8E7F1078-FB45-C4AB-D5D8-83BD2944A621}" dt="2021-10-06T17:12:09.965" v="74" actId="20577"/>
        <pc:sldMkLst>
          <pc:docMk/>
          <pc:sldMk cId="1055856648" sldId="281"/>
        </pc:sldMkLst>
        <pc:spChg chg="mod">
          <ac:chgData name="Rachel Pollock" userId="S::rpollock@usccb.org::5d79080d-b86f-4241-8f75-89e865fa7d91" providerId="AD" clId="Web-{8E7F1078-FB45-C4AB-D5D8-83BD2944A621}" dt="2021-10-06T17:12:09.965" v="74" actId="20577"/>
          <ac:spMkLst>
            <pc:docMk/>
            <pc:sldMk cId="1055856648" sldId="281"/>
            <ac:spMk id="7" creationId="{E328FAFA-2A49-439E-A410-091591BE2634}"/>
          </ac:spMkLst>
        </pc:spChg>
      </pc:sldChg>
      <pc:sldChg chg="modSp">
        <pc:chgData name="Rachel Pollock" userId="S::rpollock@usccb.org::5d79080d-b86f-4241-8f75-89e865fa7d91" providerId="AD" clId="Web-{8E7F1078-FB45-C4AB-D5D8-83BD2944A621}" dt="2021-10-06T17:12:38.762" v="76" actId="20577"/>
        <pc:sldMkLst>
          <pc:docMk/>
          <pc:sldMk cId="984129202" sldId="282"/>
        </pc:sldMkLst>
        <pc:spChg chg="mod">
          <ac:chgData name="Rachel Pollock" userId="S::rpollock@usccb.org::5d79080d-b86f-4241-8f75-89e865fa7d91" providerId="AD" clId="Web-{8E7F1078-FB45-C4AB-D5D8-83BD2944A621}" dt="2021-10-06T17:12:38.762" v="76" actId="20577"/>
          <ac:spMkLst>
            <pc:docMk/>
            <pc:sldMk cId="984129202" sldId="282"/>
            <ac:spMk id="7" creationId="{E328FAFA-2A49-439E-A410-091591BE2634}"/>
          </ac:spMkLst>
        </pc:spChg>
      </pc:sldChg>
      <pc:sldChg chg="new del">
        <pc:chgData name="Rachel Pollock" userId="S::rpollock@usccb.org::5d79080d-b86f-4241-8f75-89e865fa7d91" providerId="AD" clId="Web-{8E7F1078-FB45-C4AB-D5D8-83BD2944A621}" dt="2021-10-06T17:11:37.229" v="67"/>
        <pc:sldMkLst>
          <pc:docMk/>
          <pc:sldMk cId="184573559" sldId="283"/>
        </pc:sldMkLst>
      </pc:sldChg>
      <pc:sldChg chg="modSp add replId">
        <pc:chgData name="Rachel Pollock" userId="S::rpollock@usccb.org::5d79080d-b86f-4241-8f75-89e865fa7d91" providerId="AD" clId="Web-{8E7F1078-FB45-C4AB-D5D8-83BD2944A621}" dt="2021-10-06T17:11:29.526" v="66" actId="20577"/>
        <pc:sldMkLst>
          <pc:docMk/>
          <pc:sldMk cId="773233228" sldId="284"/>
        </pc:sldMkLst>
        <pc:spChg chg="mod">
          <ac:chgData name="Rachel Pollock" userId="S::rpollock@usccb.org::5d79080d-b86f-4241-8f75-89e865fa7d91" providerId="AD" clId="Web-{8E7F1078-FB45-C4AB-D5D8-83BD2944A621}" dt="2021-10-06T17:11:29.526" v="66" actId="20577"/>
          <ac:spMkLst>
            <pc:docMk/>
            <pc:sldMk cId="773233228" sldId="284"/>
            <ac:spMk id="7" creationId="{E328FAFA-2A49-439E-A410-091591BE2634}"/>
          </ac:spMkLst>
        </pc:spChg>
      </pc:sldChg>
    </pc:docChg>
  </pc:docChgLst>
  <pc:docChgLst>
    <pc:chgData name="Colleen Tighe" userId="S::ctighe@usccb.org::bac4d7c8-0e64-479e-9d80-c642157ac721" providerId="AD" clId="Web-{CEC0B517-F7C0-49F8-89A6-0D3D8E5D38F5}"/>
    <pc:docChg chg="modSld">
      <pc:chgData name="Colleen Tighe" userId="S::ctighe@usccb.org::bac4d7c8-0e64-479e-9d80-c642157ac721" providerId="AD" clId="Web-{CEC0B517-F7C0-49F8-89A6-0D3D8E5D38F5}" dt="2021-11-17T16:55:09.752" v="236" actId="20577"/>
      <pc:docMkLst>
        <pc:docMk/>
      </pc:docMkLst>
      <pc:sldChg chg="modSp">
        <pc:chgData name="Colleen Tighe" userId="S::ctighe@usccb.org::bac4d7c8-0e64-479e-9d80-c642157ac721" providerId="AD" clId="Web-{CEC0B517-F7C0-49F8-89A6-0D3D8E5D38F5}" dt="2021-11-17T16:52:54.354" v="125"/>
        <pc:sldMkLst>
          <pc:docMk/>
          <pc:sldMk cId="1903703252" sldId="279"/>
        </pc:sldMkLst>
        <pc:graphicFrameChg chg="mod modGraphic">
          <ac:chgData name="Colleen Tighe" userId="S::ctighe@usccb.org::bac4d7c8-0e64-479e-9d80-c642157ac721" providerId="AD" clId="Web-{CEC0B517-F7C0-49F8-89A6-0D3D8E5D38F5}" dt="2021-11-17T16:52:54.354" v="125"/>
          <ac:graphicFrameMkLst>
            <pc:docMk/>
            <pc:sldMk cId="1903703252" sldId="279"/>
            <ac:graphicFrameMk id="4" creationId="{68106267-963B-4BC3-8A36-59D6A9871E46}"/>
          </ac:graphicFrameMkLst>
        </pc:graphicFrameChg>
      </pc:sldChg>
      <pc:sldChg chg="modSp">
        <pc:chgData name="Colleen Tighe" userId="S::ctighe@usccb.org::bac4d7c8-0e64-479e-9d80-c642157ac721" providerId="AD" clId="Web-{CEC0B517-F7C0-49F8-89A6-0D3D8E5D38F5}" dt="2021-11-17T16:55:09.752" v="236" actId="20577"/>
        <pc:sldMkLst>
          <pc:docMk/>
          <pc:sldMk cId="3780731620" sldId="291"/>
        </pc:sldMkLst>
        <pc:spChg chg="mod">
          <ac:chgData name="Colleen Tighe" userId="S::ctighe@usccb.org::bac4d7c8-0e64-479e-9d80-c642157ac721" providerId="AD" clId="Web-{CEC0B517-F7C0-49F8-89A6-0D3D8E5D38F5}" dt="2021-11-17T16:55:09.752" v="236" actId="20577"/>
          <ac:spMkLst>
            <pc:docMk/>
            <pc:sldMk cId="3780731620" sldId="291"/>
            <ac:spMk id="7" creationId="{E328FAFA-2A49-439E-A410-091591BE2634}"/>
          </ac:spMkLst>
        </pc:spChg>
        <pc:spChg chg="mod">
          <ac:chgData name="Colleen Tighe" userId="S::ctighe@usccb.org::bac4d7c8-0e64-479e-9d80-c642157ac721" providerId="AD" clId="Web-{CEC0B517-F7C0-49F8-89A6-0D3D8E5D38F5}" dt="2021-11-17T16:53:47.451" v="143" actId="20577"/>
          <ac:spMkLst>
            <pc:docMk/>
            <pc:sldMk cId="3780731620" sldId="291"/>
            <ac:spMk id="9" creationId="{1A74A54E-DA79-4E10-9EA5-A4839EF12BF1}"/>
          </ac:spMkLst>
        </pc:spChg>
      </pc:sldChg>
    </pc:docChg>
  </pc:docChgLst>
  <pc:docChgLst>
    <pc:chgData name="Rachel Pollock" userId="S::rpollock@usccb.org::5d79080d-b86f-4241-8f75-89e865fa7d91" providerId="AD" clId="Web-{9DB1CBA2-3E80-49E5-9911-415FD9E72546}"/>
    <pc:docChg chg="modSld">
      <pc:chgData name="Rachel Pollock" userId="S::rpollock@usccb.org::5d79080d-b86f-4241-8f75-89e865fa7d91" providerId="AD" clId="Web-{9DB1CBA2-3E80-49E5-9911-415FD9E72546}" dt="2021-09-15T17:44:26.225" v="1" actId="20577"/>
      <pc:docMkLst>
        <pc:docMk/>
      </pc:docMkLst>
      <pc:sldChg chg="modSp">
        <pc:chgData name="Rachel Pollock" userId="S::rpollock@usccb.org::5d79080d-b86f-4241-8f75-89e865fa7d91" providerId="AD" clId="Web-{9DB1CBA2-3E80-49E5-9911-415FD9E72546}" dt="2021-09-15T17:44:26.225" v="1" actId="20577"/>
        <pc:sldMkLst>
          <pc:docMk/>
          <pc:sldMk cId="3785008760" sldId="275"/>
        </pc:sldMkLst>
        <pc:spChg chg="mod">
          <ac:chgData name="Rachel Pollock" userId="S::rpollock@usccb.org::5d79080d-b86f-4241-8f75-89e865fa7d91" providerId="AD" clId="Web-{9DB1CBA2-3E80-49E5-9911-415FD9E72546}" dt="2021-09-15T17:44:26.225" v="1" actId="20577"/>
          <ac:spMkLst>
            <pc:docMk/>
            <pc:sldMk cId="3785008760" sldId="275"/>
            <ac:spMk id="11" creationId="{C89720BA-B21D-4DA2-A2AA-A89F58EBC414}"/>
          </ac:spMkLst>
        </pc:spChg>
      </pc:sldChg>
    </pc:docChg>
  </pc:docChgLst>
  <pc:docChgLst>
    <pc:chgData name="Colleen Tighe" userId="S::ctighe@usccb.org::bac4d7c8-0e64-479e-9d80-c642157ac721" providerId="AD" clId="Web-{C63EE8BD-8EF2-4F1D-84DC-12785BE0AD01}"/>
    <pc:docChg chg="delSld modSld">
      <pc:chgData name="Colleen Tighe" userId="S::ctighe@usccb.org::bac4d7c8-0e64-479e-9d80-c642157ac721" providerId="AD" clId="Web-{C63EE8BD-8EF2-4F1D-84DC-12785BE0AD01}" dt="2021-11-03T14:40:32.141" v="156"/>
      <pc:docMkLst>
        <pc:docMk/>
      </pc:docMkLst>
      <pc:sldChg chg="del">
        <pc:chgData name="Colleen Tighe" userId="S::ctighe@usccb.org::bac4d7c8-0e64-479e-9d80-c642157ac721" providerId="AD" clId="Web-{C63EE8BD-8EF2-4F1D-84DC-12785BE0AD01}" dt="2021-11-03T14:33:50.356" v="0"/>
        <pc:sldMkLst>
          <pc:docMk/>
          <pc:sldMk cId="3785008760" sldId="275"/>
        </pc:sldMkLst>
      </pc:sldChg>
      <pc:sldChg chg="modSp">
        <pc:chgData name="Colleen Tighe" userId="S::ctighe@usccb.org::bac4d7c8-0e64-479e-9d80-c642157ac721" providerId="AD" clId="Web-{C63EE8BD-8EF2-4F1D-84DC-12785BE0AD01}" dt="2021-11-03T14:40:32.141" v="156"/>
        <pc:sldMkLst>
          <pc:docMk/>
          <pc:sldMk cId="1903703252" sldId="279"/>
        </pc:sldMkLst>
        <pc:graphicFrameChg chg="mod modGraphic">
          <ac:chgData name="Colleen Tighe" userId="S::ctighe@usccb.org::bac4d7c8-0e64-479e-9d80-c642157ac721" providerId="AD" clId="Web-{C63EE8BD-8EF2-4F1D-84DC-12785BE0AD01}" dt="2021-11-03T14:40:32.141" v="156"/>
          <ac:graphicFrameMkLst>
            <pc:docMk/>
            <pc:sldMk cId="1903703252" sldId="279"/>
            <ac:graphicFrameMk id="4" creationId="{68106267-963B-4BC3-8A36-59D6A9871E46}"/>
          </ac:graphicFrameMkLst>
        </pc:graphicFrameChg>
      </pc:sldChg>
    </pc:docChg>
  </pc:docChgLst>
  <pc:docChgLst>
    <pc:chgData name="David Spicer" userId="S::dspicer@usccb.org::5951a98f-67a7-4f81-aa36-1fb078871402" providerId="AD" clId="Web-{F27DEA8B-B1D4-49C9-8987-10CBF872FE23}"/>
    <pc:docChg chg="modSld">
      <pc:chgData name="David Spicer" userId="S::dspicer@usccb.org::5951a98f-67a7-4f81-aa36-1fb078871402" providerId="AD" clId="Web-{F27DEA8B-B1D4-49C9-8987-10CBF872FE23}" dt="2021-10-20T17:36:01.994" v="560" actId="20577"/>
      <pc:docMkLst>
        <pc:docMk/>
      </pc:docMkLst>
      <pc:sldChg chg="modSp">
        <pc:chgData name="David Spicer" userId="S::dspicer@usccb.org::5951a98f-67a7-4f81-aa36-1fb078871402" providerId="AD" clId="Web-{F27DEA8B-B1D4-49C9-8987-10CBF872FE23}" dt="2021-10-20T17:36:01.994" v="560" actId="20577"/>
        <pc:sldMkLst>
          <pc:docMk/>
          <pc:sldMk cId="984129202" sldId="282"/>
        </pc:sldMkLst>
        <pc:spChg chg="mod">
          <ac:chgData name="David Spicer" userId="S::dspicer@usccb.org::5951a98f-67a7-4f81-aa36-1fb078871402" providerId="AD" clId="Web-{F27DEA8B-B1D4-49C9-8987-10CBF872FE23}" dt="2021-10-20T17:36:01.994" v="560" actId="20577"/>
          <ac:spMkLst>
            <pc:docMk/>
            <pc:sldMk cId="984129202" sldId="282"/>
            <ac:spMk id="7" creationId="{E328FAFA-2A49-439E-A410-091591BE2634}"/>
          </ac:spMkLst>
        </pc:spChg>
      </pc:sldChg>
    </pc:docChg>
  </pc:docChgLst>
  <pc:docChgLst>
    <pc:chgData name="Rachel Pollock" userId="S::rpollock@usccb.org::5d79080d-b86f-4241-8f75-89e865fa7d91" providerId="AD" clId="Web-{BF2E9D3A-10D2-439B-9B6E-7477E6A7430C}"/>
    <pc:docChg chg="modSld">
      <pc:chgData name="Rachel Pollock" userId="S::rpollock@usccb.org::5d79080d-b86f-4241-8f75-89e865fa7d91" providerId="AD" clId="Web-{BF2E9D3A-10D2-439B-9B6E-7477E6A7430C}" dt="2021-09-29T16:30:34.024" v="1"/>
      <pc:docMkLst>
        <pc:docMk/>
      </pc:docMkLst>
      <pc:sldChg chg="modSp">
        <pc:chgData name="Rachel Pollock" userId="S::rpollock@usccb.org::5d79080d-b86f-4241-8f75-89e865fa7d91" providerId="AD" clId="Web-{BF2E9D3A-10D2-439B-9B6E-7477E6A7430C}" dt="2021-09-29T16:30:34.024" v="1"/>
        <pc:sldMkLst>
          <pc:docMk/>
          <pc:sldMk cId="3171889033" sldId="277"/>
        </pc:sldMkLst>
        <pc:graphicFrameChg chg="mod modGraphic">
          <ac:chgData name="Rachel Pollock" userId="S::rpollock@usccb.org::5d79080d-b86f-4241-8f75-89e865fa7d91" providerId="AD" clId="Web-{BF2E9D3A-10D2-439B-9B6E-7477E6A7430C}" dt="2021-09-29T16:30:34.024" v="1"/>
          <ac:graphicFrameMkLst>
            <pc:docMk/>
            <pc:sldMk cId="3171889033" sldId="277"/>
            <ac:graphicFrameMk id="5" creationId="{784348F8-6CEE-4BE9-93D4-25C8185DC426}"/>
          </ac:graphicFrameMkLst>
        </pc:graphicFrameChg>
      </pc:sldChg>
    </pc:docChg>
  </pc:docChgLst>
  <pc:docChgLst>
    <pc:chgData name="Rachel Pollock" userId="S::rpollock@usccb.org::5d79080d-b86f-4241-8f75-89e865fa7d91" providerId="AD" clId="Web-{F922FD65-B66E-4861-8F92-BFED04E4D4D3}"/>
    <pc:docChg chg="modSld">
      <pc:chgData name="Rachel Pollock" userId="S::rpollock@usccb.org::5d79080d-b86f-4241-8f75-89e865fa7d91" providerId="AD" clId="Web-{F922FD65-B66E-4861-8F92-BFED04E4D4D3}" dt="2021-09-15T17:05:43.167" v="51" actId="20577"/>
      <pc:docMkLst>
        <pc:docMk/>
      </pc:docMkLst>
      <pc:sldChg chg="modSp">
        <pc:chgData name="Rachel Pollock" userId="S::rpollock@usccb.org::5d79080d-b86f-4241-8f75-89e865fa7d91" providerId="AD" clId="Web-{F922FD65-B66E-4861-8F92-BFED04E4D4D3}" dt="2021-09-15T17:05:35.557" v="39" actId="20577"/>
        <pc:sldMkLst>
          <pc:docMk/>
          <pc:sldMk cId="1692135164" sldId="263"/>
        </pc:sldMkLst>
        <pc:spChg chg="mod">
          <ac:chgData name="Rachel Pollock" userId="S::rpollock@usccb.org::5d79080d-b86f-4241-8f75-89e865fa7d91" providerId="AD" clId="Web-{F922FD65-B66E-4861-8F92-BFED04E4D4D3}" dt="2021-09-15T17:05:35.557" v="39" actId="20577"/>
          <ac:spMkLst>
            <pc:docMk/>
            <pc:sldMk cId="1692135164" sldId="263"/>
            <ac:spMk id="11" creationId="{C89720BA-B21D-4DA2-A2AA-A89F58EBC414}"/>
          </ac:spMkLst>
        </pc:spChg>
        <pc:picChg chg="mod">
          <ac:chgData name="Rachel Pollock" userId="S::rpollock@usccb.org::5d79080d-b86f-4241-8f75-89e865fa7d91" providerId="AD" clId="Web-{F922FD65-B66E-4861-8F92-BFED04E4D4D3}" dt="2021-09-15T17:04:34.181" v="21" actId="1076"/>
          <ac:picMkLst>
            <pc:docMk/>
            <pc:sldMk cId="1692135164" sldId="263"/>
            <ac:picMk id="47" creationId="{29E4E4CA-F4A8-4238-BB1C-2D412734B4FF}"/>
          </ac:picMkLst>
        </pc:picChg>
        <pc:picChg chg="mod">
          <ac:chgData name="Rachel Pollock" userId="S::rpollock@usccb.org::5d79080d-b86f-4241-8f75-89e865fa7d91" providerId="AD" clId="Web-{F922FD65-B66E-4861-8F92-BFED04E4D4D3}" dt="2021-09-15T17:04:31.524" v="20" actId="1076"/>
          <ac:picMkLst>
            <pc:docMk/>
            <pc:sldMk cId="1692135164" sldId="263"/>
            <ac:picMk id="48" creationId="{9C5825FC-8AD7-4C18-B6C7-5B05DA82DE5D}"/>
          </ac:picMkLst>
        </pc:picChg>
      </pc:sldChg>
      <pc:sldChg chg="modSp">
        <pc:chgData name="Rachel Pollock" userId="S::rpollock@usccb.org::5d79080d-b86f-4241-8f75-89e865fa7d91" providerId="AD" clId="Web-{F922FD65-B66E-4861-8F92-BFED04E4D4D3}" dt="2021-09-15T17:05:43.167" v="51" actId="20577"/>
        <pc:sldMkLst>
          <pc:docMk/>
          <pc:sldMk cId="3658158777" sldId="274"/>
        </pc:sldMkLst>
        <pc:spChg chg="mod">
          <ac:chgData name="Rachel Pollock" userId="S::rpollock@usccb.org::5d79080d-b86f-4241-8f75-89e865fa7d91" providerId="AD" clId="Web-{F922FD65-B66E-4861-8F92-BFED04E4D4D3}" dt="2021-09-15T17:05:43.167" v="51" actId="20577"/>
          <ac:spMkLst>
            <pc:docMk/>
            <pc:sldMk cId="3658158777" sldId="274"/>
            <ac:spMk id="10" creationId="{D32512CE-1342-45EB-862F-670FFF10EF84}"/>
          </ac:spMkLst>
        </pc:spChg>
      </pc:sldChg>
    </pc:docChg>
  </pc:docChgLst>
  <pc:docChgLst>
    <pc:chgData name="Rachel Pollock" userId="S::rpollock@usccb.org::5d79080d-b86f-4241-8f75-89e865fa7d91" providerId="AD" clId="Web-{A870C9ED-3B55-459C-8751-41DDE6355290}"/>
    <pc:docChg chg="modSld">
      <pc:chgData name="Rachel Pollock" userId="S::rpollock@usccb.org::5d79080d-b86f-4241-8f75-89e865fa7d91" providerId="AD" clId="Web-{A870C9ED-3B55-459C-8751-41DDE6355290}" dt="2021-11-03T17:49:52.377" v="13" actId="20577"/>
      <pc:docMkLst>
        <pc:docMk/>
      </pc:docMkLst>
      <pc:sldChg chg="modSp">
        <pc:chgData name="Rachel Pollock" userId="S::rpollock@usccb.org::5d79080d-b86f-4241-8f75-89e865fa7d91" providerId="AD" clId="Web-{A870C9ED-3B55-459C-8751-41DDE6355290}" dt="2021-11-03T17:49:52.377" v="13" actId="20577"/>
        <pc:sldMkLst>
          <pc:docMk/>
          <pc:sldMk cId="2664644776" sldId="285"/>
        </pc:sldMkLst>
        <pc:spChg chg="mod">
          <ac:chgData name="Rachel Pollock" userId="S::rpollock@usccb.org::5d79080d-b86f-4241-8f75-89e865fa7d91" providerId="AD" clId="Web-{A870C9ED-3B55-459C-8751-41DDE6355290}" dt="2021-11-03T17:49:52.377" v="13" actId="20577"/>
          <ac:spMkLst>
            <pc:docMk/>
            <pc:sldMk cId="2664644776" sldId="285"/>
            <ac:spMk id="10" creationId="{357FE810-C731-40ED-9211-1C3763DD6F9C}"/>
          </ac:spMkLst>
        </pc:spChg>
      </pc:sldChg>
      <pc:sldChg chg="modSp">
        <pc:chgData name="Rachel Pollock" userId="S::rpollock@usccb.org::5d79080d-b86f-4241-8f75-89e865fa7d91" providerId="AD" clId="Web-{A870C9ED-3B55-459C-8751-41DDE6355290}" dt="2021-11-03T17:46:52.224" v="6" actId="20577"/>
        <pc:sldMkLst>
          <pc:docMk/>
          <pc:sldMk cId="2561588406" sldId="287"/>
        </pc:sldMkLst>
        <pc:spChg chg="mod">
          <ac:chgData name="Rachel Pollock" userId="S::rpollock@usccb.org::5d79080d-b86f-4241-8f75-89e865fa7d91" providerId="AD" clId="Web-{A870C9ED-3B55-459C-8751-41DDE6355290}" dt="2021-11-03T17:46:52.224" v="6" actId="20577"/>
          <ac:spMkLst>
            <pc:docMk/>
            <pc:sldMk cId="2561588406" sldId="287"/>
            <ac:spMk id="7" creationId="{E328FAFA-2A49-439E-A410-091591BE2634}"/>
          </ac:spMkLst>
        </pc:spChg>
      </pc:sldChg>
    </pc:docChg>
  </pc:docChgLst>
  <pc:docChgLst>
    <pc:chgData name="Peyton Smith" userId="27dab001-170f-4fa8-af7a-dfe0310cd5ac" providerId="ADAL" clId="{D46D7092-3CF6-4331-BB62-70BC8D7D2986}"/>
    <pc:docChg chg="undo redo custSel modSld">
      <pc:chgData name="Peyton Smith" userId="27dab001-170f-4fa8-af7a-dfe0310cd5ac" providerId="ADAL" clId="{D46D7092-3CF6-4331-BB62-70BC8D7D2986}" dt="2021-09-22T16:38:35.372" v="1230" actId="1076"/>
      <pc:docMkLst>
        <pc:docMk/>
      </pc:docMkLst>
      <pc:sldChg chg="modSp mod">
        <pc:chgData name="Peyton Smith" userId="27dab001-170f-4fa8-af7a-dfe0310cd5ac" providerId="ADAL" clId="{D46D7092-3CF6-4331-BB62-70BC8D7D2986}" dt="2021-09-22T14:48:07.157" v="939" actId="20577"/>
        <pc:sldMkLst>
          <pc:docMk/>
          <pc:sldMk cId="195410432" sldId="257"/>
        </pc:sldMkLst>
        <pc:spChg chg="mod">
          <ac:chgData name="Peyton Smith" userId="27dab001-170f-4fa8-af7a-dfe0310cd5ac" providerId="ADAL" clId="{D46D7092-3CF6-4331-BB62-70BC8D7D2986}" dt="2021-09-22T14:48:07.157" v="939" actId="20577"/>
          <ac:spMkLst>
            <pc:docMk/>
            <pc:sldMk cId="195410432" sldId="257"/>
            <ac:spMk id="12" creationId="{D88111FA-4793-4495-B1D3-F612CC99A2FF}"/>
          </ac:spMkLst>
        </pc:spChg>
      </pc:sldChg>
      <pc:sldChg chg="addSp delSp modSp mod">
        <pc:chgData name="Peyton Smith" userId="27dab001-170f-4fa8-af7a-dfe0310cd5ac" providerId="ADAL" clId="{D46D7092-3CF6-4331-BB62-70BC8D7D2986}" dt="2021-09-22T16:36:25.800" v="1098" actId="404"/>
        <pc:sldMkLst>
          <pc:docMk/>
          <pc:sldMk cId="1692135164" sldId="263"/>
        </pc:sldMkLst>
        <pc:spChg chg="del">
          <ac:chgData name="Peyton Smith" userId="27dab001-170f-4fa8-af7a-dfe0310cd5ac" providerId="ADAL" clId="{D46D7092-3CF6-4331-BB62-70BC8D7D2986}" dt="2021-09-22T14:22:01.158" v="544" actId="478"/>
          <ac:spMkLst>
            <pc:docMk/>
            <pc:sldMk cId="1692135164" sldId="263"/>
            <ac:spMk id="2" creationId="{F2A68DDA-51E2-4BD9-A822-E7C1DFE1BAC1}"/>
          </ac:spMkLst>
        </pc:spChg>
        <pc:spChg chg="del">
          <ac:chgData name="Peyton Smith" userId="27dab001-170f-4fa8-af7a-dfe0310cd5ac" providerId="ADAL" clId="{D46D7092-3CF6-4331-BB62-70BC8D7D2986}" dt="2021-09-22T14:22:08.470" v="561" actId="478"/>
          <ac:spMkLst>
            <pc:docMk/>
            <pc:sldMk cId="1692135164" sldId="263"/>
            <ac:spMk id="6" creationId="{D050446B-A743-4C20-9E9C-5E82EB263774}"/>
          </ac:spMkLst>
        </pc:spChg>
        <pc:spChg chg="add mod">
          <ac:chgData name="Peyton Smith" userId="27dab001-170f-4fa8-af7a-dfe0310cd5ac" providerId="ADAL" clId="{D46D7092-3CF6-4331-BB62-70BC8D7D2986}" dt="2021-09-22T14:22:04.833" v="560" actId="20577"/>
          <ac:spMkLst>
            <pc:docMk/>
            <pc:sldMk cId="1692135164" sldId="263"/>
            <ac:spMk id="9" creationId="{D4B47AB4-CB24-4DB1-8DA7-63EE9899B046}"/>
          </ac:spMkLst>
        </pc:spChg>
        <pc:spChg chg="del">
          <ac:chgData name="Peyton Smith" userId="27dab001-170f-4fa8-af7a-dfe0310cd5ac" providerId="ADAL" clId="{D46D7092-3CF6-4331-BB62-70BC8D7D2986}" dt="2021-09-22T14:22:14.046" v="563" actId="478"/>
          <ac:spMkLst>
            <pc:docMk/>
            <pc:sldMk cId="1692135164" sldId="263"/>
            <ac:spMk id="10" creationId="{1B474D73-94F3-4C13-B6B4-BFD5BEDB9FA1}"/>
          </ac:spMkLst>
        </pc:spChg>
        <pc:spChg chg="del mod">
          <ac:chgData name="Peyton Smith" userId="27dab001-170f-4fa8-af7a-dfe0310cd5ac" providerId="ADAL" clId="{D46D7092-3CF6-4331-BB62-70BC8D7D2986}" dt="2021-09-22T16:36:18.564" v="1096"/>
          <ac:spMkLst>
            <pc:docMk/>
            <pc:sldMk cId="1692135164" sldId="263"/>
            <ac:spMk id="11" creationId="{C89720BA-B21D-4DA2-A2AA-A89F58EBC414}"/>
          </ac:spMkLst>
        </pc:spChg>
        <pc:spChg chg="add mod">
          <ac:chgData name="Peyton Smith" userId="27dab001-170f-4fa8-af7a-dfe0310cd5ac" providerId="ADAL" clId="{D46D7092-3CF6-4331-BB62-70BC8D7D2986}" dt="2021-09-22T14:49:07.519" v="942" actId="1076"/>
          <ac:spMkLst>
            <pc:docMk/>
            <pc:sldMk cId="1692135164" sldId="263"/>
            <ac:spMk id="12" creationId="{F8383345-4C98-4516-A875-69C870F67D8C}"/>
          </ac:spMkLst>
        </pc:spChg>
        <pc:spChg chg="add mod ord">
          <ac:chgData name="Peyton Smith" userId="27dab001-170f-4fa8-af7a-dfe0310cd5ac" providerId="ADAL" clId="{D46D7092-3CF6-4331-BB62-70BC8D7D2986}" dt="2021-09-22T16:36:25.800" v="1098" actId="404"/>
          <ac:spMkLst>
            <pc:docMk/>
            <pc:sldMk cId="1692135164" sldId="263"/>
            <ac:spMk id="13" creationId="{D479B1F2-2252-4335-AC9F-5F0FBE09B6B9}"/>
          </ac:spMkLst>
        </pc:spChg>
        <pc:picChg chg="del mod">
          <ac:chgData name="Peyton Smith" userId="27dab001-170f-4fa8-af7a-dfe0310cd5ac" providerId="ADAL" clId="{D46D7092-3CF6-4331-BB62-70BC8D7D2986}" dt="2021-09-22T16:36:17.844" v="1094" actId="478"/>
          <ac:picMkLst>
            <pc:docMk/>
            <pc:sldMk cId="1692135164" sldId="263"/>
            <ac:picMk id="47" creationId="{29E4E4CA-F4A8-4238-BB1C-2D412734B4FF}"/>
          </ac:picMkLst>
        </pc:picChg>
        <pc:picChg chg="del mod">
          <ac:chgData name="Peyton Smith" userId="27dab001-170f-4fa8-af7a-dfe0310cd5ac" providerId="ADAL" clId="{D46D7092-3CF6-4331-BB62-70BC8D7D2986}" dt="2021-09-22T16:36:17.844" v="1094" actId="478"/>
          <ac:picMkLst>
            <pc:docMk/>
            <pc:sldMk cId="1692135164" sldId="263"/>
            <ac:picMk id="48" creationId="{9C5825FC-8AD7-4C18-B6C7-5B05DA82DE5D}"/>
          </ac:picMkLst>
        </pc:picChg>
      </pc:sldChg>
      <pc:sldChg chg="addSp delSp modSp mod">
        <pc:chgData name="Peyton Smith" userId="27dab001-170f-4fa8-af7a-dfe0310cd5ac" providerId="ADAL" clId="{D46D7092-3CF6-4331-BB62-70BC8D7D2986}" dt="2021-09-22T15:14:49.315" v="1084" actId="1076"/>
        <pc:sldMkLst>
          <pc:docMk/>
          <pc:sldMk cId="1129946534" sldId="264"/>
        </pc:sldMkLst>
        <pc:spChg chg="add del">
          <ac:chgData name="Peyton Smith" userId="27dab001-170f-4fa8-af7a-dfe0310cd5ac" providerId="ADAL" clId="{D46D7092-3CF6-4331-BB62-70BC8D7D2986}" dt="2021-09-22T14:23:07.069" v="608" actId="478"/>
          <ac:spMkLst>
            <pc:docMk/>
            <pc:sldMk cId="1129946534" sldId="264"/>
            <ac:spMk id="2" creationId="{F2A68DDA-51E2-4BD9-A822-E7C1DFE1BAC1}"/>
          </ac:spMkLst>
        </pc:spChg>
        <pc:spChg chg="del">
          <ac:chgData name="Peyton Smith" userId="27dab001-170f-4fa8-af7a-dfe0310cd5ac" providerId="ADAL" clId="{D46D7092-3CF6-4331-BB62-70BC8D7D2986}" dt="2021-09-22T14:22:49.125" v="578" actId="478"/>
          <ac:spMkLst>
            <pc:docMk/>
            <pc:sldMk cId="1129946534" sldId="264"/>
            <ac:spMk id="6" creationId="{D050446B-A743-4C20-9E9C-5E82EB263774}"/>
          </ac:spMkLst>
        </pc:spChg>
        <pc:spChg chg="add del mod">
          <ac:chgData name="Peyton Smith" userId="27dab001-170f-4fa8-af7a-dfe0310cd5ac" providerId="ADAL" clId="{D46D7092-3CF6-4331-BB62-70BC8D7D2986}" dt="2021-09-22T14:22:38.897" v="573"/>
          <ac:spMkLst>
            <pc:docMk/>
            <pc:sldMk cId="1129946534" sldId="264"/>
            <ac:spMk id="7" creationId="{F46B7E71-02AF-413A-AA7B-B6F5200B8351}"/>
          </ac:spMkLst>
        </pc:spChg>
        <pc:spChg chg="add mod ord">
          <ac:chgData name="Peyton Smith" userId="27dab001-170f-4fa8-af7a-dfe0310cd5ac" providerId="ADAL" clId="{D46D7092-3CF6-4331-BB62-70BC8D7D2986}" dt="2021-09-22T15:14:49.315" v="1084" actId="1076"/>
          <ac:spMkLst>
            <pc:docMk/>
            <pc:sldMk cId="1129946534" sldId="264"/>
            <ac:spMk id="8" creationId="{9BC0CBBF-F70A-407D-A79A-325D0A29C34D}"/>
          </ac:spMkLst>
        </pc:spChg>
        <pc:spChg chg="add mod">
          <ac:chgData name="Peyton Smith" userId="27dab001-170f-4fa8-af7a-dfe0310cd5ac" providerId="ADAL" clId="{D46D7092-3CF6-4331-BB62-70BC8D7D2986}" dt="2021-09-22T14:22:49.588" v="579"/>
          <ac:spMkLst>
            <pc:docMk/>
            <pc:sldMk cId="1129946534" sldId="264"/>
            <ac:spMk id="9" creationId="{FD518107-2A04-4781-8FE4-4F242B210271}"/>
          </ac:spMkLst>
        </pc:spChg>
        <pc:spChg chg="del">
          <ac:chgData name="Peyton Smith" userId="27dab001-170f-4fa8-af7a-dfe0310cd5ac" providerId="ADAL" clId="{D46D7092-3CF6-4331-BB62-70BC8D7D2986}" dt="2021-09-22T14:22:41.054" v="575" actId="478"/>
          <ac:spMkLst>
            <pc:docMk/>
            <pc:sldMk cId="1129946534" sldId="264"/>
            <ac:spMk id="10" creationId="{1B474D73-94F3-4C13-B6B4-BFD5BEDB9FA1}"/>
          </ac:spMkLst>
        </pc:spChg>
        <pc:spChg chg="add del mod">
          <ac:chgData name="Peyton Smith" userId="27dab001-170f-4fa8-af7a-dfe0310cd5ac" providerId="ADAL" clId="{D46D7092-3CF6-4331-BB62-70BC8D7D2986}" dt="2021-09-22T14:47:45.841" v="914" actId="20577"/>
          <ac:spMkLst>
            <pc:docMk/>
            <pc:sldMk cId="1129946534" sldId="264"/>
            <ac:spMk id="11" creationId="{03923784-4BFC-4183-9534-D18E5ACFE42D}"/>
          </ac:spMkLst>
        </pc:spChg>
        <pc:spChg chg="mod">
          <ac:chgData name="Peyton Smith" userId="27dab001-170f-4fa8-af7a-dfe0310cd5ac" providerId="ADAL" clId="{D46D7092-3CF6-4331-BB62-70BC8D7D2986}" dt="2021-09-22T15:14:46.247" v="1082" actId="948"/>
          <ac:spMkLst>
            <pc:docMk/>
            <pc:sldMk cId="1129946534" sldId="264"/>
            <ac:spMk id="18" creationId="{461B9C03-D2C3-4E33-9082-A97127F55429}"/>
          </ac:spMkLst>
        </pc:spChg>
      </pc:sldChg>
      <pc:sldChg chg="modSp mod">
        <pc:chgData name="Peyton Smith" userId="27dab001-170f-4fa8-af7a-dfe0310cd5ac" providerId="ADAL" clId="{D46D7092-3CF6-4331-BB62-70BC8D7D2986}" dt="2021-09-22T13:55:34.504" v="3" actId="20577"/>
        <pc:sldMkLst>
          <pc:docMk/>
          <pc:sldMk cId="3658158777" sldId="274"/>
        </pc:sldMkLst>
        <pc:spChg chg="mod">
          <ac:chgData name="Peyton Smith" userId="27dab001-170f-4fa8-af7a-dfe0310cd5ac" providerId="ADAL" clId="{D46D7092-3CF6-4331-BB62-70BC8D7D2986}" dt="2021-09-22T13:55:34.504" v="3" actId="20577"/>
          <ac:spMkLst>
            <pc:docMk/>
            <pc:sldMk cId="3658158777" sldId="274"/>
            <ac:spMk id="22" creationId="{A7555D81-23FD-4E28-A0E6-E2C93A847D0D}"/>
          </ac:spMkLst>
        </pc:spChg>
      </pc:sldChg>
      <pc:sldChg chg="addSp delSp modSp mod">
        <pc:chgData name="Peyton Smith" userId="27dab001-170f-4fa8-af7a-dfe0310cd5ac" providerId="ADAL" clId="{D46D7092-3CF6-4331-BB62-70BC8D7D2986}" dt="2021-09-22T16:37:45.145" v="1114" actId="207"/>
        <pc:sldMkLst>
          <pc:docMk/>
          <pc:sldMk cId="3785008760" sldId="275"/>
        </pc:sldMkLst>
        <pc:spChg chg="del">
          <ac:chgData name="Peyton Smith" userId="27dab001-170f-4fa8-af7a-dfe0310cd5ac" providerId="ADAL" clId="{D46D7092-3CF6-4331-BB62-70BC8D7D2986}" dt="2021-09-22T14:21:36.651" v="513" actId="478"/>
          <ac:spMkLst>
            <pc:docMk/>
            <pc:sldMk cId="3785008760" sldId="275"/>
            <ac:spMk id="2" creationId="{F2A68DDA-51E2-4BD9-A822-E7C1DFE1BAC1}"/>
          </ac:spMkLst>
        </pc:spChg>
        <pc:spChg chg="del">
          <ac:chgData name="Peyton Smith" userId="27dab001-170f-4fa8-af7a-dfe0310cd5ac" providerId="ADAL" clId="{D46D7092-3CF6-4331-BB62-70BC8D7D2986}" dt="2021-09-22T14:21:29.760" v="511" actId="478"/>
          <ac:spMkLst>
            <pc:docMk/>
            <pc:sldMk cId="3785008760" sldId="275"/>
            <ac:spMk id="6" creationId="{D050446B-A743-4C20-9E9C-5E82EB263774}"/>
          </ac:spMkLst>
        </pc:spChg>
        <pc:spChg chg="add mod ord">
          <ac:chgData name="Peyton Smith" userId="27dab001-170f-4fa8-af7a-dfe0310cd5ac" providerId="ADAL" clId="{D46D7092-3CF6-4331-BB62-70BC8D7D2986}" dt="2021-09-22T16:37:45.145" v="1114" actId="207"/>
          <ac:spMkLst>
            <pc:docMk/>
            <pc:sldMk cId="3785008760" sldId="275"/>
            <ac:spMk id="7" creationId="{E328FAFA-2A49-439E-A410-091591BE2634}"/>
          </ac:spMkLst>
        </pc:spChg>
        <pc:spChg chg="add mod">
          <ac:chgData name="Peyton Smith" userId="27dab001-170f-4fa8-af7a-dfe0310cd5ac" providerId="ADAL" clId="{D46D7092-3CF6-4331-BB62-70BC8D7D2986}" dt="2021-09-22T16:37:25.364" v="1109" actId="1076"/>
          <ac:spMkLst>
            <pc:docMk/>
            <pc:sldMk cId="3785008760" sldId="275"/>
            <ac:spMk id="8" creationId="{7A56612F-1A0B-4D7C-AEB3-7A7121E3D0E1}"/>
          </ac:spMkLst>
        </pc:spChg>
        <pc:spChg chg="add mod">
          <ac:chgData name="Peyton Smith" userId="27dab001-170f-4fa8-af7a-dfe0310cd5ac" providerId="ADAL" clId="{D46D7092-3CF6-4331-BB62-70BC8D7D2986}" dt="2021-09-22T14:21:42.899" v="536" actId="20577"/>
          <ac:spMkLst>
            <pc:docMk/>
            <pc:sldMk cId="3785008760" sldId="275"/>
            <ac:spMk id="9" creationId="{1A74A54E-DA79-4E10-9EA5-A4839EF12BF1}"/>
          </ac:spMkLst>
        </pc:spChg>
        <pc:spChg chg="del">
          <ac:chgData name="Peyton Smith" userId="27dab001-170f-4fa8-af7a-dfe0310cd5ac" providerId="ADAL" clId="{D46D7092-3CF6-4331-BB62-70BC8D7D2986}" dt="2021-09-22T14:21:19.554" v="508" actId="478"/>
          <ac:spMkLst>
            <pc:docMk/>
            <pc:sldMk cId="3785008760" sldId="275"/>
            <ac:spMk id="10" creationId="{1B474D73-94F3-4C13-B6B4-BFD5BEDB9FA1}"/>
          </ac:spMkLst>
        </pc:spChg>
        <pc:spChg chg="del mod">
          <ac:chgData name="Peyton Smith" userId="27dab001-170f-4fa8-af7a-dfe0310cd5ac" providerId="ADAL" clId="{D46D7092-3CF6-4331-BB62-70BC8D7D2986}" dt="2021-09-22T16:36:34.951" v="1099" actId="478"/>
          <ac:spMkLst>
            <pc:docMk/>
            <pc:sldMk cId="3785008760" sldId="275"/>
            <ac:spMk id="11" creationId="{C89720BA-B21D-4DA2-A2AA-A89F58EBC414}"/>
          </ac:spMkLst>
        </pc:spChg>
        <pc:picChg chg="mod">
          <ac:chgData name="Peyton Smith" userId="27dab001-170f-4fa8-af7a-dfe0310cd5ac" providerId="ADAL" clId="{D46D7092-3CF6-4331-BB62-70BC8D7D2986}" dt="2021-09-22T16:37:29.989" v="1112" actId="1076"/>
          <ac:picMkLst>
            <pc:docMk/>
            <pc:sldMk cId="3785008760" sldId="275"/>
            <ac:picMk id="20" creationId="{7FCF9BB2-F009-471F-B745-4D1A9B5B966E}"/>
          </ac:picMkLst>
        </pc:picChg>
      </pc:sldChg>
      <pc:sldChg chg="modSp mod">
        <pc:chgData name="Peyton Smith" userId="27dab001-170f-4fa8-af7a-dfe0310cd5ac" providerId="ADAL" clId="{D46D7092-3CF6-4331-BB62-70BC8D7D2986}" dt="2021-09-22T16:38:35.372" v="1230" actId="1076"/>
        <pc:sldMkLst>
          <pc:docMk/>
          <pc:sldMk cId="1396480087" sldId="276"/>
        </pc:sldMkLst>
        <pc:spChg chg="mod">
          <ac:chgData name="Peyton Smith" userId="27dab001-170f-4fa8-af7a-dfe0310cd5ac" providerId="ADAL" clId="{D46D7092-3CF6-4331-BB62-70BC8D7D2986}" dt="2021-09-22T14:02:01.971" v="294" actId="1076"/>
          <ac:spMkLst>
            <pc:docMk/>
            <pc:sldMk cId="1396480087" sldId="276"/>
            <ac:spMk id="2" creationId="{F2A68DDA-51E2-4BD9-A822-E7C1DFE1BAC1}"/>
          </ac:spMkLst>
        </pc:spChg>
        <pc:spChg chg="mod">
          <ac:chgData name="Peyton Smith" userId="27dab001-170f-4fa8-af7a-dfe0310cd5ac" providerId="ADAL" clId="{D46D7092-3CF6-4331-BB62-70BC8D7D2986}" dt="2021-09-22T14:02:01.971" v="294" actId="1076"/>
          <ac:spMkLst>
            <pc:docMk/>
            <pc:sldMk cId="1396480087" sldId="276"/>
            <ac:spMk id="6" creationId="{D050446B-A743-4C20-9E9C-5E82EB263774}"/>
          </ac:spMkLst>
        </pc:spChg>
        <pc:spChg chg="mod">
          <ac:chgData name="Peyton Smith" userId="27dab001-170f-4fa8-af7a-dfe0310cd5ac" providerId="ADAL" clId="{D46D7092-3CF6-4331-BB62-70BC8D7D2986}" dt="2021-09-22T15:13:39.836" v="1069" actId="14100"/>
          <ac:spMkLst>
            <pc:docMk/>
            <pc:sldMk cId="1396480087" sldId="276"/>
            <ac:spMk id="10" creationId="{1B474D73-94F3-4C13-B6B4-BFD5BEDB9FA1}"/>
          </ac:spMkLst>
        </pc:spChg>
        <pc:spChg chg="mod">
          <ac:chgData name="Peyton Smith" userId="27dab001-170f-4fa8-af7a-dfe0310cd5ac" providerId="ADAL" clId="{D46D7092-3CF6-4331-BB62-70BC8D7D2986}" dt="2021-09-22T16:38:35.372" v="1230" actId="1076"/>
          <ac:spMkLst>
            <pc:docMk/>
            <pc:sldMk cId="1396480087" sldId="276"/>
            <ac:spMk id="11" creationId="{C89720BA-B21D-4DA2-A2AA-A89F58EBC414}"/>
          </ac:spMkLst>
        </pc:spChg>
        <pc:picChg chg="mod">
          <ac:chgData name="Peyton Smith" userId="27dab001-170f-4fa8-af7a-dfe0310cd5ac" providerId="ADAL" clId="{D46D7092-3CF6-4331-BB62-70BC8D7D2986}" dt="2021-09-22T15:13:42.284" v="1070" actId="1076"/>
          <ac:picMkLst>
            <pc:docMk/>
            <pc:sldMk cId="1396480087" sldId="276"/>
            <ac:picMk id="12" creationId="{69EDD737-EE67-48ED-A090-131B43C3E284}"/>
          </ac:picMkLst>
        </pc:picChg>
      </pc:sldChg>
    </pc:docChg>
  </pc:docChgLst>
  <pc:docChgLst>
    <pc:chgData name="Colleen Tighe" userId="S::ctighe@usccb.org::bac4d7c8-0e64-479e-9d80-c642157ac721" providerId="AD" clId="Web-{C152B10F-69F9-44FB-B4A5-60C8C8EDA629}"/>
    <pc:docChg chg="modSld">
      <pc:chgData name="Colleen Tighe" userId="S::ctighe@usccb.org::bac4d7c8-0e64-479e-9d80-c642157ac721" providerId="AD" clId="Web-{C152B10F-69F9-44FB-B4A5-60C8C8EDA629}" dt="2021-10-20T17:15:49.615" v="263" actId="20577"/>
      <pc:docMkLst>
        <pc:docMk/>
      </pc:docMkLst>
      <pc:sldChg chg="modSp">
        <pc:chgData name="Colleen Tighe" userId="S::ctighe@usccb.org::bac4d7c8-0e64-479e-9d80-c642157ac721" providerId="AD" clId="Web-{C152B10F-69F9-44FB-B4A5-60C8C8EDA629}" dt="2021-10-20T17:15:49.615" v="263" actId="20577"/>
        <pc:sldMkLst>
          <pc:docMk/>
          <pc:sldMk cId="3785008760" sldId="275"/>
        </pc:sldMkLst>
        <pc:spChg chg="mod">
          <ac:chgData name="Colleen Tighe" userId="S::ctighe@usccb.org::bac4d7c8-0e64-479e-9d80-c642157ac721" providerId="AD" clId="Web-{C152B10F-69F9-44FB-B4A5-60C8C8EDA629}" dt="2021-10-20T17:15:49.615" v="263" actId="20577"/>
          <ac:spMkLst>
            <pc:docMk/>
            <pc:sldMk cId="3785008760" sldId="275"/>
            <ac:spMk id="7" creationId="{E328FAFA-2A49-439E-A410-091591BE2634}"/>
          </ac:spMkLst>
        </pc:spChg>
        <pc:spChg chg="mod">
          <ac:chgData name="Colleen Tighe" userId="S::ctighe@usccb.org::bac4d7c8-0e64-479e-9d80-c642157ac721" providerId="AD" clId="Web-{C152B10F-69F9-44FB-B4A5-60C8C8EDA629}" dt="2021-10-20T17:12:19.359" v="14" actId="20577"/>
          <ac:spMkLst>
            <pc:docMk/>
            <pc:sldMk cId="3785008760" sldId="275"/>
            <ac:spMk id="9" creationId="{1A74A54E-DA79-4E10-9EA5-A4839EF12BF1}"/>
          </ac:spMkLst>
        </pc:spChg>
      </pc:sldChg>
    </pc:docChg>
  </pc:docChgLst>
  <pc:docChgLst>
    <pc:chgData name="Peyton Smith" userId="S::psmith@usccb.org::27dab001-170f-4fa8-af7a-dfe0310cd5ac" providerId="AD" clId="Web-{5462B69D-CDAB-46B8-BE9C-F621BC659ED2}"/>
    <pc:docChg chg="modSld">
      <pc:chgData name="Peyton Smith" userId="S::psmith@usccb.org::27dab001-170f-4fa8-af7a-dfe0310cd5ac" providerId="AD" clId="Web-{5462B69D-CDAB-46B8-BE9C-F621BC659ED2}" dt="2021-10-20T13:53:24.896" v="63" actId="20577"/>
      <pc:docMkLst>
        <pc:docMk/>
      </pc:docMkLst>
      <pc:sldChg chg="modSp">
        <pc:chgData name="Peyton Smith" userId="S::psmith@usccb.org::27dab001-170f-4fa8-af7a-dfe0310cd5ac" providerId="AD" clId="Web-{5462B69D-CDAB-46B8-BE9C-F621BC659ED2}" dt="2021-10-20T13:51:14.268" v="0" actId="20577"/>
        <pc:sldMkLst>
          <pc:docMk/>
          <pc:sldMk cId="3658158777" sldId="274"/>
        </pc:sldMkLst>
        <pc:spChg chg="mod">
          <ac:chgData name="Peyton Smith" userId="S::psmith@usccb.org::27dab001-170f-4fa8-af7a-dfe0310cd5ac" providerId="AD" clId="Web-{5462B69D-CDAB-46B8-BE9C-F621BC659ED2}" dt="2021-10-20T13:51:14.268" v="0" actId="20577"/>
          <ac:spMkLst>
            <pc:docMk/>
            <pc:sldMk cId="3658158777" sldId="274"/>
            <ac:spMk id="22" creationId="{A7555D81-23FD-4E28-A0E6-E2C93A847D0D}"/>
          </ac:spMkLst>
        </pc:spChg>
      </pc:sldChg>
      <pc:sldChg chg="modSp">
        <pc:chgData name="Peyton Smith" userId="S::psmith@usccb.org::27dab001-170f-4fa8-af7a-dfe0310cd5ac" providerId="AD" clId="Web-{5462B69D-CDAB-46B8-BE9C-F621BC659ED2}" dt="2021-10-20T13:53:24.896" v="63" actId="20577"/>
        <pc:sldMkLst>
          <pc:docMk/>
          <pc:sldMk cId="1396480087" sldId="276"/>
        </pc:sldMkLst>
        <pc:spChg chg="mod">
          <ac:chgData name="Peyton Smith" userId="S::psmith@usccb.org::27dab001-170f-4fa8-af7a-dfe0310cd5ac" providerId="AD" clId="Web-{5462B69D-CDAB-46B8-BE9C-F621BC659ED2}" dt="2021-10-20T13:53:24.896" v="63" actId="20577"/>
          <ac:spMkLst>
            <pc:docMk/>
            <pc:sldMk cId="1396480087" sldId="276"/>
            <ac:spMk id="10" creationId="{1B474D73-94F3-4C13-B6B4-BFD5BEDB9FA1}"/>
          </ac:spMkLst>
        </pc:spChg>
      </pc:sldChg>
    </pc:docChg>
  </pc:docChgLst>
  <pc:docChgLst>
    <pc:chgData name="Rachel Pollock" userId="S::rpollock@usccb.org::5d79080d-b86f-4241-8f75-89e865fa7d91" providerId="AD" clId="Web-{D063846A-E576-4EFE-A30E-D508F8B9F0AB}"/>
    <pc:docChg chg="modSld">
      <pc:chgData name="Rachel Pollock" userId="S::rpollock@usccb.org::5d79080d-b86f-4241-8f75-89e865fa7d91" providerId="AD" clId="Web-{D063846A-E576-4EFE-A30E-D508F8B9F0AB}" dt="2021-09-15T15:05:07.417" v="180" actId="20577"/>
      <pc:docMkLst>
        <pc:docMk/>
      </pc:docMkLst>
      <pc:sldChg chg="modSp">
        <pc:chgData name="Rachel Pollock" userId="S::rpollock@usccb.org::5d79080d-b86f-4241-8f75-89e865fa7d91" providerId="AD" clId="Web-{D063846A-E576-4EFE-A30E-D508F8B9F0AB}" dt="2021-09-15T15:03:54.431" v="163" actId="20577"/>
        <pc:sldMkLst>
          <pc:docMk/>
          <pc:sldMk cId="1692135164" sldId="263"/>
        </pc:sldMkLst>
        <pc:spChg chg="mod">
          <ac:chgData name="Rachel Pollock" userId="S::rpollock@usccb.org::5d79080d-b86f-4241-8f75-89e865fa7d91" providerId="AD" clId="Web-{D063846A-E576-4EFE-A30E-D508F8B9F0AB}" dt="2021-09-15T15:03:54.431" v="163" actId="20577"/>
          <ac:spMkLst>
            <pc:docMk/>
            <pc:sldMk cId="1692135164" sldId="263"/>
            <ac:spMk id="11" creationId="{C89720BA-B21D-4DA2-A2AA-A89F58EBC414}"/>
          </ac:spMkLst>
        </pc:spChg>
      </pc:sldChg>
      <pc:sldChg chg="modSp">
        <pc:chgData name="Rachel Pollock" userId="S::rpollock@usccb.org::5d79080d-b86f-4241-8f75-89e865fa7d91" providerId="AD" clId="Web-{D063846A-E576-4EFE-A30E-D508F8B9F0AB}" dt="2021-09-15T14:58:29.454" v="151" actId="20577"/>
        <pc:sldMkLst>
          <pc:docMk/>
          <pc:sldMk cId="1129946534" sldId="264"/>
        </pc:sldMkLst>
        <pc:spChg chg="mod">
          <ac:chgData name="Rachel Pollock" userId="S::rpollock@usccb.org::5d79080d-b86f-4241-8f75-89e865fa7d91" providerId="AD" clId="Web-{D063846A-E576-4EFE-A30E-D508F8B9F0AB}" dt="2021-09-15T14:58:29.454" v="151" actId="20577"/>
          <ac:spMkLst>
            <pc:docMk/>
            <pc:sldMk cId="1129946534" sldId="264"/>
            <ac:spMk id="18" creationId="{461B9C03-D2C3-4E33-9082-A97127F55429}"/>
          </ac:spMkLst>
        </pc:spChg>
      </pc:sldChg>
      <pc:sldChg chg="modSp">
        <pc:chgData name="Rachel Pollock" userId="S::rpollock@usccb.org::5d79080d-b86f-4241-8f75-89e865fa7d91" providerId="AD" clId="Web-{D063846A-E576-4EFE-A30E-D508F8B9F0AB}" dt="2021-09-15T15:05:07.417" v="180" actId="20577"/>
        <pc:sldMkLst>
          <pc:docMk/>
          <pc:sldMk cId="3785008760" sldId="275"/>
        </pc:sldMkLst>
        <pc:spChg chg="mod">
          <ac:chgData name="Rachel Pollock" userId="S::rpollock@usccb.org::5d79080d-b86f-4241-8f75-89e865fa7d91" providerId="AD" clId="Web-{D063846A-E576-4EFE-A30E-D508F8B9F0AB}" dt="2021-09-15T15:05:07.417" v="180" actId="20577"/>
          <ac:spMkLst>
            <pc:docMk/>
            <pc:sldMk cId="3785008760" sldId="275"/>
            <ac:spMk id="11" creationId="{C89720BA-B21D-4DA2-A2AA-A89F58EBC414}"/>
          </ac:spMkLst>
        </pc:spChg>
      </pc:sldChg>
    </pc:docChg>
  </pc:docChgLst>
  <pc:docChgLst>
    <pc:chgData name="Peyton Smith" userId="27dab001-170f-4fa8-af7a-dfe0310cd5ac" providerId="ADAL" clId="{94DB553F-1BB6-46F8-BBD0-88687B85B216}"/>
    <pc:docChg chg="undo custSel addSld delSld modSld replTag delTag">
      <pc:chgData name="Peyton Smith" userId="27dab001-170f-4fa8-af7a-dfe0310cd5ac" providerId="ADAL" clId="{94DB553F-1BB6-46F8-BBD0-88687B85B216}" dt="2021-10-27T17:30:31.048" v="419"/>
      <pc:docMkLst>
        <pc:docMk/>
      </pc:docMkLst>
      <pc:sldChg chg="replTag delTag">
        <pc:chgData name="Peyton Smith" userId="27dab001-170f-4fa8-af7a-dfe0310cd5ac" providerId="ADAL" clId="{94DB553F-1BB6-46F8-BBD0-88687B85B216}" dt="2021-10-27T17:17:45.037" v="372"/>
        <pc:sldMkLst>
          <pc:docMk/>
          <pc:sldMk cId="3658158777" sldId="274"/>
        </pc:sldMkLst>
      </pc:sldChg>
      <pc:sldChg chg="replTag delTag">
        <pc:chgData name="Peyton Smith" userId="27dab001-170f-4fa8-af7a-dfe0310cd5ac" providerId="ADAL" clId="{94DB553F-1BB6-46F8-BBD0-88687B85B216}" dt="2021-10-27T17:06:13.157" v="7"/>
        <pc:sldMkLst>
          <pc:docMk/>
          <pc:sldMk cId="3785008760" sldId="275"/>
        </pc:sldMkLst>
      </pc:sldChg>
      <pc:sldChg chg="modSp mod replTag delTag">
        <pc:chgData name="Peyton Smith" userId="27dab001-170f-4fa8-af7a-dfe0310cd5ac" providerId="ADAL" clId="{94DB553F-1BB6-46F8-BBD0-88687B85B216}" dt="2021-10-27T17:30:31.048" v="419"/>
        <pc:sldMkLst>
          <pc:docMk/>
          <pc:sldMk cId="1396480087" sldId="276"/>
        </pc:sldMkLst>
        <pc:spChg chg="mod">
          <ac:chgData name="Peyton Smith" userId="27dab001-170f-4fa8-af7a-dfe0310cd5ac" providerId="ADAL" clId="{94DB553F-1BB6-46F8-BBD0-88687B85B216}" dt="2021-10-27T17:29:03.657" v="417" actId="20577"/>
          <ac:spMkLst>
            <pc:docMk/>
            <pc:sldMk cId="1396480087" sldId="276"/>
            <ac:spMk id="10" creationId="{1B474D73-94F3-4C13-B6B4-BFD5BEDB9FA1}"/>
          </ac:spMkLst>
        </pc:spChg>
        <pc:picChg chg="mod">
          <ac:chgData name="Peyton Smith" userId="27dab001-170f-4fa8-af7a-dfe0310cd5ac" providerId="ADAL" clId="{94DB553F-1BB6-46F8-BBD0-88687B85B216}" dt="2021-10-27T17:16:59.815" v="354" actId="1076"/>
          <ac:picMkLst>
            <pc:docMk/>
            <pc:sldMk cId="1396480087" sldId="276"/>
            <ac:picMk id="12" creationId="{69EDD737-EE67-48ED-A090-131B43C3E284}"/>
          </ac:picMkLst>
        </pc:picChg>
      </pc:sldChg>
      <pc:sldChg chg="replTag delTag">
        <pc:chgData name="Peyton Smith" userId="27dab001-170f-4fa8-af7a-dfe0310cd5ac" providerId="ADAL" clId="{94DB553F-1BB6-46F8-BBD0-88687B85B216}" dt="2021-10-27T17:06:13.687" v="9"/>
        <pc:sldMkLst>
          <pc:docMk/>
          <pc:sldMk cId="1903703252" sldId="279"/>
        </pc:sldMkLst>
      </pc:sldChg>
      <pc:sldChg chg="modSp mod replTag delTag">
        <pc:chgData name="Peyton Smith" userId="27dab001-170f-4fa8-af7a-dfe0310cd5ac" providerId="ADAL" clId="{94DB553F-1BB6-46F8-BBD0-88687B85B216}" dt="2021-10-27T17:09:14.287" v="107" actId="403"/>
        <pc:sldMkLst>
          <pc:docMk/>
          <pc:sldMk cId="1055856648" sldId="281"/>
        </pc:sldMkLst>
        <pc:spChg chg="mod">
          <ac:chgData name="Peyton Smith" userId="27dab001-170f-4fa8-af7a-dfe0310cd5ac" providerId="ADAL" clId="{94DB553F-1BB6-46F8-BBD0-88687B85B216}" dt="2021-10-27T17:09:14.287" v="107" actId="403"/>
          <ac:spMkLst>
            <pc:docMk/>
            <pc:sldMk cId="1055856648" sldId="281"/>
            <ac:spMk id="7" creationId="{E328FAFA-2A49-439E-A410-091591BE2634}"/>
          </ac:spMkLst>
        </pc:spChg>
        <pc:spChg chg="mod">
          <ac:chgData name="Peyton Smith" userId="27dab001-170f-4fa8-af7a-dfe0310cd5ac" providerId="ADAL" clId="{94DB553F-1BB6-46F8-BBD0-88687B85B216}" dt="2021-10-27T17:08:28.816" v="80"/>
          <ac:spMkLst>
            <pc:docMk/>
            <pc:sldMk cId="1055856648" sldId="281"/>
            <ac:spMk id="9" creationId="{1A74A54E-DA79-4E10-9EA5-A4839EF12BF1}"/>
          </ac:spMkLst>
        </pc:spChg>
      </pc:sldChg>
      <pc:sldChg chg="addSp delSp modSp mod replTag delTag">
        <pc:chgData name="Peyton Smith" userId="27dab001-170f-4fa8-af7a-dfe0310cd5ac" providerId="ADAL" clId="{94DB553F-1BB6-46F8-BBD0-88687B85B216}" dt="2021-10-27T17:17:02.631" v="359" actId="1076"/>
        <pc:sldMkLst>
          <pc:docMk/>
          <pc:sldMk cId="984129202" sldId="282"/>
        </pc:sldMkLst>
        <pc:spChg chg="mod">
          <ac:chgData name="Peyton Smith" userId="27dab001-170f-4fa8-af7a-dfe0310cd5ac" providerId="ADAL" clId="{94DB553F-1BB6-46F8-BBD0-88687B85B216}" dt="2021-10-27T17:16:47.977" v="347" actId="113"/>
          <ac:spMkLst>
            <pc:docMk/>
            <pc:sldMk cId="984129202" sldId="282"/>
            <ac:spMk id="7" creationId="{E328FAFA-2A49-439E-A410-091591BE2634}"/>
          </ac:spMkLst>
        </pc:spChg>
        <pc:spChg chg="add del">
          <ac:chgData name="Peyton Smith" userId="27dab001-170f-4fa8-af7a-dfe0310cd5ac" providerId="ADAL" clId="{94DB553F-1BB6-46F8-BBD0-88687B85B216}" dt="2021-10-27T17:15:32.280" v="276" actId="22"/>
          <ac:spMkLst>
            <pc:docMk/>
            <pc:sldMk cId="984129202" sldId="282"/>
            <ac:spMk id="10" creationId="{E063593E-E094-41F0-88E1-43ED5666B296}"/>
          </ac:spMkLst>
        </pc:spChg>
        <pc:picChg chg="mod">
          <ac:chgData name="Peyton Smith" userId="27dab001-170f-4fa8-af7a-dfe0310cd5ac" providerId="ADAL" clId="{94DB553F-1BB6-46F8-BBD0-88687B85B216}" dt="2021-10-27T17:17:02.631" v="359" actId="1076"/>
          <ac:picMkLst>
            <pc:docMk/>
            <pc:sldMk cId="984129202" sldId="282"/>
            <ac:picMk id="6" creationId="{C8D142FE-F715-4B22-8CFA-2446B69A9D13}"/>
          </ac:picMkLst>
        </pc:picChg>
      </pc:sldChg>
      <pc:sldChg chg="replTag delTag">
        <pc:chgData name="Peyton Smith" userId="27dab001-170f-4fa8-af7a-dfe0310cd5ac" providerId="ADAL" clId="{94DB553F-1BB6-46F8-BBD0-88687B85B216}" dt="2021-10-27T17:06:14.035" v="11"/>
        <pc:sldMkLst>
          <pc:docMk/>
          <pc:sldMk cId="773233228" sldId="284"/>
        </pc:sldMkLst>
      </pc:sldChg>
      <pc:sldChg chg="modSp mod replTag delTag">
        <pc:chgData name="Peyton Smith" userId="27dab001-170f-4fa8-af7a-dfe0310cd5ac" providerId="ADAL" clId="{94DB553F-1BB6-46F8-BBD0-88687B85B216}" dt="2021-10-27T17:14:34.068" v="263" actId="20577"/>
        <pc:sldMkLst>
          <pc:docMk/>
          <pc:sldMk cId="2664644776" sldId="285"/>
        </pc:sldMkLst>
        <pc:spChg chg="mod">
          <ac:chgData name="Peyton Smith" userId="27dab001-170f-4fa8-af7a-dfe0310cd5ac" providerId="ADAL" clId="{94DB553F-1BB6-46F8-BBD0-88687B85B216}" dt="2021-10-27T17:14:34.068" v="263" actId="20577"/>
          <ac:spMkLst>
            <pc:docMk/>
            <pc:sldMk cId="2664644776" sldId="285"/>
            <ac:spMk id="10" creationId="{357FE810-C731-40ED-9211-1C3763DD6F9C}"/>
          </ac:spMkLst>
        </pc:spChg>
      </pc:sldChg>
      <pc:sldChg chg="modSp mod replTag delTag">
        <pc:chgData name="Peyton Smith" userId="27dab001-170f-4fa8-af7a-dfe0310cd5ac" providerId="ADAL" clId="{94DB553F-1BB6-46F8-BBD0-88687B85B216}" dt="2021-10-27T17:14:10.529" v="242"/>
        <pc:sldMkLst>
          <pc:docMk/>
          <pc:sldMk cId="802087229" sldId="286"/>
        </pc:sldMkLst>
        <pc:spChg chg="mod">
          <ac:chgData name="Peyton Smith" userId="27dab001-170f-4fa8-af7a-dfe0310cd5ac" providerId="ADAL" clId="{94DB553F-1BB6-46F8-BBD0-88687B85B216}" dt="2021-10-27T17:11:41.607" v="184" actId="20577"/>
          <ac:spMkLst>
            <pc:docMk/>
            <pc:sldMk cId="802087229" sldId="286"/>
            <ac:spMk id="7" creationId="{E328FAFA-2A49-439E-A410-091591BE2634}"/>
          </ac:spMkLst>
        </pc:spChg>
      </pc:sldChg>
      <pc:sldChg chg="modSp mod replTag delTag">
        <pc:chgData name="Peyton Smith" userId="27dab001-170f-4fa8-af7a-dfe0310cd5ac" providerId="ADAL" clId="{94DB553F-1BB6-46F8-BBD0-88687B85B216}" dt="2021-10-27T17:17:29.989" v="368"/>
        <pc:sldMkLst>
          <pc:docMk/>
          <pc:sldMk cId="2561588406" sldId="287"/>
        </pc:sldMkLst>
        <pc:spChg chg="mod">
          <ac:chgData name="Peyton Smith" userId="27dab001-170f-4fa8-af7a-dfe0310cd5ac" providerId="ADAL" clId="{94DB553F-1BB6-46F8-BBD0-88687B85B216}" dt="2021-10-27T17:08:13.593" v="67" actId="255"/>
          <ac:spMkLst>
            <pc:docMk/>
            <pc:sldMk cId="2561588406" sldId="287"/>
            <ac:spMk id="7" creationId="{E328FAFA-2A49-439E-A410-091591BE2634}"/>
          </ac:spMkLst>
        </pc:spChg>
      </pc:sldChg>
      <pc:sldChg chg="modSp add mod replTag delTag">
        <pc:chgData name="Peyton Smith" userId="27dab001-170f-4fa8-af7a-dfe0310cd5ac" providerId="ADAL" clId="{94DB553F-1BB6-46F8-BBD0-88687B85B216}" dt="2021-10-27T17:13:38.320" v="215"/>
        <pc:sldMkLst>
          <pc:docMk/>
          <pc:sldMk cId="4135708022" sldId="288"/>
        </pc:sldMkLst>
        <pc:spChg chg="mod">
          <ac:chgData name="Peyton Smith" userId="27dab001-170f-4fa8-af7a-dfe0310cd5ac" providerId="ADAL" clId="{94DB553F-1BB6-46F8-BBD0-88687B85B216}" dt="2021-10-27T17:12:06.982" v="199" actId="20577"/>
          <ac:spMkLst>
            <pc:docMk/>
            <pc:sldMk cId="4135708022" sldId="288"/>
            <ac:spMk id="7" creationId="{E328FAFA-2A49-439E-A410-091591BE2634}"/>
          </ac:spMkLst>
        </pc:spChg>
      </pc:sldChg>
      <pc:sldChg chg="modSp add del mod replTag delTag">
        <pc:chgData name="Peyton Smith" userId="27dab001-170f-4fa8-af7a-dfe0310cd5ac" providerId="ADAL" clId="{94DB553F-1BB6-46F8-BBD0-88687B85B216}" dt="2021-10-27T17:14:43.810" v="266" actId="47"/>
        <pc:sldMkLst>
          <pc:docMk/>
          <pc:sldMk cId="1354764630" sldId="289"/>
        </pc:sldMkLst>
        <pc:spChg chg="mod">
          <ac:chgData name="Peyton Smith" userId="27dab001-170f-4fa8-af7a-dfe0310cd5ac" providerId="ADAL" clId="{94DB553F-1BB6-46F8-BBD0-88687B85B216}" dt="2021-10-27T17:14:15.498" v="247" actId="21"/>
          <ac:spMkLst>
            <pc:docMk/>
            <pc:sldMk cId="1354764630" sldId="289"/>
            <ac:spMk id="7" creationId="{E328FAFA-2A49-439E-A410-091591BE2634}"/>
          </ac:spMkLst>
        </pc:spChg>
      </pc:sldChg>
    </pc:docChg>
  </pc:docChgLst>
  <pc:docChgLst>
    <pc:chgData name="Colleen Tighe" userId="S::ctighe@usccb.org::bac4d7c8-0e64-479e-9d80-c642157ac721" providerId="AD" clId="Web-{1CABBED9-E615-49AD-9534-4F8F262C94DD}"/>
    <pc:docChg chg="addSld modSld sldOrd">
      <pc:chgData name="Colleen Tighe" userId="S::ctighe@usccb.org::bac4d7c8-0e64-479e-9d80-c642157ac721" providerId="AD" clId="Web-{1CABBED9-E615-49AD-9534-4F8F262C94DD}" dt="2021-10-27T14:53:48.938" v="587"/>
      <pc:docMkLst>
        <pc:docMk/>
      </pc:docMkLst>
      <pc:sldChg chg="addSp delSp modSp ord">
        <pc:chgData name="Colleen Tighe" userId="S::ctighe@usccb.org::bac4d7c8-0e64-479e-9d80-c642157ac721" providerId="AD" clId="Web-{1CABBED9-E615-49AD-9534-4F8F262C94DD}" dt="2021-10-27T14:51:03.833" v="521"/>
        <pc:sldMkLst>
          <pc:docMk/>
          <pc:sldMk cId="3785008760" sldId="275"/>
        </pc:sldMkLst>
        <pc:spChg chg="mod">
          <ac:chgData name="Colleen Tighe" userId="S::ctighe@usccb.org::bac4d7c8-0e64-479e-9d80-c642157ac721" providerId="AD" clId="Web-{1CABBED9-E615-49AD-9534-4F8F262C94DD}" dt="2021-10-27T14:38:47.750" v="68" actId="20577"/>
          <ac:spMkLst>
            <pc:docMk/>
            <pc:sldMk cId="3785008760" sldId="275"/>
            <ac:spMk id="9" creationId="{1A74A54E-DA79-4E10-9EA5-A4839EF12BF1}"/>
          </ac:spMkLst>
        </pc:spChg>
        <pc:graphicFrameChg chg="add del mod modGraphic">
          <ac:chgData name="Colleen Tighe" userId="S::ctighe@usccb.org::bac4d7c8-0e64-479e-9d80-c642157ac721" providerId="AD" clId="Web-{1CABBED9-E615-49AD-9534-4F8F262C94DD}" dt="2021-10-27T14:32:04.456" v="13"/>
          <ac:graphicFrameMkLst>
            <pc:docMk/>
            <pc:sldMk cId="3785008760" sldId="275"/>
            <ac:graphicFrameMk id="3" creationId="{479FCB67-4887-4ADD-8F79-2CF63D1BFF9D}"/>
          </ac:graphicFrameMkLst>
        </pc:graphicFrameChg>
        <pc:graphicFrameChg chg="add mod modGraphic">
          <ac:chgData name="Colleen Tighe" userId="S::ctighe@usccb.org::bac4d7c8-0e64-479e-9d80-c642157ac721" providerId="AD" clId="Web-{1CABBED9-E615-49AD-9534-4F8F262C94DD}" dt="2021-10-27T14:51:03.833" v="521"/>
          <ac:graphicFrameMkLst>
            <pc:docMk/>
            <pc:sldMk cId="3785008760" sldId="275"/>
            <ac:graphicFrameMk id="5" creationId="{246BAE3A-DEB3-4C80-BB94-4D51D717251A}"/>
          </ac:graphicFrameMkLst>
        </pc:graphicFrameChg>
      </pc:sldChg>
      <pc:sldChg chg="modSp">
        <pc:chgData name="Colleen Tighe" userId="S::ctighe@usccb.org::bac4d7c8-0e64-479e-9d80-c642157ac721" providerId="AD" clId="Web-{1CABBED9-E615-49AD-9534-4F8F262C94DD}" dt="2021-10-27T14:53:48.938" v="587"/>
        <pc:sldMkLst>
          <pc:docMk/>
          <pc:sldMk cId="1903703252" sldId="279"/>
        </pc:sldMkLst>
        <pc:graphicFrameChg chg="mod modGraphic">
          <ac:chgData name="Colleen Tighe" userId="S::ctighe@usccb.org::bac4d7c8-0e64-479e-9d80-c642157ac721" providerId="AD" clId="Web-{1CABBED9-E615-49AD-9534-4F8F262C94DD}" dt="2021-10-27T14:53:48.938" v="587"/>
          <ac:graphicFrameMkLst>
            <pc:docMk/>
            <pc:sldMk cId="1903703252" sldId="279"/>
            <ac:graphicFrameMk id="4" creationId="{68106267-963B-4BC3-8A36-59D6A9871E46}"/>
          </ac:graphicFrameMkLst>
        </pc:graphicFrameChg>
      </pc:sldChg>
      <pc:sldChg chg="delSp modSp">
        <pc:chgData name="Colleen Tighe" userId="S::ctighe@usccb.org::bac4d7c8-0e64-479e-9d80-c642157ac721" providerId="AD" clId="Web-{1CABBED9-E615-49AD-9534-4F8F262C94DD}" dt="2021-10-27T14:50:36.472" v="517" actId="20577"/>
        <pc:sldMkLst>
          <pc:docMk/>
          <pc:sldMk cId="773233228" sldId="284"/>
        </pc:sldMkLst>
        <pc:spChg chg="mod">
          <ac:chgData name="Colleen Tighe" userId="S::ctighe@usccb.org::bac4d7c8-0e64-479e-9d80-c642157ac721" providerId="AD" clId="Web-{1CABBED9-E615-49AD-9534-4F8F262C94DD}" dt="2021-10-27T14:50:36.472" v="517" actId="20577"/>
          <ac:spMkLst>
            <pc:docMk/>
            <pc:sldMk cId="773233228" sldId="284"/>
            <ac:spMk id="7" creationId="{E328FAFA-2A49-439E-A410-091591BE2634}"/>
          </ac:spMkLst>
        </pc:spChg>
        <pc:spChg chg="mod">
          <ac:chgData name="Colleen Tighe" userId="S::ctighe@usccb.org::bac4d7c8-0e64-479e-9d80-c642157ac721" providerId="AD" clId="Web-{1CABBED9-E615-49AD-9534-4F8F262C94DD}" dt="2021-10-27T14:46:59.269" v="347" actId="20577"/>
          <ac:spMkLst>
            <pc:docMk/>
            <pc:sldMk cId="773233228" sldId="284"/>
            <ac:spMk id="9" creationId="{1A74A54E-DA79-4E10-9EA5-A4839EF12BF1}"/>
          </ac:spMkLst>
        </pc:spChg>
        <pc:picChg chg="del">
          <ac:chgData name="Colleen Tighe" userId="S::ctighe@usccb.org::bac4d7c8-0e64-479e-9d80-c642157ac721" providerId="AD" clId="Web-{1CABBED9-E615-49AD-9534-4F8F262C94DD}" dt="2021-10-27T14:46:43.580" v="326"/>
          <ac:picMkLst>
            <pc:docMk/>
            <pc:sldMk cId="773233228" sldId="284"/>
            <ac:picMk id="10" creationId="{610EBC2F-A3EF-481C-8AF0-55A4D2B5D4DC}"/>
          </ac:picMkLst>
        </pc:picChg>
      </pc:sldChg>
      <pc:sldChg chg="add replId">
        <pc:chgData name="Colleen Tighe" userId="S::ctighe@usccb.org::bac4d7c8-0e64-479e-9d80-c642157ac721" providerId="AD" clId="Web-{1CABBED9-E615-49AD-9534-4F8F262C94DD}" dt="2021-10-27T14:46:38.049" v="325"/>
        <pc:sldMkLst>
          <pc:docMk/>
          <pc:sldMk cId="2561588406" sldId="287"/>
        </pc:sldMkLst>
      </pc:sldChg>
    </pc:docChg>
  </pc:docChgLst>
  <pc:docChgLst>
    <pc:chgData name="Peyton Smith" userId="27dab001-170f-4fa8-af7a-dfe0310cd5ac" providerId="ADAL" clId="{794F475D-C67E-44B9-8065-F91C7FE7EC04}"/>
    <pc:docChg chg="custSel addSld delSld modSld sldOrd">
      <pc:chgData name="Peyton Smith" userId="27dab001-170f-4fa8-af7a-dfe0310cd5ac" providerId="ADAL" clId="{794F475D-C67E-44B9-8065-F91C7FE7EC04}" dt="2021-10-06T16:57:39.282" v="648" actId="15"/>
      <pc:docMkLst>
        <pc:docMk/>
      </pc:docMkLst>
      <pc:sldChg chg="modSp mod">
        <pc:chgData name="Peyton Smith" userId="27dab001-170f-4fa8-af7a-dfe0310cd5ac" providerId="ADAL" clId="{794F475D-C67E-44B9-8065-F91C7FE7EC04}" dt="2021-10-06T16:56:57.853" v="626" actId="20577"/>
        <pc:sldMkLst>
          <pc:docMk/>
          <pc:sldMk cId="195410432" sldId="257"/>
        </pc:sldMkLst>
        <pc:spChg chg="mod">
          <ac:chgData name="Peyton Smith" userId="27dab001-170f-4fa8-af7a-dfe0310cd5ac" providerId="ADAL" clId="{794F475D-C67E-44B9-8065-F91C7FE7EC04}" dt="2021-10-06T16:56:57.853" v="626" actId="20577"/>
          <ac:spMkLst>
            <pc:docMk/>
            <pc:sldMk cId="195410432" sldId="257"/>
            <ac:spMk id="4" creationId="{3B054456-1C04-492A-8F78-7F8905A05A69}"/>
          </ac:spMkLst>
        </pc:spChg>
        <pc:spChg chg="mod">
          <ac:chgData name="Peyton Smith" userId="27dab001-170f-4fa8-af7a-dfe0310cd5ac" providerId="ADAL" clId="{794F475D-C67E-44B9-8065-F91C7FE7EC04}" dt="2021-10-06T14:39:39.890" v="227" actId="20577"/>
          <ac:spMkLst>
            <pc:docMk/>
            <pc:sldMk cId="195410432" sldId="257"/>
            <ac:spMk id="12" creationId="{D88111FA-4793-4495-B1D3-F612CC99A2FF}"/>
          </ac:spMkLst>
        </pc:spChg>
      </pc:sldChg>
      <pc:sldChg chg="del">
        <pc:chgData name="Peyton Smith" userId="27dab001-170f-4fa8-af7a-dfe0310cd5ac" providerId="ADAL" clId="{794F475D-C67E-44B9-8065-F91C7FE7EC04}" dt="2021-10-06T14:18:03.719" v="223" actId="47"/>
        <pc:sldMkLst>
          <pc:docMk/>
          <pc:sldMk cId="1692135164" sldId="263"/>
        </pc:sldMkLst>
      </pc:sldChg>
      <pc:sldChg chg="addSp modSp del mod ord">
        <pc:chgData name="Peyton Smith" userId="27dab001-170f-4fa8-af7a-dfe0310cd5ac" providerId="ADAL" clId="{794F475D-C67E-44B9-8065-F91C7FE7EC04}" dt="2021-10-06T16:50:33.530" v="321" actId="47"/>
        <pc:sldMkLst>
          <pc:docMk/>
          <pc:sldMk cId="1129946534" sldId="264"/>
        </pc:sldMkLst>
        <pc:spChg chg="mod">
          <ac:chgData name="Peyton Smith" userId="27dab001-170f-4fa8-af7a-dfe0310cd5ac" providerId="ADAL" clId="{794F475D-C67E-44B9-8065-F91C7FE7EC04}" dt="2021-10-06T14:39:53.146" v="257" actId="20577"/>
          <ac:spMkLst>
            <pc:docMk/>
            <pc:sldMk cId="1129946534" sldId="264"/>
            <ac:spMk id="11" creationId="{03923784-4BFC-4183-9534-D18E5ACFE42D}"/>
          </ac:spMkLst>
        </pc:spChg>
        <pc:picChg chg="add mod">
          <ac:chgData name="Peyton Smith" userId="27dab001-170f-4fa8-af7a-dfe0310cd5ac" providerId="ADAL" clId="{794F475D-C67E-44B9-8065-F91C7FE7EC04}" dt="2021-10-06T14:39:57.558" v="258"/>
          <ac:picMkLst>
            <pc:docMk/>
            <pc:sldMk cId="1129946534" sldId="264"/>
            <ac:picMk id="5" creationId="{8D20DBD2-3CCF-4DF8-88FA-65A737304F8B}"/>
          </ac:picMkLst>
        </pc:picChg>
      </pc:sldChg>
      <pc:sldChg chg="modSp mod">
        <pc:chgData name="Peyton Smith" userId="27dab001-170f-4fa8-af7a-dfe0310cd5ac" providerId="ADAL" clId="{794F475D-C67E-44B9-8065-F91C7FE7EC04}" dt="2021-10-06T14:05:24.893" v="220" actId="122"/>
        <pc:sldMkLst>
          <pc:docMk/>
          <pc:sldMk cId="3658158777" sldId="274"/>
        </pc:sldMkLst>
        <pc:spChg chg="mod">
          <ac:chgData name="Peyton Smith" userId="27dab001-170f-4fa8-af7a-dfe0310cd5ac" providerId="ADAL" clId="{794F475D-C67E-44B9-8065-F91C7FE7EC04}" dt="2021-10-06T14:05:24.893" v="220" actId="122"/>
          <ac:spMkLst>
            <pc:docMk/>
            <pc:sldMk cId="3658158777" sldId="274"/>
            <ac:spMk id="22" creationId="{A7555D81-23FD-4E28-A0E6-E2C93A847D0D}"/>
          </ac:spMkLst>
        </pc:spChg>
      </pc:sldChg>
      <pc:sldChg chg="modSp mod">
        <pc:chgData name="Peyton Smith" userId="27dab001-170f-4fa8-af7a-dfe0310cd5ac" providerId="ADAL" clId="{794F475D-C67E-44B9-8065-F91C7FE7EC04}" dt="2021-10-06T16:50:11.594" v="316" actId="21"/>
        <pc:sldMkLst>
          <pc:docMk/>
          <pc:sldMk cId="3785008760" sldId="275"/>
        </pc:sldMkLst>
        <pc:spChg chg="mod">
          <ac:chgData name="Peyton Smith" userId="27dab001-170f-4fa8-af7a-dfe0310cd5ac" providerId="ADAL" clId="{794F475D-C67E-44B9-8065-F91C7FE7EC04}" dt="2021-10-06T16:50:11.594" v="316" actId="21"/>
          <ac:spMkLst>
            <pc:docMk/>
            <pc:sldMk cId="3785008760" sldId="275"/>
            <ac:spMk id="7" creationId="{E328FAFA-2A49-439E-A410-091591BE2634}"/>
          </ac:spMkLst>
        </pc:spChg>
      </pc:sldChg>
      <pc:sldChg chg="delSp modSp mod">
        <pc:chgData name="Peyton Smith" userId="27dab001-170f-4fa8-af7a-dfe0310cd5ac" providerId="ADAL" clId="{794F475D-C67E-44B9-8065-F91C7FE7EC04}" dt="2021-10-06T16:56:49.085" v="625" actId="20577"/>
        <pc:sldMkLst>
          <pc:docMk/>
          <pc:sldMk cId="1396480087" sldId="276"/>
        </pc:sldMkLst>
        <pc:spChg chg="mod">
          <ac:chgData name="Peyton Smith" userId="27dab001-170f-4fa8-af7a-dfe0310cd5ac" providerId="ADAL" clId="{794F475D-C67E-44B9-8065-F91C7FE7EC04}" dt="2021-10-06T16:56:49.085" v="625" actId="20577"/>
          <ac:spMkLst>
            <pc:docMk/>
            <pc:sldMk cId="1396480087" sldId="276"/>
            <ac:spMk id="10" creationId="{1B474D73-94F3-4C13-B6B4-BFD5BEDB9FA1}"/>
          </ac:spMkLst>
        </pc:spChg>
        <pc:spChg chg="del mod">
          <ac:chgData name="Peyton Smith" userId="27dab001-170f-4fa8-af7a-dfe0310cd5ac" providerId="ADAL" clId="{794F475D-C67E-44B9-8065-F91C7FE7EC04}" dt="2021-10-06T16:53:23.842" v="360" actId="478"/>
          <ac:spMkLst>
            <pc:docMk/>
            <pc:sldMk cId="1396480087" sldId="276"/>
            <ac:spMk id="11" creationId="{C89720BA-B21D-4DA2-A2AA-A89F58EBC414}"/>
          </ac:spMkLst>
        </pc:spChg>
      </pc:sldChg>
      <pc:sldChg chg="del">
        <pc:chgData name="Peyton Smith" userId="27dab001-170f-4fa8-af7a-dfe0310cd5ac" providerId="ADAL" clId="{794F475D-C67E-44B9-8065-F91C7FE7EC04}" dt="2021-10-06T14:17:43.155" v="221" actId="47"/>
        <pc:sldMkLst>
          <pc:docMk/>
          <pc:sldMk cId="3171889033" sldId="277"/>
        </pc:sldMkLst>
      </pc:sldChg>
      <pc:sldChg chg="del">
        <pc:chgData name="Peyton Smith" userId="27dab001-170f-4fa8-af7a-dfe0310cd5ac" providerId="ADAL" clId="{794F475D-C67E-44B9-8065-F91C7FE7EC04}" dt="2021-10-06T14:17:44.599" v="222" actId="47"/>
        <pc:sldMkLst>
          <pc:docMk/>
          <pc:sldMk cId="2310326305" sldId="278"/>
        </pc:sldMkLst>
      </pc:sldChg>
      <pc:sldChg chg="modSp mod">
        <pc:chgData name="Peyton Smith" userId="27dab001-170f-4fa8-af7a-dfe0310cd5ac" providerId="ADAL" clId="{794F475D-C67E-44B9-8065-F91C7FE7EC04}" dt="2021-10-06T16:57:12.185" v="644" actId="1076"/>
        <pc:sldMkLst>
          <pc:docMk/>
          <pc:sldMk cId="1903703252" sldId="279"/>
        </pc:sldMkLst>
        <pc:spChg chg="mod">
          <ac:chgData name="Peyton Smith" userId="27dab001-170f-4fa8-af7a-dfe0310cd5ac" providerId="ADAL" clId="{794F475D-C67E-44B9-8065-F91C7FE7EC04}" dt="2021-10-06T16:57:08.829" v="643" actId="404"/>
          <ac:spMkLst>
            <pc:docMk/>
            <pc:sldMk cId="1903703252" sldId="279"/>
            <ac:spMk id="3" creationId="{86FDDC63-05C2-42DE-BFE5-59A8A9CA4CE2}"/>
          </ac:spMkLst>
        </pc:spChg>
        <pc:graphicFrameChg chg="mod">
          <ac:chgData name="Peyton Smith" userId="27dab001-170f-4fa8-af7a-dfe0310cd5ac" providerId="ADAL" clId="{794F475D-C67E-44B9-8065-F91C7FE7EC04}" dt="2021-10-06T16:57:12.185" v="644" actId="1076"/>
          <ac:graphicFrameMkLst>
            <pc:docMk/>
            <pc:sldMk cId="1903703252" sldId="279"/>
            <ac:graphicFrameMk id="5" creationId="{784348F8-6CEE-4BE9-93D4-25C8185DC426}"/>
          </ac:graphicFrameMkLst>
        </pc:graphicFrameChg>
      </pc:sldChg>
      <pc:sldChg chg="del">
        <pc:chgData name="Peyton Smith" userId="27dab001-170f-4fa8-af7a-dfe0310cd5ac" providerId="ADAL" clId="{794F475D-C67E-44B9-8065-F91C7FE7EC04}" dt="2021-10-06T14:24:52.849" v="224" actId="47"/>
        <pc:sldMkLst>
          <pc:docMk/>
          <pc:sldMk cId="2508328861" sldId="280"/>
        </pc:sldMkLst>
      </pc:sldChg>
      <pc:sldChg chg="modSp mod">
        <pc:chgData name="Peyton Smith" userId="27dab001-170f-4fa8-af7a-dfe0310cd5ac" providerId="ADAL" clId="{794F475D-C67E-44B9-8065-F91C7FE7EC04}" dt="2021-10-06T16:57:39.282" v="648" actId="15"/>
        <pc:sldMkLst>
          <pc:docMk/>
          <pc:sldMk cId="1055856648" sldId="281"/>
        </pc:sldMkLst>
        <pc:spChg chg="mod">
          <ac:chgData name="Peyton Smith" userId="27dab001-170f-4fa8-af7a-dfe0310cd5ac" providerId="ADAL" clId="{794F475D-C67E-44B9-8065-F91C7FE7EC04}" dt="2021-10-06T16:57:39.282" v="648" actId="15"/>
          <ac:spMkLst>
            <pc:docMk/>
            <pc:sldMk cId="1055856648" sldId="281"/>
            <ac:spMk id="7" creationId="{E328FAFA-2A49-439E-A410-091591BE2634}"/>
          </ac:spMkLst>
        </pc:spChg>
      </pc:sldChg>
      <pc:sldChg chg="modSp add mod">
        <pc:chgData name="Peyton Smith" userId="27dab001-170f-4fa8-af7a-dfe0310cd5ac" providerId="ADAL" clId="{794F475D-C67E-44B9-8065-F91C7FE7EC04}" dt="2021-10-06T16:51:17.130" v="328" actId="403"/>
        <pc:sldMkLst>
          <pc:docMk/>
          <pc:sldMk cId="984129202" sldId="282"/>
        </pc:sldMkLst>
        <pc:spChg chg="mod">
          <ac:chgData name="Peyton Smith" userId="27dab001-170f-4fa8-af7a-dfe0310cd5ac" providerId="ADAL" clId="{794F475D-C67E-44B9-8065-F91C7FE7EC04}" dt="2021-10-06T16:51:17.130" v="328" actId="403"/>
          <ac:spMkLst>
            <pc:docMk/>
            <pc:sldMk cId="984129202" sldId="282"/>
            <ac:spMk id="7" creationId="{E328FAFA-2A49-439E-A410-091591BE2634}"/>
          </ac:spMkLst>
        </pc:spChg>
      </pc:sldChg>
      <pc:sldChg chg="del">
        <pc:chgData name="Peyton Smith" userId="27dab001-170f-4fa8-af7a-dfe0310cd5ac" providerId="ADAL" clId="{794F475D-C67E-44B9-8065-F91C7FE7EC04}" dt="2021-10-06T16:50:35.395" v="322" actId="47"/>
        <pc:sldMkLst>
          <pc:docMk/>
          <pc:sldMk cId="2673202752" sldId="282"/>
        </pc:sldMkLst>
      </pc:sldChg>
    </pc:docChg>
  </pc:docChgLst>
  <pc:docChgLst>
    <pc:chgData name="Rachel Pollock" userId="S::rpollock@usccb.org::5d79080d-b86f-4241-8f75-89e865fa7d91" providerId="AD" clId="Web-{45D44D71-58B9-4911-8FEE-1C81C3F44972}"/>
    <pc:docChg chg="modSld">
      <pc:chgData name="Rachel Pollock" userId="S::rpollock@usccb.org::5d79080d-b86f-4241-8f75-89e865fa7d91" providerId="AD" clId="Web-{45D44D71-58B9-4911-8FEE-1C81C3F44972}" dt="2021-09-29T17:38:18.037" v="31" actId="20577"/>
      <pc:docMkLst>
        <pc:docMk/>
      </pc:docMkLst>
      <pc:sldChg chg="modSp">
        <pc:chgData name="Rachel Pollock" userId="S::rpollock@usccb.org::5d79080d-b86f-4241-8f75-89e865fa7d91" providerId="AD" clId="Web-{45D44D71-58B9-4911-8FEE-1C81C3F44972}" dt="2021-09-29T17:35:30.012" v="6" actId="20577"/>
        <pc:sldMkLst>
          <pc:docMk/>
          <pc:sldMk cId="195410432" sldId="257"/>
        </pc:sldMkLst>
        <pc:spChg chg="mod">
          <ac:chgData name="Rachel Pollock" userId="S::rpollock@usccb.org::5d79080d-b86f-4241-8f75-89e865fa7d91" providerId="AD" clId="Web-{45D44D71-58B9-4911-8FEE-1C81C3F44972}" dt="2021-09-29T17:35:30.012" v="6" actId="20577"/>
          <ac:spMkLst>
            <pc:docMk/>
            <pc:sldMk cId="195410432" sldId="257"/>
            <ac:spMk id="4" creationId="{3B054456-1C04-492A-8F78-7F8905A05A69}"/>
          </ac:spMkLst>
        </pc:spChg>
      </pc:sldChg>
      <pc:sldChg chg="modSp">
        <pc:chgData name="Rachel Pollock" userId="S::rpollock@usccb.org::5d79080d-b86f-4241-8f75-89e865fa7d91" providerId="AD" clId="Web-{45D44D71-58B9-4911-8FEE-1C81C3F44972}" dt="2021-09-29T17:37:49.583" v="29" actId="20577"/>
        <pc:sldMkLst>
          <pc:docMk/>
          <pc:sldMk cId="1129946534" sldId="264"/>
        </pc:sldMkLst>
        <pc:spChg chg="mod">
          <ac:chgData name="Rachel Pollock" userId="S::rpollock@usccb.org::5d79080d-b86f-4241-8f75-89e865fa7d91" providerId="AD" clId="Web-{45D44D71-58B9-4911-8FEE-1C81C3F44972}" dt="2021-09-29T17:37:49.583" v="29" actId="20577"/>
          <ac:spMkLst>
            <pc:docMk/>
            <pc:sldMk cId="1129946534" sldId="264"/>
            <ac:spMk id="18" creationId="{461B9C03-D2C3-4E33-9082-A97127F55429}"/>
          </ac:spMkLst>
        </pc:spChg>
      </pc:sldChg>
      <pc:sldChg chg="modSp">
        <pc:chgData name="Rachel Pollock" userId="S::rpollock@usccb.org::5d79080d-b86f-4241-8f75-89e865fa7d91" providerId="AD" clId="Web-{45D44D71-58B9-4911-8FEE-1C81C3F44972}" dt="2021-09-29T17:37:02.111" v="13" actId="20577"/>
        <pc:sldMkLst>
          <pc:docMk/>
          <pc:sldMk cId="3785008760" sldId="275"/>
        </pc:sldMkLst>
        <pc:spChg chg="mod">
          <ac:chgData name="Rachel Pollock" userId="S::rpollock@usccb.org::5d79080d-b86f-4241-8f75-89e865fa7d91" providerId="AD" clId="Web-{45D44D71-58B9-4911-8FEE-1C81C3F44972}" dt="2021-09-29T17:37:02.111" v="13" actId="20577"/>
          <ac:spMkLst>
            <pc:docMk/>
            <pc:sldMk cId="3785008760" sldId="275"/>
            <ac:spMk id="7" creationId="{E328FAFA-2A49-439E-A410-091591BE2634}"/>
          </ac:spMkLst>
        </pc:spChg>
      </pc:sldChg>
      <pc:sldChg chg="modSp">
        <pc:chgData name="Rachel Pollock" userId="S::rpollock@usccb.org::5d79080d-b86f-4241-8f75-89e865fa7d91" providerId="AD" clId="Web-{45D44D71-58B9-4911-8FEE-1C81C3F44972}" dt="2021-09-29T17:37:44.864" v="28" actId="20577"/>
        <pc:sldMkLst>
          <pc:docMk/>
          <pc:sldMk cId="1396480087" sldId="276"/>
        </pc:sldMkLst>
        <pc:spChg chg="mod">
          <ac:chgData name="Rachel Pollock" userId="S::rpollock@usccb.org::5d79080d-b86f-4241-8f75-89e865fa7d91" providerId="AD" clId="Web-{45D44D71-58B9-4911-8FEE-1C81C3F44972}" dt="2021-09-29T17:37:44.864" v="28" actId="20577"/>
          <ac:spMkLst>
            <pc:docMk/>
            <pc:sldMk cId="1396480087" sldId="276"/>
            <ac:spMk id="11" creationId="{C89720BA-B21D-4DA2-A2AA-A89F58EBC414}"/>
          </ac:spMkLst>
        </pc:spChg>
      </pc:sldChg>
      <pc:sldChg chg="modSp">
        <pc:chgData name="Rachel Pollock" userId="S::rpollock@usccb.org::5d79080d-b86f-4241-8f75-89e865fa7d91" providerId="AD" clId="Web-{45D44D71-58B9-4911-8FEE-1C81C3F44972}" dt="2021-09-29T17:36:07.640" v="12"/>
        <pc:sldMkLst>
          <pc:docMk/>
          <pc:sldMk cId="3171889033" sldId="277"/>
        </pc:sldMkLst>
        <pc:graphicFrameChg chg="mod modGraphic">
          <ac:chgData name="Rachel Pollock" userId="S::rpollock@usccb.org::5d79080d-b86f-4241-8f75-89e865fa7d91" providerId="AD" clId="Web-{45D44D71-58B9-4911-8FEE-1C81C3F44972}" dt="2021-09-29T17:36:07.640" v="12"/>
          <ac:graphicFrameMkLst>
            <pc:docMk/>
            <pc:sldMk cId="3171889033" sldId="277"/>
            <ac:graphicFrameMk id="5" creationId="{784348F8-6CEE-4BE9-93D4-25C8185DC426}"/>
          </ac:graphicFrameMkLst>
        </pc:graphicFrameChg>
      </pc:sldChg>
      <pc:sldChg chg="modSp">
        <pc:chgData name="Rachel Pollock" userId="S::rpollock@usccb.org::5d79080d-b86f-4241-8f75-89e865fa7d91" providerId="AD" clId="Web-{45D44D71-58B9-4911-8FEE-1C81C3F44972}" dt="2021-09-29T17:37:13.721" v="15" actId="20577"/>
        <pc:sldMkLst>
          <pc:docMk/>
          <pc:sldMk cId="2508328861" sldId="280"/>
        </pc:sldMkLst>
        <pc:spChg chg="mod">
          <ac:chgData name="Rachel Pollock" userId="S::rpollock@usccb.org::5d79080d-b86f-4241-8f75-89e865fa7d91" providerId="AD" clId="Web-{45D44D71-58B9-4911-8FEE-1C81C3F44972}" dt="2021-09-29T17:37:13.721" v="15" actId="20577"/>
          <ac:spMkLst>
            <pc:docMk/>
            <pc:sldMk cId="2508328861" sldId="280"/>
            <ac:spMk id="13" creationId="{D479B1F2-2252-4335-AC9F-5F0FBE09B6B9}"/>
          </ac:spMkLst>
        </pc:spChg>
      </pc:sldChg>
      <pc:sldChg chg="modSp">
        <pc:chgData name="Rachel Pollock" userId="S::rpollock@usccb.org::5d79080d-b86f-4241-8f75-89e865fa7d91" providerId="AD" clId="Web-{45D44D71-58B9-4911-8FEE-1C81C3F44972}" dt="2021-09-29T17:38:18.037" v="31" actId="20577"/>
        <pc:sldMkLst>
          <pc:docMk/>
          <pc:sldMk cId="1055856648" sldId="281"/>
        </pc:sldMkLst>
        <pc:spChg chg="mod">
          <ac:chgData name="Rachel Pollock" userId="S::rpollock@usccb.org::5d79080d-b86f-4241-8f75-89e865fa7d91" providerId="AD" clId="Web-{45D44D71-58B9-4911-8FEE-1C81C3F44972}" dt="2021-09-29T17:38:18.037" v="31" actId="20577"/>
          <ac:spMkLst>
            <pc:docMk/>
            <pc:sldMk cId="1055856648" sldId="281"/>
            <ac:spMk id="7" creationId="{E328FAFA-2A49-439E-A410-091591BE2634}"/>
          </ac:spMkLst>
        </pc:spChg>
      </pc:sldChg>
    </pc:docChg>
  </pc:docChgLst>
  <pc:docChgLst>
    <pc:chgData name="Peyton Smith" userId="S::psmith@usccb.org::27dab001-170f-4fa8-af7a-dfe0310cd5ac" providerId="AD" clId="Web-{2275B5F2-0B7A-4873-B577-1914374EF4F9}"/>
    <pc:docChg chg="modSld">
      <pc:chgData name="Peyton Smith" userId="S::psmith@usccb.org::27dab001-170f-4fa8-af7a-dfe0310cd5ac" providerId="AD" clId="Web-{2275B5F2-0B7A-4873-B577-1914374EF4F9}" dt="2021-10-20T17:05:23.609" v="5" actId="20577"/>
      <pc:docMkLst>
        <pc:docMk/>
      </pc:docMkLst>
      <pc:sldChg chg="modSp">
        <pc:chgData name="Peyton Smith" userId="S::psmith@usccb.org::27dab001-170f-4fa8-af7a-dfe0310cd5ac" providerId="AD" clId="Web-{2275B5F2-0B7A-4873-B577-1914374EF4F9}" dt="2021-10-20T17:05:23.609" v="5" actId="20577"/>
        <pc:sldMkLst>
          <pc:docMk/>
          <pc:sldMk cId="984129202" sldId="282"/>
        </pc:sldMkLst>
        <pc:spChg chg="mod">
          <ac:chgData name="Peyton Smith" userId="S::psmith@usccb.org::27dab001-170f-4fa8-af7a-dfe0310cd5ac" providerId="AD" clId="Web-{2275B5F2-0B7A-4873-B577-1914374EF4F9}" dt="2021-10-20T17:05:23.609" v="5" actId="20577"/>
          <ac:spMkLst>
            <pc:docMk/>
            <pc:sldMk cId="984129202" sldId="282"/>
            <ac:spMk id="7" creationId="{E328FAFA-2A49-439E-A410-091591BE2634}"/>
          </ac:spMkLst>
        </pc:spChg>
      </pc:sldChg>
    </pc:docChg>
  </pc:docChgLst>
  <pc:docChgLst>
    <pc:chgData name="Colleen Tighe" userId="S::ctighe@usccb.org::bac4d7c8-0e64-479e-9d80-c642157ac721" providerId="AD" clId="Web-{88A69478-003F-4BBF-85FB-40A547C2BFDB}"/>
    <pc:docChg chg="modSld">
      <pc:chgData name="Colleen Tighe" userId="S::ctighe@usccb.org::bac4d7c8-0e64-479e-9d80-c642157ac721" providerId="AD" clId="Web-{88A69478-003F-4BBF-85FB-40A547C2BFDB}" dt="2021-10-06T16:31:50.415" v="73"/>
      <pc:docMkLst>
        <pc:docMk/>
      </pc:docMkLst>
      <pc:sldChg chg="modSp">
        <pc:chgData name="Colleen Tighe" userId="S::ctighe@usccb.org::bac4d7c8-0e64-479e-9d80-c642157ac721" providerId="AD" clId="Web-{88A69478-003F-4BBF-85FB-40A547C2BFDB}" dt="2021-10-06T16:31:50.415" v="73"/>
        <pc:sldMkLst>
          <pc:docMk/>
          <pc:sldMk cId="1903703252" sldId="279"/>
        </pc:sldMkLst>
        <pc:graphicFrameChg chg="mod modGraphic">
          <ac:chgData name="Colleen Tighe" userId="S::ctighe@usccb.org::bac4d7c8-0e64-479e-9d80-c642157ac721" providerId="AD" clId="Web-{88A69478-003F-4BBF-85FB-40A547C2BFDB}" dt="2021-10-06T16:31:50.415" v="73"/>
          <ac:graphicFrameMkLst>
            <pc:docMk/>
            <pc:sldMk cId="1903703252" sldId="279"/>
            <ac:graphicFrameMk id="5" creationId="{784348F8-6CEE-4BE9-93D4-25C8185DC426}"/>
          </ac:graphicFrameMkLst>
        </pc:graphicFrameChg>
      </pc:sldChg>
    </pc:docChg>
  </pc:docChgLst>
  <pc:docChgLst>
    <pc:chgData name="Rachel Pollock" userId="S::rpollock@usccb.org::5d79080d-b86f-4241-8f75-89e865fa7d91" providerId="AD" clId="Web-{CCD9291E-388F-C879-AB3D-06CD827C86BA}"/>
    <pc:docChg chg="addSld modSld">
      <pc:chgData name="Rachel Pollock" userId="S::rpollock@usccb.org::5d79080d-b86f-4241-8f75-89e865fa7d91" providerId="AD" clId="Web-{CCD9291E-388F-C879-AB3D-06CD827C86BA}" dt="2021-09-29T15:49:16.490" v="1269"/>
      <pc:docMkLst>
        <pc:docMk/>
      </pc:docMkLst>
      <pc:sldChg chg="addSp delSp modSp new mod setBg">
        <pc:chgData name="Rachel Pollock" userId="S::rpollock@usccb.org::5d79080d-b86f-4241-8f75-89e865fa7d91" providerId="AD" clId="Web-{CCD9291E-388F-C879-AB3D-06CD827C86BA}" dt="2021-09-29T15:15:37.051" v="687"/>
        <pc:sldMkLst>
          <pc:docMk/>
          <pc:sldMk cId="3171889033" sldId="277"/>
        </pc:sldMkLst>
        <pc:spChg chg="add del">
          <ac:chgData name="Rachel Pollock" userId="S::rpollock@usccb.org::5d79080d-b86f-4241-8f75-89e865fa7d91" providerId="AD" clId="Web-{CCD9291E-388F-C879-AB3D-06CD827C86BA}" dt="2021-09-29T15:03:04.228" v="593"/>
          <ac:spMkLst>
            <pc:docMk/>
            <pc:sldMk cId="3171889033" sldId="277"/>
            <ac:spMk id="2" creationId="{9D7AC06E-FF4E-410E-BF4B-FEA2BBF615E2}"/>
          </ac:spMkLst>
        </pc:spChg>
        <pc:spChg chg="add mod">
          <ac:chgData name="Rachel Pollock" userId="S::rpollock@usccb.org::5d79080d-b86f-4241-8f75-89e865fa7d91" providerId="AD" clId="Web-{CCD9291E-388F-C879-AB3D-06CD827C86BA}" dt="2021-09-29T14:53:56.101" v="592" actId="14100"/>
          <ac:spMkLst>
            <pc:docMk/>
            <pc:sldMk cId="3171889033" sldId="277"/>
            <ac:spMk id="3" creationId="{86FDDC63-05C2-42DE-BFE5-59A8A9CA4CE2}"/>
          </ac:spMkLst>
        </pc:spChg>
        <pc:spChg chg="add">
          <ac:chgData name="Rachel Pollock" userId="S::rpollock@usccb.org::5d79080d-b86f-4241-8f75-89e865fa7d91" providerId="AD" clId="Web-{CCD9291E-388F-C879-AB3D-06CD827C86BA}" dt="2021-09-29T13:30:50.768" v="347"/>
          <ac:spMkLst>
            <pc:docMk/>
            <pc:sldMk cId="3171889033" sldId="277"/>
            <ac:spMk id="7" creationId="{69D184B2-2226-4E31-BCCB-444330767440}"/>
          </ac:spMkLst>
        </pc:spChg>
        <pc:spChg chg="add">
          <ac:chgData name="Rachel Pollock" userId="S::rpollock@usccb.org::5d79080d-b86f-4241-8f75-89e865fa7d91" providerId="AD" clId="Web-{CCD9291E-388F-C879-AB3D-06CD827C86BA}" dt="2021-09-29T13:30:50.768" v="347"/>
          <ac:spMkLst>
            <pc:docMk/>
            <pc:sldMk cId="3171889033" sldId="277"/>
            <ac:spMk id="8" creationId="{1AC4D4E3-486A-464A-8EC8-D44881097267}"/>
          </ac:spMkLst>
        </pc:spChg>
        <pc:spChg chg="add">
          <ac:chgData name="Rachel Pollock" userId="S::rpollock@usccb.org::5d79080d-b86f-4241-8f75-89e865fa7d91" providerId="AD" clId="Web-{CCD9291E-388F-C879-AB3D-06CD827C86BA}" dt="2021-09-29T13:30:50.768" v="347"/>
          <ac:spMkLst>
            <pc:docMk/>
            <pc:sldMk cId="3171889033" sldId="277"/>
            <ac:spMk id="9" creationId="{864DE13E-58EB-4475-B79C-0D4FC651239B}"/>
          </ac:spMkLst>
        </pc:spChg>
        <pc:spChg chg="add del">
          <ac:chgData name="Rachel Pollock" userId="S::rpollock@usccb.org::5d79080d-b86f-4241-8f75-89e865fa7d91" providerId="AD" clId="Web-{CCD9291E-388F-C879-AB3D-06CD827C86BA}" dt="2021-09-29T13:30:50.737" v="346"/>
          <ac:spMkLst>
            <pc:docMk/>
            <pc:sldMk cId="3171889033" sldId="277"/>
            <ac:spMk id="10" creationId="{F3060C83-F051-4F0E-ABAD-AA0DFC48B218}"/>
          </ac:spMkLst>
        </pc:spChg>
        <pc:spChg chg="add del">
          <ac:chgData name="Rachel Pollock" userId="S::rpollock@usccb.org::5d79080d-b86f-4241-8f75-89e865fa7d91" providerId="AD" clId="Web-{CCD9291E-388F-C879-AB3D-06CD827C86BA}" dt="2021-09-29T13:30:50.737" v="346"/>
          <ac:spMkLst>
            <pc:docMk/>
            <pc:sldMk cId="3171889033" sldId="277"/>
            <ac:spMk id="12" creationId="{83C98ABE-055B-441F-B07E-44F97F083C39}"/>
          </ac:spMkLst>
        </pc:spChg>
        <pc:spChg chg="add del">
          <ac:chgData name="Rachel Pollock" userId="S::rpollock@usccb.org::5d79080d-b86f-4241-8f75-89e865fa7d91" providerId="AD" clId="Web-{CCD9291E-388F-C879-AB3D-06CD827C86BA}" dt="2021-09-29T13:30:50.737" v="346"/>
          <ac:spMkLst>
            <pc:docMk/>
            <pc:sldMk cId="3171889033" sldId="277"/>
            <ac:spMk id="14" creationId="{29FDB030-9B49-4CED-8CCD-4D99382388AC}"/>
          </ac:spMkLst>
        </pc:spChg>
        <pc:spChg chg="add del">
          <ac:chgData name="Rachel Pollock" userId="S::rpollock@usccb.org::5d79080d-b86f-4241-8f75-89e865fa7d91" providerId="AD" clId="Web-{CCD9291E-388F-C879-AB3D-06CD827C86BA}" dt="2021-09-29T13:30:50.737" v="346"/>
          <ac:spMkLst>
            <pc:docMk/>
            <pc:sldMk cId="3171889033" sldId="277"/>
            <ac:spMk id="16" creationId="{3783CA14-24A1-485C-8B30-D6A5D87987AD}"/>
          </ac:spMkLst>
        </pc:spChg>
        <pc:spChg chg="add del">
          <ac:chgData name="Rachel Pollock" userId="S::rpollock@usccb.org::5d79080d-b86f-4241-8f75-89e865fa7d91" providerId="AD" clId="Web-{CCD9291E-388F-C879-AB3D-06CD827C86BA}" dt="2021-09-29T13:30:50.737" v="346"/>
          <ac:spMkLst>
            <pc:docMk/>
            <pc:sldMk cId="3171889033" sldId="277"/>
            <ac:spMk id="18" creationId="{9A97C86A-04D6-40F7-AE84-31AB43E6A846}"/>
          </ac:spMkLst>
        </pc:spChg>
        <pc:spChg chg="add del">
          <ac:chgData name="Rachel Pollock" userId="S::rpollock@usccb.org::5d79080d-b86f-4241-8f75-89e865fa7d91" providerId="AD" clId="Web-{CCD9291E-388F-C879-AB3D-06CD827C86BA}" dt="2021-09-29T13:30:50.737" v="346"/>
          <ac:spMkLst>
            <pc:docMk/>
            <pc:sldMk cId="3171889033" sldId="277"/>
            <ac:spMk id="20" creationId="{FF9F2414-84E8-453E-B1F3-389FDE8192D9}"/>
          </ac:spMkLst>
        </pc:spChg>
        <pc:spChg chg="add del">
          <ac:chgData name="Rachel Pollock" userId="S::rpollock@usccb.org::5d79080d-b86f-4241-8f75-89e865fa7d91" providerId="AD" clId="Web-{CCD9291E-388F-C879-AB3D-06CD827C86BA}" dt="2021-09-29T13:30:50.737" v="346"/>
          <ac:spMkLst>
            <pc:docMk/>
            <pc:sldMk cId="3171889033" sldId="277"/>
            <ac:spMk id="22" creationId="{3ECA69A1-7536-43AC-85EF-C7106179F5ED}"/>
          </ac:spMkLst>
        </pc:spChg>
        <pc:graphicFrameChg chg="add del">
          <ac:chgData name="Rachel Pollock" userId="S::rpollock@usccb.org::5d79080d-b86f-4241-8f75-89e865fa7d91" providerId="AD" clId="Web-{CCD9291E-388F-C879-AB3D-06CD827C86BA}" dt="2021-09-29T13:25:47.416" v="8"/>
          <ac:graphicFrameMkLst>
            <pc:docMk/>
            <pc:sldMk cId="3171889033" sldId="277"/>
            <ac:graphicFrameMk id="2" creationId="{E0C2A97D-4340-4939-80F0-766E349EAE61}"/>
          </ac:graphicFrameMkLst>
        </pc:graphicFrameChg>
        <pc:graphicFrameChg chg="add del mod modGraphic">
          <ac:chgData name="Rachel Pollock" userId="S::rpollock@usccb.org::5d79080d-b86f-4241-8f75-89e865fa7d91" providerId="AD" clId="Web-{CCD9291E-388F-C879-AB3D-06CD827C86BA}" dt="2021-09-29T13:25:46.587" v="7"/>
          <ac:graphicFrameMkLst>
            <pc:docMk/>
            <pc:sldMk cId="3171889033" sldId="277"/>
            <ac:graphicFrameMk id="4" creationId="{90EAA3EB-4450-4B73-AA8A-5FC388410E0C}"/>
          </ac:graphicFrameMkLst>
        </pc:graphicFrameChg>
        <pc:graphicFrameChg chg="add mod modGraphic">
          <ac:chgData name="Rachel Pollock" userId="S::rpollock@usccb.org::5d79080d-b86f-4241-8f75-89e865fa7d91" providerId="AD" clId="Web-{CCD9291E-388F-C879-AB3D-06CD827C86BA}" dt="2021-09-29T15:15:37.051" v="687"/>
          <ac:graphicFrameMkLst>
            <pc:docMk/>
            <pc:sldMk cId="3171889033" sldId="277"/>
            <ac:graphicFrameMk id="5" creationId="{784348F8-6CEE-4BE9-93D4-25C8185DC426}"/>
          </ac:graphicFrameMkLst>
        </pc:graphicFrameChg>
      </pc:sldChg>
      <pc:sldChg chg="modSp add replId">
        <pc:chgData name="Rachel Pollock" userId="S::rpollock@usccb.org::5d79080d-b86f-4241-8f75-89e865fa7d91" providerId="AD" clId="Web-{CCD9291E-388F-C879-AB3D-06CD827C86BA}" dt="2021-09-29T15:41:06.681" v="972"/>
        <pc:sldMkLst>
          <pc:docMk/>
          <pc:sldMk cId="2310326305" sldId="278"/>
        </pc:sldMkLst>
        <pc:spChg chg="mod">
          <ac:chgData name="Rachel Pollock" userId="S::rpollock@usccb.org::5d79080d-b86f-4241-8f75-89e865fa7d91" providerId="AD" clId="Web-{CCD9291E-388F-C879-AB3D-06CD827C86BA}" dt="2021-09-29T15:37:44.504" v="695" actId="20577"/>
          <ac:spMkLst>
            <pc:docMk/>
            <pc:sldMk cId="2310326305" sldId="278"/>
            <ac:spMk id="3" creationId="{86FDDC63-05C2-42DE-BFE5-59A8A9CA4CE2}"/>
          </ac:spMkLst>
        </pc:spChg>
        <pc:graphicFrameChg chg="mod modGraphic">
          <ac:chgData name="Rachel Pollock" userId="S::rpollock@usccb.org::5d79080d-b86f-4241-8f75-89e865fa7d91" providerId="AD" clId="Web-{CCD9291E-388F-C879-AB3D-06CD827C86BA}" dt="2021-09-29T15:41:06.681" v="972"/>
          <ac:graphicFrameMkLst>
            <pc:docMk/>
            <pc:sldMk cId="2310326305" sldId="278"/>
            <ac:graphicFrameMk id="5" creationId="{784348F8-6CEE-4BE9-93D4-25C8185DC426}"/>
          </ac:graphicFrameMkLst>
        </pc:graphicFrameChg>
      </pc:sldChg>
      <pc:sldChg chg="modSp add replId">
        <pc:chgData name="Rachel Pollock" userId="S::rpollock@usccb.org::5d79080d-b86f-4241-8f75-89e865fa7d91" providerId="AD" clId="Web-{CCD9291E-388F-C879-AB3D-06CD827C86BA}" dt="2021-09-29T15:49:16.490" v="1269"/>
        <pc:sldMkLst>
          <pc:docMk/>
          <pc:sldMk cId="1903703252" sldId="279"/>
        </pc:sldMkLst>
        <pc:spChg chg="mod">
          <ac:chgData name="Rachel Pollock" userId="S::rpollock@usccb.org::5d79080d-b86f-4241-8f75-89e865fa7d91" providerId="AD" clId="Web-{CCD9291E-388F-C879-AB3D-06CD827C86BA}" dt="2021-09-29T15:42:01.745" v="977" actId="20577"/>
          <ac:spMkLst>
            <pc:docMk/>
            <pc:sldMk cId="1903703252" sldId="279"/>
            <ac:spMk id="3" creationId="{86FDDC63-05C2-42DE-BFE5-59A8A9CA4CE2}"/>
          </ac:spMkLst>
        </pc:spChg>
        <pc:graphicFrameChg chg="mod modGraphic">
          <ac:chgData name="Rachel Pollock" userId="S::rpollock@usccb.org::5d79080d-b86f-4241-8f75-89e865fa7d91" providerId="AD" clId="Web-{CCD9291E-388F-C879-AB3D-06CD827C86BA}" dt="2021-09-29T15:49:16.490" v="1269"/>
          <ac:graphicFrameMkLst>
            <pc:docMk/>
            <pc:sldMk cId="1903703252" sldId="279"/>
            <ac:graphicFrameMk id="5" creationId="{784348F8-6CEE-4BE9-93D4-25C8185DC426}"/>
          </ac:graphicFrameMkLst>
        </pc:graphicFrameChg>
      </pc:sldChg>
    </pc:docChg>
  </pc:docChgLst>
  <pc:docChgLst>
    <pc:chgData name="Colleen Tighe" userId="S::ctighe@usccb.org::bac4d7c8-0e64-479e-9d80-c642157ac721" providerId="AD" clId="Web-{D8F4CBC7-C3E5-7DDD-9781-8B3BCCD661F4}"/>
    <pc:docChg chg="modSld">
      <pc:chgData name="Colleen Tighe" userId="S::ctighe@usccb.org::bac4d7c8-0e64-479e-9d80-c642157ac721" providerId="AD" clId="Web-{D8F4CBC7-C3E5-7DDD-9781-8B3BCCD661F4}" dt="2021-09-22T17:06:58.497" v="58" actId="20577"/>
      <pc:docMkLst>
        <pc:docMk/>
      </pc:docMkLst>
      <pc:sldChg chg="modSp">
        <pc:chgData name="Colleen Tighe" userId="S::ctighe@usccb.org::bac4d7c8-0e64-479e-9d80-c642157ac721" providerId="AD" clId="Web-{D8F4CBC7-C3E5-7DDD-9781-8B3BCCD661F4}" dt="2021-09-22T17:06:58.497" v="58" actId="20577"/>
        <pc:sldMkLst>
          <pc:docMk/>
          <pc:sldMk cId="1692135164" sldId="263"/>
        </pc:sldMkLst>
        <pc:spChg chg="mod">
          <ac:chgData name="Colleen Tighe" userId="S::ctighe@usccb.org::bac4d7c8-0e64-479e-9d80-c642157ac721" providerId="AD" clId="Web-{D8F4CBC7-C3E5-7DDD-9781-8B3BCCD661F4}" dt="2021-09-22T17:06:58.497" v="58" actId="20577"/>
          <ac:spMkLst>
            <pc:docMk/>
            <pc:sldMk cId="1692135164" sldId="263"/>
            <ac:spMk id="13" creationId="{D479B1F2-2252-4335-AC9F-5F0FBE09B6B9}"/>
          </ac:spMkLst>
        </pc:spChg>
      </pc:sldChg>
    </pc:docChg>
  </pc:docChgLst>
  <pc:docChgLst>
    <pc:chgData name="Peyton Smith" userId="27dab001-170f-4fa8-af7a-dfe0310cd5ac" providerId="ADAL" clId="{1ECDB3EE-4DAE-403D-8568-D907497936BE}"/>
    <pc:docChg chg="undo redo custSel modSld">
      <pc:chgData name="Peyton Smith" userId="27dab001-170f-4fa8-af7a-dfe0310cd5ac" providerId="ADAL" clId="{1ECDB3EE-4DAE-403D-8568-D907497936BE}" dt="2021-09-15T15:08:19.744" v="197" actId="20577"/>
      <pc:docMkLst>
        <pc:docMk/>
      </pc:docMkLst>
      <pc:sldChg chg="modSp mod">
        <pc:chgData name="Peyton Smith" userId="27dab001-170f-4fa8-af7a-dfe0310cd5ac" providerId="ADAL" clId="{1ECDB3EE-4DAE-403D-8568-D907497936BE}" dt="2021-09-15T15:08:19.744" v="197" actId="20577"/>
        <pc:sldMkLst>
          <pc:docMk/>
          <pc:sldMk cId="195410432" sldId="257"/>
        </pc:sldMkLst>
        <pc:spChg chg="mod">
          <ac:chgData name="Peyton Smith" userId="27dab001-170f-4fa8-af7a-dfe0310cd5ac" providerId="ADAL" clId="{1ECDB3EE-4DAE-403D-8568-D907497936BE}" dt="2021-09-15T15:08:19.744" v="197" actId="20577"/>
          <ac:spMkLst>
            <pc:docMk/>
            <pc:sldMk cId="195410432" sldId="257"/>
            <ac:spMk id="8" creationId="{6344CB4F-ACCB-41E2-8BEE-0DA281808FE2}"/>
          </ac:spMkLst>
        </pc:spChg>
      </pc:sldChg>
      <pc:sldChg chg="modSp mod">
        <pc:chgData name="Peyton Smith" userId="27dab001-170f-4fa8-af7a-dfe0310cd5ac" providerId="ADAL" clId="{1ECDB3EE-4DAE-403D-8568-D907497936BE}" dt="2021-09-15T14:57:30.783" v="142" actId="20577"/>
        <pc:sldMkLst>
          <pc:docMk/>
          <pc:sldMk cId="1692135164" sldId="263"/>
        </pc:sldMkLst>
        <pc:spChg chg="mod">
          <ac:chgData name="Peyton Smith" userId="27dab001-170f-4fa8-af7a-dfe0310cd5ac" providerId="ADAL" clId="{1ECDB3EE-4DAE-403D-8568-D907497936BE}" dt="2021-09-15T14:57:30.783" v="142" actId="20577"/>
          <ac:spMkLst>
            <pc:docMk/>
            <pc:sldMk cId="1692135164" sldId="263"/>
            <ac:spMk id="11" creationId="{C89720BA-B21D-4DA2-A2AA-A89F58EBC414}"/>
          </ac:spMkLst>
        </pc:spChg>
      </pc:sldChg>
      <pc:sldChg chg="modSp mod">
        <pc:chgData name="Peyton Smith" userId="27dab001-170f-4fa8-af7a-dfe0310cd5ac" providerId="ADAL" clId="{1ECDB3EE-4DAE-403D-8568-D907497936BE}" dt="2021-09-15T14:55:07.364" v="6" actId="1076"/>
        <pc:sldMkLst>
          <pc:docMk/>
          <pc:sldMk cId="1129946534" sldId="264"/>
        </pc:sldMkLst>
        <pc:spChg chg="mod">
          <ac:chgData name="Peyton Smith" userId="27dab001-170f-4fa8-af7a-dfe0310cd5ac" providerId="ADAL" clId="{1ECDB3EE-4DAE-403D-8568-D907497936BE}" dt="2021-09-15T14:55:07.364" v="6" actId="1076"/>
          <ac:spMkLst>
            <pc:docMk/>
            <pc:sldMk cId="1129946534" sldId="264"/>
            <ac:spMk id="18" creationId="{461B9C03-D2C3-4E33-9082-A97127F55429}"/>
          </ac:spMkLst>
        </pc:spChg>
      </pc:sldChg>
      <pc:sldChg chg="modSp mod">
        <pc:chgData name="Peyton Smith" userId="27dab001-170f-4fa8-af7a-dfe0310cd5ac" providerId="ADAL" clId="{1ECDB3EE-4DAE-403D-8568-D907497936BE}" dt="2021-09-15T15:08:18.653" v="194" actId="404"/>
        <pc:sldMkLst>
          <pc:docMk/>
          <pc:sldMk cId="1396480087" sldId="276"/>
        </pc:sldMkLst>
        <pc:spChg chg="mod">
          <ac:chgData name="Peyton Smith" userId="27dab001-170f-4fa8-af7a-dfe0310cd5ac" providerId="ADAL" clId="{1ECDB3EE-4DAE-403D-8568-D907497936BE}" dt="2021-09-15T15:08:18.653" v="194" actId="404"/>
          <ac:spMkLst>
            <pc:docMk/>
            <pc:sldMk cId="1396480087" sldId="276"/>
            <ac:spMk id="11" creationId="{C89720BA-B21D-4DA2-A2AA-A89F58EBC414}"/>
          </ac:spMkLst>
        </pc:spChg>
      </pc:sldChg>
    </pc:docChg>
  </pc:docChgLst>
  <pc:docChgLst>
    <pc:chgData name="Sarah Evans" userId="S::sevans@usccb.org::84d96db9-4018-478e-89a3-dba85e013a2b" providerId="AD" clId="Web-{CEEB5CBB-86E4-4212-A8E3-65A2355E8317}"/>
    <pc:docChg chg="modSld">
      <pc:chgData name="Sarah Evans" userId="S::sevans@usccb.org::84d96db9-4018-478e-89a3-dba85e013a2b" providerId="AD" clId="Web-{CEEB5CBB-86E4-4212-A8E3-65A2355E8317}" dt="2021-10-27T20:05:07.290" v="161" actId="20577"/>
      <pc:docMkLst>
        <pc:docMk/>
      </pc:docMkLst>
      <pc:sldChg chg="addSp delSp modSp">
        <pc:chgData name="Sarah Evans" userId="S::sevans@usccb.org::84d96db9-4018-478e-89a3-dba85e013a2b" providerId="AD" clId="Web-{CEEB5CBB-86E4-4212-A8E3-65A2355E8317}" dt="2021-10-27T20:05:07.290" v="161" actId="20577"/>
        <pc:sldMkLst>
          <pc:docMk/>
          <pc:sldMk cId="802087229" sldId="286"/>
        </pc:sldMkLst>
        <pc:spChg chg="add del mod">
          <ac:chgData name="Sarah Evans" userId="S::sevans@usccb.org::84d96db9-4018-478e-89a3-dba85e013a2b" providerId="AD" clId="Web-{CEEB5CBB-86E4-4212-A8E3-65A2355E8317}" dt="2021-10-27T20:03:22.053" v="125"/>
          <ac:spMkLst>
            <pc:docMk/>
            <pc:sldMk cId="802087229" sldId="286"/>
            <ac:spMk id="2" creationId="{1B3CE6DD-24A0-473F-86A3-47C37FEE2B9B}"/>
          </ac:spMkLst>
        </pc:spChg>
        <pc:spChg chg="mod">
          <ac:chgData name="Sarah Evans" userId="S::sevans@usccb.org::84d96db9-4018-478e-89a3-dba85e013a2b" providerId="AD" clId="Web-{CEEB5CBB-86E4-4212-A8E3-65A2355E8317}" dt="2021-10-27T20:05:07.290" v="161" actId="20577"/>
          <ac:spMkLst>
            <pc:docMk/>
            <pc:sldMk cId="802087229" sldId="286"/>
            <ac:spMk id="7" creationId="{E328FAFA-2A49-439E-A410-091591BE2634}"/>
          </ac:spMkLst>
        </pc:spChg>
      </pc:sldChg>
      <pc:sldChg chg="addSp delSp modSp">
        <pc:chgData name="Sarah Evans" userId="S::sevans@usccb.org::84d96db9-4018-478e-89a3-dba85e013a2b" providerId="AD" clId="Web-{CEEB5CBB-86E4-4212-A8E3-65A2355E8317}" dt="2021-10-27T20:05:00.228" v="158" actId="20577"/>
        <pc:sldMkLst>
          <pc:docMk/>
          <pc:sldMk cId="4135708022" sldId="288"/>
        </pc:sldMkLst>
        <pc:spChg chg="add del mod">
          <ac:chgData name="Sarah Evans" userId="S::sevans@usccb.org::84d96db9-4018-478e-89a3-dba85e013a2b" providerId="AD" clId="Web-{CEEB5CBB-86E4-4212-A8E3-65A2355E8317}" dt="2021-10-27T20:03:09.428" v="122"/>
          <ac:spMkLst>
            <pc:docMk/>
            <pc:sldMk cId="4135708022" sldId="288"/>
            <ac:spMk id="2" creationId="{74E02101-A83C-4459-BA91-FD37733DC6E7}"/>
          </ac:spMkLst>
        </pc:spChg>
        <pc:spChg chg="mod">
          <ac:chgData name="Sarah Evans" userId="S::sevans@usccb.org::84d96db9-4018-478e-89a3-dba85e013a2b" providerId="AD" clId="Web-{CEEB5CBB-86E4-4212-A8E3-65A2355E8317}" dt="2021-10-27T20:05:00.228" v="158" actId="20577"/>
          <ac:spMkLst>
            <pc:docMk/>
            <pc:sldMk cId="4135708022" sldId="288"/>
            <ac:spMk id="7" creationId="{E328FAFA-2A49-439E-A410-091591BE2634}"/>
          </ac:spMkLst>
        </pc:spChg>
      </pc:sldChg>
    </pc:docChg>
  </pc:docChgLst>
  <pc:docChgLst>
    <pc:chgData name="Sarah Evans" userId="S::sevans@usccb.org::84d96db9-4018-478e-89a3-dba85e013a2b" providerId="AD" clId="Web-{D9808B9C-3AE2-4102-A84C-3C10CA6C7B44}"/>
    <pc:docChg chg="modSld">
      <pc:chgData name="Sarah Evans" userId="S::sevans@usccb.org::84d96db9-4018-478e-89a3-dba85e013a2b" providerId="AD" clId="Web-{D9808B9C-3AE2-4102-A84C-3C10CA6C7B44}" dt="2021-10-27T17:40:22.328" v="292" actId="20577"/>
      <pc:docMkLst>
        <pc:docMk/>
      </pc:docMkLst>
      <pc:sldChg chg="modSp">
        <pc:chgData name="Sarah Evans" userId="S::sevans@usccb.org::84d96db9-4018-478e-89a3-dba85e013a2b" providerId="AD" clId="Web-{D9808B9C-3AE2-4102-A84C-3C10CA6C7B44}" dt="2021-10-27T17:40:22.328" v="292" actId="20577"/>
        <pc:sldMkLst>
          <pc:docMk/>
          <pc:sldMk cId="2664644776" sldId="285"/>
        </pc:sldMkLst>
        <pc:spChg chg="mod">
          <ac:chgData name="Sarah Evans" userId="S::sevans@usccb.org::84d96db9-4018-478e-89a3-dba85e013a2b" providerId="AD" clId="Web-{D9808B9C-3AE2-4102-A84C-3C10CA6C7B44}" dt="2021-10-27T17:40:22.328" v="292" actId="20577"/>
          <ac:spMkLst>
            <pc:docMk/>
            <pc:sldMk cId="2664644776" sldId="285"/>
            <ac:spMk id="10" creationId="{357FE810-C731-40ED-9211-1C3763DD6F9C}"/>
          </ac:spMkLst>
        </pc:spChg>
      </pc:sldChg>
    </pc:docChg>
  </pc:docChgLst>
  <pc:docChgLst>
    <pc:chgData name="Colleen Tighe" userId="S::ctighe@usccb.org::bac4d7c8-0e64-479e-9d80-c642157ac721" providerId="AD" clId="Web-{A6FE9616-8C70-4AFE-94C8-FA58E12C2A7B}"/>
    <pc:docChg chg="modSld">
      <pc:chgData name="Colleen Tighe" userId="S::ctighe@usccb.org::bac4d7c8-0e64-479e-9d80-c642157ac721" providerId="AD" clId="Web-{A6FE9616-8C70-4AFE-94C8-FA58E12C2A7B}" dt="2021-11-10T16:28:37.735" v="277"/>
      <pc:docMkLst>
        <pc:docMk/>
      </pc:docMkLst>
      <pc:sldChg chg="modSp">
        <pc:chgData name="Colleen Tighe" userId="S::ctighe@usccb.org::bac4d7c8-0e64-479e-9d80-c642157ac721" providerId="AD" clId="Web-{A6FE9616-8C70-4AFE-94C8-FA58E12C2A7B}" dt="2021-11-10T16:28:37.735" v="277"/>
        <pc:sldMkLst>
          <pc:docMk/>
          <pc:sldMk cId="1903703252" sldId="279"/>
        </pc:sldMkLst>
        <pc:graphicFrameChg chg="mod modGraphic">
          <ac:chgData name="Colleen Tighe" userId="S::ctighe@usccb.org::bac4d7c8-0e64-479e-9d80-c642157ac721" providerId="AD" clId="Web-{A6FE9616-8C70-4AFE-94C8-FA58E12C2A7B}" dt="2021-11-10T16:28:37.735" v="277"/>
          <ac:graphicFrameMkLst>
            <pc:docMk/>
            <pc:sldMk cId="1903703252" sldId="279"/>
            <ac:graphicFrameMk id="4" creationId="{68106267-963B-4BC3-8A36-59D6A9871E46}"/>
          </ac:graphicFrameMkLst>
        </pc:graphicFrameChg>
      </pc:sldChg>
    </pc:docChg>
  </pc:docChgLst>
  <pc:docChgLst>
    <pc:chgData name="Colleen Tighe" userId="S::ctighe@usccb.org::bac4d7c8-0e64-479e-9d80-c642157ac721" providerId="AD" clId="Web-{8B1FD0BA-9634-42E5-BC50-D7D6C6C1341F}"/>
    <pc:docChg chg="modSld">
      <pc:chgData name="Colleen Tighe" userId="S::ctighe@usccb.org::bac4d7c8-0e64-479e-9d80-c642157ac721" providerId="AD" clId="Web-{8B1FD0BA-9634-42E5-BC50-D7D6C6C1341F}" dt="2021-11-10T17:54:12.889" v="1" actId="20577"/>
      <pc:docMkLst>
        <pc:docMk/>
      </pc:docMkLst>
      <pc:sldChg chg="modSp">
        <pc:chgData name="Colleen Tighe" userId="S::ctighe@usccb.org::bac4d7c8-0e64-479e-9d80-c642157ac721" providerId="AD" clId="Web-{8B1FD0BA-9634-42E5-BC50-D7D6C6C1341F}" dt="2021-11-10T17:54:12.889" v="1" actId="20577"/>
        <pc:sldMkLst>
          <pc:docMk/>
          <pc:sldMk cId="3780731620" sldId="291"/>
        </pc:sldMkLst>
        <pc:spChg chg="mod">
          <ac:chgData name="Colleen Tighe" userId="S::ctighe@usccb.org::bac4d7c8-0e64-479e-9d80-c642157ac721" providerId="AD" clId="Web-{8B1FD0BA-9634-42E5-BC50-D7D6C6C1341F}" dt="2021-11-10T17:54:12.889" v="1" actId="20577"/>
          <ac:spMkLst>
            <pc:docMk/>
            <pc:sldMk cId="3780731620" sldId="291"/>
            <ac:spMk id="7" creationId="{E328FAFA-2A49-439E-A410-091591BE2634}"/>
          </ac:spMkLst>
        </pc:spChg>
      </pc:sldChg>
    </pc:docChg>
  </pc:docChgLst>
  <pc:docChgLst>
    <pc:chgData name="Rachel Pollock" userId="S::rpollock@usccb.org::5d79080d-b86f-4241-8f75-89e865fa7d91" providerId="AD" clId="Web-{60ECFB53-D286-4286-912B-AC40E7D71BF9}"/>
    <pc:docChg chg="modSld">
      <pc:chgData name="Rachel Pollock" userId="S::rpollock@usccb.org::5d79080d-b86f-4241-8f75-89e865fa7d91" providerId="AD" clId="Web-{60ECFB53-D286-4286-912B-AC40E7D71BF9}" dt="2021-09-29T17:51:33.176" v="3" actId="20577"/>
      <pc:docMkLst>
        <pc:docMk/>
      </pc:docMkLst>
      <pc:sldChg chg="modSp">
        <pc:chgData name="Rachel Pollock" userId="S::rpollock@usccb.org::5d79080d-b86f-4241-8f75-89e865fa7d91" providerId="AD" clId="Web-{60ECFB53-D286-4286-912B-AC40E7D71BF9}" dt="2021-09-29T17:51:33.176" v="3" actId="20577"/>
        <pc:sldMkLst>
          <pc:docMk/>
          <pc:sldMk cId="3785008760" sldId="275"/>
        </pc:sldMkLst>
        <pc:spChg chg="mod">
          <ac:chgData name="Rachel Pollock" userId="S::rpollock@usccb.org::5d79080d-b86f-4241-8f75-89e865fa7d91" providerId="AD" clId="Web-{60ECFB53-D286-4286-912B-AC40E7D71BF9}" dt="2021-09-29T17:51:33.176" v="3" actId="20577"/>
          <ac:spMkLst>
            <pc:docMk/>
            <pc:sldMk cId="3785008760" sldId="275"/>
            <ac:spMk id="7" creationId="{E328FAFA-2A49-439E-A410-091591BE2634}"/>
          </ac:spMkLst>
        </pc:spChg>
      </pc:sldChg>
      <pc:sldChg chg="modSp">
        <pc:chgData name="Rachel Pollock" userId="S::rpollock@usccb.org::5d79080d-b86f-4241-8f75-89e865fa7d91" providerId="AD" clId="Web-{60ECFB53-D286-4286-912B-AC40E7D71BF9}" dt="2021-09-29T17:50:45.034" v="1"/>
        <pc:sldMkLst>
          <pc:docMk/>
          <pc:sldMk cId="3171889033" sldId="277"/>
        </pc:sldMkLst>
        <pc:graphicFrameChg chg="mod modGraphic">
          <ac:chgData name="Rachel Pollock" userId="S::rpollock@usccb.org::5d79080d-b86f-4241-8f75-89e865fa7d91" providerId="AD" clId="Web-{60ECFB53-D286-4286-912B-AC40E7D71BF9}" dt="2021-09-29T17:50:45.034" v="1"/>
          <ac:graphicFrameMkLst>
            <pc:docMk/>
            <pc:sldMk cId="3171889033" sldId="277"/>
            <ac:graphicFrameMk id="5" creationId="{784348F8-6CEE-4BE9-93D4-25C8185DC426}"/>
          </ac:graphicFrameMkLst>
        </pc:graphicFrameChg>
      </pc:sldChg>
    </pc:docChg>
  </pc:docChgLst>
  <pc:docChgLst>
    <pc:chgData name="Colleen Tighe" userId="S::ctighe@usccb.org::bac4d7c8-0e64-479e-9d80-c642157ac721" providerId="AD" clId="Web-{675A8E49-331C-4F13-A9BF-0EA19070C7C7}"/>
    <pc:docChg chg="addSld delSld modSld">
      <pc:chgData name="Colleen Tighe" userId="S::ctighe@usccb.org::bac4d7c8-0e64-479e-9d80-c642157ac721" providerId="AD" clId="Web-{675A8E49-331C-4F13-A9BF-0EA19070C7C7}" dt="2021-11-03T17:32:51.043" v="356" actId="20577"/>
      <pc:docMkLst>
        <pc:docMk/>
      </pc:docMkLst>
      <pc:sldChg chg="add del replId">
        <pc:chgData name="Colleen Tighe" userId="S::ctighe@usccb.org::bac4d7c8-0e64-479e-9d80-c642157ac721" providerId="AD" clId="Web-{675A8E49-331C-4F13-A9BF-0EA19070C7C7}" dt="2021-11-03T17:27:52.519" v="1"/>
        <pc:sldMkLst>
          <pc:docMk/>
          <pc:sldMk cId="1751068527" sldId="291"/>
        </pc:sldMkLst>
      </pc:sldChg>
      <pc:sldChg chg="modSp add replId">
        <pc:chgData name="Colleen Tighe" userId="S::ctighe@usccb.org::bac4d7c8-0e64-479e-9d80-c642157ac721" providerId="AD" clId="Web-{675A8E49-331C-4F13-A9BF-0EA19070C7C7}" dt="2021-11-03T17:32:51.043" v="356" actId="20577"/>
        <pc:sldMkLst>
          <pc:docMk/>
          <pc:sldMk cId="3780731620" sldId="291"/>
        </pc:sldMkLst>
        <pc:spChg chg="mod">
          <ac:chgData name="Colleen Tighe" userId="S::ctighe@usccb.org::bac4d7c8-0e64-479e-9d80-c642157ac721" providerId="AD" clId="Web-{675A8E49-331C-4F13-A9BF-0EA19070C7C7}" dt="2021-11-03T17:32:51.043" v="356" actId="20577"/>
          <ac:spMkLst>
            <pc:docMk/>
            <pc:sldMk cId="3780731620" sldId="291"/>
            <ac:spMk id="7" creationId="{E328FAFA-2A49-439E-A410-091591BE2634}"/>
          </ac:spMkLst>
        </pc:spChg>
        <pc:spChg chg="mod">
          <ac:chgData name="Colleen Tighe" userId="S::ctighe@usccb.org::bac4d7c8-0e64-479e-9d80-c642157ac721" providerId="AD" clId="Web-{675A8E49-331C-4F13-A9BF-0EA19070C7C7}" dt="2021-11-03T17:28:09.238" v="16" actId="20577"/>
          <ac:spMkLst>
            <pc:docMk/>
            <pc:sldMk cId="3780731620" sldId="291"/>
            <ac:spMk id="9" creationId="{1A74A54E-DA79-4E10-9EA5-A4839EF12BF1}"/>
          </ac:spMkLst>
        </pc:spChg>
      </pc:sldChg>
    </pc:docChg>
  </pc:docChgLst>
  <pc:docChgLst>
    <pc:chgData name="Peyton Smith" userId="S::psmith@usccb.org::27dab001-170f-4fa8-af7a-dfe0310cd5ac" providerId="AD" clId="Web-{EA516C01-11F7-4621-ABC5-0225FF6A929C}"/>
    <pc:docChg chg="modSld">
      <pc:chgData name="Peyton Smith" userId="S::psmith@usccb.org::27dab001-170f-4fa8-af7a-dfe0310cd5ac" providerId="AD" clId="Web-{EA516C01-11F7-4621-ABC5-0225FF6A929C}" dt="2021-10-27T14:34:06.873" v="11" actId="20577"/>
      <pc:docMkLst>
        <pc:docMk/>
      </pc:docMkLst>
      <pc:sldChg chg="modSp">
        <pc:chgData name="Peyton Smith" userId="S::psmith@usccb.org::27dab001-170f-4fa8-af7a-dfe0310cd5ac" providerId="AD" clId="Web-{EA516C01-11F7-4621-ABC5-0225FF6A929C}" dt="2021-10-27T14:34:06.873" v="11" actId="20577"/>
        <pc:sldMkLst>
          <pc:docMk/>
          <pc:sldMk cId="1396480087" sldId="276"/>
        </pc:sldMkLst>
        <pc:spChg chg="mod">
          <ac:chgData name="Peyton Smith" userId="S::psmith@usccb.org::27dab001-170f-4fa8-af7a-dfe0310cd5ac" providerId="AD" clId="Web-{EA516C01-11F7-4621-ABC5-0225FF6A929C}" dt="2021-10-27T14:34:06.873" v="11" actId="20577"/>
          <ac:spMkLst>
            <pc:docMk/>
            <pc:sldMk cId="1396480087" sldId="276"/>
            <ac:spMk id="10" creationId="{1B474D73-94F3-4C13-B6B4-BFD5BEDB9FA1}"/>
          </ac:spMkLst>
        </pc:spChg>
      </pc:sldChg>
    </pc:docChg>
  </pc:docChgLst>
  <pc:docChgLst>
    <pc:chgData name="Colleen Tighe" userId="S::ctighe@usccb.org::bac4d7c8-0e64-479e-9d80-c642157ac721" providerId="AD" clId="Web-{A9219AFE-F52E-4BCE-9E88-52F86ADAE9C5}"/>
    <pc:docChg chg="addSld modSld">
      <pc:chgData name="Colleen Tighe" userId="S::ctighe@usccb.org::bac4d7c8-0e64-479e-9d80-c642157ac721" providerId="AD" clId="Web-{A9219AFE-F52E-4BCE-9E88-52F86ADAE9C5}" dt="2021-10-13T15:40:06.358" v="486" actId="20577"/>
      <pc:docMkLst>
        <pc:docMk/>
      </pc:docMkLst>
      <pc:sldChg chg="modSp">
        <pc:chgData name="Colleen Tighe" userId="S::ctighe@usccb.org::bac4d7c8-0e64-479e-9d80-c642157ac721" providerId="AD" clId="Web-{A9219AFE-F52E-4BCE-9E88-52F86ADAE9C5}" dt="2021-10-13T15:40:06.358" v="486" actId="20577"/>
        <pc:sldMkLst>
          <pc:docMk/>
          <pc:sldMk cId="3785008760" sldId="275"/>
        </pc:sldMkLst>
        <pc:spChg chg="mod">
          <ac:chgData name="Colleen Tighe" userId="S::ctighe@usccb.org::bac4d7c8-0e64-479e-9d80-c642157ac721" providerId="AD" clId="Web-{A9219AFE-F52E-4BCE-9E88-52F86ADAE9C5}" dt="2021-10-13T15:40:06.358" v="486" actId="20577"/>
          <ac:spMkLst>
            <pc:docMk/>
            <pc:sldMk cId="3785008760" sldId="275"/>
            <ac:spMk id="7" creationId="{E328FAFA-2A49-439E-A410-091591BE2634}"/>
          </ac:spMkLst>
        </pc:spChg>
      </pc:sldChg>
      <pc:sldChg chg="modSp">
        <pc:chgData name="Colleen Tighe" userId="S::ctighe@usccb.org::bac4d7c8-0e64-479e-9d80-c642157ac721" providerId="AD" clId="Web-{A9219AFE-F52E-4BCE-9E88-52F86ADAE9C5}" dt="2021-10-13T15:35:29.085" v="239"/>
        <pc:sldMkLst>
          <pc:docMk/>
          <pc:sldMk cId="1903703252" sldId="279"/>
        </pc:sldMkLst>
        <pc:graphicFrameChg chg="mod modGraphic">
          <ac:chgData name="Colleen Tighe" userId="S::ctighe@usccb.org::bac4d7c8-0e64-479e-9d80-c642157ac721" providerId="AD" clId="Web-{A9219AFE-F52E-4BCE-9E88-52F86ADAE9C5}" dt="2021-10-13T15:35:29.085" v="239"/>
          <ac:graphicFrameMkLst>
            <pc:docMk/>
            <pc:sldMk cId="1903703252" sldId="279"/>
            <ac:graphicFrameMk id="5" creationId="{784348F8-6CEE-4BE9-93D4-25C8185DC426}"/>
          </ac:graphicFrameMkLst>
        </pc:graphicFrameChg>
      </pc:sldChg>
      <pc:sldChg chg="add replId">
        <pc:chgData name="Colleen Tighe" userId="S::ctighe@usccb.org::bac4d7c8-0e64-479e-9d80-c642157ac721" providerId="AD" clId="Web-{A9219AFE-F52E-4BCE-9E88-52F86ADAE9C5}" dt="2021-10-13T15:36:19.618" v="240"/>
        <pc:sldMkLst>
          <pc:docMk/>
          <pc:sldMk cId="617936811" sldId="285"/>
        </pc:sldMkLst>
      </pc:sldChg>
    </pc:docChg>
  </pc:docChgLst>
  <pc:docChgLst>
    <pc:chgData name="David Spicer" userId="S::dspicer@usccb.org::5951a98f-67a7-4f81-aa36-1fb078871402" providerId="AD" clId="Web-{A6EBD2F6-9699-42A7-9DF0-2E1B8F574A12}"/>
    <pc:docChg chg="modSld">
      <pc:chgData name="David Spicer" userId="S::dspicer@usccb.org::5951a98f-67a7-4f81-aa36-1fb078871402" providerId="AD" clId="Web-{A6EBD2F6-9699-42A7-9DF0-2E1B8F574A12}" dt="2021-10-20T17:57:04.714" v="6" actId="20577"/>
      <pc:docMkLst>
        <pc:docMk/>
      </pc:docMkLst>
      <pc:sldChg chg="modSp">
        <pc:chgData name="David Spicer" userId="S::dspicer@usccb.org::5951a98f-67a7-4f81-aa36-1fb078871402" providerId="AD" clId="Web-{A6EBD2F6-9699-42A7-9DF0-2E1B8F574A12}" dt="2021-10-20T17:57:04.714" v="6" actId="20577"/>
        <pc:sldMkLst>
          <pc:docMk/>
          <pc:sldMk cId="984129202" sldId="282"/>
        </pc:sldMkLst>
        <pc:spChg chg="mod">
          <ac:chgData name="David Spicer" userId="S::dspicer@usccb.org::5951a98f-67a7-4f81-aa36-1fb078871402" providerId="AD" clId="Web-{A6EBD2F6-9699-42A7-9DF0-2E1B8F574A12}" dt="2021-10-20T17:57:04.714" v="6" actId="20577"/>
          <ac:spMkLst>
            <pc:docMk/>
            <pc:sldMk cId="984129202" sldId="282"/>
            <ac:spMk id="7" creationId="{E328FAFA-2A49-439E-A410-091591BE2634}"/>
          </ac:spMkLst>
        </pc:spChg>
      </pc:sldChg>
    </pc:docChg>
  </pc:docChgLst>
  <pc:docChgLst>
    <pc:chgData name="Peyton Smith" userId="27dab001-170f-4fa8-af7a-dfe0310cd5ac" providerId="ADAL" clId="{9488D0D2-9683-4C72-9EA0-23521B5EA4B5}"/>
    <pc:docChg chg="undo custSel addSld delSld modSld replTag delTag">
      <pc:chgData name="Peyton Smith" userId="27dab001-170f-4fa8-af7a-dfe0310cd5ac" providerId="ADAL" clId="{9488D0D2-9683-4C72-9EA0-23521B5EA4B5}" dt="2021-11-03T17:33:38.346" v="726" actId="255"/>
      <pc:docMkLst>
        <pc:docMk/>
      </pc:docMkLst>
      <pc:sldChg chg="modSp mod replTag delTag">
        <pc:chgData name="Peyton Smith" userId="27dab001-170f-4fa8-af7a-dfe0310cd5ac" providerId="ADAL" clId="{9488D0D2-9683-4C72-9EA0-23521B5EA4B5}" dt="2021-11-03T16:32:09.295" v="324"/>
        <pc:sldMkLst>
          <pc:docMk/>
          <pc:sldMk cId="3658158777" sldId="274"/>
        </pc:sldMkLst>
        <pc:spChg chg="mod">
          <ac:chgData name="Peyton Smith" userId="27dab001-170f-4fa8-af7a-dfe0310cd5ac" providerId="ADAL" clId="{9488D0D2-9683-4C72-9EA0-23521B5EA4B5}" dt="2021-11-03T13:56:31.437" v="19" actId="20577"/>
          <ac:spMkLst>
            <pc:docMk/>
            <pc:sldMk cId="3658158777" sldId="274"/>
            <ac:spMk id="22" creationId="{A7555D81-23FD-4E28-A0E6-E2C93A847D0D}"/>
          </ac:spMkLst>
        </pc:spChg>
      </pc:sldChg>
      <pc:sldChg chg="replTag delTag">
        <pc:chgData name="Peyton Smith" userId="27dab001-170f-4fa8-af7a-dfe0310cd5ac" providerId="ADAL" clId="{9488D0D2-9683-4C72-9EA0-23521B5EA4B5}" dt="2021-11-03T14:22:56.394" v="276"/>
        <pc:sldMkLst>
          <pc:docMk/>
          <pc:sldMk cId="3785008760" sldId="275"/>
        </pc:sldMkLst>
      </pc:sldChg>
      <pc:sldChg chg="modSp mod replTag delTag">
        <pc:chgData name="Peyton Smith" userId="27dab001-170f-4fa8-af7a-dfe0310cd5ac" providerId="ADAL" clId="{9488D0D2-9683-4C72-9EA0-23521B5EA4B5}" dt="2021-11-03T17:31:40.679" v="681"/>
        <pc:sldMkLst>
          <pc:docMk/>
          <pc:sldMk cId="1396480087" sldId="276"/>
        </pc:sldMkLst>
        <pc:spChg chg="mod">
          <ac:chgData name="Peyton Smith" userId="27dab001-170f-4fa8-af7a-dfe0310cd5ac" providerId="ADAL" clId="{9488D0D2-9683-4C72-9EA0-23521B5EA4B5}" dt="2021-11-03T14:19:58.340" v="217" actId="20577"/>
          <ac:spMkLst>
            <pc:docMk/>
            <pc:sldMk cId="1396480087" sldId="276"/>
            <ac:spMk id="2" creationId="{F2A68DDA-51E2-4BD9-A822-E7C1DFE1BAC1}"/>
          </ac:spMkLst>
        </pc:spChg>
        <pc:spChg chg="mod">
          <ac:chgData name="Peyton Smith" userId="27dab001-170f-4fa8-af7a-dfe0310cd5ac" providerId="ADAL" clId="{9488D0D2-9683-4C72-9EA0-23521B5EA4B5}" dt="2021-11-03T16:32:14.326" v="334" actId="20577"/>
          <ac:spMkLst>
            <pc:docMk/>
            <pc:sldMk cId="1396480087" sldId="276"/>
            <ac:spMk id="10" creationId="{1B474D73-94F3-4C13-B6B4-BFD5BEDB9FA1}"/>
          </ac:spMkLst>
        </pc:spChg>
      </pc:sldChg>
      <pc:sldChg chg="modSp mod replTag delTag">
        <pc:chgData name="Peyton Smith" userId="27dab001-170f-4fa8-af7a-dfe0310cd5ac" providerId="ADAL" clId="{9488D0D2-9683-4C72-9EA0-23521B5EA4B5}" dt="2021-11-03T17:31:44.427" v="683"/>
        <pc:sldMkLst>
          <pc:docMk/>
          <pc:sldMk cId="1903703252" sldId="279"/>
        </pc:sldMkLst>
        <pc:graphicFrameChg chg="modGraphic">
          <ac:chgData name="Peyton Smith" userId="27dab001-170f-4fa8-af7a-dfe0310cd5ac" providerId="ADAL" clId="{9488D0D2-9683-4C72-9EA0-23521B5EA4B5}" dt="2021-11-03T16:53:53.416" v="614" actId="14734"/>
          <ac:graphicFrameMkLst>
            <pc:docMk/>
            <pc:sldMk cId="1903703252" sldId="279"/>
            <ac:graphicFrameMk id="4" creationId="{68106267-963B-4BC3-8A36-59D6A9871E46}"/>
          </ac:graphicFrameMkLst>
        </pc:graphicFrameChg>
      </pc:sldChg>
      <pc:sldChg chg="modSp del mod replTag delTag">
        <pc:chgData name="Peyton Smith" userId="27dab001-170f-4fa8-af7a-dfe0310cd5ac" providerId="ADAL" clId="{9488D0D2-9683-4C72-9EA0-23521B5EA4B5}" dt="2021-11-03T17:28:16.502" v="643" actId="47"/>
        <pc:sldMkLst>
          <pc:docMk/>
          <pc:sldMk cId="1055856648" sldId="281"/>
        </pc:sldMkLst>
        <pc:spChg chg="mod">
          <ac:chgData name="Peyton Smith" userId="27dab001-170f-4fa8-af7a-dfe0310cd5ac" providerId="ADAL" clId="{9488D0D2-9683-4C72-9EA0-23521B5EA4B5}" dt="2021-11-03T13:56:47.415" v="38" actId="20577"/>
          <ac:spMkLst>
            <pc:docMk/>
            <pc:sldMk cId="1055856648" sldId="281"/>
            <ac:spMk id="7" creationId="{E328FAFA-2A49-439E-A410-091591BE2634}"/>
          </ac:spMkLst>
        </pc:spChg>
      </pc:sldChg>
      <pc:sldChg chg="addSp delSp modSp mod replTag delTag">
        <pc:chgData name="Peyton Smith" userId="27dab001-170f-4fa8-af7a-dfe0310cd5ac" providerId="ADAL" clId="{9488D0D2-9683-4C72-9EA0-23521B5EA4B5}" dt="2021-11-03T16:38:17.768" v="603"/>
        <pc:sldMkLst>
          <pc:docMk/>
          <pc:sldMk cId="984129202" sldId="282"/>
        </pc:sldMkLst>
        <pc:spChg chg="mod">
          <ac:chgData name="Peyton Smith" userId="27dab001-170f-4fa8-af7a-dfe0310cd5ac" providerId="ADAL" clId="{9488D0D2-9683-4C72-9EA0-23521B5EA4B5}" dt="2021-11-03T16:32:38.679" v="346" actId="255"/>
          <ac:spMkLst>
            <pc:docMk/>
            <pc:sldMk cId="984129202" sldId="282"/>
            <ac:spMk id="7" creationId="{E328FAFA-2A49-439E-A410-091591BE2634}"/>
          </ac:spMkLst>
        </pc:spChg>
        <pc:spChg chg="add del">
          <ac:chgData name="Peyton Smith" userId="27dab001-170f-4fa8-af7a-dfe0310cd5ac" providerId="ADAL" clId="{9488D0D2-9683-4C72-9EA0-23521B5EA4B5}" dt="2021-11-03T16:32:26.282" v="342" actId="22"/>
          <ac:spMkLst>
            <pc:docMk/>
            <pc:sldMk cId="984129202" sldId="282"/>
            <ac:spMk id="10" creationId="{436F9471-C4EC-49C1-BC5F-10956B138F7B}"/>
          </ac:spMkLst>
        </pc:spChg>
      </pc:sldChg>
      <pc:sldChg chg="modSp mod replTag delTag">
        <pc:chgData name="Peyton Smith" userId="27dab001-170f-4fa8-af7a-dfe0310cd5ac" providerId="ADAL" clId="{9488D0D2-9683-4C72-9EA0-23521B5EA4B5}" dt="2021-11-03T17:31:44.881" v="685"/>
        <pc:sldMkLst>
          <pc:docMk/>
          <pc:sldMk cId="773233228" sldId="284"/>
        </pc:sldMkLst>
        <pc:spChg chg="mod">
          <ac:chgData name="Peyton Smith" userId="27dab001-170f-4fa8-af7a-dfe0310cd5ac" providerId="ADAL" clId="{9488D0D2-9683-4C72-9EA0-23521B5EA4B5}" dt="2021-11-03T16:53:38.258" v="608" actId="404"/>
          <ac:spMkLst>
            <pc:docMk/>
            <pc:sldMk cId="773233228" sldId="284"/>
            <ac:spMk id="7" creationId="{E328FAFA-2A49-439E-A410-091591BE2634}"/>
          </ac:spMkLst>
        </pc:spChg>
      </pc:sldChg>
      <pc:sldChg chg="addSp delSp modSp mod replTag delTag">
        <pc:chgData name="Peyton Smith" userId="27dab001-170f-4fa8-af7a-dfe0310cd5ac" providerId="ADAL" clId="{9488D0D2-9683-4C72-9EA0-23521B5EA4B5}" dt="2021-11-03T17:33:24.153" v="715"/>
        <pc:sldMkLst>
          <pc:docMk/>
          <pc:sldMk cId="2664644776" sldId="285"/>
        </pc:sldMkLst>
        <pc:spChg chg="add del">
          <ac:chgData name="Peyton Smith" userId="27dab001-170f-4fa8-af7a-dfe0310cd5ac" providerId="ADAL" clId="{9488D0D2-9683-4C72-9EA0-23521B5EA4B5}" dt="2021-11-03T16:33:52.273" v="403" actId="22"/>
          <ac:spMkLst>
            <pc:docMk/>
            <pc:sldMk cId="2664644776" sldId="285"/>
            <ac:spMk id="6" creationId="{59EBD2E3-9889-453E-BF39-42E60AB429FD}"/>
          </ac:spMkLst>
        </pc:spChg>
        <pc:spChg chg="mod">
          <ac:chgData name="Peyton Smith" userId="27dab001-170f-4fa8-af7a-dfe0310cd5ac" providerId="ADAL" clId="{9488D0D2-9683-4C72-9EA0-23521B5EA4B5}" dt="2021-11-03T16:33:27.167" v="383" actId="20577"/>
          <ac:spMkLst>
            <pc:docMk/>
            <pc:sldMk cId="2664644776" sldId="285"/>
            <ac:spMk id="9" creationId="{1A74A54E-DA79-4E10-9EA5-A4839EF12BF1}"/>
          </ac:spMkLst>
        </pc:spChg>
        <pc:spChg chg="mod">
          <ac:chgData name="Peyton Smith" userId="27dab001-170f-4fa8-af7a-dfe0310cd5ac" providerId="ADAL" clId="{9488D0D2-9683-4C72-9EA0-23521B5EA4B5}" dt="2021-11-03T17:33:16.463" v="713" actId="115"/>
          <ac:spMkLst>
            <pc:docMk/>
            <pc:sldMk cId="2664644776" sldId="285"/>
            <ac:spMk id="10" creationId="{357FE810-C731-40ED-9211-1C3763DD6F9C}"/>
          </ac:spMkLst>
        </pc:spChg>
      </pc:sldChg>
      <pc:sldChg chg="modSp del mod replTag delTag">
        <pc:chgData name="Peyton Smith" userId="27dab001-170f-4fa8-af7a-dfe0310cd5ac" providerId="ADAL" clId="{9488D0D2-9683-4C72-9EA0-23521B5EA4B5}" dt="2021-11-03T16:33:30.008" v="386" actId="47"/>
        <pc:sldMkLst>
          <pc:docMk/>
          <pc:sldMk cId="802087229" sldId="286"/>
        </pc:sldMkLst>
        <pc:spChg chg="mod">
          <ac:chgData name="Peyton Smith" userId="27dab001-170f-4fa8-af7a-dfe0310cd5ac" providerId="ADAL" clId="{9488D0D2-9683-4C72-9EA0-23521B5EA4B5}" dt="2021-11-03T13:56:54.705" v="50" actId="20577"/>
          <ac:spMkLst>
            <pc:docMk/>
            <pc:sldMk cId="802087229" sldId="286"/>
            <ac:spMk id="7" creationId="{E328FAFA-2A49-439E-A410-091591BE2634}"/>
          </ac:spMkLst>
        </pc:spChg>
      </pc:sldChg>
      <pc:sldChg chg="modSp mod replTag delTag">
        <pc:chgData name="Peyton Smith" userId="27dab001-170f-4fa8-af7a-dfe0310cd5ac" providerId="ADAL" clId="{9488D0D2-9683-4C72-9EA0-23521B5EA4B5}" dt="2021-11-03T17:31:47.961" v="689"/>
        <pc:sldMkLst>
          <pc:docMk/>
          <pc:sldMk cId="2561588406" sldId="287"/>
        </pc:sldMkLst>
        <pc:spChg chg="mod">
          <ac:chgData name="Peyton Smith" userId="27dab001-170f-4fa8-af7a-dfe0310cd5ac" providerId="ADAL" clId="{9488D0D2-9683-4C72-9EA0-23521B5EA4B5}" dt="2021-11-03T17:28:08.273" v="640" actId="20577"/>
          <ac:spMkLst>
            <pc:docMk/>
            <pc:sldMk cId="2561588406" sldId="287"/>
            <ac:spMk id="7" creationId="{E328FAFA-2A49-439E-A410-091591BE2634}"/>
          </ac:spMkLst>
        </pc:spChg>
      </pc:sldChg>
      <pc:sldChg chg="modSp del mod replTag delTag">
        <pc:chgData name="Peyton Smith" userId="27dab001-170f-4fa8-af7a-dfe0310cd5ac" providerId="ADAL" clId="{9488D0D2-9683-4C72-9EA0-23521B5EA4B5}" dt="2021-11-03T16:33:31.478" v="391" actId="47"/>
        <pc:sldMkLst>
          <pc:docMk/>
          <pc:sldMk cId="4135708022" sldId="288"/>
        </pc:sldMkLst>
        <pc:spChg chg="mod">
          <ac:chgData name="Peyton Smith" userId="27dab001-170f-4fa8-af7a-dfe0310cd5ac" providerId="ADAL" clId="{9488D0D2-9683-4C72-9EA0-23521B5EA4B5}" dt="2021-11-03T13:57:01.216" v="56" actId="6549"/>
          <ac:spMkLst>
            <pc:docMk/>
            <pc:sldMk cId="4135708022" sldId="288"/>
            <ac:spMk id="7" creationId="{E328FAFA-2A49-439E-A410-091591BE2634}"/>
          </ac:spMkLst>
        </pc:spChg>
      </pc:sldChg>
      <pc:sldChg chg="addSp delSp modSp add mod replTag delTag">
        <pc:chgData name="Peyton Smith" userId="27dab001-170f-4fa8-af7a-dfe0310cd5ac" providerId="ADAL" clId="{9488D0D2-9683-4C72-9EA0-23521B5EA4B5}" dt="2021-11-03T17:33:38.346" v="726" actId="255"/>
        <pc:sldMkLst>
          <pc:docMk/>
          <pc:sldMk cId="4193720125" sldId="288"/>
        </pc:sldMkLst>
        <pc:spChg chg="add del mod">
          <ac:chgData name="Peyton Smith" userId="27dab001-170f-4fa8-af7a-dfe0310cd5ac" providerId="ADAL" clId="{9488D0D2-9683-4C72-9EA0-23521B5EA4B5}" dt="2021-11-03T16:35:14.028" v="447" actId="478"/>
          <ac:spMkLst>
            <pc:docMk/>
            <pc:sldMk cId="4193720125" sldId="288"/>
            <ac:spMk id="5" creationId="{C6702417-F53E-4DF6-A64D-2062B4CFE90A}"/>
          </ac:spMkLst>
        </pc:spChg>
        <pc:spChg chg="mod">
          <ac:chgData name="Peyton Smith" userId="27dab001-170f-4fa8-af7a-dfe0310cd5ac" providerId="ADAL" clId="{9488D0D2-9683-4C72-9EA0-23521B5EA4B5}" dt="2021-11-03T17:33:38.346" v="726" actId="255"/>
          <ac:spMkLst>
            <pc:docMk/>
            <pc:sldMk cId="4193720125" sldId="288"/>
            <ac:spMk id="10" creationId="{357FE810-C731-40ED-9211-1C3763DD6F9C}"/>
          </ac:spMkLst>
        </pc:spChg>
      </pc:sldChg>
      <pc:sldChg chg="addSp delSp modSp add mod replTag delTag">
        <pc:chgData name="Peyton Smith" userId="27dab001-170f-4fa8-af7a-dfe0310cd5ac" providerId="ADAL" clId="{9488D0D2-9683-4C72-9EA0-23521B5EA4B5}" dt="2021-11-03T17:29:53.390" v="670"/>
        <pc:sldMkLst>
          <pc:docMk/>
          <pc:sldMk cId="1508232901" sldId="289"/>
        </pc:sldMkLst>
        <pc:spChg chg="add del">
          <ac:chgData name="Peyton Smith" userId="27dab001-170f-4fa8-af7a-dfe0310cd5ac" providerId="ADAL" clId="{9488D0D2-9683-4C72-9EA0-23521B5EA4B5}" dt="2021-11-03T16:36:55.222" v="551" actId="478"/>
          <ac:spMkLst>
            <pc:docMk/>
            <pc:sldMk cId="1508232901" sldId="289"/>
            <ac:spMk id="6" creationId="{96F7A701-0AA1-403C-8266-77A95DF4B453}"/>
          </ac:spMkLst>
        </pc:spChg>
        <pc:spChg chg="mod">
          <ac:chgData name="Peyton Smith" userId="27dab001-170f-4fa8-af7a-dfe0310cd5ac" providerId="ADAL" clId="{9488D0D2-9683-4C72-9EA0-23521B5EA4B5}" dt="2021-11-03T17:29:53.390" v="670"/>
          <ac:spMkLst>
            <pc:docMk/>
            <pc:sldMk cId="1508232901" sldId="289"/>
            <ac:spMk id="9" creationId="{1A74A54E-DA79-4E10-9EA5-A4839EF12BF1}"/>
          </ac:spMkLst>
        </pc:spChg>
        <pc:spChg chg="mod">
          <ac:chgData name="Peyton Smith" userId="27dab001-170f-4fa8-af7a-dfe0310cd5ac" providerId="ADAL" clId="{9488D0D2-9683-4C72-9EA0-23521B5EA4B5}" dt="2021-11-03T16:38:06.436" v="596" actId="20577"/>
          <ac:spMkLst>
            <pc:docMk/>
            <pc:sldMk cId="1508232901" sldId="289"/>
            <ac:spMk id="10" creationId="{357FE810-C731-40ED-9211-1C3763DD6F9C}"/>
          </ac:spMkLst>
        </pc:spChg>
      </pc:sldChg>
      <pc:sldChg chg="modSp add mod replTag delTag">
        <pc:chgData name="Peyton Smith" userId="27dab001-170f-4fa8-af7a-dfe0310cd5ac" providerId="ADAL" clId="{9488D0D2-9683-4C72-9EA0-23521B5EA4B5}" dt="2021-11-03T17:29:56.352" v="675"/>
        <pc:sldMkLst>
          <pc:docMk/>
          <pc:sldMk cId="1187237228" sldId="290"/>
        </pc:sldMkLst>
        <pc:spChg chg="mod">
          <ac:chgData name="Peyton Smith" userId="27dab001-170f-4fa8-af7a-dfe0310cd5ac" providerId="ADAL" clId="{9488D0D2-9683-4C72-9EA0-23521B5EA4B5}" dt="2021-11-03T17:29:56.352" v="675"/>
          <ac:spMkLst>
            <pc:docMk/>
            <pc:sldMk cId="1187237228" sldId="290"/>
            <ac:spMk id="9" creationId="{1A74A54E-DA79-4E10-9EA5-A4839EF12BF1}"/>
          </ac:spMkLst>
        </pc:spChg>
        <pc:spChg chg="mod">
          <ac:chgData name="Peyton Smith" userId="27dab001-170f-4fa8-af7a-dfe0310cd5ac" providerId="ADAL" clId="{9488D0D2-9683-4C72-9EA0-23521B5EA4B5}" dt="2021-11-03T16:38:15.955" v="601" actId="6549"/>
          <ac:spMkLst>
            <pc:docMk/>
            <pc:sldMk cId="1187237228" sldId="290"/>
            <ac:spMk id="10" creationId="{357FE810-C731-40ED-9211-1C3763DD6F9C}"/>
          </ac:spMkLst>
        </pc:spChg>
      </pc:sldChg>
      <pc:sldChg chg="replTag delTag">
        <pc:chgData name="Peyton Smith" userId="27dab001-170f-4fa8-af7a-dfe0310cd5ac" providerId="ADAL" clId="{9488D0D2-9683-4C72-9EA0-23521B5EA4B5}" dt="2021-11-03T17:31:45.489" v="687"/>
        <pc:sldMkLst>
          <pc:docMk/>
          <pc:sldMk cId="3780731620" sldId="291"/>
        </pc:sldMkLst>
      </pc:sldChg>
    </pc:docChg>
  </pc:docChgLst>
  <pc:docChgLst>
    <pc:chgData name="Peyton Smith" userId="27dab001-170f-4fa8-af7a-dfe0310cd5ac" providerId="ADAL" clId="{6C2376D3-A641-4003-9BF5-F77F970EDC7E}"/>
    <pc:docChg chg="undo custSel addSld modSld sldOrd">
      <pc:chgData name="Peyton Smith" userId="27dab001-170f-4fa8-af7a-dfe0310cd5ac" providerId="ADAL" clId="{6C2376D3-A641-4003-9BF5-F77F970EDC7E}" dt="2021-09-29T17:40:13.149" v="758" actId="20577"/>
      <pc:docMkLst>
        <pc:docMk/>
      </pc:docMkLst>
      <pc:sldChg chg="modSp mod">
        <pc:chgData name="Peyton Smith" userId="27dab001-170f-4fa8-af7a-dfe0310cd5ac" providerId="ADAL" clId="{6C2376D3-A641-4003-9BF5-F77F970EDC7E}" dt="2021-09-29T16:43:06.102" v="549" actId="20577"/>
        <pc:sldMkLst>
          <pc:docMk/>
          <pc:sldMk cId="195410432" sldId="257"/>
        </pc:sldMkLst>
        <pc:spChg chg="mod">
          <ac:chgData name="Peyton Smith" userId="27dab001-170f-4fa8-af7a-dfe0310cd5ac" providerId="ADAL" clId="{6C2376D3-A641-4003-9BF5-F77F970EDC7E}" dt="2021-09-29T16:43:06.102" v="549" actId="20577"/>
          <ac:spMkLst>
            <pc:docMk/>
            <pc:sldMk cId="195410432" sldId="257"/>
            <ac:spMk id="12" creationId="{D88111FA-4793-4495-B1D3-F612CC99A2FF}"/>
          </ac:spMkLst>
        </pc:spChg>
      </pc:sldChg>
      <pc:sldChg chg="modSp mod ord">
        <pc:chgData name="Peyton Smith" userId="27dab001-170f-4fa8-af7a-dfe0310cd5ac" providerId="ADAL" clId="{6C2376D3-A641-4003-9BF5-F77F970EDC7E}" dt="2021-09-29T16:37:43.971" v="447" actId="948"/>
        <pc:sldMkLst>
          <pc:docMk/>
          <pc:sldMk cId="1692135164" sldId="263"/>
        </pc:sldMkLst>
        <pc:spChg chg="mod">
          <ac:chgData name="Peyton Smith" userId="27dab001-170f-4fa8-af7a-dfe0310cd5ac" providerId="ADAL" clId="{6C2376D3-A641-4003-9BF5-F77F970EDC7E}" dt="2021-09-29T16:37:43.971" v="447" actId="948"/>
          <ac:spMkLst>
            <pc:docMk/>
            <pc:sldMk cId="1692135164" sldId="263"/>
            <ac:spMk id="13" creationId="{D479B1F2-2252-4335-AC9F-5F0FBE09B6B9}"/>
          </ac:spMkLst>
        </pc:spChg>
      </pc:sldChg>
      <pc:sldChg chg="delSp modSp mod">
        <pc:chgData name="Peyton Smith" userId="27dab001-170f-4fa8-af7a-dfe0310cd5ac" providerId="ADAL" clId="{6C2376D3-A641-4003-9BF5-F77F970EDC7E}" dt="2021-09-29T17:40:13.149" v="758" actId="20577"/>
        <pc:sldMkLst>
          <pc:docMk/>
          <pc:sldMk cId="1129946534" sldId="264"/>
        </pc:sldMkLst>
        <pc:spChg chg="mod">
          <ac:chgData name="Peyton Smith" userId="27dab001-170f-4fa8-af7a-dfe0310cd5ac" providerId="ADAL" clId="{6C2376D3-A641-4003-9BF5-F77F970EDC7E}" dt="2021-09-29T17:40:13.149" v="758" actId="20577"/>
          <ac:spMkLst>
            <pc:docMk/>
            <pc:sldMk cId="1129946534" sldId="264"/>
            <ac:spMk id="8" creationId="{9BC0CBBF-F70A-407D-A79A-325D0A29C34D}"/>
          </ac:spMkLst>
        </pc:spChg>
        <pc:spChg chg="mod">
          <ac:chgData name="Peyton Smith" userId="27dab001-170f-4fa8-af7a-dfe0310cd5ac" providerId="ADAL" clId="{6C2376D3-A641-4003-9BF5-F77F970EDC7E}" dt="2021-09-29T16:31:56.708" v="405" actId="20577"/>
          <ac:spMkLst>
            <pc:docMk/>
            <pc:sldMk cId="1129946534" sldId="264"/>
            <ac:spMk id="11" creationId="{03923784-4BFC-4183-9534-D18E5ACFE42D}"/>
          </ac:spMkLst>
        </pc:spChg>
        <pc:spChg chg="del mod">
          <ac:chgData name="Peyton Smith" userId="27dab001-170f-4fa8-af7a-dfe0310cd5ac" providerId="ADAL" clId="{6C2376D3-A641-4003-9BF5-F77F970EDC7E}" dt="2021-09-29T17:39:41.829" v="730"/>
          <ac:spMkLst>
            <pc:docMk/>
            <pc:sldMk cId="1129946534" sldId="264"/>
            <ac:spMk id="18" creationId="{461B9C03-D2C3-4E33-9082-A97127F55429}"/>
          </ac:spMkLst>
        </pc:spChg>
      </pc:sldChg>
      <pc:sldChg chg="modSp mod">
        <pc:chgData name="Peyton Smith" userId="27dab001-170f-4fa8-af7a-dfe0310cd5ac" providerId="ADAL" clId="{6C2376D3-A641-4003-9BF5-F77F970EDC7E}" dt="2021-09-29T16:25:50.309" v="1" actId="20577"/>
        <pc:sldMkLst>
          <pc:docMk/>
          <pc:sldMk cId="3658158777" sldId="274"/>
        </pc:sldMkLst>
        <pc:spChg chg="mod">
          <ac:chgData name="Peyton Smith" userId="27dab001-170f-4fa8-af7a-dfe0310cd5ac" providerId="ADAL" clId="{6C2376D3-A641-4003-9BF5-F77F970EDC7E}" dt="2021-09-29T16:25:50.309" v="1" actId="20577"/>
          <ac:spMkLst>
            <pc:docMk/>
            <pc:sldMk cId="3658158777" sldId="274"/>
            <ac:spMk id="22" creationId="{A7555D81-23FD-4E28-A0E6-E2C93A847D0D}"/>
          </ac:spMkLst>
        </pc:spChg>
      </pc:sldChg>
      <pc:sldChg chg="modSp mod">
        <pc:chgData name="Peyton Smith" userId="27dab001-170f-4fa8-af7a-dfe0310cd5ac" providerId="ADAL" clId="{6C2376D3-A641-4003-9BF5-F77F970EDC7E}" dt="2021-09-29T16:39:54.194" v="512" actId="15"/>
        <pc:sldMkLst>
          <pc:docMk/>
          <pc:sldMk cId="3785008760" sldId="275"/>
        </pc:sldMkLst>
        <pc:spChg chg="mod">
          <ac:chgData name="Peyton Smith" userId="27dab001-170f-4fa8-af7a-dfe0310cd5ac" providerId="ADAL" clId="{6C2376D3-A641-4003-9BF5-F77F970EDC7E}" dt="2021-09-29T16:39:54.194" v="512" actId="15"/>
          <ac:spMkLst>
            <pc:docMk/>
            <pc:sldMk cId="3785008760" sldId="275"/>
            <ac:spMk id="7" creationId="{E328FAFA-2A49-439E-A410-091591BE2634}"/>
          </ac:spMkLst>
        </pc:spChg>
        <pc:picChg chg="mod">
          <ac:chgData name="Peyton Smith" userId="27dab001-170f-4fa8-af7a-dfe0310cd5ac" providerId="ADAL" clId="{6C2376D3-A641-4003-9BF5-F77F970EDC7E}" dt="2021-09-29T16:38:09.591" v="448" actId="1076"/>
          <ac:picMkLst>
            <pc:docMk/>
            <pc:sldMk cId="3785008760" sldId="275"/>
            <ac:picMk id="20" creationId="{7FCF9BB2-F009-471F-B745-4D1A9B5B966E}"/>
          </ac:picMkLst>
        </pc:picChg>
      </pc:sldChg>
      <pc:sldChg chg="delSp modSp mod">
        <pc:chgData name="Peyton Smith" userId="27dab001-170f-4fa8-af7a-dfe0310cd5ac" providerId="ADAL" clId="{6C2376D3-A641-4003-9BF5-F77F970EDC7E}" dt="2021-09-29T16:31:17.359" v="367" actId="948"/>
        <pc:sldMkLst>
          <pc:docMk/>
          <pc:sldMk cId="1396480087" sldId="276"/>
        </pc:sldMkLst>
        <pc:spChg chg="mod">
          <ac:chgData name="Peyton Smith" userId="27dab001-170f-4fa8-af7a-dfe0310cd5ac" providerId="ADAL" clId="{6C2376D3-A641-4003-9BF5-F77F970EDC7E}" dt="2021-09-29T16:31:17.359" v="367" actId="948"/>
          <ac:spMkLst>
            <pc:docMk/>
            <pc:sldMk cId="1396480087" sldId="276"/>
            <ac:spMk id="11" creationId="{C89720BA-B21D-4DA2-A2AA-A89F58EBC414}"/>
          </ac:spMkLst>
        </pc:spChg>
        <pc:spChg chg="del mod">
          <ac:chgData name="Peyton Smith" userId="27dab001-170f-4fa8-af7a-dfe0310cd5ac" providerId="ADAL" clId="{6C2376D3-A641-4003-9BF5-F77F970EDC7E}" dt="2021-09-29T16:30:02.597" v="354" actId="478"/>
          <ac:spMkLst>
            <pc:docMk/>
            <pc:sldMk cId="1396480087" sldId="276"/>
            <ac:spMk id="56" creationId="{5C6ABBEC-AAF7-4378-9660-7653FC39C2B6}"/>
          </ac:spMkLst>
        </pc:spChg>
      </pc:sldChg>
      <pc:sldChg chg="modSp add mod ord">
        <pc:chgData name="Peyton Smith" userId="27dab001-170f-4fa8-af7a-dfe0310cd5ac" providerId="ADAL" clId="{6C2376D3-A641-4003-9BF5-F77F970EDC7E}" dt="2021-09-29T16:37:33.008" v="444" actId="15"/>
        <pc:sldMkLst>
          <pc:docMk/>
          <pc:sldMk cId="2508328861" sldId="280"/>
        </pc:sldMkLst>
        <pc:spChg chg="mod">
          <ac:chgData name="Peyton Smith" userId="27dab001-170f-4fa8-af7a-dfe0310cd5ac" providerId="ADAL" clId="{6C2376D3-A641-4003-9BF5-F77F970EDC7E}" dt="2021-09-29T16:37:33.008" v="444" actId="15"/>
          <ac:spMkLst>
            <pc:docMk/>
            <pc:sldMk cId="2508328861" sldId="280"/>
            <ac:spMk id="13" creationId="{D479B1F2-2252-4335-AC9F-5F0FBE09B6B9}"/>
          </ac:spMkLst>
        </pc:spChg>
      </pc:sldChg>
      <pc:sldChg chg="modSp add mod">
        <pc:chgData name="Peyton Smith" userId="27dab001-170f-4fa8-af7a-dfe0310cd5ac" providerId="ADAL" clId="{6C2376D3-A641-4003-9BF5-F77F970EDC7E}" dt="2021-09-29T16:41:04.076" v="538" actId="12"/>
        <pc:sldMkLst>
          <pc:docMk/>
          <pc:sldMk cId="1055856648" sldId="281"/>
        </pc:sldMkLst>
        <pc:spChg chg="mod">
          <ac:chgData name="Peyton Smith" userId="27dab001-170f-4fa8-af7a-dfe0310cd5ac" providerId="ADAL" clId="{6C2376D3-A641-4003-9BF5-F77F970EDC7E}" dt="2021-09-29T16:41:04.076" v="538" actId="12"/>
          <ac:spMkLst>
            <pc:docMk/>
            <pc:sldMk cId="1055856648" sldId="281"/>
            <ac:spMk id="7" creationId="{E328FAFA-2A49-439E-A410-091591BE2634}"/>
          </ac:spMkLst>
        </pc:spChg>
      </pc:sldChg>
      <pc:sldChg chg="modSp add mod">
        <pc:chgData name="Peyton Smith" userId="27dab001-170f-4fa8-af7a-dfe0310cd5ac" providerId="ADAL" clId="{6C2376D3-A641-4003-9BF5-F77F970EDC7E}" dt="2021-09-29T17:25:53.142" v="564" actId="948"/>
        <pc:sldMkLst>
          <pc:docMk/>
          <pc:sldMk cId="2673202752" sldId="282"/>
        </pc:sldMkLst>
        <pc:spChg chg="mod">
          <ac:chgData name="Peyton Smith" userId="27dab001-170f-4fa8-af7a-dfe0310cd5ac" providerId="ADAL" clId="{6C2376D3-A641-4003-9BF5-F77F970EDC7E}" dt="2021-09-29T17:25:53.142" v="564" actId="948"/>
          <ac:spMkLst>
            <pc:docMk/>
            <pc:sldMk cId="2673202752" sldId="282"/>
            <ac:spMk id="7" creationId="{E328FAFA-2A49-439E-A410-091591BE2634}"/>
          </ac:spMkLst>
        </pc:spChg>
        <pc:spChg chg="mod">
          <ac:chgData name="Peyton Smith" userId="27dab001-170f-4fa8-af7a-dfe0310cd5ac" providerId="ADAL" clId="{6C2376D3-A641-4003-9BF5-F77F970EDC7E}" dt="2021-09-29T16:40:20.745" v="523" actId="20577"/>
          <ac:spMkLst>
            <pc:docMk/>
            <pc:sldMk cId="2673202752" sldId="282"/>
            <ac:spMk id="9" creationId="{1A74A54E-DA79-4E10-9EA5-A4839EF12BF1}"/>
          </ac:spMkLst>
        </pc:spChg>
      </pc:sldChg>
    </pc:docChg>
  </pc:docChgLst>
  <pc:docChgLst>
    <pc:chgData name="Colleen Tighe" userId="S::ctighe@usccb.org::bac4d7c8-0e64-479e-9d80-c642157ac721" providerId="AD" clId="Web-{2AC8556C-B91D-47D3-9D71-49CA1CAAD296}"/>
    <pc:docChg chg="modSld">
      <pc:chgData name="Colleen Tighe" userId="S::ctighe@usccb.org::bac4d7c8-0e64-479e-9d80-c642157ac721" providerId="AD" clId="Web-{2AC8556C-B91D-47D3-9D71-49CA1CAAD296}" dt="2021-11-17T17:10:43.769" v="591" actId="20577"/>
      <pc:docMkLst>
        <pc:docMk/>
      </pc:docMkLst>
      <pc:sldChg chg="modSp">
        <pc:chgData name="Colleen Tighe" userId="S::ctighe@usccb.org::bac4d7c8-0e64-479e-9d80-c642157ac721" providerId="AD" clId="Web-{2AC8556C-B91D-47D3-9D71-49CA1CAAD296}" dt="2021-11-17T17:10:43.769" v="591" actId="20577"/>
        <pc:sldMkLst>
          <pc:docMk/>
          <pc:sldMk cId="773233228" sldId="284"/>
        </pc:sldMkLst>
        <pc:spChg chg="mod">
          <ac:chgData name="Colleen Tighe" userId="S::ctighe@usccb.org::bac4d7c8-0e64-479e-9d80-c642157ac721" providerId="AD" clId="Web-{2AC8556C-B91D-47D3-9D71-49CA1CAAD296}" dt="2021-11-17T17:10:43.769" v="591" actId="20577"/>
          <ac:spMkLst>
            <pc:docMk/>
            <pc:sldMk cId="773233228" sldId="284"/>
            <ac:spMk id="7" creationId="{E328FAFA-2A49-439E-A410-091591BE2634}"/>
          </ac:spMkLst>
        </pc:spChg>
        <pc:spChg chg="mod">
          <ac:chgData name="Colleen Tighe" userId="S::ctighe@usccb.org::bac4d7c8-0e64-479e-9d80-c642157ac721" providerId="AD" clId="Web-{2AC8556C-B91D-47D3-9D71-49CA1CAAD296}" dt="2021-11-17T17:04:58.312" v="285" actId="20577"/>
          <ac:spMkLst>
            <pc:docMk/>
            <pc:sldMk cId="773233228" sldId="284"/>
            <ac:spMk id="9" creationId="{1A74A54E-DA79-4E10-9EA5-A4839EF12BF1}"/>
          </ac:spMkLst>
        </pc:spChg>
      </pc:sldChg>
      <pc:sldChg chg="modSp">
        <pc:chgData name="Colleen Tighe" userId="S::ctighe@usccb.org::bac4d7c8-0e64-479e-9d80-c642157ac721" providerId="AD" clId="Web-{2AC8556C-B91D-47D3-9D71-49CA1CAAD296}" dt="2021-11-17T17:04:10.341" v="211" actId="20577"/>
        <pc:sldMkLst>
          <pc:docMk/>
          <pc:sldMk cId="3780731620" sldId="291"/>
        </pc:sldMkLst>
        <pc:spChg chg="mod">
          <ac:chgData name="Colleen Tighe" userId="S::ctighe@usccb.org::bac4d7c8-0e64-479e-9d80-c642157ac721" providerId="AD" clId="Web-{2AC8556C-B91D-47D3-9D71-49CA1CAAD296}" dt="2021-11-17T17:04:10.341" v="211" actId="20577"/>
          <ac:spMkLst>
            <pc:docMk/>
            <pc:sldMk cId="3780731620" sldId="291"/>
            <ac:spMk id="7" creationId="{E328FAFA-2A49-439E-A410-091591BE2634}"/>
          </ac:spMkLst>
        </pc:spChg>
      </pc:sldChg>
    </pc:docChg>
  </pc:docChgLst>
  <pc:docChgLst>
    <pc:chgData name="Rachel Pollock" userId="S::rpollock@usccb.org::5d79080d-b86f-4241-8f75-89e865fa7d91" providerId="AD" clId="Web-{A5E0B345-D27B-43A2-B242-E550DA1FEB10}"/>
    <pc:docChg chg="modSld">
      <pc:chgData name="Rachel Pollock" userId="S::rpollock@usccb.org::5d79080d-b86f-4241-8f75-89e865fa7d91" providerId="AD" clId="Web-{A5E0B345-D27B-43A2-B242-E550DA1FEB10}" dt="2021-11-10T18:18:00.766" v="18" actId="20577"/>
      <pc:docMkLst>
        <pc:docMk/>
      </pc:docMkLst>
      <pc:sldChg chg="modSp">
        <pc:chgData name="Rachel Pollock" userId="S::rpollock@usccb.org::5d79080d-b86f-4241-8f75-89e865fa7d91" providerId="AD" clId="Web-{A5E0B345-D27B-43A2-B242-E550DA1FEB10}" dt="2021-11-10T18:18:00.766" v="18" actId="20577"/>
        <pc:sldMkLst>
          <pc:docMk/>
          <pc:sldMk cId="2561588406" sldId="287"/>
        </pc:sldMkLst>
        <pc:spChg chg="mod">
          <ac:chgData name="Rachel Pollock" userId="S::rpollock@usccb.org::5d79080d-b86f-4241-8f75-89e865fa7d91" providerId="AD" clId="Web-{A5E0B345-D27B-43A2-B242-E550DA1FEB10}" dt="2021-11-10T18:18:00.766" v="18" actId="20577"/>
          <ac:spMkLst>
            <pc:docMk/>
            <pc:sldMk cId="2561588406" sldId="287"/>
            <ac:spMk id="7" creationId="{E328FAFA-2A49-439E-A410-091591BE2634}"/>
          </ac:spMkLst>
        </pc:spChg>
      </pc:sldChg>
      <pc:sldChg chg="modSp">
        <pc:chgData name="Rachel Pollock" userId="S::rpollock@usccb.org::5d79080d-b86f-4241-8f75-89e865fa7d91" providerId="AD" clId="Web-{A5E0B345-D27B-43A2-B242-E550DA1FEB10}" dt="2021-11-10T18:05:34.908" v="13" actId="20577"/>
        <pc:sldMkLst>
          <pc:docMk/>
          <pc:sldMk cId="1574936303" sldId="293"/>
        </pc:sldMkLst>
        <pc:spChg chg="mod">
          <ac:chgData name="Rachel Pollock" userId="S::rpollock@usccb.org::5d79080d-b86f-4241-8f75-89e865fa7d91" providerId="AD" clId="Web-{A5E0B345-D27B-43A2-B242-E550DA1FEB10}" dt="2021-11-10T18:05:34.908" v="13" actId="20577"/>
          <ac:spMkLst>
            <pc:docMk/>
            <pc:sldMk cId="1574936303" sldId="293"/>
            <ac:spMk id="6" creationId="{508EA12D-F701-40A8-9F24-2B9F967D502B}"/>
          </ac:spMkLst>
        </pc:spChg>
      </pc:sldChg>
    </pc:docChg>
  </pc:docChgLst>
  <pc:docChgLst>
    <pc:chgData name="Colleen Tighe" userId="S::ctighe@usccb.org::bac4d7c8-0e64-479e-9d80-c642157ac721" providerId="AD" clId="Web-{66EB8388-2BAD-4ACF-9502-AA46B5F7C03D}"/>
    <pc:docChg chg="modSld">
      <pc:chgData name="Colleen Tighe" userId="S::ctighe@usccb.org::bac4d7c8-0e64-479e-9d80-c642157ac721" providerId="AD" clId="Web-{66EB8388-2BAD-4ACF-9502-AA46B5F7C03D}" dt="2021-11-10T16:35:14.595" v="9"/>
      <pc:docMkLst>
        <pc:docMk/>
      </pc:docMkLst>
      <pc:sldChg chg="modSp">
        <pc:chgData name="Colleen Tighe" userId="S::ctighe@usccb.org::bac4d7c8-0e64-479e-9d80-c642157ac721" providerId="AD" clId="Web-{66EB8388-2BAD-4ACF-9502-AA46B5F7C03D}" dt="2021-11-10T16:35:14.595" v="9"/>
        <pc:sldMkLst>
          <pc:docMk/>
          <pc:sldMk cId="1903703252" sldId="279"/>
        </pc:sldMkLst>
        <pc:graphicFrameChg chg="mod modGraphic">
          <ac:chgData name="Colleen Tighe" userId="S::ctighe@usccb.org::bac4d7c8-0e64-479e-9d80-c642157ac721" providerId="AD" clId="Web-{66EB8388-2BAD-4ACF-9502-AA46B5F7C03D}" dt="2021-11-10T16:35:14.595" v="9"/>
          <ac:graphicFrameMkLst>
            <pc:docMk/>
            <pc:sldMk cId="1903703252" sldId="279"/>
            <ac:graphicFrameMk id="4" creationId="{68106267-963B-4BC3-8A36-59D6A9871E46}"/>
          </ac:graphicFrameMkLst>
        </pc:graphicFrameChg>
      </pc:sldChg>
    </pc:docChg>
  </pc:docChgLst>
  <pc:docChgLst>
    <pc:chgData name="Peyton Smith" userId="27dab001-170f-4fa8-af7a-dfe0310cd5ac" providerId="ADAL" clId="{9D96022B-5A2D-4686-9225-366DB1C8F931}"/>
    <pc:docChg chg="modSld">
      <pc:chgData name="Peyton Smith" userId="27dab001-170f-4fa8-af7a-dfe0310cd5ac" providerId="ADAL" clId="{9D96022B-5A2D-4686-9225-366DB1C8F931}" dt="2021-10-13T14:56:33.771" v="30" actId="20577"/>
      <pc:docMkLst>
        <pc:docMk/>
      </pc:docMkLst>
      <pc:sldChg chg="modSp mod">
        <pc:chgData name="Peyton Smith" userId="27dab001-170f-4fa8-af7a-dfe0310cd5ac" providerId="ADAL" clId="{9D96022B-5A2D-4686-9225-366DB1C8F931}" dt="2021-10-13T14:52:47.090" v="8" actId="20577"/>
        <pc:sldMkLst>
          <pc:docMk/>
          <pc:sldMk cId="3658158777" sldId="274"/>
        </pc:sldMkLst>
        <pc:spChg chg="mod">
          <ac:chgData name="Peyton Smith" userId="27dab001-170f-4fa8-af7a-dfe0310cd5ac" providerId="ADAL" clId="{9D96022B-5A2D-4686-9225-366DB1C8F931}" dt="2021-10-13T14:52:47.090" v="8" actId="20577"/>
          <ac:spMkLst>
            <pc:docMk/>
            <pc:sldMk cId="3658158777" sldId="274"/>
            <ac:spMk id="22" creationId="{A7555D81-23FD-4E28-A0E6-E2C93A847D0D}"/>
          </ac:spMkLst>
        </pc:spChg>
      </pc:sldChg>
      <pc:sldChg chg="modSp mod">
        <pc:chgData name="Peyton Smith" userId="27dab001-170f-4fa8-af7a-dfe0310cd5ac" providerId="ADAL" clId="{9D96022B-5A2D-4686-9225-366DB1C8F931}" dt="2021-10-13T14:56:33.771" v="30" actId="20577"/>
        <pc:sldMkLst>
          <pc:docMk/>
          <pc:sldMk cId="1396480087" sldId="276"/>
        </pc:sldMkLst>
        <pc:spChg chg="mod">
          <ac:chgData name="Peyton Smith" userId="27dab001-170f-4fa8-af7a-dfe0310cd5ac" providerId="ADAL" clId="{9D96022B-5A2D-4686-9225-366DB1C8F931}" dt="2021-10-13T14:56:33.771" v="30" actId="20577"/>
          <ac:spMkLst>
            <pc:docMk/>
            <pc:sldMk cId="1396480087" sldId="276"/>
            <ac:spMk id="10" creationId="{1B474D73-94F3-4C13-B6B4-BFD5BEDB9FA1}"/>
          </ac:spMkLst>
        </pc:spChg>
      </pc:sldChg>
    </pc:docChg>
  </pc:docChgLst>
  <pc:docChgLst>
    <pc:chgData name="Rachel Pollock" userId="S::rpollock@usccb.org::5d79080d-b86f-4241-8f75-89e865fa7d91" providerId="AD" clId="Web-{EFC5675C-514C-48FC-A450-D92ADDB708A6}"/>
    <pc:docChg chg="modSld">
      <pc:chgData name="Rachel Pollock" userId="S::rpollock@usccb.org::5d79080d-b86f-4241-8f75-89e865fa7d91" providerId="AD" clId="Web-{EFC5675C-514C-48FC-A450-D92ADDB708A6}" dt="2021-10-20T17:32:13.333" v="9"/>
      <pc:docMkLst>
        <pc:docMk/>
      </pc:docMkLst>
      <pc:sldChg chg="modSp">
        <pc:chgData name="Rachel Pollock" userId="S::rpollock@usccb.org::5d79080d-b86f-4241-8f75-89e865fa7d91" providerId="AD" clId="Web-{EFC5675C-514C-48FC-A450-D92ADDB708A6}" dt="2021-10-20T17:32:13.333" v="9"/>
        <pc:sldMkLst>
          <pc:docMk/>
          <pc:sldMk cId="1903703252" sldId="279"/>
        </pc:sldMkLst>
        <pc:graphicFrameChg chg="mod modGraphic">
          <ac:chgData name="Rachel Pollock" userId="S::rpollock@usccb.org::5d79080d-b86f-4241-8f75-89e865fa7d91" providerId="AD" clId="Web-{EFC5675C-514C-48FC-A450-D92ADDB708A6}" dt="2021-10-20T17:32:13.333" v="9"/>
          <ac:graphicFrameMkLst>
            <pc:docMk/>
            <pc:sldMk cId="1903703252" sldId="279"/>
            <ac:graphicFrameMk id="4" creationId="{68106267-963B-4BC3-8A36-59D6A9871E46}"/>
          </ac:graphicFrameMkLst>
        </pc:graphicFrameChg>
      </pc:sldChg>
    </pc:docChg>
  </pc:docChgLst>
  <pc:docChgLst>
    <pc:chgData name="Peyton Smith" userId="27dab001-170f-4fa8-af7a-dfe0310cd5ac" providerId="ADAL" clId="{067FF973-C9AB-41B1-9C1F-CB4AD7211E18}"/>
    <pc:docChg chg="undo custSel addSld delSld modSld sldOrd">
      <pc:chgData name="Peyton Smith" userId="27dab001-170f-4fa8-af7a-dfe0310cd5ac" providerId="ADAL" clId="{067FF973-C9AB-41B1-9C1F-CB4AD7211E18}" dt="2021-09-15T14:49:17.535" v="1050" actId="20577"/>
      <pc:docMkLst>
        <pc:docMk/>
      </pc:docMkLst>
      <pc:sldChg chg="modSp mod">
        <pc:chgData name="Peyton Smith" userId="27dab001-170f-4fa8-af7a-dfe0310cd5ac" providerId="ADAL" clId="{067FF973-C9AB-41B1-9C1F-CB4AD7211E18}" dt="2021-09-15T14:22:18.004" v="218" actId="313"/>
        <pc:sldMkLst>
          <pc:docMk/>
          <pc:sldMk cId="195410432" sldId="257"/>
        </pc:sldMkLst>
        <pc:spChg chg="mod">
          <ac:chgData name="Peyton Smith" userId="27dab001-170f-4fa8-af7a-dfe0310cd5ac" providerId="ADAL" clId="{067FF973-C9AB-41B1-9C1F-CB4AD7211E18}" dt="2021-09-15T14:21:05.653" v="120" actId="20577"/>
          <ac:spMkLst>
            <pc:docMk/>
            <pc:sldMk cId="195410432" sldId="257"/>
            <ac:spMk id="4" creationId="{3B054456-1C04-492A-8F78-7F8905A05A69}"/>
          </ac:spMkLst>
        </pc:spChg>
        <pc:spChg chg="mod">
          <ac:chgData name="Peyton Smith" userId="27dab001-170f-4fa8-af7a-dfe0310cd5ac" providerId="ADAL" clId="{067FF973-C9AB-41B1-9C1F-CB4AD7211E18}" dt="2021-09-15T14:21:11.889" v="145" actId="20577"/>
          <ac:spMkLst>
            <pc:docMk/>
            <pc:sldMk cId="195410432" sldId="257"/>
            <ac:spMk id="6" creationId="{C4009A11-0AE5-4F95-8FD4-FB062D352D39}"/>
          </ac:spMkLst>
        </pc:spChg>
        <pc:spChg chg="mod">
          <ac:chgData name="Peyton Smith" userId="27dab001-170f-4fa8-af7a-dfe0310cd5ac" providerId="ADAL" clId="{067FF973-C9AB-41B1-9C1F-CB4AD7211E18}" dt="2021-09-15T14:21:22.430" v="177" actId="20577"/>
          <ac:spMkLst>
            <pc:docMk/>
            <pc:sldMk cId="195410432" sldId="257"/>
            <ac:spMk id="8" creationId="{6344CB4F-ACCB-41E2-8BEE-0DA281808FE2}"/>
          </ac:spMkLst>
        </pc:spChg>
        <pc:spChg chg="mod">
          <ac:chgData name="Peyton Smith" userId="27dab001-170f-4fa8-af7a-dfe0310cd5ac" providerId="ADAL" clId="{067FF973-C9AB-41B1-9C1F-CB4AD7211E18}" dt="2021-09-15T14:22:18.004" v="218" actId="313"/>
          <ac:spMkLst>
            <pc:docMk/>
            <pc:sldMk cId="195410432" sldId="257"/>
            <ac:spMk id="12" creationId="{D88111FA-4793-4495-B1D3-F612CC99A2FF}"/>
          </ac:spMkLst>
        </pc:spChg>
      </pc:sldChg>
      <pc:sldChg chg="del">
        <pc:chgData name="Peyton Smith" userId="27dab001-170f-4fa8-af7a-dfe0310cd5ac" providerId="ADAL" clId="{067FF973-C9AB-41B1-9C1F-CB4AD7211E18}" dt="2021-09-15T14:22:20.680" v="219" actId="47"/>
        <pc:sldMkLst>
          <pc:docMk/>
          <pc:sldMk cId="3754098750" sldId="258"/>
        </pc:sldMkLst>
      </pc:sldChg>
      <pc:sldChg chg="del">
        <pc:chgData name="Peyton Smith" userId="27dab001-170f-4fa8-af7a-dfe0310cd5ac" providerId="ADAL" clId="{067FF973-C9AB-41B1-9C1F-CB4AD7211E18}" dt="2021-09-15T14:22:14.443" v="217" actId="47"/>
        <pc:sldMkLst>
          <pc:docMk/>
          <pc:sldMk cId="1490946676" sldId="259"/>
        </pc:sldMkLst>
      </pc:sldChg>
      <pc:sldChg chg="del">
        <pc:chgData name="Peyton Smith" userId="27dab001-170f-4fa8-af7a-dfe0310cd5ac" providerId="ADAL" clId="{067FF973-C9AB-41B1-9C1F-CB4AD7211E18}" dt="2021-09-15T14:22:12.569" v="216" actId="47"/>
        <pc:sldMkLst>
          <pc:docMk/>
          <pc:sldMk cId="459970952" sldId="260"/>
        </pc:sldMkLst>
      </pc:sldChg>
      <pc:sldChg chg="del">
        <pc:chgData name="Peyton Smith" userId="27dab001-170f-4fa8-af7a-dfe0310cd5ac" providerId="ADAL" clId="{067FF973-C9AB-41B1-9C1F-CB4AD7211E18}" dt="2021-09-15T14:48:35.522" v="1024" actId="47"/>
        <pc:sldMkLst>
          <pc:docMk/>
          <pc:sldMk cId="1842681052" sldId="261"/>
        </pc:sldMkLst>
      </pc:sldChg>
      <pc:sldChg chg="delSp modSp mod">
        <pc:chgData name="Peyton Smith" userId="27dab001-170f-4fa8-af7a-dfe0310cd5ac" providerId="ADAL" clId="{067FF973-C9AB-41B1-9C1F-CB4AD7211E18}" dt="2021-09-15T14:29:11.587" v="659" actId="20577"/>
        <pc:sldMkLst>
          <pc:docMk/>
          <pc:sldMk cId="1692135164" sldId="263"/>
        </pc:sldMkLst>
        <pc:spChg chg="mod">
          <ac:chgData name="Peyton Smith" userId="27dab001-170f-4fa8-af7a-dfe0310cd5ac" providerId="ADAL" clId="{067FF973-C9AB-41B1-9C1F-CB4AD7211E18}" dt="2021-09-15T14:22:38.499" v="234" actId="20577"/>
          <ac:spMkLst>
            <pc:docMk/>
            <pc:sldMk cId="1692135164" sldId="263"/>
            <ac:spMk id="2" creationId="{F2A68DDA-51E2-4BD9-A822-E7C1DFE1BAC1}"/>
          </ac:spMkLst>
        </pc:spChg>
        <pc:spChg chg="mod">
          <ac:chgData name="Peyton Smith" userId="27dab001-170f-4fa8-af7a-dfe0310cd5ac" providerId="ADAL" clId="{067FF973-C9AB-41B1-9C1F-CB4AD7211E18}" dt="2021-09-15T14:22:43.945" v="235" actId="20577"/>
          <ac:spMkLst>
            <pc:docMk/>
            <pc:sldMk cId="1692135164" sldId="263"/>
            <ac:spMk id="6" creationId="{D050446B-A743-4C20-9E9C-5E82EB263774}"/>
          </ac:spMkLst>
        </pc:spChg>
        <pc:spChg chg="mod">
          <ac:chgData name="Peyton Smith" userId="27dab001-170f-4fa8-af7a-dfe0310cd5ac" providerId="ADAL" clId="{067FF973-C9AB-41B1-9C1F-CB4AD7211E18}" dt="2021-09-15T14:29:11.587" v="659" actId="20577"/>
          <ac:spMkLst>
            <pc:docMk/>
            <pc:sldMk cId="1692135164" sldId="263"/>
            <ac:spMk id="11" creationId="{C89720BA-B21D-4DA2-A2AA-A89F58EBC414}"/>
          </ac:spMkLst>
        </pc:spChg>
        <pc:spChg chg="del">
          <ac:chgData name="Peyton Smith" userId="27dab001-170f-4fa8-af7a-dfe0310cd5ac" providerId="ADAL" clId="{067FF973-C9AB-41B1-9C1F-CB4AD7211E18}" dt="2021-09-15T14:24:21.207" v="280" actId="478"/>
          <ac:spMkLst>
            <pc:docMk/>
            <pc:sldMk cId="1692135164" sldId="263"/>
            <ac:spMk id="44" creationId="{ABA64B65-B2FE-47C5-9DF6-A3102C4A3203}"/>
          </ac:spMkLst>
        </pc:spChg>
        <pc:spChg chg="del">
          <ac:chgData name="Peyton Smith" userId="27dab001-170f-4fa8-af7a-dfe0310cd5ac" providerId="ADAL" clId="{067FF973-C9AB-41B1-9C1F-CB4AD7211E18}" dt="2021-09-15T14:24:21.207" v="280" actId="478"/>
          <ac:spMkLst>
            <pc:docMk/>
            <pc:sldMk cId="1692135164" sldId="263"/>
            <ac:spMk id="45" creationId="{2E393D2B-1300-4167-94FE-E4B48210C970}"/>
          </ac:spMkLst>
        </pc:spChg>
        <pc:spChg chg="del">
          <ac:chgData name="Peyton Smith" userId="27dab001-170f-4fa8-af7a-dfe0310cd5ac" providerId="ADAL" clId="{067FF973-C9AB-41B1-9C1F-CB4AD7211E18}" dt="2021-09-15T14:24:21.207" v="280" actId="478"/>
          <ac:spMkLst>
            <pc:docMk/>
            <pc:sldMk cId="1692135164" sldId="263"/>
            <ac:spMk id="55" creationId="{081D7420-ABC4-45E8-AAE6-E28CE68E344F}"/>
          </ac:spMkLst>
        </pc:spChg>
        <pc:grpChg chg="del">
          <ac:chgData name="Peyton Smith" userId="27dab001-170f-4fa8-af7a-dfe0310cd5ac" providerId="ADAL" clId="{067FF973-C9AB-41B1-9C1F-CB4AD7211E18}" dt="2021-09-15T14:24:21.207" v="280" actId="478"/>
          <ac:grpSpMkLst>
            <pc:docMk/>
            <pc:sldMk cId="1692135164" sldId="263"/>
            <ac:grpSpMk id="29" creationId="{8F2A40B5-2B89-4875-B903-1E6600F6A860}"/>
          </ac:grpSpMkLst>
        </pc:grpChg>
        <pc:grpChg chg="del">
          <ac:chgData name="Peyton Smith" userId="27dab001-170f-4fa8-af7a-dfe0310cd5ac" providerId="ADAL" clId="{067FF973-C9AB-41B1-9C1F-CB4AD7211E18}" dt="2021-09-15T14:22:46.978" v="236" actId="478"/>
          <ac:grpSpMkLst>
            <pc:docMk/>
            <pc:sldMk cId="1692135164" sldId="263"/>
            <ac:grpSpMk id="34" creationId="{ABEDA183-1D6C-4C00-AB90-03D9B8A59936}"/>
          </ac:grpSpMkLst>
        </pc:grpChg>
        <pc:grpChg chg="del">
          <ac:chgData name="Peyton Smith" userId="27dab001-170f-4fa8-af7a-dfe0310cd5ac" providerId="ADAL" clId="{067FF973-C9AB-41B1-9C1F-CB4AD7211E18}" dt="2021-09-15T14:24:21.207" v="280" actId="478"/>
          <ac:grpSpMkLst>
            <pc:docMk/>
            <pc:sldMk cId="1692135164" sldId="263"/>
            <ac:grpSpMk id="39" creationId="{D0499F7B-A8D4-494B-BB4E-F6B40461D48A}"/>
          </ac:grpSpMkLst>
        </pc:grpChg>
        <pc:grpChg chg="del">
          <ac:chgData name="Peyton Smith" userId="27dab001-170f-4fa8-af7a-dfe0310cd5ac" providerId="ADAL" clId="{067FF973-C9AB-41B1-9C1F-CB4AD7211E18}" dt="2021-09-15T14:24:21.207" v="280" actId="478"/>
          <ac:grpSpMkLst>
            <pc:docMk/>
            <pc:sldMk cId="1692135164" sldId="263"/>
            <ac:grpSpMk id="50" creationId="{A9AAD568-CBC4-4F9A-B679-8F1EB225B65F}"/>
          </ac:grpSpMkLst>
        </pc:grpChg>
        <pc:picChg chg="mod">
          <ac:chgData name="Peyton Smith" userId="27dab001-170f-4fa8-af7a-dfe0310cd5ac" providerId="ADAL" clId="{067FF973-C9AB-41B1-9C1F-CB4AD7211E18}" dt="2021-09-15T14:24:18.287" v="279" actId="1076"/>
          <ac:picMkLst>
            <pc:docMk/>
            <pc:sldMk cId="1692135164" sldId="263"/>
            <ac:picMk id="47" creationId="{29E4E4CA-F4A8-4238-BB1C-2D412734B4FF}"/>
          </ac:picMkLst>
        </pc:picChg>
        <pc:picChg chg="mod">
          <ac:chgData name="Peyton Smith" userId="27dab001-170f-4fa8-af7a-dfe0310cd5ac" providerId="ADAL" clId="{067FF973-C9AB-41B1-9C1F-CB4AD7211E18}" dt="2021-09-15T14:24:18.287" v="279" actId="1076"/>
          <ac:picMkLst>
            <pc:docMk/>
            <pc:sldMk cId="1692135164" sldId="263"/>
            <ac:picMk id="48" creationId="{9C5825FC-8AD7-4C18-B6C7-5B05DA82DE5D}"/>
          </ac:picMkLst>
        </pc:picChg>
      </pc:sldChg>
      <pc:sldChg chg="delSp modSp mod ord">
        <pc:chgData name="Peyton Smith" userId="27dab001-170f-4fa8-af7a-dfe0310cd5ac" providerId="ADAL" clId="{067FF973-C9AB-41B1-9C1F-CB4AD7211E18}" dt="2021-09-15T14:33:39.253" v="898" actId="1076"/>
        <pc:sldMkLst>
          <pc:docMk/>
          <pc:sldMk cId="1129946534" sldId="264"/>
        </pc:sldMkLst>
        <pc:spChg chg="mod">
          <ac:chgData name="Peyton Smith" userId="27dab001-170f-4fa8-af7a-dfe0310cd5ac" providerId="ADAL" clId="{067FF973-C9AB-41B1-9C1F-CB4AD7211E18}" dt="2021-09-15T14:32:22.063" v="877" actId="14100"/>
          <ac:spMkLst>
            <pc:docMk/>
            <pc:sldMk cId="1129946534" sldId="264"/>
            <ac:spMk id="2" creationId="{F2A68DDA-51E2-4BD9-A822-E7C1DFE1BAC1}"/>
          </ac:spMkLst>
        </pc:spChg>
        <pc:spChg chg="mod">
          <ac:chgData name="Peyton Smith" userId="27dab001-170f-4fa8-af7a-dfe0310cd5ac" providerId="ADAL" clId="{067FF973-C9AB-41B1-9C1F-CB4AD7211E18}" dt="2021-09-15T14:32:28.665" v="878" actId="20577"/>
          <ac:spMkLst>
            <pc:docMk/>
            <pc:sldMk cId="1129946534" sldId="264"/>
            <ac:spMk id="6" creationId="{D050446B-A743-4C20-9E9C-5E82EB263774}"/>
          </ac:spMkLst>
        </pc:spChg>
        <pc:spChg chg="mod">
          <ac:chgData name="Peyton Smith" userId="27dab001-170f-4fa8-af7a-dfe0310cd5ac" providerId="ADAL" clId="{067FF973-C9AB-41B1-9C1F-CB4AD7211E18}" dt="2021-09-15T14:32:43.883" v="882" actId="1076"/>
          <ac:spMkLst>
            <pc:docMk/>
            <pc:sldMk cId="1129946534" sldId="264"/>
            <ac:spMk id="10" creationId="{1B474D73-94F3-4C13-B6B4-BFD5BEDB9FA1}"/>
          </ac:spMkLst>
        </pc:spChg>
        <pc:spChg chg="del">
          <ac:chgData name="Peyton Smith" userId="27dab001-170f-4fa8-af7a-dfe0310cd5ac" providerId="ADAL" clId="{067FF973-C9AB-41B1-9C1F-CB4AD7211E18}" dt="2021-09-15T14:32:31.009" v="879" actId="478"/>
          <ac:spMkLst>
            <pc:docMk/>
            <pc:sldMk cId="1129946534" sldId="264"/>
            <ac:spMk id="11" creationId="{C89720BA-B21D-4DA2-A2AA-A89F58EBC414}"/>
          </ac:spMkLst>
        </pc:spChg>
        <pc:spChg chg="mod">
          <ac:chgData name="Peyton Smith" userId="27dab001-170f-4fa8-af7a-dfe0310cd5ac" providerId="ADAL" clId="{067FF973-C9AB-41B1-9C1F-CB4AD7211E18}" dt="2021-09-15T14:33:39.253" v="898" actId="1076"/>
          <ac:spMkLst>
            <pc:docMk/>
            <pc:sldMk cId="1129946534" sldId="264"/>
            <ac:spMk id="18" creationId="{461B9C03-D2C3-4E33-9082-A97127F55429}"/>
          </ac:spMkLst>
        </pc:spChg>
        <pc:spChg chg="del">
          <ac:chgData name="Peyton Smith" userId="27dab001-170f-4fa8-af7a-dfe0310cd5ac" providerId="ADAL" clId="{067FF973-C9AB-41B1-9C1F-CB4AD7211E18}" dt="2021-09-15T14:32:09.360" v="828" actId="478"/>
          <ac:spMkLst>
            <pc:docMk/>
            <pc:sldMk cId="1129946534" sldId="264"/>
            <ac:spMk id="45" creationId="{96A60FC3-ECAF-4003-9238-BA33A6D6D35A}"/>
          </ac:spMkLst>
        </pc:spChg>
        <pc:spChg chg="del">
          <ac:chgData name="Peyton Smith" userId="27dab001-170f-4fa8-af7a-dfe0310cd5ac" providerId="ADAL" clId="{067FF973-C9AB-41B1-9C1F-CB4AD7211E18}" dt="2021-09-15T14:32:09.360" v="828" actId="478"/>
          <ac:spMkLst>
            <pc:docMk/>
            <pc:sldMk cId="1129946534" sldId="264"/>
            <ac:spMk id="46" creationId="{27E29402-76AB-4AFE-8669-D81E7DB47531}"/>
          </ac:spMkLst>
        </pc:spChg>
        <pc:spChg chg="del">
          <ac:chgData name="Peyton Smith" userId="27dab001-170f-4fa8-af7a-dfe0310cd5ac" providerId="ADAL" clId="{067FF973-C9AB-41B1-9C1F-CB4AD7211E18}" dt="2021-09-15T14:32:09.360" v="828" actId="478"/>
          <ac:spMkLst>
            <pc:docMk/>
            <pc:sldMk cId="1129946534" sldId="264"/>
            <ac:spMk id="47" creationId="{8C8B7F1E-AC9D-4968-95AC-97BCC715A287}"/>
          </ac:spMkLst>
        </pc:spChg>
        <pc:spChg chg="del">
          <ac:chgData name="Peyton Smith" userId="27dab001-170f-4fa8-af7a-dfe0310cd5ac" providerId="ADAL" clId="{067FF973-C9AB-41B1-9C1F-CB4AD7211E18}" dt="2021-09-15T14:32:09.360" v="828" actId="478"/>
          <ac:spMkLst>
            <pc:docMk/>
            <pc:sldMk cId="1129946534" sldId="264"/>
            <ac:spMk id="48" creationId="{F9CD8B84-ABF3-4327-924B-F1BFB5516E5E}"/>
          </ac:spMkLst>
        </pc:spChg>
        <pc:spChg chg="del">
          <ac:chgData name="Peyton Smith" userId="27dab001-170f-4fa8-af7a-dfe0310cd5ac" providerId="ADAL" clId="{067FF973-C9AB-41B1-9C1F-CB4AD7211E18}" dt="2021-09-15T14:32:09.360" v="828" actId="478"/>
          <ac:spMkLst>
            <pc:docMk/>
            <pc:sldMk cId="1129946534" sldId="264"/>
            <ac:spMk id="49" creationId="{2F771532-B1CD-454D-871F-145F022A33E3}"/>
          </ac:spMkLst>
        </pc:spChg>
        <pc:spChg chg="del">
          <ac:chgData name="Peyton Smith" userId="27dab001-170f-4fa8-af7a-dfe0310cd5ac" providerId="ADAL" clId="{067FF973-C9AB-41B1-9C1F-CB4AD7211E18}" dt="2021-09-15T14:32:09.360" v="828" actId="478"/>
          <ac:spMkLst>
            <pc:docMk/>
            <pc:sldMk cId="1129946534" sldId="264"/>
            <ac:spMk id="50" creationId="{1C3472AC-1742-4626-9D2C-83AB2B4B5BAD}"/>
          </ac:spMkLst>
        </pc:spChg>
        <pc:spChg chg="del">
          <ac:chgData name="Peyton Smith" userId="27dab001-170f-4fa8-af7a-dfe0310cd5ac" providerId="ADAL" clId="{067FF973-C9AB-41B1-9C1F-CB4AD7211E18}" dt="2021-09-15T14:33:28.279" v="894" actId="478"/>
          <ac:spMkLst>
            <pc:docMk/>
            <pc:sldMk cId="1129946534" sldId="264"/>
            <ac:spMk id="56" creationId="{C93BBCD7-48FA-4BA5-884E-4BBAD727913E}"/>
          </ac:spMkLst>
        </pc:spChg>
        <pc:grpChg chg="del">
          <ac:chgData name="Peyton Smith" userId="27dab001-170f-4fa8-af7a-dfe0310cd5ac" providerId="ADAL" clId="{067FF973-C9AB-41B1-9C1F-CB4AD7211E18}" dt="2021-09-15T14:33:28.279" v="894" actId="478"/>
          <ac:grpSpMkLst>
            <pc:docMk/>
            <pc:sldMk cId="1129946534" sldId="264"/>
            <ac:grpSpMk id="51" creationId="{B450874E-3616-4ECA-B97C-F95A2F5A0F2B}"/>
          </ac:grpSpMkLst>
        </pc:grpChg>
      </pc:sldChg>
      <pc:sldChg chg="del">
        <pc:chgData name="Peyton Smith" userId="27dab001-170f-4fa8-af7a-dfe0310cd5ac" providerId="ADAL" clId="{067FF973-C9AB-41B1-9C1F-CB4AD7211E18}" dt="2021-09-15T14:48:35.522" v="1024" actId="47"/>
        <pc:sldMkLst>
          <pc:docMk/>
          <pc:sldMk cId="2259620455" sldId="265"/>
        </pc:sldMkLst>
      </pc:sldChg>
      <pc:sldChg chg="del">
        <pc:chgData name="Peyton Smith" userId="27dab001-170f-4fa8-af7a-dfe0310cd5ac" providerId="ADAL" clId="{067FF973-C9AB-41B1-9C1F-CB4AD7211E18}" dt="2021-09-15T14:48:35.522" v="1024" actId="47"/>
        <pc:sldMkLst>
          <pc:docMk/>
          <pc:sldMk cId="1826320979" sldId="266"/>
        </pc:sldMkLst>
      </pc:sldChg>
      <pc:sldChg chg="del ord">
        <pc:chgData name="Peyton Smith" userId="27dab001-170f-4fa8-af7a-dfe0310cd5ac" providerId="ADAL" clId="{067FF973-C9AB-41B1-9C1F-CB4AD7211E18}" dt="2021-09-15T14:48:35.522" v="1024" actId="47"/>
        <pc:sldMkLst>
          <pc:docMk/>
          <pc:sldMk cId="3720687892" sldId="267"/>
        </pc:sldMkLst>
      </pc:sldChg>
      <pc:sldChg chg="del">
        <pc:chgData name="Peyton Smith" userId="27dab001-170f-4fa8-af7a-dfe0310cd5ac" providerId="ADAL" clId="{067FF973-C9AB-41B1-9C1F-CB4AD7211E18}" dt="2021-09-15T14:48:35.522" v="1024" actId="47"/>
        <pc:sldMkLst>
          <pc:docMk/>
          <pc:sldMk cId="2911441909" sldId="268"/>
        </pc:sldMkLst>
      </pc:sldChg>
      <pc:sldChg chg="delSp modSp mod ord">
        <pc:chgData name="Peyton Smith" userId="27dab001-170f-4fa8-af7a-dfe0310cd5ac" providerId="ADAL" clId="{067FF973-C9AB-41B1-9C1F-CB4AD7211E18}" dt="2021-09-15T14:48:31.819" v="1023"/>
        <pc:sldMkLst>
          <pc:docMk/>
          <pc:sldMk cId="771685669" sldId="270"/>
        </pc:sldMkLst>
        <pc:spChg chg="mod">
          <ac:chgData name="Peyton Smith" userId="27dab001-170f-4fa8-af7a-dfe0310cd5ac" providerId="ADAL" clId="{067FF973-C9AB-41B1-9C1F-CB4AD7211E18}" dt="2021-09-15T14:48:30.649" v="1021" actId="20577"/>
          <ac:spMkLst>
            <pc:docMk/>
            <pc:sldMk cId="771685669" sldId="270"/>
            <ac:spMk id="8" creationId="{0F8CE75C-96B0-4CE9-974F-1B77F3686B94}"/>
          </ac:spMkLst>
        </pc:spChg>
        <pc:spChg chg="del mod">
          <ac:chgData name="Peyton Smith" userId="27dab001-170f-4fa8-af7a-dfe0310cd5ac" providerId="ADAL" clId="{067FF973-C9AB-41B1-9C1F-CB4AD7211E18}" dt="2021-09-15T14:48:31.819" v="1023"/>
          <ac:spMkLst>
            <pc:docMk/>
            <pc:sldMk cId="771685669" sldId="270"/>
            <ac:spMk id="10" creationId="{6CE9B23D-E98B-4912-8509-71F0E1287527}"/>
          </ac:spMkLst>
        </pc:spChg>
      </pc:sldChg>
      <pc:sldChg chg="del">
        <pc:chgData name="Peyton Smith" userId="27dab001-170f-4fa8-af7a-dfe0310cd5ac" providerId="ADAL" clId="{067FF973-C9AB-41B1-9C1F-CB4AD7211E18}" dt="2021-09-15T14:48:35.522" v="1024" actId="47"/>
        <pc:sldMkLst>
          <pc:docMk/>
          <pc:sldMk cId="3783719883" sldId="271"/>
        </pc:sldMkLst>
      </pc:sldChg>
      <pc:sldChg chg="del">
        <pc:chgData name="Peyton Smith" userId="27dab001-170f-4fa8-af7a-dfe0310cd5ac" providerId="ADAL" clId="{067FF973-C9AB-41B1-9C1F-CB4AD7211E18}" dt="2021-09-15T14:48:35.522" v="1024" actId="47"/>
        <pc:sldMkLst>
          <pc:docMk/>
          <pc:sldMk cId="1265306004" sldId="272"/>
        </pc:sldMkLst>
      </pc:sldChg>
      <pc:sldChg chg="del ord">
        <pc:chgData name="Peyton Smith" userId="27dab001-170f-4fa8-af7a-dfe0310cd5ac" providerId="ADAL" clId="{067FF973-C9AB-41B1-9C1F-CB4AD7211E18}" dt="2021-09-15T14:48:35.522" v="1024" actId="47"/>
        <pc:sldMkLst>
          <pc:docMk/>
          <pc:sldMk cId="3563807110" sldId="273"/>
        </pc:sldMkLst>
      </pc:sldChg>
      <pc:sldChg chg="addSp delSp modSp add mod">
        <pc:chgData name="Peyton Smith" userId="27dab001-170f-4fa8-af7a-dfe0310cd5ac" providerId="ADAL" clId="{067FF973-C9AB-41B1-9C1F-CB4AD7211E18}" dt="2021-09-15T14:47:27.040" v="986"/>
        <pc:sldMkLst>
          <pc:docMk/>
          <pc:sldMk cId="3785008760" sldId="275"/>
        </pc:sldMkLst>
        <pc:spChg chg="mod">
          <ac:chgData name="Peyton Smith" userId="27dab001-170f-4fa8-af7a-dfe0310cd5ac" providerId="ADAL" clId="{067FF973-C9AB-41B1-9C1F-CB4AD7211E18}" dt="2021-09-15T14:24:37.472" v="294" actId="20577"/>
          <ac:spMkLst>
            <pc:docMk/>
            <pc:sldMk cId="3785008760" sldId="275"/>
            <ac:spMk id="2" creationId="{F2A68DDA-51E2-4BD9-A822-E7C1DFE1BAC1}"/>
          </ac:spMkLst>
        </pc:spChg>
        <pc:spChg chg="mod">
          <ac:chgData name="Peyton Smith" userId="27dab001-170f-4fa8-af7a-dfe0310cd5ac" providerId="ADAL" clId="{067FF973-C9AB-41B1-9C1F-CB4AD7211E18}" dt="2021-09-15T14:46:37.887" v="920" actId="20577"/>
          <ac:spMkLst>
            <pc:docMk/>
            <pc:sldMk cId="3785008760" sldId="275"/>
            <ac:spMk id="11" creationId="{C89720BA-B21D-4DA2-A2AA-A89F58EBC414}"/>
          </ac:spMkLst>
        </pc:spChg>
        <pc:spChg chg="mod">
          <ac:chgData name="Peyton Smith" userId="27dab001-170f-4fa8-af7a-dfe0310cd5ac" providerId="ADAL" clId="{067FF973-C9AB-41B1-9C1F-CB4AD7211E18}" dt="2021-09-15T14:24:48.790" v="297"/>
          <ac:spMkLst>
            <pc:docMk/>
            <pc:sldMk cId="3785008760" sldId="275"/>
            <ac:spMk id="12" creationId="{E5CDCF79-E967-45D7-9794-65944F3F62BA}"/>
          </ac:spMkLst>
        </pc:spChg>
        <pc:spChg chg="mod">
          <ac:chgData name="Peyton Smith" userId="27dab001-170f-4fa8-af7a-dfe0310cd5ac" providerId="ADAL" clId="{067FF973-C9AB-41B1-9C1F-CB4AD7211E18}" dt="2021-09-15T14:24:48.790" v="297"/>
          <ac:spMkLst>
            <pc:docMk/>
            <pc:sldMk cId="3785008760" sldId="275"/>
            <ac:spMk id="13" creationId="{929F915A-ADF4-4259-883E-A08C872D67F9}"/>
          </ac:spMkLst>
        </pc:spChg>
        <pc:spChg chg="mod">
          <ac:chgData name="Peyton Smith" userId="27dab001-170f-4fa8-af7a-dfe0310cd5ac" providerId="ADAL" clId="{067FF973-C9AB-41B1-9C1F-CB4AD7211E18}" dt="2021-09-15T14:24:48.790" v="297"/>
          <ac:spMkLst>
            <pc:docMk/>
            <pc:sldMk cId="3785008760" sldId="275"/>
            <ac:spMk id="14" creationId="{712F8BFE-5019-487F-AD96-2D6FD79CD27A}"/>
          </ac:spMkLst>
        </pc:spChg>
        <pc:spChg chg="mod">
          <ac:chgData name="Peyton Smith" userId="27dab001-170f-4fa8-af7a-dfe0310cd5ac" providerId="ADAL" clId="{067FF973-C9AB-41B1-9C1F-CB4AD7211E18}" dt="2021-09-15T14:24:48.790" v="297"/>
          <ac:spMkLst>
            <pc:docMk/>
            <pc:sldMk cId="3785008760" sldId="275"/>
            <ac:spMk id="15" creationId="{5B885DA4-2E25-4089-BFD7-B8DEFDD31CCF}"/>
          </ac:spMkLst>
        </pc:spChg>
        <pc:spChg chg="add del mod">
          <ac:chgData name="Peyton Smith" userId="27dab001-170f-4fa8-af7a-dfe0310cd5ac" providerId="ADAL" clId="{067FF973-C9AB-41B1-9C1F-CB4AD7211E18}" dt="2021-09-15T14:26:56.166" v="563" actId="478"/>
          <ac:spMkLst>
            <pc:docMk/>
            <pc:sldMk cId="3785008760" sldId="275"/>
            <ac:spMk id="16" creationId="{CB7F7420-370F-4523-B7CE-72F943EF8BA4}"/>
          </ac:spMkLst>
        </pc:spChg>
        <pc:spChg chg="del">
          <ac:chgData name="Peyton Smith" userId="27dab001-170f-4fa8-af7a-dfe0310cd5ac" providerId="ADAL" clId="{067FF973-C9AB-41B1-9C1F-CB4AD7211E18}" dt="2021-09-15T14:26:56.166" v="563" actId="478"/>
          <ac:spMkLst>
            <pc:docMk/>
            <pc:sldMk cId="3785008760" sldId="275"/>
            <ac:spMk id="56" creationId="{5C6ABBEC-AAF7-4378-9660-7653FC39C2B6}"/>
          </ac:spMkLst>
        </pc:spChg>
        <pc:grpChg chg="add del mod">
          <ac:chgData name="Peyton Smith" userId="27dab001-170f-4fa8-af7a-dfe0310cd5ac" providerId="ADAL" clId="{067FF973-C9AB-41B1-9C1F-CB4AD7211E18}" dt="2021-09-15T14:26:56.166" v="563" actId="478"/>
          <ac:grpSpMkLst>
            <pc:docMk/>
            <pc:sldMk cId="3785008760" sldId="275"/>
            <ac:grpSpMk id="9" creationId="{C20525C9-8148-4BC0-845A-C4D67504872B}"/>
          </ac:grpSpMkLst>
        </pc:grpChg>
        <pc:grpChg chg="add del mod">
          <ac:chgData name="Peyton Smith" userId="27dab001-170f-4fa8-af7a-dfe0310cd5ac" providerId="ADAL" clId="{067FF973-C9AB-41B1-9C1F-CB4AD7211E18}" dt="2021-09-15T14:47:26.659" v="985" actId="478"/>
          <ac:grpSpMkLst>
            <pc:docMk/>
            <pc:sldMk cId="3785008760" sldId="275"/>
            <ac:grpSpMk id="17" creationId="{1F3DFF68-0518-476D-8F4C-2EF439AD0E1C}"/>
          </ac:grpSpMkLst>
        </pc:grpChg>
        <pc:picChg chg="mod">
          <ac:chgData name="Peyton Smith" userId="27dab001-170f-4fa8-af7a-dfe0310cd5ac" providerId="ADAL" clId="{067FF973-C9AB-41B1-9C1F-CB4AD7211E18}" dt="2021-09-15T14:27:34.292" v="564"/>
          <ac:picMkLst>
            <pc:docMk/>
            <pc:sldMk cId="3785008760" sldId="275"/>
            <ac:picMk id="18" creationId="{DFAD3E3E-5BEE-4206-B595-F42823B43816}"/>
          </ac:picMkLst>
        </pc:picChg>
        <pc:picChg chg="mod">
          <ac:chgData name="Peyton Smith" userId="27dab001-170f-4fa8-af7a-dfe0310cd5ac" providerId="ADAL" clId="{067FF973-C9AB-41B1-9C1F-CB4AD7211E18}" dt="2021-09-15T14:27:34.292" v="564"/>
          <ac:picMkLst>
            <pc:docMk/>
            <pc:sldMk cId="3785008760" sldId="275"/>
            <ac:picMk id="19" creationId="{A1353FF1-8E27-492E-A265-86EC5C4553C5}"/>
          </ac:picMkLst>
        </pc:picChg>
        <pc:picChg chg="add mod">
          <ac:chgData name="Peyton Smith" userId="27dab001-170f-4fa8-af7a-dfe0310cd5ac" providerId="ADAL" clId="{067FF973-C9AB-41B1-9C1F-CB4AD7211E18}" dt="2021-09-15T14:47:27.040" v="986"/>
          <ac:picMkLst>
            <pc:docMk/>
            <pc:sldMk cId="3785008760" sldId="275"/>
            <ac:picMk id="20" creationId="{7FCF9BB2-F009-471F-B745-4D1A9B5B966E}"/>
          </ac:picMkLst>
        </pc:picChg>
        <pc:picChg chg="del">
          <ac:chgData name="Peyton Smith" userId="27dab001-170f-4fa8-af7a-dfe0310cd5ac" providerId="ADAL" clId="{067FF973-C9AB-41B1-9C1F-CB4AD7211E18}" dt="2021-09-15T14:24:42.435" v="295" actId="478"/>
          <ac:picMkLst>
            <pc:docMk/>
            <pc:sldMk cId="3785008760" sldId="275"/>
            <ac:picMk id="47" creationId="{29E4E4CA-F4A8-4238-BB1C-2D412734B4FF}"/>
          </ac:picMkLst>
        </pc:picChg>
        <pc:picChg chg="del">
          <ac:chgData name="Peyton Smith" userId="27dab001-170f-4fa8-af7a-dfe0310cd5ac" providerId="ADAL" clId="{067FF973-C9AB-41B1-9C1F-CB4AD7211E18}" dt="2021-09-15T14:24:42.945" v="296" actId="478"/>
          <ac:picMkLst>
            <pc:docMk/>
            <pc:sldMk cId="3785008760" sldId="275"/>
            <ac:picMk id="48" creationId="{9C5825FC-8AD7-4C18-B6C7-5B05DA82DE5D}"/>
          </ac:picMkLst>
        </pc:picChg>
      </pc:sldChg>
      <pc:sldChg chg="addSp delSp modSp add mod">
        <pc:chgData name="Peyton Smith" userId="27dab001-170f-4fa8-af7a-dfe0310cd5ac" providerId="ADAL" clId="{067FF973-C9AB-41B1-9C1F-CB4AD7211E18}" dt="2021-09-15T14:49:17.535" v="1050" actId="20577"/>
        <pc:sldMkLst>
          <pc:docMk/>
          <pc:sldMk cId="1396480087" sldId="276"/>
        </pc:sldMkLst>
        <pc:spChg chg="mod">
          <ac:chgData name="Peyton Smith" userId="27dab001-170f-4fa8-af7a-dfe0310cd5ac" providerId="ADAL" clId="{067FF973-C9AB-41B1-9C1F-CB4AD7211E18}" dt="2021-09-15T14:28:21.270" v="623" actId="1076"/>
          <ac:spMkLst>
            <pc:docMk/>
            <pc:sldMk cId="1396480087" sldId="276"/>
            <ac:spMk id="2" creationId="{F2A68DDA-51E2-4BD9-A822-E7C1DFE1BAC1}"/>
          </ac:spMkLst>
        </pc:spChg>
        <pc:spChg chg="mod">
          <ac:chgData name="Peyton Smith" userId="27dab001-170f-4fa8-af7a-dfe0310cd5ac" providerId="ADAL" clId="{067FF973-C9AB-41B1-9C1F-CB4AD7211E18}" dt="2021-09-15T14:49:17.535" v="1050" actId="20577"/>
          <ac:spMkLst>
            <pc:docMk/>
            <pc:sldMk cId="1396480087" sldId="276"/>
            <ac:spMk id="11" creationId="{C89720BA-B21D-4DA2-A2AA-A89F58EBC414}"/>
          </ac:spMkLst>
        </pc:spChg>
        <pc:picChg chg="add del mod">
          <ac:chgData name="Peyton Smith" userId="27dab001-170f-4fa8-af7a-dfe0310cd5ac" providerId="ADAL" clId="{067FF973-C9AB-41B1-9C1F-CB4AD7211E18}" dt="2021-09-15T14:47:23.844" v="984" actId="21"/>
          <ac:picMkLst>
            <pc:docMk/>
            <pc:sldMk cId="1396480087" sldId="276"/>
            <ac:picMk id="9" creationId="{EE526FFE-7683-4396-83C6-F7F7419E1970}"/>
          </ac:picMkLst>
        </pc:picChg>
        <pc:picChg chg="add mod">
          <ac:chgData name="Peyton Smith" userId="27dab001-170f-4fa8-af7a-dfe0310cd5ac" providerId="ADAL" clId="{067FF973-C9AB-41B1-9C1F-CB4AD7211E18}" dt="2021-09-15T14:47:34.861" v="990" actId="1076"/>
          <ac:picMkLst>
            <pc:docMk/>
            <pc:sldMk cId="1396480087" sldId="276"/>
            <ac:picMk id="12" creationId="{69EDD737-EE67-48ED-A090-131B43C3E284}"/>
          </ac:picMkLst>
        </pc:picChg>
        <pc:picChg chg="del">
          <ac:chgData name="Peyton Smith" userId="27dab001-170f-4fa8-af7a-dfe0310cd5ac" providerId="ADAL" clId="{067FF973-C9AB-41B1-9C1F-CB4AD7211E18}" dt="2021-09-15T14:29:40.867" v="660" actId="478"/>
          <ac:picMkLst>
            <pc:docMk/>
            <pc:sldMk cId="1396480087" sldId="276"/>
            <ac:picMk id="47" creationId="{29E4E4CA-F4A8-4238-BB1C-2D412734B4FF}"/>
          </ac:picMkLst>
        </pc:picChg>
        <pc:picChg chg="del">
          <ac:chgData name="Peyton Smith" userId="27dab001-170f-4fa8-af7a-dfe0310cd5ac" providerId="ADAL" clId="{067FF973-C9AB-41B1-9C1F-CB4AD7211E18}" dt="2021-09-15T14:29:41.283" v="661" actId="478"/>
          <ac:picMkLst>
            <pc:docMk/>
            <pc:sldMk cId="1396480087" sldId="276"/>
            <ac:picMk id="48" creationId="{9C5825FC-8AD7-4C18-B6C7-5B05DA82DE5D}"/>
          </ac:picMkLst>
        </pc:picChg>
      </pc:sldChg>
    </pc:docChg>
  </pc:docChgLst>
  <pc:docChgLst>
    <pc:chgData name="Peyton Smith" userId="S::psmith@usccb.org::27dab001-170f-4fa8-af7a-dfe0310cd5ac" providerId="AD" clId="Web-{DD890115-8C88-49C8-8BF0-8C03099F2FFE}"/>
    <pc:docChg chg="modSld">
      <pc:chgData name="Peyton Smith" userId="S::psmith@usccb.org::27dab001-170f-4fa8-af7a-dfe0310cd5ac" providerId="AD" clId="Web-{DD890115-8C88-49C8-8BF0-8C03099F2FFE}" dt="2021-10-27T13:58:26.499" v="16" actId="20577"/>
      <pc:docMkLst>
        <pc:docMk/>
      </pc:docMkLst>
      <pc:sldChg chg="modSp">
        <pc:chgData name="Peyton Smith" userId="S::psmith@usccb.org::27dab001-170f-4fa8-af7a-dfe0310cd5ac" providerId="AD" clId="Web-{DD890115-8C88-49C8-8BF0-8C03099F2FFE}" dt="2021-10-27T13:57:35.199" v="1" actId="20577"/>
        <pc:sldMkLst>
          <pc:docMk/>
          <pc:sldMk cId="3658158777" sldId="274"/>
        </pc:sldMkLst>
        <pc:spChg chg="mod">
          <ac:chgData name="Peyton Smith" userId="S::psmith@usccb.org::27dab001-170f-4fa8-af7a-dfe0310cd5ac" providerId="AD" clId="Web-{DD890115-8C88-49C8-8BF0-8C03099F2FFE}" dt="2021-10-27T13:57:35.199" v="1" actId="20577"/>
          <ac:spMkLst>
            <pc:docMk/>
            <pc:sldMk cId="3658158777" sldId="274"/>
            <ac:spMk id="22" creationId="{A7555D81-23FD-4E28-A0E6-E2C93A847D0D}"/>
          </ac:spMkLst>
        </pc:spChg>
      </pc:sldChg>
      <pc:sldChg chg="modSp">
        <pc:chgData name="Peyton Smith" userId="S::psmith@usccb.org::27dab001-170f-4fa8-af7a-dfe0310cd5ac" providerId="AD" clId="Web-{DD890115-8C88-49C8-8BF0-8C03099F2FFE}" dt="2021-10-27T13:57:50.981" v="8" actId="20577"/>
        <pc:sldMkLst>
          <pc:docMk/>
          <pc:sldMk cId="3785008760" sldId="275"/>
        </pc:sldMkLst>
        <pc:spChg chg="mod">
          <ac:chgData name="Peyton Smith" userId="S::psmith@usccb.org::27dab001-170f-4fa8-af7a-dfe0310cd5ac" providerId="AD" clId="Web-{DD890115-8C88-49C8-8BF0-8C03099F2FFE}" dt="2021-10-27T13:57:50.981" v="8" actId="20577"/>
          <ac:spMkLst>
            <pc:docMk/>
            <pc:sldMk cId="3785008760" sldId="275"/>
            <ac:spMk id="7" creationId="{E328FAFA-2A49-439E-A410-091591BE2634}"/>
          </ac:spMkLst>
        </pc:spChg>
      </pc:sldChg>
      <pc:sldChg chg="modSp">
        <pc:chgData name="Peyton Smith" userId="S::psmith@usccb.org::27dab001-170f-4fa8-af7a-dfe0310cd5ac" providerId="AD" clId="Web-{DD890115-8C88-49C8-8BF0-8C03099F2FFE}" dt="2021-10-27T13:58:26.499" v="16" actId="20577"/>
        <pc:sldMkLst>
          <pc:docMk/>
          <pc:sldMk cId="1055856648" sldId="281"/>
        </pc:sldMkLst>
        <pc:spChg chg="mod">
          <ac:chgData name="Peyton Smith" userId="S::psmith@usccb.org::27dab001-170f-4fa8-af7a-dfe0310cd5ac" providerId="AD" clId="Web-{DD890115-8C88-49C8-8BF0-8C03099F2FFE}" dt="2021-10-27T13:58:26.499" v="16" actId="20577"/>
          <ac:spMkLst>
            <pc:docMk/>
            <pc:sldMk cId="1055856648" sldId="281"/>
            <ac:spMk id="7" creationId="{E328FAFA-2A49-439E-A410-091591BE2634}"/>
          </ac:spMkLst>
        </pc:spChg>
      </pc:sldChg>
      <pc:sldChg chg="modSp">
        <pc:chgData name="Peyton Smith" userId="S::psmith@usccb.org::27dab001-170f-4fa8-af7a-dfe0310cd5ac" providerId="AD" clId="Web-{DD890115-8C88-49C8-8BF0-8C03099F2FFE}" dt="2021-10-27T13:58:03.669" v="10" actId="20577"/>
        <pc:sldMkLst>
          <pc:docMk/>
          <pc:sldMk cId="984129202" sldId="282"/>
        </pc:sldMkLst>
        <pc:spChg chg="mod">
          <ac:chgData name="Peyton Smith" userId="S::psmith@usccb.org::27dab001-170f-4fa8-af7a-dfe0310cd5ac" providerId="AD" clId="Web-{DD890115-8C88-49C8-8BF0-8C03099F2FFE}" dt="2021-10-27T13:58:03.669" v="10" actId="20577"/>
          <ac:spMkLst>
            <pc:docMk/>
            <pc:sldMk cId="984129202" sldId="282"/>
            <ac:spMk id="7" creationId="{E328FAFA-2A49-439E-A410-091591BE2634}"/>
          </ac:spMkLst>
        </pc:spChg>
      </pc:sldChg>
      <pc:sldChg chg="modSp">
        <pc:chgData name="Peyton Smith" userId="S::psmith@usccb.org::27dab001-170f-4fa8-af7a-dfe0310cd5ac" providerId="AD" clId="Web-{DD890115-8C88-49C8-8BF0-8C03099F2FFE}" dt="2021-10-27T13:57:53.309" v="9" actId="20577"/>
        <pc:sldMkLst>
          <pc:docMk/>
          <pc:sldMk cId="773233228" sldId="284"/>
        </pc:sldMkLst>
        <pc:spChg chg="mod">
          <ac:chgData name="Peyton Smith" userId="S::psmith@usccb.org::27dab001-170f-4fa8-af7a-dfe0310cd5ac" providerId="AD" clId="Web-{DD890115-8C88-49C8-8BF0-8C03099F2FFE}" dt="2021-10-27T13:57:53.309" v="9" actId="20577"/>
          <ac:spMkLst>
            <pc:docMk/>
            <pc:sldMk cId="773233228" sldId="284"/>
            <ac:spMk id="7" creationId="{E328FAFA-2A49-439E-A410-091591BE2634}"/>
          </ac:spMkLst>
        </pc:spChg>
      </pc:sldChg>
      <pc:sldChg chg="addSp delSp modSp">
        <pc:chgData name="Peyton Smith" userId="S::psmith@usccb.org::27dab001-170f-4fa8-af7a-dfe0310cd5ac" providerId="AD" clId="Web-{DD890115-8C88-49C8-8BF0-8C03099F2FFE}" dt="2021-10-27T13:58:22.936" v="15" actId="20577"/>
        <pc:sldMkLst>
          <pc:docMk/>
          <pc:sldMk cId="2664644776" sldId="285"/>
        </pc:sldMkLst>
        <pc:spChg chg="add del mod">
          <ac:chgData name="Peyton Smith" userId="S::psmith@usccb.org::27dab001-170f-4fa8-af7a-dfe0310cd5ac" providerId="AD" clId="Web-{DD890115-8C88-49C8-8BF0-8C03099F2FFE}" dt="2021-10-27T13:58:22.936" v="15" actId="20577"/>
          <ac:spMkLst>
            <pc:docMk/>
            <pc:sldMk cId="2664644776" sldId="285"/>
            <ac:spMk id="7" creationId="{E328FAFA-2A49-439E-A410-091591BE2634}"/>
          </ac:spMkLst>
        </pc:spChg>
        <pc:picChg chg="del">
          <ac:chgData name="Peyton Smith" userId="S::psmith@usccb.org::27dab001-170f-4fa8-af7a-dfe0310cd5ac" providerId="AD" clId="Web-{DD890115-8C88-49C8-8BF0-8C03099F2FFE}" dt="2021-10-27T13:58:16.123" v="14"/>
          <ac:picMkLst>
            <pc:docMk/>
            <pc:sldMk cId="2664644776" sldId="285"/>
            <ac:picMk id="2050" creationId="{301C1144-F8BD-47E7-9D79-45E46DDF456F}"/>
          </ac:picMkLst>
        </pc:picChg>
      </pc:sldChg>
      <pc:sldChg chg="modSp">
        <pc:chgData name="Peyton Smith" userId="S::psmith@usccb.org::27dab001-170f-4fa8-af7a-dfe0310cd5ac" providerId="AD" clId="Web-{DD890115-8C88-49C8-8BF0-8C03099F2FFE}" dt="2021-10-27T13:58:08.169" v="11" actId="20577"/>
        <pc:sldMkLst>
          <pc:docMk/>
          <pc:sldMk cId="802087229" sldId="286"/>
        </pc:sldMkLst>
        <pc:spChg chg="mod">
          <ac:chgData name="Peyton Smith" userId="S::psmith@usccb.org::27dab001-170f-4fa8-af7a-dfe0310cd5ac" providerId="AD" clId="Web-{DD890115-8C88-49C8-8BF0-8C03099F2FFE}" dt="2021-10-27T13:58:08.169" v="11" actId="20577"/>
          <ac:spMkLst>
            <pc:docMk/>
            <pc:sldMk cId="802087229" sldId="286"/>
            <ac:spMk id="7" creationId="{E328FAFA-2A49-439E-A410-091591BE2634}"/>
          </ac:spMkLst>
        </pc:spChg>
      </pc:sldChg>
    </pc:docChg>
  </pc:docChgLst>
  <pc:docChgLst>
    <pc:chgData name="Peyton Smith" userId="27dab001-170f-4fa8-af7a-dfe0310cd5ac" providerId="ADAL" clId="{CA572205-301E-4708-B3AC-BF5FC51EBBB7}"/>
    <pc:docChg chg="undo custSel addSld delSld modSld replTag delTag">
      <pc:chgData name="Peyton Smith" userId="27dab001-170f-4fa8-af7a-dfe0310cd5ac" providerId="ADAL" clId="{CA572205-301E-4708-B3AC-BF5FC51EBBB7}" dt="2021-11-17T18:48:29.922" v="689"/>
      <pc:docMkLst>
        <pc:docMk/>
      </pc:docMkLst>
      <pc:sldChg chg="delSp modSp add del mod setBg replTag delTag delDesignElem">
        <pc:chgData name="Peyton Smith" userId="27dab001-170f-4fa8-af7a-dfe0310cd5ac" providerId="ADAL" clId="{CA572205-301E-4708-B3AC-BF5FC51EBBB7}" dt="2021-11-17T17:55:21.385" v="614"/>
        <pc:sldMkLst>
          <pc:docMk/>
          <pc:sldMk cId="2068327296" sldId="256"/>
        </pc:sldMkLst>
        <pc:spChg chg="mod">
          <ac:chgData name="Peyton Smith" userId="27dab001-170f-4fa8-af7a-dfe0310cd5ac" providerId="ADAL" clId="{CA572205-301E-4708-B3AC-BF5FC51EBBB7}" dt="2021-11-17T15:36:33.594" v="447" actId="20577"/>
          <ac:spMkLst>
            <pc:docMk/>
            <pc:sldMk cId="2068327296" sldId="256"/>
            <ac:spMk id="3" creationId="{F4B5B97A-5214-4D79-9951-82C7CA21766B}"/>
          </ac:spMkLst>
        </pc:spChg>
        <pc:spChg chg="del">
          <ac:chgData name="Peyton Smith" userId="27dab001-170f-4fa8-af7a-dfe0310cd5ac" providerId="ADAL" clId="{CA572205-301E-4708-B3AC-BF5FC51EBBB7}" dt="2021-11-17T15:26:49.326" v="340"/>
          <ac:spMkLst>
            <pc:docMk/>
            <pc:sldMk cId="2068327296" sldId="256"/>
            <ac:spMk id="10" creationId="{130E94B5-6B03-4C6D-A886-D92083B3E55A}"/>
          </ac:spMkLst>
        </pc:spChg>
        <pc:spChg chg="del">
          <ac:chgData name="Peyton Smith" userId="27dab001-170f-4fa8-af7a-dfe0310cd5ac" providerId="ADAL" clId="{CA572205-301E-4708-B3AC-BF5FC51EBBB7}" dt="2021-11-17T15:26:49.326" v="340"/>
          <ac:spMkLst>
            <pc:docMk/>
            <pc:sldMk cId="2068327296" sldId="256"/>
            <ac:spMk id="12" creationId="{597B8231-6339-4326-9EE6-D2F78558E2C3}"/>
          </ac:spMkLst>
        </pc:spChg>
        <pc:picChg chg="mod">
          <ac:chgData name="Peyton Smith" userId="27dab001-170f-4fa8-af7a-dfe0310cd5ac" providerId="ADAL" clId="{CA572205-301E-4708-B3AC-BF5FC51EBBB7}" dt="2021-11-17T15:30:39.159" v="432" actId="14100"/>
          <ac:picMkLst>
            <pc:docMk/>
            <pc:sldMk cId="2068327296" sldId="256"/>
            <ac:picMk id="5" creationId="{E9A53051-80A9-4D8D-AAB4-5745A6AFA12C}"/>
          </ac:picMkLst>
        </pc:picChg>
      </pc:sldChg>
      <pc:sldChg chg="modSp add del mod setBg replTag delTag">
        <pc:chgData name="Peyton Smith" userId="27dab001-170f-4fa8-af7a-dfe0310cd5ac" providerId="ADAL" clId="{CA572205-301E-4708-B3AC-BF5FC51EBBB7}" dt="2021-11-17T15:36:34.743" v="449"/>
        <pc:sldMkLst>
          <pc:docMk/>
          <pc:sldMk cId="3389806283" sldId="257"/>
        </pc:sldMkLst>
        <pc:spChg chg="mod">
          <ac:chgData name="Peyton Smith" userId="27dab001-170f-4fa8-af7a-dfe0310cd5ac" providerId="ADAL" clId="{CA572205-301E-4708-B3AC-BF5FC51EBBB7}" dt="2021-11-17T15:27:42.718" v="390" actId="14100"/>
          <ac:spMkLst>
            <pc:docMk/>
            <pc:sldMk cId="3389806283" sldId="257"/>
            <ac:spMk id="2" creationId="{4E0FC579-281C-4AA4-BC77-BB957DC28833}"/>
          </ac:spMkLst>
        </pc:spChg>
        <pc:spChg chg="mod ord">
          <ac:chgData name="Peyton Smith" userId="27dab001-170f-4fa8-af7a-dfe0310cd5ac" providerId="ADAL" clId="{CA572205-301E-4708-B3AC-BF5FC51EBBB7}" dt="2021-11-17T15:29:08.171" v="421" actId="404"/>
          <ac:spMkLst>
            <pc:docMk/>
            <pc:sldMk cId="3389806283" sldId="257"/>
            <ac:spMk id="3" creationId="{330A07D5-B5E0-4AED-99DA-E221294FEBB9}"/>
          </ac:spMkLst>
        </pc:spChg>
      </pc:sldChg>
      <pc:sldChg chg="delSp modSp add del mod setBg replTag delTag delDesignElem">
        <pc:chgData name="Peyton Smith" userId="27dab001-170f-4fa8-af7a-dfe0310cd5ac" providerId="ADAL" clId="{CA572205-301E-4708-B3AC-BF5FC51EBBB7}" dt="2021-11-17T15:36:37.591" v="451"/>
        <pc:sldMkLst>
          <pc:docMk/>
          <pc:sldMk cId="1061783462" sldId="258"/>
        </pc:sldMkLst>
        <pc:spChg chg="mod">
          <ac:chgData name="Peyton Smith" userId="27dab001-170f-4fa8-af7a-dfe0310cd5ac" providerId="ADAL" clId="{CA572205-301E-4708-B3AC-BF5FC51EBBB7}" dt="2021-11-17T15:26:49.478" v="350" actId="27636"/>
          <ac:spMkLst>
            <pc:docMk/>
            <pc:sldMk cId="1061783462" sldId="258"/>
            <ac:spMk id="3" creationId="{DE91AADA-F6F5-4DB8-8B1B-969CCDFC5F16}"/>
          </ac:spMkLst>
        </pc:spChg>
        <pc:spChg chg="del">
          <ac:chgData name="Peyton Smith" userId="27dab001-170f-4fa8-af7a-dfe0310cd5ac" providerId="ADAL" clId="{CA572205-301E-4708-B3AC-BF5FC51EBBB7}" dt="2021-11-17T15:26:49.326" v="340"/>
          <ac:spMkLst>
            <pc:docMk/>
            <pc:sldMk cId="1061783462" sldId="258"/>
            <ac:spMk id="11" creationId="{B86EEAC6-011F-4499-ACFF-2FDC742DB06D}"/>
          </ac:spMkLst>
        </pc:spChg>
        <pc:spChg chg="del">
          <ac:chgData name="Peyton Smith" userId="27dab001-170f-4fa8-af7a-dfe0310cd5ac" providerId="ADAL" clId="{CA572205-301E-4708-B3AC-BF5FC51EBBB7}" dt="2021-11-17T15:26:49.326" v="340"/>
          <ac:spMkLst>
            <pc:docMk/>
            <pc:sldMk cId="1061783462" sldId="258"/>
            <ac:spMk id="13" creationId="{6970F14D-B6E6-40EA-96B4-4E18D0CF9D8C}"/>
          </ac:spMkLst>
        </pc:spChg>
        <pc:spChg chg="del">
          <ac:chgData name="Peyton Smith" userId="27dab001-170f-4fa8-af7a-dfe0310cd5ac" providerId="ADAL" clId="{CA572205-301E-4708-B3AC-BF5FC51EBBB7}" dt="2021-11-17T15:26:49.326" v="340"/>
          <ac:spMkLst>
            <pc:docMk/>
            <pc:sldMk cId="1061783462" sldId="258"/>
            <ac:spMk id="15" creationId="{DADC4F84-175A-4AB1-916C-1E5796E1E0D3}"/>
          </ac:spMkLst>
        </pc:spChg>
      </pc:sldChg>
      <pc:sldChg chg="modSp mod replTag delTag">
        <pc:chgData name="Peyton Smith" userId="27dab001-170f-4fa8-af7a-dfe0310cd5ac" providerId="ADAL" clId="{CA572205-301E-4708-B3AC-BF5FC51EBBB7}" dt="2021-11-17T18:48:29.873" v="687"/>
        <pc:sldMkLst>
          <pc:docMk/>
          <pc:sldMk cId="3658158777" sldId="274"/>
        </pc:sldMkLst>
        <pc:spChg chg="mod">
          <ac:chgData name="Peyton Smith" userId="27dab001-170f-4fa8-af7a-dfe0310cd5ac" providerId="ADAL" clId="{CA572205-301E-4708-B3AC-BF5FC51EBBB7}" dt="2021-11-17T14:39:23.111" v="5" actId="20577"/>
          <ac:spMkLst>
            <pc:docMk/>
            <pc:sldMk cId="3658158777" sldId="274"/>
            <ac:spMk id="22" creationId="{A7555D81-23FD-4E28-A0E6-E2C93A847D0D}"/>
          </ac:spMkLst>
        </pc:spChg>
      </pc:sldChg>
      <pc:sldChg chg="modSp mod replTag delTag">
        <pc:chgData name="Peyton Smith" userId="27dab001-170f-4fa8-af7a-dfe0310cd5ac" providerId="ADAL" clId="{CA572205-301E-4708-B3AC-BF5FC51EBBB7}" dt="2021-11-17T17:56:41.070" v="685"/>
        <pc:sldMkLst>
          <pc:docMk/>
          <pc:sldMk cId="1396480087" sldId="276"/>
        </pc:sldMkLst>
        <pc:spChg chg="mod">
          <ac:chgData name="Peyton Smith" userId="27dab001-170f-4fa8-af7a-dfe0310cd5ac" providerId="ADAL" clId="{CA572205-301E-4708-B3AC-BF5FC51EBBB7}" dt="2021-11-17T17:17:52.830" v="545" actId="20577"/>
          <ac:spMkLst>
            <pc:docMk/>
            <pc:sldMk cId="1396480087" sldId="276"/>
            <ac:spMk id="10" creationId="{1B474D73-94F3-4C13-B6B4-BFD5BEDB9FA1}"/>
          </ac:spMkLst>
        </pc:spChg>
        <pc:picChg chg="mod">
          <ac:chgData name="Peyton Smith" userId="27dab001-170f-4fa8-af7a-dfe0310cd5ac" providerId="ADAL" clId="{CA572205-301E-4708-B3AC-BF5FC51EBBB7}" dt="2021-11-17T14:47:15.585" v="258" actId="14100"/>
          <ac:picMkLst>
            <pc:docMk/>
            <pc:sldMk cId="1396480087" sldId="276"/>
            <ac:picMk id="12" creationId="{69EDD737-EE67-48ED-A090-131B43C3E284}"/>
          </ac:picMkLst>
        </pc:picChg>
      </pc:sldChg>
      <pc:sldChg chg="modSp mod replTag delTag">
        <pc:chgData name="Peyton Smith" userId="27dab001-170f-4fa8-af7a-dfe0310cd5ac" providerId="ADAL" clId="{CA572205-301E-4708-B3AC-BF5FC51EBBB7}" dt="2021-11-17T17:52:06.139" v="557" actId="2711"/>
        <pc:sldMkLst>
          <pc:docMk/>
          <pc:sldMk cId="1903703252" sldId="279"/>
        </pc:sldMkLst>
        <pc:graphicFrameChg chg="modGraphic">
          <ac:chgData name="Peyton Smith" userId="27dab001-170f-4fa8-af7a-dfe0310cd5ac" providerId="ADAL" clId="{CA572205-301E-4708-B3AC-BF5FC51EBBB7}" dt="2021-11-17T17:52:06.139" v="557" actId="2711"/>
          <ac:graphicFrameMkLst>
            <pc:docMk/>
            <pc:sldMk cId="1903703252" sldId="279"/>
            <ac:graphicFrameMk id="4" creationId="{68106267-963B-4BC3-8A36-59D6A9871E46}"/>
          </ac:graphicFrameMkLst>
        </pc:graphicFrameChg>
      </pc:sldChg>
      <pc:sldChg chg="modSp mod replTag delTag">
        <pc:chgData name="Peyton Smith" userId="27dab001-170f-4fa8-af7a-dfe0310cd5ac" providerId="ADAL" clId="{CA572205-301E-4708-B3AC-BF5FC51EBBB7}" dt="2021-11-17T17:52:15.532" v="563" actId="255"/>
        <pc:sldMkLst>
          <pc:docMk/>
          <pc:sldMk cId="773233228" sldId="284"/>
        </pc:sldMkLst>
        <pc:spChg chg="mod">
          <ac:chgData name="Peyton Smith" userId="27dab001-170f-4fa8-af7a-dfe0310cd5ac" providerId="ADAL" clId="{CA572205-301E-4708-B3AC-BF5FC51EBBB7}" dt="2021-11-17T17:52:15.532" v="563" actId="255"/>
          <ac:spMkLst>
            <pc:docMk/>
            <pc:sldMk cId="773233228" sldId="284"/>
            <ac:spMk id="7" creationId="{E328FAFA-2A49-439E-A410-091591BE2634}"/>
          </ac:spMkLst>
        </pc:spChg>
      </pc:sldChg>
      <pc:sldChg chg="modSp del mod replTag delTag">
        <pc:chgData name="Peyton Smith" userId="27dab001-170f-4fa8-af7a-dfe0310cd5ac" providerId="ADAL" clId="{CA572205-301E-4708-B3AC-BF5FC51EBBB7}" dt="2021-11-17T17:55:21.384" v="612" actId="47"/>
        <pc:sldMkLst>
          <pc:docMk/>
          <pc:sldMk cId="2664644776" sldId="285"/>
        </pc:sldMkLst>
        <pc:spChg chg="mod">
          <ac:chgData name="Peyton Smith" userId="27dab001-170f-4fa8-af7a-dfe0310cd5ac" providerId="ADAL" clId="{CA572205-301E-4708-B3AC-BF5FC51EBBB7}" dt="2021-11-17T14:39:36.378" v="27" actId="20577"/>
          <ac:spMkLst>
            <pc:docMk/>
            <pc:sldMk cId="2664644776" sldId="285"/>
            <ac:spMk id="10" creationId="{357FE810-C731-40ED-9211-1C3763DD6F9C}"/>
          </ac:spMkLst>
        </pc:spChg>
      </pc:sldChg>
      <pc:sldChg chg="modSp mod replTag delTag">
        <pc:chgData name="Peyton Smith" userId="27dab001-170f-4fa8-af7a-dfe0310cd5ac" providerId="ADAL" clId="{CA572205-301E-4708-B3AC-BF5FC51EBBB7}" dt="2021-11-17T17:56:22.867" v="664" actId="1076"/>
        <pc:sldMkLst>
          <pc:docMk/>
          <pc:sldMk cId="2561588406" sldId="287"/>
        </pc:sldMkLst>
        <pc:spChg chg="mod">
          <ac:chgData name="Peyton Smith" userId="27dab001-170f-4fa8-af7a-dfe0310cd5ac" providerId="ADAL" clId="{CA572205-301E-4708-B3AC-BF5FC51EBBB7}" dt="2021-11-17T17:56:18.221" v="663" actId="255"/>
          <ac:spMkLst>
            <pc:docMk/>
            <pc:sldMk cId="2561588406" sldId="287"/>
            <ac:spMk id="7" creationId="{E328FAFA-2A49-439E-A410-091591BE2634}"/>
          </ac:spMkLst>
        </pc:spChg>
        <pc:picChg chg="mod">
          <ac:chgData name="Peyton Smith" userId="27dab001-170f-4fa8-af7a-dfe0310cd5ac" providerId="ADAL" clId="{CA572205-301E-4708-B3AC-BF5FC51EBBB7}" dt="2021-11-17T17:56:22.867" v="664" actId="1076"/>
          <ac:picMkLst>
            <pc:docMk/>
            <pc:sldMk cId="2561588406" sldId="287"/>
            <ac:picMk id="10" creationId="{610EBC2F-A3EF-481C-8AF0-55A4D2B5D4DC}"/>
          </ac:picMkLst>
        </pc:picChg>
      </pc:sldChg>
      <pc:sldChg chg="modSp mod replTag delTag">
        <pc:chgData name="Peyton Smith" userId="27dab001-170f-4fa8-af7a-dfe0310cd5ac" providerId="ADAL" clId="{CA572205-301E-4708-B3AC-BF5FC51EBBB7}" dt="2021-11-17T17:52:22.924" v="569"/>
        <pc:sldMkLst>
          <pc:docMk/>
          <pc:sldMk cId="3780731620" sldId="291"/>
        </pc:sldMkLst>
        <pc:spChg chg="mod">
          <ac:chgData name="Peyton Smith" userId="27dab001-170f-4fa8-af7a-dfe0310cd5ac" providerId="ADAL" clId="{CA572205-301E-4708-B3AC-BF5FC51EBBB7}" dt="2021-11-17T17:51:57.343" v="552" actId="2711"/>
          <ac:spMkLst>
            <pc:docMk/>
            <pc:sldMk cId="3780731620" sldId="291"/>
            <ac:spMk id="7" creationId="{E328FAFA-2A49-439E-A410-091591BE2634}"/>
          </ac:spMkLst>
        </pc:spChg>
      </pc:sldChg>
      <pc:sldChg chg="add del replTag delTag">
        <pc:chgData name="Peyton Smith" userId="27dab001-170f-4fa8-af7a-dfe0310cd5ac" providerId="ADAL" clId="{CA572205-301E-4708-B3AC-BF5FC51EBBB7}" dt="2021-11-17T17:55:18.656" v="607" actId="47"/>
        <pc:sldMkLst>
          <pc:docMk/>
          <pc:sldMk cId="495788876" sldId="292"/>
        </pc:sldMkLst>
      </pc:sldChg>
      <pc:sldChg chg="del replTag delTag">
        <pc:chgData name="Peyton Smith" userId="27dab001-170f-4fa8-af7a-dfe0310cd5ac" providerId="ADAL" clId="{CA572205-301E-4708-B3AC-BF5FC51EBBB7}" dt="2021-11-17T14:39:41.091" v="35" actId="47"/>
        <pc:sldMkLst>
          <pc:docMk/>
          <pc:sldMk cId="2450739632" sldId="292"/>
        </pc:sldMkLst>
      </pc:sldChg>
      <pc:sldChg chg="delSp modSp add mod replTag delTag">
        <pc:chgData name="Peyton Smith" userId="27dab001-170f-4fa8-af7a-dfe0310cd5ac" providerId="ADAL" clId="{CA572205-301E-4708-B3AC-BF5FC51EBBB7}" dt="2021-11-17T17:56:36.213" v="683" actId="404"/>
        <pc:sldMkLst>
          <pc:docMk/>
          <pc:sldMk cId="3602224813" sldId="292"/>
        </pc:sldMkLst>
        <pc:spChg chg="mod">
          <ac:chgData name="Peyton Smith" userId="27dab001-170f-4fa8-af7a-dfe0310cd5ac" providerId="ADAL" clId="{CA572205-301E-4708-B3AC-BF5FC51EBBB7}" dt="2021-11-17T17:56:36.213" v="683" actId="404"/>
          <ac:spMkLst>
            <pc:docMk/>
            <pc:sldMk cId="3602224813" sldId="292"/>
            <ac:spMk id="7" creationId="{E328FAFA-2A49-439E-A410-091591BE2634}"/>
          </ac:spMkLst>
        </pc:spChg>
        <pc:picChg chg="del">
          <ac:chgData name="Peyton Smith" userId="27dab001-170f-4fa8-af7a-dfe0310cd5ac" providerId="ADAL" clId="{CA572205-301E-4708-B3AC-BF5FC51EBBB7}" dt="2021-11-17T17:56:05.456" v="657" actId="478"/>
          <ac:picMkLst>
            <pc:docMk/>
            <pc:sldMk cId="3602224813" sldId="292"/>
            <ac:picMk id="10" creationId="{610EBC2F-A3EF-481C-8AF0-55A4D2B5D4DC}"/>
          </ac:picMkLst>
        </pc:picChg>
      </pc:sldChg>
      <pc:sldChg chg="del replTag delTag">
        <pc:chgData name="Peyton Smith" userId="27dab001-170f-4fa8-af7a-dfe0310cd5ac" providerId="ADAL" clId="{CA572205-301E-4708-B3AC-BF5FC51EBBB7}" dt="2021-11-17T14:39:38.322" v="30" actId="47"/>
        <pc:sldMkLst>
          <pc:docMk/>
          <pc:sldMk cId="1574936303" sldId="293"/>
        </pc:sldMkLst>
      </pc:sldChg>
    </pc:docChg>
  </pc:docChgLst>
  <pc:docChgLst>
    <pc:chgData name="Colleen Tighe" userId="S::ctighe@usccb.org::bac4d7c8-0e64-479e-9d80-c642157ac721" providerId="AD" clId="Web-{D49F9903-F21D-49F2-9FC0-21FD8A7502F6}"/>
    <pc:docChg chg="modSld">
      <pc:chgData name="Colleen Tighe" userId="S::ctighe@usccb.org::bac4d7c8-0e64-479e-9d80-c642157ac721" providerId="AD" clId="Web-{D49F9903-F21D-49F2-9FC0-21FD8A7502F6}" dt="2021-11-10T16:30:27.529" v="13"/>
      <pc:docMkLst>
        <pc:docMk/>
      </pc:docMkLst>
      <pc:sldChg chg="modSp">
        <pc:chgData name="Colleen Tighe" userId="S::ctighe@usccb.org::bac4d7c8-0e64-479e-9d80-c642157ac721" providerId="AD" clId="Web-{D49F9903-F21D-49F2-9FC0-21FD8A7502F6}" dt="2021-11-10T16:30:27.529" v="13"/>
        <pc:sldMkLst>
          <pc:docMk/>
          <pc:sldMk cId="1903703252" sldId="279"/>
        </pc:sldMkLst>
        <pc:graphicFrameChg chg="mod modGraphic">
          <ac:chgData name="Colleen Tighe" userId="S::ctighe@usccb.org::bac4d7c8-0e64-479e-9d80-c642157ac721" providerId="AD" clId="Web-{D49F9903-F21D-49F2-9FC0-21FD8A7502F6}" dt="2021-11-10T16:30:27.529" v="13"/>
          <ac:graphicFrameMkLst>
            <pc:docMk/>
            <pc:sldMk cId="1903703252" sldId="279"/>
            <ac:graphicFrameMk id="4" creationId="{68106267-963B-4BC3-8A36-59D6A9871E46}"/>
          </ac:graphicFrameMkLst>
        </pc:graphicFrameChg>
      </pc:sldChg>
    </pc:docChg>
  </pc:docChgLst>
  <pc:docChgLst>
    <pc:chgData name="Colleen Tighe" userId="S::ctighe@usccb.org::bac4d7c8-0e64-479e-9d80-c642157ac721" providerId="AD" clId="Web-{3CD2A1FB-E658-40B7-B1EE-2B1B66152EE4}"/>
    <pc:docChg chg="modSld">
      <pc:chgData name="Colleen Tighe" userId="S::ctighe@usccb.org::bac4d7c8-0e64-479e-9d80-c642157ac721" providerId="AD" clId="Web-{3CD2A1FB-E658-40B7-B1EE-2B1B66152EE4}" dt="2021-10-20T15:03:59.888" v="42"/>
      <pc:docMkLst>
        <pc:docMk/>
      </pc:docMkLst>
      <pc:sldChg chg="addSp delSp modSp">
        <pc:chgData name="Colleen Tighe" userId="S::ctighe@usccb.org::bac4d7c8-0e64-479e-9d80-c642157ac721" providerId="AD" clId="Web-{3CD2A1FB-E658-40B7-B1EE-2B1B66152EE4}" dt="2021-10-20T15:03:59.888" v="42"/>
        <pc:sldMkLst>
          <pc:docMk/>
          <pc:sldMk cId="1903703252" sldId="279"/>
        </pc:sldMkLst>
        <pc:graphicFrameChg chg="add mod modGraphic">
          <ac:chgData name="Colleen Tighe" userId="S::ctighe@usccb.org::bac4d7c8-0e64-479e-9d80-c642157ac721" providerId="AD" clId="Web-{3CD2A1FB-E658-40B7-B1EE-2B1B66152EE4}" dt="2021-10-20T15:03:59.888" v="42"/>
          <ac:graphicFrameMkLst>
            <pc:docMk/>
            <pc:sldMk cId="1903703252" sldId="279"/>
            <ac:graphicFrameMk id="4" creationId="{68106267-963B-4BC3-8A36-59D6A9871E46}"/>
          </ac:graphicFrameMkLst>
        </pc:graphicFrameChg>
        <pc:graphicFrameChg chg="del mod modGraphic">
          <ac:chgData name="Colleen Tighe" userId="S::ctighe@usccb.org::bac4d7c8-0e64-479e-9d80-c642157ac721" providerId="AD" clId="Web-{3CD2A1FB-E658-40B7-B1EE-2B1B66152EE4}" dt="2021-10-20T14:59:01.240" v="27"/>
          <ac:graphicFrameMkLst>
            <pc:docMk/>
            <pc:sldMk cId="1903703252" sldId="279"/>
            <ac:graphicFrameMk id="5" creationId="{784348F8-6CEE-4BE9-93D4-25C8185DC426}"/>
          </ac:graphicFrameMkLst>
        </pc:graphicFrameChg>
      </pc:sldChg>
    </pc:docChg>
  </pc:docChgLst>
  <pc:docChgLst>
    <pc:chgData name="Rachel Pollock" userId="S::rpollock@usccb.org::5d79080d-b86f-4241-8f75-89e865fa7d91" providerId="AD" clId="Web-{5A4E4821-3492-4FA8-A308-8FD3C19CA38F}"/>
    <pc:docChg chg="modSld">
      <pc:chgData name="Rachel Pollock" userId="S::rpollock@usccb.org::5d79080d-b86f-4241-8f75-89e865fa7d91" providerId="AD" clId="Web-{5A4E4821-3492-4FA8-A308-8FD3C19CA38F}" dt="2021-09-29T17:29:06.515" v="219" actId="20577"/>
      <pc:docMkLst>
        <pc:docMk/>
      </pc:docMkLst>
      <pc:sldChg chg="delSp modSp">
        <pc:chgData name="Rachel Pollock" userId="S::rpollock@usccb.org::5d79080d-b86f-4241-8f75-89e865fa7d91" providerId="AD" clId="Web-{5A4E4821-3492-4FA8-A308-8FD3C19CA38F}" dt="2021-09-29T17:29:06.515" v="219" actId="20577"/>
        <pc:sldMkLst>
          <pc:docMk/>
          <pc:sldMk cId="1692135164" sldId="263"/>
        </pc:sldMkLst>
        <pc:spChg chg="mod">
          <ac:chgData name="Rachel Pollock" userId="S::rpollock@usccb.org::5d79080d-b86f-4241-8f75-89e865fa7d91" providerId="AD" clId="Web-{5A4E4821-3492-4FA8-A308-8FD3C19CA38F}" dt="2021-09-29T17:29:06.515" v="219" actId="20577"/>
          <ac:spMkLst>
            <pc:docMk/>
            <pc:sldMk cId="1692135164" sldId="263"/>
            <ac:spMk id="13" creationId="{D479B1F2-2252-4335-AC9F-5F0FBE09B6B9}"/>
          </ac:spMkLst>
        </pc:spChg>
        <pc:spChg chg="del">
          <ac:chgData name="Rachel Pollock" userId="S::rpollock@usccb.org::5d79080d-b86f-4241-8f75-89e865fa7d91" providerId="AD" clId="Web-{5A4E4821-3492-4FA8-A308-8FD3C19CA38F}" dt="2021-09-29T17:27:56.405" v="185"/>
          <ac:spMkLst>
            <pc:docMk/>
            <pc:sldMk cId="1692135164" sldId="263"/>
            <ac:spMk id="56" creationId="{5C6ABBEC-AAF7-4378-9660-7653FC39C2B6}"/>
          </ac:spMkLst>
        </pc:spChg>
      </pc:sldChg>
      <pc:sldChg chg="modSp">
        <pc:chgData name="Rachel Pollock" userId="S::rpollock@usccb.org::5d79080d-b86f-4241-8f75-89e865fa7d91" providerId="AD" clId="Web-{5A4E4821-3492-4FA8-A308-8FD3C19CA38F}" dt="2021-09-29T17:25:03.310" v="162"/>
        <pc:sldMkLst>
          <pc:docMk/>
          <pc:sldMk cId="1903703252" sldId="279"/>
        </pc:sldMkLst>
        <pc:graphicFrameChg chg="mod modGraphic">
          <ac:chgData name="Rachel Pollock" userId="S::rpollock@usccb.org::5d79080d-b86f-4241-8f75-89e865fa7d91" providerId="AD" clId="Web-{5A4E4821-3492-4FA8-A308-8FD3C19CA38F}" dt="2021-09-29T17:25:03.310" v="162"/>
          <ac:graphicFrameMkLst>
            <pc:docMk/>
            <pc:sldMk cId="1903703252" sldId="279"/>
            <ac:graphicFrameMk id="5" creationId="{784348F8-6CEE-4BE9-93D4-25C8185DC426}"/>
          </ac:graphicFrameMkLst>
        </pc:graphicFrameChg>
      </pc:sldChg>
      <pc:sldChg chg="modSp">
        <pc:chgData name="Rachel Pollock" userId="S::rpollock@usccb.org::5d79080d-b86f-4241-8f75-89e865fa7d91" providerId="AD" clId="Web-{5A4E4821-3492-4FA8-A308-8FD3C19CA38F}" dt="2021-09-29T17:26:22.264" v="171" actId="20577"/>
        <pc:sldMkLst>
          <pc:docMk/>
          <pc:sldMk cId="2508328861" sldId="280"/>
        </pc:sldMkLst>
        <pc:spChg chg="mod">
          <ac:chgData name="Rachel Pollock" userId="S::rpollock@usccb.org::5d79080d-b86f-4241-8f75-89e865fa7d91" providerId="AD" clId="Web-{5A4E4821-3492-4FA8-A308-8FD3C19CA38F}" dt="2021-09-29T17:26:22.264" v="171" actId="20577"/>
          <ac:spMkLst>
            <pc:docMk/>
            <pc:sldMk cId="2508328861" sldId="280"/>
            <ac:spMk id="13" creationId="{D479B1F2-2252-4335-AC9F-5F0FBE09B6B9}"/>
          </ac:spMkLst>
        </pc:spChg>
      </pc:sldChg>
    </pc:docChg>
  </pc:docChgLst>
  <pc:docChgLst>
    <pc:chgData name="Peyton Smith" userId="27dab001-170f-4fa8-af7a-dfe0310cd5ac" providerId="ADAL" clId="{0A3D941E-64F8-423D-9BB4-DF2E001D608E}"/>
    <pc:docChg chg="undo custSel modSld">
      <pc:chgData name="Peyton Smith" userId="27dab001-170f-4fa8-af7a-dfe0310cd5ac" providerId="ADAL" clId="{0A3D941E-64F8-423D-9BB4-DF2E001D608E}" dt="2021-10-27T15:11:22.505" v="157"/>
      <pc:docMkLst>
        <pc:docMk/>
      </pc:docMkLst>
      <pc:sldChg chg="modSp mod">
        <pc:chgData name="Peyton Smith" userId="27dab001-170f-4fa8-af7a-dfe0310cd5ac" providerId="ADAL" clId="{0A3D941E-64F8-423D-9BB4-DF2E001D608E}" dt="2021-10-27T15:07:06.703" v="22" actId="122"/>
        <pc:sldMkLst>
          <pc:docMk/>
          <pc:sldMk cId="3785008760" sldId="275"/>
        </pc:sldMkLst>
        <pc:graphicFrameChg chg="modGraphic">
          <ac:chgData name="Peyton Smith" userId="27dab001-170f-4fa8-af7a-dfe0310cd5ac" providerId="ADAL" clId="{0A3D941E-64F8-423D-9BB4-DF2E001D608E}" dt="2021-10-27T15:07:06.703" v="22" actId="122"/>
          <ac:graphicFrameMkLst>
            <pc:docMk/>
            <pc:sldMk cId="3785008760" sldId="275"/>
            <ac:graphicFrameMk id="5" creationId="{246BAE3A-DEB3-4C80-BB94-4D51D717251A}"/>
          </ac:graphicFrameMkLst>
        </pc:graphicFrameChg>
      </pc:sldChg>
      <pc:sldChg chg="modSp mod">
        <pc:chgData name="Peyton Smith" userId="27dab001-170f-4fa8-af7a-dfe0310cd5ac" providerId="ADAL" clId="{0A3D941E-64F8-423D-9BB4-DF2E001D608E}" dt="2021-10-27T15:11:08.573" v="154" actId="20577"/>
        <pc:sldMkLst>
          <pc:docMk/>
          <pc:sldMk cId="1396480087" sldId="276"/>
        </pc:sldMkLst>
        <pc:spChg chg="mod">
          <ac:chgData name="Peyton Smith" userId="27dab001-170f-4fa8-af7a-dfe0310cd5ac" providerId="ADAL" clId="{0A3D941E-64F8-423D-9BB4-DF2E001D608E}" dt="2021-10-27T15:11:08.573" v="154" actId="20577"/>
          <ac:spMkLst>
            <pc:docMk/>
            <pc:sldMk cId="1396480087" sldId="276"/>
            <ac:spMk id="2" creationId="{F2A68DDA-51E2-4BD9-A822-E7C1DFE1BAC1}"/>
          </ac:spMkLst>
        </pc:spChg>
        <pc:spChg chg="mod">
          <ac:chgData name="Peyton Smith" userId="27dab001-170f-4fa8-af7a-dfe0310cd5ac" providerId="ADAL" clId="{0A3D941E-64F8-423D-9BB4-DF2E001D608E}" dt="2021-10-27T15:10:47.904" v="145" actId="403"/>
          <ac:spMkLst>
            <pc:docMk/>
            <pc:sldMk cId="1396480087" sldId="276"/>
            <ac:spMk id="10" creationId="{1B474D73-94F3-4C13-B6B4-BFD5BEDB9FA1}"/>
          </ac:spMkLst>
        </pc:spChg>
        <pc:picChg chg="mod">
          <ac:chgData name="Peyton Smith" userId="27dab001-170f-4fa8-af7a-dfe0310cd5ac" providerId="ADAL" clId="{0A3D941E-64F8-423D-9BB4-DF2E001D608E}" dt="2021-10-27T15:11:05.501" v="148" actId="1076"/>
          <ac:picMkLst>
            <pc:docMk/>
            <pc:sldMk cId="1396480087" sldId="276"/>
            <ac:picMk id="12" creationId="{69EDD737-EE67-48ED-A090-131B43C3E284}"/>
          </ac:picMkLst>
        </pc:picChg>
      </pc:sldChg>
      <pc:sldChg chg="modSp mod">
        <pc:chgData name="Peyton Smith" userId="27dab001-170f-4fa8-af7a-dfe0310cd5ac" providerId="ADAL" clId="{0A3D941E-64F8-423D-9BB4-DF2E001D608E}" dt="2021-10-27T15:06:27.748" v="4" actId="2711"/>
        <pc:sldMkLst>
          <pc:docMk/>
          <pc:sldMk cId="1903703252" sldId="279"/>
        </pc:sldMkLst>
        <pc:graphicFrameChg chg="modGraphic">
          <ac:chgData name="Peyton Smith" userId="27dab001-170f-4fa8-af7a-dfe0310cd5ac" providerId="ADAL" clId="{0A3D941E-64F8-423D-9BB4-DF2E001D608E}" dt="2021-10-27T15:06:27.748" v="4" actId="2711"/>
          <ac:graphicFrameMkLst>
            <pc:docMk/>
            <pc:sldMk cId="1903703252" sldId="279"/>
            <ac:graphicFrameMk id="4" creationId="{68106267-963B-4BC3-8A36-59D6A9871E46}"/>
          </ac:graphicFrameMkLst>
        </pc:graphicFrameChg>
      </pc:sldChg>
      <pc:sldChg chg="modSp mod">
        <pc:chgData name="Peyton Smith" userId="27dab001-170f-4fa8-af7a-dfe0310cd5ac" providerId="ADAL" clId="{0A3D941E-64F8-423D-9BB4-DF2E001D608E}" dt="2021-10-27T15:06:19.823" v="3" actId="2711"/>
        <pc:sldMkLst>
          <pc:docMk/>
          <pc:sldMk cId="773233228" sldId="284"/>
        </pc:sldMkLst>
        <pc:spChg chg="mod">
          <ac:chgData name="Peyton Smith" userId="27dab001-170f-4fa8-af7a-dfe0310cd5ac" providerId="ADAL" clId="{0A3D941E-64F8-423D-9BB4-DF2E001D608E}" dt="2021-10-27T15:06:19.823" v="3" actId="2711"/>
          <ac:spMkLst>
            <pc:docMk/>
            <pc:sldMk cId="773233228" sldId="284"/>
            <ac:spMk id="7" creationId="{E328FAFA-2A49-439E-A410-091591BE2634}"/>
          </ac:spMkLst>
        </pc:spChg>
      </pc:sldChg>
      <pc:sldChg chg="addSp delSp modSp mod">
        <pc:chgData name="Peyton Smith" userId="27dab001-170f-4fa8-af7a-dfe0310cd5ac" providerId="ADAL" clId="{0A3D941E-64F8-423D-9BB4-DF2E001D608E}" dt="2021-10-27T15:11:22.505" v="157"/>
        <pc:sldMkLst>
          <pc:docMk/>
          <pc:sldMk cId="2664644776" sldId="285"/>
        </pc:sldMkLst>
        <pc:spChg chg="del">
          <ac:chgData name="Peyton Smith" userId="27dab001-170f-4fa8-af7a-dfe0310cd5ac" providerId="ADAL" clId="{0A3D941E-64F8-423D-9BB4-DF2E001D608E}" dt="2021-10-27T15:11:19.708" v="156" actId="478"/>
          <ac:spMkLst>
            <pc:docMk/>
            <pc:sldMk cId="2664644776" sldId="285"/>
            <ac:spMk id="6" creationId="{D3507990-EB11-4161-B299-EC6AA6EA2124}"/>
          </ac:spMkLst>
        </pc:spChg>
        <pc:spChg chg="del">
          <ac:chgData name="Peyton Smith" userId="27dab001-170f-4fa8-af7a-dfe0310cd5ac" providerId="ADAL" clId="{0A3D941E-64F8-423D-9BB4-DF2E001D608E}" dt="2021-10-27T15:11:19.083" v="155" actId="478"/>
          <ac:spMkLst>
            <pc:docMk/>
            <pc:sldMk cId="2664644776" sldId="285"/>
            <ac:spMk id="7" creationId="{E328FAFA-2A49-439E-A410-091591BE2634}"/>
          </ac:spMkLst>
        </pc:spChg>
        <pc:spChg chg="add mod">
          <ac:chgData name="Peyton Smith" userId="27dab001-170f-4fa8-af7a-dfe0310cd5ac" providerId="ADAL" clId="{0A3D941E-64F8-423D-9BB4-DF2E001D608E}" dt="2021-10-27T15:11:22.505" v="157"/>
          <ac:spMkLst>
            <pc:docMk/>
            <pc:sldMk cId="2664644776" sldId="285"/>
            <ac:spMk id="10" creationId="{357FE810-C731-40ED-9211-1C3763DD6F9C}"/>
          </ac:spMkLst>
        </pc:spChg>
      </pc:sldChg>
    </pc:docChg>
  </pc:docChgLst>
  <pc:docChgLst>
    <pc:chgData name="David Spicer" userId="S::dspicer@usccb.org::5951a98f-67a7-4f81-aa36-1fb078871402" providerId="AD" clId="Web-{E311BFDE-443F-4AD2-855C-BBF9C6C27AB5}"/>
    <pc:docChg chg="modSld">
      <pc:chgData name="David Spicer" userId="S::dspicer@usccb.org::5951a98f-67a7-4f81-aa36-1fb078871402" providerId="AD" clId="Web-{E311BFDE-443F-4AD2-855C-BBF9C6C27AB5}" dt="2021-10-20T17:27:58.010" v="9" actId="20577"/>
      <pc:docMkLst>
        <pc:docMk/>
      </pc:docMkLst>
      <pc:sldChg chg="modSp">
        <pc:chgData name="David Spicer" userId="S::dspicer@usccb.org::5951a98f-67a7-4f81-aa36-1fb078871402" providerId="AD" clId="Web-{E311BFDE-443F-4AD2-855C-BBF9C6C27AB5}" dt="2021-10-20T17:27:58.010" v="9" actId="20577"/>
        <pc:sldMkLst>
          <pc:docMk/>
          <pc:sldMk cId="984129202" sldId="282"/>
        </pc:sldMkLst>
        <pc:spChg chg="mod">
          <ac:chgData name="David Spicer" userId="S::dspicer@usccb.org::5951a98f-67a7-4f81-aa36-1fb078871402" providerId="AD" clId="Web-{E311BFDE-443F-4AD2-855C-BBF9C6C27AB5}" dt="2021-10-20T17:27:58.010" v="9" actId="20577"/>
          <ac:spMkLst>
            <pc:docMk/>
            <pc:sldMk cId="984129202" sldId="282"/>
            <ac:spMk id="7" creationId="{E328FAFA-2A49-439E-A410-091591BE2634}"/>
          </ac:spMkLst>
        </pc:spChg>
      </pc:sldChg>
    </pc:docChg>
  </pc:docChgLst>
  <pc:docChgLst>
    <pc:chgData name="Colleen Tighe" userId="S::ctighe@usccb.org::bac4d7c8-0e64-479e-9d80-c642157ac721" providerId="AD" clId="Web-{68708F8E-0A62-40ED-B001-B64FC47308EF}"/>
    <pc:docChg chg="modSld">
      <pc:chgData name="Colleen Tighe" userId="S::ctighe@usccb.org::bac4d7c8-0e64-479e-9d80-c642157ac721" providerId="AD" clId="Web-{68708F8E-0A62-40ED-B001-B64FC47308EF}" dt="2021-11-03T16:52:56.214" v="262" actId="20577"/>
      <pc:docMkLst>
        <pc:docMk/>
      </pc:docMkLst>
      <pc:sldChg chg="modSp">
        <pc:chgData name="Colleen Tighe" userId="S::ctighe@usccb.org::bac4d7c8-0e64-479e-9d80-c642157ac721" providerId="AD" clId="Web-{68708F8E-0A62-40ED-B001-B64FC47308EF}" dt="2021-11-03T16:52:56.214" v="262" actId="20577"/>
        <pc:sldMkLst>
          <pc:docMk/>
          <pc:sldMk cId="773233228" sldId="284"/>
        </pc:sldMkLst>
        <pc:spChg chg="mod">
          <ac:chgData name="Colleen Tighe" userId="S::ctighe@usccb.org::bac4d7c8-0e64-479e-9d80-c642157ac721" providerId="AD" clId="Web-{68708F8E-0A62-40ED-B001-B64FC47308EF}" dt="2021-11-03T16:52:56.214" v="262" actId="20577"/>
          <ac:spMkLst>
            <pc:docMk/>
            <pc:sldMk cId="773233228" sldId="284"/>
            <ac:spMk id="7" creationId="{E328FAFA-2A49-439E-A410-091591BE2634}"/>
          </ac:spMkLst>
        </pc:spChg>
        <pc:spChg chg="mod">
          <ac:chgData name="Colleen Tighe" userId="S::ctighe@usccb.org::bac4d7c8-0e64-479e-9d80-c642157ac721" providerId="AD" clId="Web-{68708F8E-0A62-40ED-B001-B64FC47308EF}" dt="2021-11-03T16:43:06.418" v="19" actId="20577"/>
          <ac:spMkLst>
            <pc:docMk/>
            <pc:sldMk cId="773233228" sldId="284"/>
            <ac:spMk id="9" creationId="{1A74A54E-DA79-4E10-9EA5-A4839EF12BF1}"/>
          </ac:spMkLst>
        </pc:spChg>
      </pc:sldChg>
    </pc:docChg>
  </pc:docChgLst>
  <pc:docChgLst>
    <pc:chgData name="Colleen Tighe" userId="S::ctighe@usccb.org::bac4d7c8-0e64-479e-9d80-c642157ac721" providerId="AD" clId="Web-{8B6FE885-0306-4C92-976D-EABA7113E947}"/>
    <pc:docChg chg="modSld sldOrd">
      <pc:chgData name="Colleen Tighe" userId="S::ctighe@usccb.org::bac4d7c8-0e64-479e-9d80-c642157ac721" providerId="AD" clId="Web-{8B6FE885-0306-4C92-976D-EABA7113E947}" dt="2021-11-10T17:08:12.846" v="897"/>
      <pc:docMkLst>
        <pc:docMk/>
      </pc:docMkLst>
      <pc:sldChg chg="modSp">
        <pc:chgData name="Colleen Tighe" userId="S::ctighe@usccb.org::bac4d7c8-0e64-479e-9d80-c642157ac721" providerId="AD" clId="Web-{8B6FE885-0306-4C92-976D-EABA7113E947}" dt="2021-11-10T16:48:14.519" v="377" actId="20577"/>
        <pc:sldMkLst>
          <pc:docMk/>
          <pc:sldMk cId="773233228" sldId="284"/>
        </pc:sldMkLst>
        <pc:spChg chg="mod">
          <ac:chgData name="Colleen Tighe" userId="S::ctighe@usccb.org::bac4d7c8-0e64-479e-9d80-c642157ac721" providerId="AD" clId="Web-{8B6FE885-0306-4C92-976D-EABA7113E947}" dt="2021-11-10T16:48:14.519" v="377" actId="20577"/>
          <ac:spMkLst>
            <pc:docMk/>
            <pc:sldMk cId="773233228" sldId="284"/>
            <ac:spMk id="7" creationId="{E328FAFA-2A49-439E-A410-091591BE2634}"/>
          </ac:spMkLst>
        </pc:spChg>
        <pc:spChg chg="mod">
          <ac:chgData name="Colleen Tighe" userId="S::ctighe@usccb.org::bac4d7c8-0e64-479e-9d80-c642157ac721" providerId="AD" clId="Web-{8B6FE885-0306-4C92-976D-EABA7113E947}" dt="2021-11-10T16:41:15.524" v="17" actId="20577"/>
          <ac:spMkLst>
            <pc:docMk/>
            <pc:sldMk cId="773233228" sldId="284"/>
            <ac:spMk id="9" creationId="{1A74A54E-DA79-4E10-9EA5-A4839EF12BF1}"/>
          </ac:spMkLst>
        </pc:spChg>
      </pc:sldChg>
      <pc:sldChg chg="modSp ord">
        <pc:chgData name="Colleen Tighe" userId="S::ctighe@usccb.org::bac4d7c8-0e64-479e-9d80-c642157ac721" providerId="AD" clId="Web-{8B6FE885-0306-4C92-976D-EABA7113E947}" dt="2021-11-10T17:08:12.846" v="897"/>
        <pc:sldMkLst>
          <pc:docMk/>
          <pc:sldMk cId="3780731620" sldId="291"/>
        </pc:sldMkLst>
        <pc:spChg chg="mod">
          <ac:chgData name="Colleen Tighe" userId="S::ctighe@usccb.org::bac4d7c8-0e64-479e-9d80-c642157ac721" providerId="AD" clId="Web-{8B6FE885-0306-4C92-976D-EABA7113E947}" dt="2021-11-10T17:05:32.982" v="896" actId="20577"/>
          <ac:spMkLst>
            <pc:docMk/>
            <pc:sldMk cId="3780731620" sldId="291"/>
            <ac:spMk id="7" creationId="{E328FAFA-2A49-439E-A410-091591BE2634}"/>
          </ac:spMkLst>
        </pc:spChg>
        <pc:spChg chg="mod">
          <ac:chgData name="Colleen Tighe" userId="S::ctighe@usccb.org::bac4d7c8-0e64-479e-9d80-c642157ac721" providerId="AD" clId="Web-{8B6FE885-0306-4C92-976D-EABA7113E947}" dt="2021-11-10T16:48:26.754" v="395" actId="20577"/>
          <ac:spMkLst>
            <pc:docMk/>
            <pc:sldMk cId="3780731620" sldId="291"/>
            <ac:spMk id="9" creationId="{1A74A54E-DA79-4E10-9EA5-A4839EF12BF1}"/>
          </ac:spMkLst>
        </pc:spChg>
      </pc:sldChg>
    </pc:docChg>
  </pc:docChgLst>
  <pc:docChgLst>
    <pc:chgData name="Peyton Smith" userId="S::psmith@usccb.org::27dab001-170f-4fa8-af7a-dfe0310cd5ac" providerId="AD" clId="Web-{E0A78FAE-A877-4714-94DF-E0BB43B9659E}"/>
    <pc:docChg chg="modSld">
      <pc:chgData name="Peyton Smith" userId="S::psmith@usccb.org::27dab001-170f-4fa8-af7a-dfe0310cd5ac" providerId="AD" clId="Web-{E0A78FAE-A877-4714-94DF-E0BB43B9659E}" dt="2021-11-10T15:00:57.057" v="2" actId="20577"/>
      <pc:docMkLst>
        <pc:docMk/>
      </pc:docMkLst>
      <pc:sldChg chg="modSp">
        <pc:chgData name="Peyton Smith" userId="S::psmith@usccb.org::27dab001-170f-4fa8-af7a-dfe0310cd5ac" providerId="AD" clId="Web-{E0A78FAE-A877-4714-94DF-E0BB43B9659E}" dt="2021-11-10T15:00:57.057" v="2" actId="20577"/>
        <pc:sldMkLst>
          <pc:docMk/>
          <pc:sldMk cId="3658158777" sldId="274"/>
        </pc:sldMkLst>
        <pc:spChg chg="mod">
          <ac:chgData name="Peyton Smith" userId="S::psmith@usccb.org::27dab001-170f-4fa8-af7a-dfe0310cd5ac" providerId="AD" clId="Web-{E0A78FAE-A877-4714-94DF-E0BB43B9659E}" dt="2021-11-10T15:00:57.057" v="2" actId="20577"/>
          <ac:spMkLst>
            <pc:docMk/>
            <pc:sldMk cId="3658158777" sldId="274"/>
            <ac:spMk id="22" creationId="{A7555D81-23FD-4E28-A0E6-E2C93A847D0D}"/>
          </ac:spMkLst>
        </pc:spChg>
      </pc:sldChg>
    </pc:docChg>
  </pc:docChgLst>
  <pc:docChgLst>
    <pc:chgData name="Rachel Pollock" userId="S::rpollock@usccb.org::5d79080d-b86f-4241-8f75-89e865fa7d91" providerId="AD" clId="Web-{709544ED-36E6-42F8-9C01-A7985B8601C0}"/>
    <pc:docChg chg="modSld">
      <pc:chgData name="Rachel Pollock" userId="S::rpollock@usccb.org::5d79080d-b86f-4241-8f75-89e865fa7d91" providerId="AD" clId="Web-{709544ED-36E6-42F8-9C01-A7985B8601C0}" dt="2021-10-13T17:45:20.239" v="1" actId="20577"/>
      <pc:docMkLst>
        <pc:docMk/>
      </pc:docMkLst>
      <pc:sldChg chg="modSp">
        <pc:chgData name="Rachel Pollock" userId="S::rpollock@usccb.org::5d79080d-b86f-4241-8f75-89e865fa7d91" providerId="AD" clId="Web-{709544ED-36E6-42F8-9C01-A7985B8601C0}" dt="2021-10-13T17:45:20.239" v="1" actId="20577"/>
        <pc:sldMkLst>
          <pc:docMk/>
          <pc:sldMk cId="773233228" sldId="284"/>
        </pc:sldMkLst>
        <pc:spChg chg="mod">
          <ac:chgData name="Rachel Pollock" userId="S::rpollock@usccb.org::5d79080d-b86f-4241-8f75-89e865fa7d91" providerId="AD" clId="Web-{709544ED-36E6-42F8-9C01-A7985B8601C0}" dt="2021-10-13T17:45:20.239" v="1" actId="20577"/>
          <ac:spMkLst>
            <pc:docMk/>
            <pc:sldMk cId="773233228" sldId="284"/>
            <ac:spMk id="7" creationId="{E328FAFA-2A49-439E-A410-091591BE2634}"/>
          </ac:spMkLst>
        </pc:spChg>
      </pc:sldChg>
    </pc:docChg>
  </pc:docChgLst>
  <pc:docChgLst>
    <pc:chgData name="Peyton Smith" userId="S::psmith@usccb.org::27dab001-170f-4fa8-af7a-dfe0310cd5ac" providerId="AD" clId="Web-{31864D53-A53A-4FAC-A28A-3544AFF97024}"/>
    <pc:docChg chg="modSld">
      <pc:chgData name="Peyton Smith" userId="S::psmith@usccb.org::27dab001-170f-4fa8-af7a-dfe0310cd5ac" providerId="AD" clId="Web-{31864D53-A53A-4FAC-A28A-3544AFF97024}" dt="2021-09-15T14:54:24.532" v="5" actId="20577"/>
      <pc:docMkLst>
        <pc:docMk/>
      </pc:docMkLst>
      <pc:sldChg chg="modSp">
        <pc:chgData name="Peyton Smith" userId="S::psmith@usccb.org::27dab001-170f-4fa8-af7a-dfe0310cd5ac" providerId="AD" clId="Web-{31864D53-A53A-4FAC-A28A-3544AFF97024}" dt="2021-09-15T14:54:24.532" v="5" actId="20577"/>
        <pc:sldMkLst>
          <pc:docMk/>
          <pc:sldMk cId="1129946534" sldId="264"/>
        </pc:sldMkLst>
        <pc:spChg chg="mod">
          <ac:chgData name="Peyton Smith" userId="S::psmith@usccb.org::27dab001-170f-4fa8-af7a-dfe0310cd5ac" providerId="AD" clId="Web-{31864D53-A53A-4FAC-A28A-3544AFF97024}" dt="2021-09-15T14:54:24.532" v="5" actId="20577"/>
          <ac:spMkLst>
            <pc:docMk/>
            <pc:sldMk cId="1129946534" sldId="264"/>
            <ac:spMk id="18" creationId="{461B9C03-D2C3-4E33-9082-A97127F55429}"/>
          </ac:spMkLst>
        </pc:spChg>
      </pc:sldChg>
      <pc:sldChg chg="modSp">
        <pc:chgData name="Peyton Smith" userId="S::psmith@usccb.org::27dab001-170f-4fa8-af7a-dfe0310cd5ac" providerId="AD" clId="Web-{31864D53-A53A-4FAC-A28A-3544AFF97024}" dt="2021-09-15T14:54:13.469" v="1" actId="20577"/>
        <pc:sldMkLst>
          <pc:docMk/>
          <pc:sldMk cId="1396480087" sldId="276"/>
        </pc:sldMkLst>
        <pc:spChg chg="mod">
          <ac:chgData name="Peyton Smith" userId="S::psmith@usccb.org::27dab001-170f-4fa8-af7a-dfe0310cd5ac" providerId="AD" clId="Web-{31864D53-A53A-4FAC-A28A-3544AFF97024}" dt="2021-09-15T14:54:13.469" v="1" actId="20577"/>
          <ac:spMkLst>
            <pc:docMk/>
            <pc:sldMk cId="1396480087" sldId="276"/>
            <ac:spMk id="11" creationId="{C89720BA-B21D-4DA2-A2AA-A89F58EBC414}"/>
          </ac:spMkLst>
        </pc:spChg>
      </pc:sldChg>
    </pc:docChg>
  </pc:docChgLst>
  <pc:docChgLst>
    <pc:chgData name="Peyton Smith" userId="27dab001-170f-4fa8-af7a-dfe0310cd5ac" providerId="ADAL" clId="{A3ECD8C6-A5CF-4595-AA0E-3A3D810FC363}"/>
    <pc:docChg chg="undo custSel addSld delSld modSld replTag delTag">
      <pc:chgData name="Peyton Smith" userId="27dab001-170f-4fa8-af7a-dfe0310cd5ac" providerId="ADAL" clId="{A3ECD8C6-A5CF-4595-AA0E-3A3D810FC363}" dt="2021-11-10T18:49:35.497" v="564"/>
      <pc:docMkLst>
        <pc:docMk/>
      </pc:docMkLst>
      <pc:sldChg chg="replTag delTag">
        <pc:chgData name="Peyton Smith" userId="27dab001-170f-4fa8-af7a-dfe0310cd5ac" providerId="ADAL" clId="{A3ECD8C6-A5CF-4595-AA0E-3A3D810FC363}" dt="2021-11-10T18:49:35.497" v="564"/>
        <pc:sldMkLst>
          <pc:docMk/>
          <pc:sldMk cId="3658158777" sldId="274"/>
        </pc:sldMkLst>
      </pc:sldChg>
      <pc:sldChg chg="modSp mod replTag delTag">
        <pc:chgData name="Peyton Smith" userId="27dab001-170f-4fa8-af7a-dfe0310cd5ac" providerId="ADAL" clId="{A3ECD8C6-A5CF-4595-AA0E-3A3D810FC363}" dt="2021-11-10T18:10:03.610" v="560"/>
        <pc:sldMkLst>
          <pc:docMk/>
          <pc:sldMk cId="1396480087" sldId="276"/>
        </pc:sldMkLst>
        <pc:spChg chg="mod">
          <ac:chgData name="Peyton Smith" userId="27dab001-170f-4fa8-af7a-dfe0310cd5ac" providerId="ADAL" clId="{A3ECD8C6-A5CF-4595-AA0E-3A3D810FC363}" dt="2021-11-10T18:09:00.684" v="558" actId="20577"/>
          <ac:spMkLst>
            <pc:docMk/>
            <pc:sldMk cId="1396480087" sldId="276"/>
            <ac:spMk id="10" creationId="{1B474D73-94F3-4C13-B6B4-BFD5BEDB9FA1}"/>
          </ac:spMkLst>
        </pc:spChg>
      </pc:sldChg>
      <pc:sldChg chg="replTag delTag">
        <pc:chgData name="Peyton Smith" userId="27dab001-170f-4fa8-af7a-dfe0310cd5ac" providerId="ADAL" clId="{A3ECD8C6-A5CF-4595-AA0E-3A3D810FC363}" dt="2021-11-10T18:05:58.049" v="522"/>
        <pc:sldMkLst>
          <pc:docMk/>
          <pc:sldMk cId="1903703252" sldId="279"/>
        </pc:sldMkLst>
      </pc:sldChg>
      <pc:sldChg chg="modSp del mod replTag delTag">
        <pc:chgData name="Peyton Smith" userId="27dab001-170f-4fa8-af7a-dfe0310cd5ac" providerId="ADAL" clId="{A3ECD8C6-A5CF-4595-AA0E-3A3D810FC363}" dt="2021-11-10T17:59:22.207" v="297" actId="47"/>
        <pc:sldMkLst>
          <pc:docMk/>
          <pc:sldMk cId="984129202" sldId="282"/>
        </pc:sldMkLst>
        <pc:spChg chg="mod">
          <ac:chgData name="Peyton Smith" userId="27dab001-170f-4fa8-af7a-dfe0310cd5ac" providerId="ADAL" clId="{A3ECD8C6-A5CF-4595-AA0E-3A3D810FC363}" dt="2021-11-10T15:02:20.557" v="51" actId="20577"/>
          <ac:spMkLst>
            <pc:docMk/>
            <pc:sldMk cId="984129202" sldId="282"/>
            <ac:spMk id="7" creationId="{E328FAFA-2A49-439E-A410-091591BE2634}"/>
          </ac:spMkLst>
        </pc:spChg>
      </pc:sldChg>
      <pc:sldChg chg="modSp mod replTag delTag">
        <pc:chgData name="Peyton Smith" userId="27dab001-170f-4fa8-af7a-dfe0310cd5ac" providerId="ADAL" clId="{A3ECD8C6-A5CF-4595-AA0E-3A3D810FC363}" dt="2021-11-10T18:06:05.080" v="530"/>
        <pc:sldMkLst>
          <pc:docMk/>
          <pc:sldMk cId="773233228" sldId="284"/>
        </pc:sldMkLst>
        <pc:spChg chg="mod">
          <ac:chgData name="Peyton Smith" userId="27dab001-170f-4fa8-af7a-dfe0310cd5ac" providerId="ADAL" clId="{A3ECD8C6-A5CF-4595-AA0E-3A3D810FC363}" dt="2021-11-10T18:05:50.108" v="518" actId="404"/>
          <ac:spMkLst>
            <pc:docMk/>
            <pc:sldMk cId="773233228" sldId="284"/>
            <ac:spMk id="7" creationId="{E328FAFA-2A49-439E-A410-091591BE2634}"/>
          </ac:spMkLst>
        </pc:spChg>
      </pc:sldChg>
      <pc:sldChg chg="addSp delSp modSp mod replTag delTag">
        <pc:chgData name="Peyton Smith" userId="27dab001-170f-4fa8-af7a-dfe0310cd5ac" providerId="ADAL" clId="{A3ECD8C6-A5CF-4595-AA0E-3A3D810FC363}" dt="2021-11-10T18:04:31.742" v="445"/>
        <pc:sldMkLst>
          <pc:docMk/>
          <pc:sldMk cId="2664644776" sldId="285"/>
        </pc:sldMkLst>
        <pc:spChg chg="add del">
          <ac:chgData name="Peyton Smith" userId="27dab001-170f-4fa8-af7a-dfe0310cd5ac" providerId="ADAL" clId="{A3ECD8C6-A5CF-4595-AA0E-3A3D810FC363}" dt="2021-11-10T17:59:33.963" v="309" actId="22"/>
          <ac:spMkLst>
            <pc:docMk/>
            <pc:sldMk cId="2664644776" sldId="285"/>
            <ac:spMk id="6" creationId="{838E8DFB-6284-4294-8A6D-A2539DE1634A}"/>
          </ac:spMkLst>
        </pc:spChg>
        <pc:spChg chg="mod">
          <ac:chgData name="Peyton Smith" userId="27dab001-170f-4fa8-af7a-dfe0310cd5ac" providerId="ADAL" clId="{A3ECD8C6-A5CF-4595-AA0E-3A3D810FC363}" dt="2021-11-10T17:59:14.858" v="279" actId="20577"/>
          <ac:spMkLst>
            <pc:docMk/>
            <pc:sldMk cId="2664644776" sldId="285"/>
            <ac:spMk id="9" creationId="{1A74A54E-DA79-4E10-9EA5-A4839EF12BF1}"/>
          </ac:spMkLst>
        </pc:spChg>
        <pc:spChg chg="mod">
          <ac:chgData name="Peyton Smith" userId="27dab001-170f-4fa8-af7a-dfe0310cd5ac" providerId="ADAL" clId="{A3ECD8C6-A5CF-4595-AA0E-3A3D810FC363}" dt="2021-11-10T18:00:16.972" v="335" actId="403"/>
          <ac:spMkLst>
            <pc:docMk/>
            <pc:sldMk cId="2664644776" sldId="285"/>
            <ac:spMk id="10" creationId="{357FE810-C731-40ED-9211-1C3763DD6F9C}"/>
          </ac:spMkLst>
        </pc:spChg>
      </pc:sldChg>
      <pc:sldChg chg="addSp delSp modSp mod replTag delTag">
        <pc:chgData name="Peyton Smith" userId="27dab001-170f-4fa8-af7a-dfe0310cd5ac" providerId="ADAL" clId="{A3ECD8C6-A5CF-4595-AA0E-3A3D810FC363}" dt="2021-11-10T18:06:21.220" v="540"/>
        <pc:sldMkLst>
          <pc:docMk/>
          <pc:sldMk cId="2561588406" sldId="287"/>
        </pc:sldMkLst>
        <pc:spChg chg="mod">
          <ac:chgData name="Peyton Smith" userId="27dab001-170f-4fa8-af7a-dfe0310cd5ac" providerId="ADAL" clId="{A3ECD8C6-A5CF-4595-AA0E-3A3D810FC363}" dt="2021-11-10T17:59:08.143" v="266" actId="255"/>
          <ac:spMkLst>
            <pc:docMk/>
            <pc:sldMk cId="2561588406" sldId="287"/>
            <ac:spMk id="7" creationId="{E328FAFA-2A49-439E-A410-091591BE2634}"/>
          </ac:spMkLst>
        </pc:spChg>
        <pc:spChg chg="add del">
          <ac:chgData name="Peyton Smith" userId="27dab001-170f-4fa8-af7a-dfe0310cd5ac" providerId="ADAL" clId="{A3ECD8C6-A5CF-4595-AA0E-3A3D810FC363}" dt="2021-11-10T17:58:55.071" v="256" actId="22"/>
          <ac:spMkLst>
            <pc:docMk/>
            <pc:sldMk cId="2561588406" sldId="287"/>
            <ac:spMk id="11" creationId="{51A7F2D6-DDFD-4764-94B4-CA7B1917B78A}"/>
          </ac:spMkLst>
        </pc:spChg>
      </pc:sldChg>
      <pc:sldChg chg="modSp del mod replTag delTag">
        <pc:chgData name="Peyton Smith" userId="27dab001-170f-4fa8-af7a-dfe0310cd5ac" providerId="ADAL" clId="{A3ECD8C6-A5CF-4595-AA0E-3A3D810FC363}" dt="2021-11-10T17:59:16.914" v="282" actId="47"/>
        <pc:sldMkLst>
          <pc:docMk/>
          <pc:sldMk cId="4193720125" sldId="288"/>
        </pc:sldMkLst>
        <pc:spChg chg="mod">
          <ac:chgData name="Peyton Smith" userId="27dab001-170f-4fa8-af7a-dfe0310cd5ac" providerId="ADAL" clId="{A3ECD8C6-A5CF-4595-AA0E-3A3D810FC363}" dt="2021-11-10T15:02:09.459" v="32" actId="20577"/>
          <ac:spMkLst>
            <pc:docMk/>
            <pc:sldMk cId="4193720125" sldId="288"/>
            <ac:spMk id="10" creationId="{357FE810-C731-40ED-9211-1C3763DD6F9C}"/>
          </ac:spMkLst>
        </pc:spChg>
      </pc:sldChg>
      <pc:sldChg chg="modSp del mod replTag delTag">
        <pc:chgData name="Peyton Smith" userId="27dab001-170f-4fa8-af7a-dfe0310cd5ac" providerId="ADAL" clId="{A3ECD8C6-A5CF-4595-AA0E-3A3D810FC363}" dt="2021-11-10T17:59:19.642" v="287" actId="47"/>
        <pc:sldMkLst>
          <pc:docMk/>
          <pc:sldMk cId="1508232901" sldId="289"/>
        </pc:sldMkLst>
        <pc:spChg chg="mod">
          <ac:chgData name="Peyton Smith" userId="27dab001-170f-4fa8-af7a-dfe0310cd5ac" providerId="ADAL" clId="{A3ECD8C6-A5CF-4595-AA0E-3A3D810FC363}" dt="2021-11-10T15:02:14.901" v="39" actId="20577"/>
          <ac:spMkLst>
            <pc:docMk/>
            <pc:sldMk cId="1508232901" sldId="289"/>
            <ac:spMk id="10" creationId="{357FE810-C731-40ED-9211-1C3763DD6F9C}"/>
          </ac:spMkLst>
        </pc:spChg>
      </pc:sldChg>
      <pc:sldChg chg="modSp del mod replTag delTag">
        <pc:chgData name="Peyton Smith" userId="27dab001-170f-4fa8-af7a-dfe0310cd5ac" providerId="ADAL" clId="{A3ECD8C6-A5CF-4595-AA0E-3A3D810FC363}" dt="2021-11-10T17:59:20.986" v="292" actId="47"/>
        <pc:sldMkLst>
          <pc:docMk/>
          <pc:sldMk cId="1187237228" sldId="290"/>
        </pc:sldMkLst>
        <pc:spChg chg="mod">
          <ac:chgData name="Peyton Smith" userId="27dab001-170f-4fa8-af7a-dfe0310cd5ac" providerId="ADAL" clId="{A3ECD8C6-A5CF-4595-AA0E-3A3D810FC363}" dt="2021-11-10T15:02:18.233" v="44" actId="20577"/>
          <ac:spMkLst>
            <pc:docMk/>
            <pc:sldMk cId="1187237228" sldId="290"/>
            <ac:spMk id="10" creationId="{357FE810-C731-40ED-9211-1C3763DD6F9C}"/>
          </ac:spMkLst>
        </pc:spChg>
      </pc:sldChg>
      <pc:sldChg chg="modSp mod replTag delTag">
        <pc:chgData name="Peyton Smith" userId="27dab001-170f-4fa8-af7a-dfe0310cd5ac" providerId="ADAL" clId="{A3ECD8C6-A5CF-4595-AA0E-3A3D810FC363}" dt="2021-11-10T18:06:15.652" v="538" actId="12"/>
        <pc:sldMkLst>
          <pc:docMk/>
          <pc:sldMk cId="3780731620" sldId="291"/>
        </pc:sldMkLst>
        <pc:spChg chg="mod">
          <ac:chgData name="Peyton Smith" userId="27dab001-170f-4fa8-af7a-dfe0310cd5ac" providerId="ADAL" clId="{A3ECD8C6-A5CF-4595-AA0E-3A3D810FC363}" dt="2021-11-10T18:06:15.652" v="538" actId="12"/>
          <ac:spMkLst>
            <pc:docMk/>
            <pc:sldMk cId="3780731620" sldId="291"/>
            <ac:spMk id="7" creationId="{E328FAFA-2A49-439E-A410-091591BE2634}"/>
          </ac:spMkLst>
        </pc:spChg>
      </pc:sldChg>
      <pc:sldChg chg="addSp delSp modSp add mod replTag delTag">
        <pc:chgData name="Peyton Smith" userId="27dab001-170f-4fa8-af7a-dfe0310cd5ac" providerId="ADAL" clId="{A3ECD8C6-A5CF-4595-AA0E-3A3D810FC363}" dt="2021-11-10T18:06:28.194" v="544"/>
        <pc:sldMkLst>
          <pc:docMk/>
          <pc:sldMk cId="2450739632" sldId="292"/>
        </pc:sldMkLst>
        <pc:spChg chg="mod">
          <ac:chgData name="Peyton Smith" userId="27dab001-170f-4fa8-af7a-dfe0310cd5ac" providerId="ADAL" clId="{A3ECD8C6-A5CF-4595-AA0E-3A3D810FC363}" dt="2021-11-10T18:02:57.692" v="414" actId="20577"/>
          <ac:spMkLst>
            <pc:docMk/>
            <pc:sldMk cId="2450739632" sldId="292"/>
            <ac:spMk id="9" creationId="{1A74A54E-DA79-4E10-9EA5-A4839EF12BF1}"/>
          </ac:spMkLst>
        </pc:spChg>
        <pc:spChg chg="mod">
          <ac:chgData name="Peyton Smith" userId="27dab001-170f-4fa8-af7a-dfe0310cd5ac" providerId="ADAL" clId="{A3ECD8C6-A5CF-4595-AA0E-3A3D810FC363}" dt="2021-11-10T18:02:46.938" v="405" actId="6549"/>
          <ac:spMkLst>
            <pc:docMk/>
            <pc:sldMk cId="2450739632" sldId="292"/>
            <ac:spMk id="10" creationId="{357FE810-C731-40ED-9211-1C3763DD6F9C}"/>
          </ac:spMkLst>
        </pc:spChg>
        <pc:picChg chg="add del">
          <ac:chgData name="Peyton Smith" userId="27dab001-170f-4fa8-af7a-dfe0310cd5ac" providerId="ADAL" clId="{A3ECD8C6-A5CF-4595-AA0E-3A3D810FC363}" dt="2021-11-10T18:01:22.969" v="361" actId="21"/>
          <ac:picMkLst>
            <pc:docMk/>
            <pc:sldMk cId="2450739632" sldId="292"/>
            <ac:picMk id="1026" creationId="{555F0864-7937-4366-A228-84C14A6210B7}"/>
          </ac:picMkLst>
        </pc:picChg>
      </pc:sldChg>
      <pc:sldChg chg="addSp delSp modSp new mod replTag delTag">
        <pc:chgData name="Peyton Smith" userId="27dab001-170f-4fa8-af7a-dfe0310cd5ac" providerId="ADAL" clId="{A3ECD8C6-A5CF-4595-AA0E-3A3D810FC363}" dt="2021-11-10T18:06:24.695" v="542"/>
        <pc:sldMkLst>
          <pc:docMk/>
          <pc:sldMk cId="1574936303" sldId="293"/>
        </pc:sldMkLst>
        <pc:spChg chg="del">
          <ac:chgData name="Peyton Smith" userId="27dab001-170f-4fa8-af7a-dfe0310cd5ac" providerId="ADAL" clId="{A3ECD8C6-A5CF-4595-AA0E-3A3D810FC363}" dt="2021-11-10T18:01:33.035" v="368" actId="478"/>
          <ac:spMkLst>
            <pc:docMk/>
            <pc:sldMk cId="1574936303" sldId="293"/>
            <ac:spMk id="2" creationId="{32CAB81B-E683-47C6-B171-C92AD063D8A8}"/>
          </ac:spMkLst>
        </pc:spChg>
        <pc:spChg chg="add del mod ord">
          <ac:chgData name="Peyton Smith" userId="27dab001-170f-4fa8-af7a-dfe0310cd5ac" providerId="ADAL" clId="{A3ECD8C6-A5CF-4595-AA0E-3A3D810FC363}" dt="2021-11-10T18:04:29.723" v="441" actId="478"/>
          <ac:spMkLst>
            <pc:docMk/>
            <pc:sldMk cId="1574936303" sldId="293"/>
            <ac:spMk id="4" creationId="{59AE92B7-8B00-48C7-9280-441C24C6C367}"/>
          </ac:spMkLst>
        </pc:spChg>
        <pc:spChg chg="add del mod">
          <ac:chgData name="Peyton Smith" userId="27dab001-170f-4fa8-af7a-dfe0310cd5ac" providerId="ADAL" clId="{A3ECD8C6-A5CF-4595-AA0E-3A3D810FC363}" dt="2021-11-10T18:04:53.038" v="484" actId="478"/>
          <ac:spMkLst>
            <pc:docMk/>
            <pc:sldMk cId="1574936303" sldId="293"/>
            <ac:spMk id="5" creationId="{BED0164A-18FF-4782-88AA-0BAF96B79610}"/>
          </ac:spMkLst>
        </pc:spChg>
        <pc:spChg chg="add mod">
          <ac:chgData name="Peyton Smith" userId="27dab001-170f-4fa8-af7a-dfe0310cd5ac" providerId="ADAL" clId="{A3ECD8C6-A5CF-4595-AA0E-3A3D810FC363}" dt="2021-11-10T18:04:55.815" v="485" actId="122"/>
          <ac:spMkLst>
            <pc:docMk/>
            <pc:sldMk cId="1574936303" sldId="293"/>
            <ac:spMk id="6" creationId="{508EA12D-F701-40A8-9F24-2B9F967D502B}"/>
          </ac:spMkLst>
        </pc:spChg>
        <pc:picChg chg="add mod">
          <ac:chgData name="Peyton Smith" userId="27dab001-170f-4fa8-af7a-dfe0310cd5ac" providerId="ADAL" clId="{A3ECD8C6-A5CF-4595-AA0E-3A3D810FC363}" dt="2021-11-10T18:04:58.113" v="486" actId="1076"/>
          <ac:picMkLst>
            <pc:docMk/>
            <pc:sldMk cId="1574936303" sldId="293"/>
            <ac:picMk id="3" creationId="{809937B5-295E-4C51-98D7-19E9394912DA}"/>
          </ac:picMkLst>
        </pc:picChg>
      </pc:sldChg>
    </pc:docChg>
  </pc:docChgLst>
  <pc:docChgLst>
    <pc:chgData name="Colleen Tighe" userId="S::ctighe@usccb.org::bac4d7c8-0e64-479e-9d80-c642157ac721" providerId="AD" clId="Web-{93A6023B-6A1C-467C-A6D0-3609E2CCD63F}"/>
    <pc:docChg chg="modSld">
      <pc:chgData name="Colleen Tighe" userId="S::ctighe@usccb.org::bac4d7c8-0e64-479e-9d80-c642157ac721" providerId="AD" clId="Web-{93A6023B-6A1C-467C-A6D0-3609E2CCD63F}" dt="2021-11-17T15:53:12.375" v="95"/>
      <pc:docMkLst>
        <pc:docMk/>
      </pc:docMkLst>
      <pc:sldChg chg="modSp">
        <pc:chgData name="Colleen Tighe" userId="S::ctighe@usccb.org::bac4d7c8-0e64-479e-9d80-c642157ac721" providerId="AD" clId="Web-{93A6023B-6A1C-467C-A6D0-3609E2CCD63F}" dt="2021-11-17T15:53:12.375" v="95"/>
        <pc:sldMkLst>
          <pc:docMk/>
          <pc:sldMk cId="1903703252" sldId="279"/>
        </pc:sldMkLst>
        <pc:graphicFrameChg chg="mod modGraphic">
          <ac:chgData name="Colleen Tighe" userId="S::ctighe@usccb.org::bac4d7c8-0e64-479e-9d80-c642157ac721" providerId="AD" clId="Web-{93A6023B-6A1C-467C-A6D0-3609E2CCD63F}" dt="2021-11-17T15:53:12.375" v="95"/>
          <ac:graphicFrameMkLst>
            <pc:docMk/>
            <pc:sldMk cId="1903703252" sldId="279"/>
            <ac:graphicFrameMk id="4" creationId="{68106267-963B-4BC3-8A36-59D6A9871E46}"/>
          </ac:graphicFrameMkLst>
        </pc:graphicFrameChg>
      </pc:sldChg>
    </pc:docChg>
  </pc:docChgLst>
  <pc:docChgLst>
    <pc:chgData name="Colleen Tighe" userId="S::ctighe@usccb.org::bac4d7c8-0e64-479e-9d80-c642157ac721" providerId="AD" clId="Web-{9D7B4561-DEA6-4720-B16D-521224CB99EA}"/>
    <pc:docChg chg="modSld">
      <pc:chgData name="Colleen Tighe" userId="S::ctighe@usccb.org::bac4d7c8-0e64-479e-9d80-c642157ac721" providerId="AD" clId="Web-{9D7B4561-DEA6-4720-B16D-521224CB99EA}" dt="2021-10-13T17:55:06.777" v="128" actId="20577"/>
      <pc:docMkLst>
        <pc:docMk/>
      </pc:docMkLst>
      <pc:sldChg chg="addSp delSp modSp">
        <pc:chgData name="Colleen Tighe" userId="S::ctighe@usccb.org::bac4d7c8-0e64-479e-9d80-c642157ac721" providerId="AD" clId="Web-{9D7B4561-DEA6-4720-B16D-521224CB99EA}" dt="2021-10-13T17:55:06.777" v="128" actId="20577"/>
        <pc:sldMkLst>
          <pc:docMk/>
          <pc:sldMk cId="3785008760" sldId="275"/>
        </pc:sldMkLst>
        <pc:spChg chg="add del mod">
          <ac:chgData name="Colleen Tighe" userId="S::ctighe@usccb.org::bac4d7c8-0e64-479e-9d80-c642157ac721" providerId="AD" clId="Web-{9D7B4561-DEA6-4720-B16D-521224CB99EA}" dt="2021-10-13T17:55:06.777" v="128" actId="20577"/>
          <ac:spMkLst>
            <pc:docMk/>
            <pc:sldMk cId="3785008760" sldId="275"/>
            <ac:spMk id="7" creationId="{E328FAFA-2A49-439E-A410-091591BE2634}"/>
          </ac:spMkLst>
        </pc:spChg>
      </pc:sldChg>
    </pc:docChg>
  </pc:docChgLst>
  <pc:docChgLst>
    <pc:chgData name="Colleen Tighe" userId="S::ctighe@usccb.org::bac4d7c8-0e64-479e-9d80-c642157ac721" providerId="AD" clId="Web-{EA6AB73D-DBCA-47B3-A58A-94776C026830}"/>
    <pc:docChg chg="modSld">
      <pc:chgData name="Colleen Tighe" userId="S::ctighe@usccb.org::bac4d7c8-0e64-479e-9d80-c642157ac721" providerId="AD" clId="Web-{EA6AB73D-DBCA-47B3-A58A-94776C026830}" dt="2021-10-06T17:43:36.830" v="53"/>
      <pc:docMkLst>
        <pc:docMk/>
      </pc:docMkLst>
      <pc:sldChg chg="modSp">
        <pc:chgData name="Colleen Tighe" userId="S::ctighe@usccb.org::bac4d7c8-0e64-479e-9d80-c642157ac721" providerId="AD" clId="Web-{EA6AB73D-DBCA-47B3-A58A-94776C026830}" dt="2021-10-06T17:43:36.830" v="53"/>
        <pc:sldMkLst>
          <pc:docMk/>
          <pc:sldMk cId="1903703252" sldId="279"/>
        </pc:sldMkLst>
        <pc:graphicFrameChg chg="mod modGraphic">
          <ac:chgData name="Colleen Tighe" userId="S::ctighe@usccb.org::bac4d7c8-0e64-479e-9d80-c642157ac721" providerId="AD" clId="Web-{EA6AB73D-DBCA-47B3-A58A-94776C026830}" dt="2021-10-06T17:43:36.830" v="53"/>
          <ac:graphicFrameMkLst>
            <pc:docMk/>
            <pc:sldMk cId="1903703252" sldId="279"/>
            <ac:graphicFrameMk id="5" creationId="{784348F8-6CEE-4BE9-93D4-25C8185DC42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26123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392737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C7C8BDA-5A4A-4439-91C8-C5C9475F9CA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336685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7C8BDA-5A4A-4439-91C8-C5C9475F9CA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139228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7C8BDA-5A4A-4439-91C8-C5C9475F9CA8}"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68050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C7C8BDA-5A4A-4439-91C8-C5C9475F9CA8}" type="datetimeFigureOut">
              <a:rPr lang="en-US" smtClean="0"/>
              <a:t>11/17/2021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408162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0C7C8BDA-5A4A-4439-91C8-C5C9475F9CA8}" type="datetimeFigureOut">
              <a:rPr lang="en-US" smtClean="0"/>
              <a:t>11/17/2021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64551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0C7C8BDA-5A4A-4439-91C8-C5C9475F9CA8}" type="datetimeFigureOut">
              <a:rPr lang="en-US" smtClean="0"/>
              <a:t>11/17/2021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64026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7C8BDA-5A4A-4439-91C8-C5C9475F9CA8}"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190074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C7C8BDA-5A4A-4439-91C8-C5C9475F9CA8}" type="datetimeFigureOut">
              <a:rPr lang="en-US" smtClean="0"/>
              <a:t>11/17/2021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233514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C7C8BDA-5A4A-4439-91C8-C5C9475F9CA8}" type="datetimeFigureOut">
              <a:rPr lang="en-US" smtClean="0"/>
              <a:t>11/17/2021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380130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7C8BDA-5A4A-4439-91C8-C5C9475F9CA8}"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2759649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7C8BDA-5A4A-4439-91C8-C5C9475F9CA8}"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4B0CD-EFE4-4DF4-8EF3-5C715D7CADB6}" type="slidenum">
              <a:rPr lang="en-US" smtClean="0"/>
              <a:t>‹#›</a:t>
            </a:fld>
            <a:endParaRPr lang="en-US"/>
          </a:p>
        </p:txBody>
      </p:sp>
    </p:spTree>
    <p:extLst>
      <p:ext uri="{BB962C8B-B14F-4D97-AF65-F5344CB8AC3E}">
        <p14:creationId xmlns:p14="http://schemas.microsoft.com/office/powerpoint/2010/main" val="111783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11/17/2021</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11/17/2021</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C7C8BDA-5A4A-4439-91C8-C5C9475F9CA8}" type="datetimeFigureOut">
              <a:rPr lang="en-US" smtClean="0"/>
              <a:t>11/17/2021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544B0CD-EFE4-4DF4-8EF3-5C715D7CADB6}" type="slidenum">
              <a:rPr lang="en-US" smtClean="0"/>
              <a:t>‹#›</a:t>
            </a:fld>
            <a:endParaRPr lang="en-US"/>
          </a:p>
        </p:txBody>
      </p:sp>
    </p:spTree>
    <p:extLst>
      <p:ext uri="{BB962C8B-B14F-4D97-AF65-F5344CB8AC3E}">
        <p14:creationId xmlns:p14="http://schemas.microsoft.com/office/powerpoint/2010/main" val="306138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https://usccb.zoom.us/webinar/register/WN_bt7CN4N3SYaXx3EqSG7t8w" TargetMode="External"/><Relationship Id="rId5" Type="http://schemas.openxmlformats.org/officeDocument/2006/relationships/hyperlink" Target="https://mrsconnect.org/wp-content/uploads/2021/11/Staff-Mental-Health-and-Secondary-Trauma-APA-Resources.docx" TargetMode="External"/><Relationship Id="rId4" Type="http://schemas.openxmlformats.org/officeDocument/2006/relationships/hyperlink" Target="https://usccb.zoom.us/webinar/register/WN_I4NdS-nZRTue5s5VdnlJ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hyperlink" Target="https://houstonafghanhelp.org/"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32512CE-1342-45EB-862F-670FFF10EF84}"/>
              </a:ext>
            </a:extLst>
          </p:cNvPr>
          <p:cNvSpPr txBox="1"/>
          <p:nvPr/>
        </p:nvSpPr>
        <p:spPr>
          <a:xfrm>
            <a:off x="1606131" y="707757"/>
            <a:ext cx="8979739" cy="1015663"/>
          </a:xfrm>
          <a:prstGeom prst="rect">
            <a:avLst/>
          </a:prstGeom>
          <a:noFill/>
        </p:spPr>
        <p:txBody>
          <a:bodyPr wrap="square" lIns="91440" tIns="45720" rIns="91440" bIns="45720" rtlCol="0" anchor="t">
            <a:spAutoFit/>
          </a:bodyPr>
          <a:lstStyle/>
          <a:p>
            <a:pPr algn="ctr"/>
            <a:r>
              <a:rPr lang="en-US" sz="6000" b="1">
                <a:latin typeface="Open Sans"/>
                <a:ea typeface="Open Sans"/>
                <a:cs typeface="Open Sans"/>
              </a:rPr>
              <a:t>APA Network Call</a:t>
            </a: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27321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07306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10055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10308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5108" y="304842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3187059" y="2423543"/>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3379610" y="3039246"/>
            <a:ext cx="1686989" cy="276999"/>
          </a:xfrm>
          <a:prstGeom prst="rect">
            <a:avLst/>
          </a:prstGeom>
          <a:noFill/>
        </p:spPr>
        <p:txBody>
          <a:bodyPr wrap="square" lIns="91440" tIns="45720" rIns="91440" bIns="45720" rtlCol="0" anchor="t">
            <a:spAutoFit/>
          </a:bodyPr>
          <a:lstStyle/>
          <a:p>
            <a:pPr algn="ctr"/>
            <a:r>
              <a:rPr lang="en-US" sz="1200">
                <a:latin typeface="Open Sans"/>
                <a:ea typeface="Open Sans"/>
                <a:cs typeface="Open Sans"/>
              </a:rPr>
              <a:t>November 17, 2021</a:t>
            </a: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6"/>
          <a:srcRect/>
          <a:stretch>
            <a:fillRect/>
          </a:stretch>
        </p:blipFill>
        <p:spPr>
          <a:xfrm>
            <a:off x="9296542" y="2117646"/>
            <a:ext cx="829902" cy="1334174"/>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7"/>
          <a:srcRect l="958" t="958" r="2927" b="627"/>
          <a:stretch>
            <a:fillRect/>
          </a:stretch>
        </p:blipFill>
        <p:spPr>
          <a:xfrm>
            <a:off x="9382493" y="3762545"/>
            <a:ext cx="925725" cy="2848792"/>
          </a:xfrm>
          <a:prstGeom prst="rect">
            <a:avLst/>
          </a:prstGeom>
        </p:spPr>
      </p:pic>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8"/>
          <a:srcRect/>
          <a:stretch>
            <a:fillRect/>
          </a:stretch>
        </p:blipFill>
        <p:spPr>
          <a:xfrm>
            <a:off x="8336260" y="2264141"/>
            <a:ext cx="2319062" cy="2702297"/>
          </a:xfrm>
          <a:prstGeom prst="rect">
            <a:avLst/>
          </a:prstGeom>
        </p:spPr>
      </p:pic>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7" y="584287"/>
            <a:ext cx="1108463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Resources &amp; Training</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7" y="2104953"/>
            <a:ext cx="10949173" cy="419366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Aft>
                <a:spcPts val="600"/>
              </a:spcAft>
            </a:pPr>
            <a:r>
              <a:rPr lang="en-US"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APA Network Calls  - </a:t>
            </a:r>
            <a:r>
              <a:rPr lang="en-US" sz="1600" i="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4"/>
              </a:rPr>
              <a:t>R</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egister here</a:t>
            </a:r>
            <a:endParaRPr lang="en-US" sz="16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l" rtl="0" fontAlgn="base">
              <a:spcAft>
                <a:spcPts val="600"/>
              </a:spcAft>
              <a:buFont typeface="Arial" panose="020B0604020202020204" pitchFamily="34" charset="0"/>
              <a:buChar char="•"/>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December 1 (</a:t>
            </a:r>
            <a:r>
              <a:rPr lang="en-US" sz="1600" i="1">
                <a:solidFill>
                  <a:srgbClr val="000000"/>
                </a:solidFill>
                <a:latin typeface="Open Sans" panose="020B0606030504020204" pitchFamily="34" charset="0"/>
                <a:ea typeface="Open Sans" panose="020B0606030504020204" pitchFamily="34" charset="0"/>
                <a:cs typeface="Open Sans" panose="020B0606030504020204" pitchFamily="34" charset="0"/>
              </a:rPr>
              <a:t>Regularly scheduled USCCB network call December 15</a:t>
            </a: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gn="l" rtl="0" fontAlgn="base">
              <a:spcAft>
                <a:spcPts val="600"/>
              </a:spcAft>
              <a:buFont typeface="Arial" panose="020B0604020202020204" pitchFamily="34" charset="0"/>
              <a:buChar char="•"/>
            </a:pPr>
            <a:r>
              <a:rPr lang="en-US" sz="160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January 5, 19</a:t>
            </a:r>
          </a:p>
          <a:p>
            <a:pPr marL="285750" indent="-285750" algn="l" rtl="0" fontAlgn="base">
              <a:spcAft>
                <a:spcPts val="600"/>
              </a:spcAft>
              <a:buFont typeface="Arial" panose="020B0604020202020204" pitchFamily="34" charset="0"/>
              <a:buChar char="•"/>
            </a:pPr>
            <a:r>
              <a:rPr lang="en-US" sz="1600">
                <a:solidFill>
                  <a:srgbClr val="000000"/>
                </a:solidFill>
                <a:latin typeface="Open Sans" panose="020B0606030504020204" pitchFamily="34" charset="0"/>
                <a:ea typeface="Open Sans" panose="020B0606030504020204" pitchFamily="34" charset="0"/>
                <a:cs typeface="Open Sans" panose="020B0606030504020204" pitchFamily="34" charset="0"/>
              </a:rPr>
              <a:t>February 2, 16</a:t>
            </a:r>
          </a:p>
          <a:p>
            <a:pPr fontAlgn="base">
              <a:spcAft>
                <a:spcPts val="600"/>
              </a:spcAft>
            </a:pPr>
            <a:r>
              <a:rPr lang="en-US" sz="1600" b="1" i="0">
                <a:solidFill>
                  <a:srgbClr val="232333"/>
                </a:solidFill>
                <a:effectLst/>
                <a:latin typeface="Open Sans" panose="020B0606030504020204" pitchFamily="34" charset="0"/>
                <a:ea typeface="Open Sans" panose="020B0606030504020204" pitchFamily="34" charset="0"/>
                <a:cs typeface="Open Sans" panose="020B0606030504020204" pitchFamily="34" charset="0"/>
              </a:rPr>
              <a:t>Resources</a:t>
            </a:r>
          </a:p>
          <a:p>
            <a:pPr marL="285750" indent="-285750" fontAlgn="base">
              <a:spcAft>
                <a:spcPts val="600"/>
              </a:spcAft>
              <a:buFont typeface="Arial" panose="020B0604020202020204" pitchFamily="34" charset="0"/>
              <a:buChar char="•"/>
            </a:pPr>
            <a:r>
              <a:rPr lang="en-US" sz="1600" i="0">
                <a:solidFill>
                  <a:srgbClr val="232333"/>
                </a:solidFill>
                <a:effectLst/>
                <a:latin typeface="Open Sans" panose="020B0606030504020204" pitchFamily="34" charset="0"/>
                <a:ea typeface="Open Sans" panose="020B0606030504020204" pitchFamily="34" charset="0"/>
                <a:cs typeface="Open Sans" panose="020B0606030504020204" pitchFamily="34" charset="0"/>
              </a:rPr>
              <a:t>Staff </a:t>
            </a:r>
            <a:r>
              <a:rPr lang="en-US" sz="1600">
                <a:solidFill>
                  <a:srgbClr val="232333"/>
                </a:solidFill>
                <a:latin typeface="Open Sans" panose="020B0606030504020204" pitchFamily="34" charset="0"/>
                <a:ea typeface="Open Sans" panose="020B0606030504020204" pitchFamily="34" charset="0"/>
                <a:cs typeface="Open Sans" panose="020B0606030504020204" pitchFamily="34" charset="0"/>
              </a:rPr>
              <a:t>Mental Health and Secondary Trauma </a:t>
            </a:r>
            <a:r>
              <a:rPr lang="en-US" sz="1600">
                <a:solidFill>
                  <a:srgbClr val="232333"/>
                </a:solidFill>
                <a:latin typeface="Open Sans" panose="020B0606030504020204" pitchFamily="34" charset="0"/>
                <a:ea typeface="Open Sans" panose="020B0606030504020204" pitchFamily="34" charset="0"/>
                <a:cs typeface="Open Sans" panose="020B0606030504020204" pitchFamily="34" charset="0"/>
                <a:hlinkClick r:id="rId5"/>
              </a:rPr>
              <a:t>guide</a:t>
            </a:r>
            <a:endParaRPr lang="en-US" sz="1600" i="0">
              <a:solidFill>
                <a:srgbClr val="232333"/>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spcAft>
                <a:spcPts val="600"/>
              </a:spcAft>
            </a:pPr>
            <a:r>
              <a:rPr lang="en-US" sz="1600" b="1">
                <a:solidFill>
                  <a:srgbClr val="000000"/>
                </a:solidFill>
                <a:latin typeface="Open Sans" panose="020B0606030504020204" pitchFamily="34" charset="0"/>
                <a:ea typeface="Open Sans" panose="020B0606030504020204" pitchFamily="34" charset="0"/>
                <a:cs typeface="Open Sans" panose="020B0606030504020204" pitchFamily="34" charset="0"/>
              </a:rPr>
              <a:t>Webinars</a:t>
            </a:r>
          </a:p>
          <a:p>
            <a:pPr marL="285750" indent="-285750" algn="l" rtl="0" fontAlgn="base">
              <a:spcAft>
                <a:spcPts val="600"/>
              </a:spcAft>
              <a:buFont typeface="Arial" panose="020B0604020202020204" pitchFamily="34" charset="0"/>
              <a:buChar char="•"/>
            </a:pPr>
            <a:r>
              <a:rPr lang="en-US" sz="16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Community Sponsorship: Sharing Promising Practices and Lessons Learned</a:t>
            </a:r>
          </a:p>
          <a:p>
            <a:pPr marL="914400" lvl="3" indent="-285750" fontAlgn="base">
              <a:spcAft>
                <a:spcPts val="6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Thursday, December 2 @3:00pm ET</a:t>
            </a:r>
          </a:p>
          <a:p>
            <a:pPr marL="914400" lvl="3" indent="-285750" fontAlgn="base">
              <a:spcAft>
                <a:spcPts val="600"/>
              </a:spcAft>
              <a:buFont typeface="Arial" panose="020B0604020202020204" pitchFamily="34" charset="0"/>
              <a:buChar char="•"/>
            </a:pPr>
            <a:r>
              <a:rPr lang="en-US" sz="1600">
                <a:solidFill>
                  <a:srgbClr val="232333"/>
                </a:solidFill>
                <a:latin typeface="Open Sans" panose="020B0606030504020204" pitchFamily="34" charset="0"/>
                <a:ea typeface="Open Sans" panose="020B0606030504020204" pitchFamily="34" charset="0"/>
                <a:cs typeface="Open Sans" panose="020B0606030504020204" pitchFamily="34" charset="0"/>
                <a:hlinkClick r:id="rId6"/>
              </a:rPr>
              <a:t>Register here</a:t>
            </a:r>
            <a:endParaRPr lang="en-US" sz="1600">
              <a:solidFill>
                <a:srgbClr val="23233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Ribbon">
            <a:extLst>
              <a:ext uri="{FF2B5EF4-FFF2-40B4-BE49-F238E27FC236}">
                <a16:creationId xmlns:a16="http://schemas.microsoft.com/office/drawing/2014/main" id="{69EDD737-EE67-48ED-A090-131B43C3E2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7189" y="5366372"/>
            <a:ext cx="1205902" cy="1205902"/>
          </a:xfrm>
          <a:prstGeom prst="rect">
            <a:avLst/>
          </a:prstGeom>
        </p:spPr>
      </p:pic>
      <p:sp>
        <p:nvSpPr>
          <p:cNvPr id="7" name="Rectangle: Rounded Corners 6">
            <a:extLst>
              <a:ext uri="{FF2B5EF4-FFF2-40B4-BE49-F238E27FC236}">
                <a16:creationId xmlns:a16="http://schemas.microsoft.com/office/drawing/2014/main" id="{9314B571-E407-4DE2-A69A-9CA52EBA513D}"/>
              </a:ext>
            </a:extLst>
          </p:cNvPr>
          <p:cNvSpPr/>
          <p:nvPr/>
        </p:nvSpPr>
        <p:spPr>
          <a:xfrm>
            <a:off x="639558" y="1470055"/>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Tree>
    <p:custDataLst>
      <p:tags r:id="rId1"/>
    </p:custDataLst>
    <p:extLst>
      <p:ext uri="{BB962C8B-B14F-4D97-AF65-F5344CB8AC3E}">
        <p14:creationId xmlns:p14="http://schemas.microsoft.com/office/powerpoint/2010/main" val="139648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a:latin typeface="Open Sans" panose="020B0606030504020204" pitchFamily="34" charset="0"/>
                <a:ea typeface="Open Sans" panose="020B0606030504020204" pitchFamily="34" charset="0"/>
                <a:cs typeface="Open Sans" panose="020B0606030504020204" pitchFamily="34" charset="0"/>
              </a:rPr>
              <a:t>Thank you!</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496935"/>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3344410" y="3306212"/>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5246217" y="3324271"/>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7148024" y="3326804"/>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3251" y="3272147"/>
            <a:ext cx="914400" cy="9144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435577"/>
            <a:ext cx="1686989" cy="584775"/>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See you next Wednesday!</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grpSp>
        <p:nvGrpSpPr>
          <p:cNvPr id="22" name="Group 41">
            <a:extLst>
              <a:ext uri="{FF2B5EF4-FFF2-40B4-BE49-F238E27FC236}">
                <a16:creationId xmlns:a16="http://schemas.microsoft.com/office/drawing/2014/main" id="{7DA68522-4B41-46BF-A25A-727ABE64C5A4}"/>
              </a:ext>
            </a:extLst>
          </p:cNvPr>
          <p:cNvGrpSpPr/>
          <p:nvPr/>
        </p:nvGrpSpPr>
        <p:grpSpPr>
          <a:xfrm>
            <a:off x="7952757" y="3502781"/>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77168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86FDDC63-05C2-42DE-BFE5-59A8A9CA4CE2}"/>
              </a:ext>
            </a:extLst>
          </p:cNvPr>
          <p:cNvSpPr txBox="1"/>
          <p:nvPr/>
        </p:nvSpPr>
        <p:spPr>
          <a:xfrm>
            <a:off x="1027794" y="787400"/>
            <a:ext cx="101364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Open Sans"/>
              </a:rPr>
              <a:t>USCCB Network Arrivals Update</a:t>
            </a:r>
            <a:endParaRPr lang="en-US" sz="1600"/>
          </a:p>
        </p:txBody>
      </p:sp>
      <p:graphicFrame>
        <p:nvGraphicFramePr>
          <p:cNvPr id="4" name="Table 3">
            <a:extLst>
              <a:ext uri="{FF2B5EF4-FFF2-40B4-BE49-F238E27FC236}">
                <a16:creationId xmlns:a16="http://schemas.microsoft.com/office/drawing/2014/main" id="{68106267-963B-4BC3-8A36-59D6A9871E46}"/>
              </a:ext>
            </a:extLst>
          </p:cNvPr>
          <p:cNvGraphicFramePr>
            <a:graphicFrameLocks noGrp="1"/>
          </p:cNvGraphicFramePr>
          <p:nvPr>
            <p:extLst>
              <p:ext uri="{D42A27DB-BD31-4B8C-83A1-F6EECF244321}">
                <p14:modId xmlns:p14="http://schemas.microsoft.com/office/powerpoint/2010/main" val="3208001382"/>
              </p:ext>
            </p:extLst>
          </p:nvPr>
        </p:nvGraphicFramePr>
        <p:xfrm>
          <a:off x="985344" y="1642241"/>
          <a:ext cx="10269498" cy="4326001"/>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735924825"/>
                    </a:ext>
                  </a:extLst>
                </a:gridCol>
                <a:gridCol w="1907946">
                  <a:extLst>
                    <a:ext uri="{9D8B030D-6E8A-4147-A177-3AD203B41FA5}">
                      <a16:colId xmlns:a16="http://schemas.microsoft.com/office/drawing/2014/main" val="3612969139"/>
                    </a:ext>
                  </a:extLst>
                </a:gridCol>
                <a:gridCol w="2646552">
                  <a:extLst>
                    <a:ext uri="{9D8B030D-6E8A-4147-A177-3AD203B41FA5}">
                      <a16:colId xmlns:a16="http://schemas.microsoft.com/office/drawing/2014/main" val="1190508251"/>
                    </a:ext>
                  </a:extLst>
                </a:gridCol>
              </a:tblGrid>
              <a:tr h="434281">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Weekly APA Pipeline Stats</a:t>
                      </a:r>
                    </a:p>
                  </a:txBody>
                  <a:tcPr marL="0" marR="0" marT="0" marB="0" anchor="ctr"/>
                </a:tc>
                <a:tc>
                  <a:txBody>
                    <a:bodyPr/>
                    <a:lstStyle/>
                    <a:p>
                      <a:pPr algn="ctr"/>
                      <a:r>
                        <a:rPr lang="en-US">
                          <a:effectLst/>
                          <a:latin typeface="Open Sans" panose="020B0606030504020204" pitchFamily="34" charset="0"/>
                          <a:ea typeface="Open Sans" panose="020B0606030504020204" pitchFamily="34" charset="0"/>
                          <a:cs typeface="Open Sans" panose="020B0606030504020204" pitchFamily="34" charset="0"/>
                        </a:rPr>
                        <a:t>As of 11/10/2021​</a:t>
                      </a:r>
                    </a:p>
                  </a:txBody>
                  <a:tcPr marL="0" marR="0" marT="0" marB="0" anchor="ctr"/>
                </a:tc>
                <a:tc>
                  <a:txBody>
                    <a:bodyPr/>
                    <a:lstStyle/>
                    <a:p>
                      <a:pPr algn="ctr"/>
                      <a:r>
                        <a:rPr lang="en-US">
                          <a:effectLst/>
                          <a:latin typeface="Open Sans" panose="020B0606030504020204" pitchFamily="34" charset="0"/>
                          <a:ea typeface="Open Sans" panose="020B0606030504020204" pitchFamily="34" charset="0"/>
                          <a:cs typeface="Open Sans" panose="020B0606030504020204" pitchFamily="34" charset="0"/>
                        </a:rPr>
                        <a:t>As of 11/17/2021​</a:t>
                      </a:r>
                    </a:p>
                  </a:txBody>
                  <a:tcPr marL="0" marR="0" marT="0" marB="0" anchor="ctr"/>
                </a:tc>
                <a:extLst>
                  <a:ext uri="{0D108BD9-81ED-4DB2-BD59-A6C34878D82A}">
                    <a16:rowId xmlns:a16="http://schemas.microsoft.com/office/drawing/2014/main" val="801200714"/>
                  </a:ext>
                </a:extLst>
              </a:tr>
              <a:tr h="57904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Current USCCB APA Capacity​</a:t>
                      </a: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11,030 ind.</a:t>
                      </a:r>
                    </a:p>
                  </a:txBody>
                  <a:tcPr marL="0" marR="0" marT="0" marB="0" anchor="ctr"/>
                </a:tc>
                <a:tc>
                  <a:txBody>
                    <a:bodyPr/>
                    <a:lstStyle/>
                    <a:p>
                      <a:pPr lvl="0" algn="ctr">
                        <a:buNone/>
                      </a:pPr>
                      <a:r>
                        <a:rPr lang="en-US" sz="1800">
                          <a:effectLst/>
                          <a:latin typeface="Open Sans" panose="020B0606030504020204" pitchFamily="34" charset="0"/>
                          <a:ea typeface="Open Sans" panose="020B0606030504020204" pitchFamily="34" charset="0"/>
                          <a:cs typeface="Open Sans" panose="020B0606030504020204" pitchFamily="34" charset="0"/>
                        </a:rPr>
                        <a:t>11,030 ind.</a:t>
                      </a:r>
                    </a:p>
                  </a:txBody>
                  <a:tcPr marL="0" marR="0" marT="0" marB="0" anchor="b"/>
                </a:tc>
                <a:extLst>
                  <a:ext uri="{0D108BD9-81ED-4DB2-BD59-A6C34878D82A}">
                    <a16:rowId xmlns:a16="http://schemas.microsoft.com/office/drawing/2014/main" val="2659362177"/>
                  </a:ext>
                </a:extLst>
              </a:tr>
              <a:tr h="57904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Total USCCB APA Individuals Assured​</a:t>
                      </a: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7,295 ind.</a:t>
                      </a:r>
                      <a:r>
                        <a:rPr lang="en-US" sz="1800">
                          <a:effectLst/>
                          <a:latin typeface="Open Sans" panose="020B0606030504020204" pitchFamily="34" charset="0"/>
                          <a:ea typeface="Open Sans" panose="020B0606030504020204" pitchFamily="34" charset="0"/>
                          <a:cs typeface="Open Sans" panose="020B0606030504020204" pitchFamily="34" charset="0"/>
                        </a:rPr>
                        <a:t>​</a:t>
                      </a:r>
                      <a:endParaRPr lang="en-US" sz="1800">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tc>
                <a:tc>
                  <a:txBody>
                    <a:bodyPr/>
                    <a:lstStyle/>
                    <a:p>
                      <a:pPr algn="ctr"/>
                      <a:r>
                        <a:rPr lang="en-US" sz="1800">
                          <a:effectLst/>
                          <a:latin typeface="Open Sans" panose="020B0606030504020204" pitchFamily="34" charset="0"/>
                          <a:ea typeface="Open Sans" panose="020B0606030504020204" pitchFamily="34" charset="0"/>
                          <a:cs typeface="Open Sans" panose="020B0606030504020204" pitchFamily="34" charset="0"/>
                        </a:rPr>
                        <a:t>9,425 ind. (cumulative)</a:t>
                      </a:r>
                    </a:p>
                  </a:txBody>
                  <a:tcPr marL="0" marR="0" marT="0" marB="0" anchor="b"/>
                </a:tc>
                <a:extLst>
                  <a:ext uri="{0D108BD9-81ED-4DB2-BD59-A6C34878D82A}">
                    <a16:rowId xmlns:a16="http://schemas.microsoft.com/office/drawing/2014/main" val="4207632157"/>
                  </a:ext>
                </a:extLst>
              </a:tr>
              <a:tr h="75259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Total APA Individuals Selected by USCCB, Awaiting Assurance</a:t>
                      </a:r>
                    </a:p>
                  </a:txBody>
                  <a:tcPr marL="0" marR="0" marT="0" marB="0" anchor="ctr"/>
                </a:tc>
                <a:tc>
                  <a:txBody>
                    <a:bodyPr/>
                    <a:lstStyle/>
                    <a:p>
                      <a:pPr lvl="0" algn="ctr">
                        <a:lnSpc>
                          <a:spcPct val="100000"/>
                        </a:lnSpc>
                        <a:spcBef>
                          <a:spcPts val="0"/>
                        </a:spcBef>
                        <a:spcAft>
                          <a:spcPts val="0"/>
                        </a:spcAft>
                        <a:buNone/>
                      </a:pPr>
                      <a:r>
                        <a:rPr lang="en-US" sz="1800" b="0" i="0" u="none" strike="noStrike" noProof="0">
                          <a:latin typeface="Open Sans" panose="020B0606030504020204" pitchFamily="34" charset="0"/>
                          <a:ea typeface="Open Sans" panose="020B0606030504020204" pitchFamily="34" charset="0"/>
                          <a:cs typeface="Open Sans" panose="020B0606030504020204" pitchFamily="34" charset="0"/>
                        </a:rPr>
                        <a:t>3,834 ind. </a:t>
                      </a:r>
                    </a:p>
                    <a:p>
                      <a:pPr lvl="0" algn="ctr">
                        <a:buNone/>
                      </a:pPr>
                      <a:endParaRPr lang="en-US" sz="1800">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tc>
                <a:tc>
                  <a:txBody>
                    <a:bodyPr/>
                    <a:lstStyle/>
                    <a:p>
                      <a:pPr lvl="0" algn="ctr">
                        <a:lnSpc>
                          <a:spcPct val="100000"/>
                        </a:lnSpc>
                        <a:spcBef>
                          <a:spcPts val="0"/>
                        </a:spcBef>
                        <a:spcAft>
                          <a:spcPts val="0"/>
                        </a:spcAft>
                        <a:buNone/>
                      </a:pP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1,764 ind.</a:t>
                      </a:r>
                    </a:p>
                    <a:p>
                      <a:pPr lvl="0" algn="ctr">
                        <a:buNone/>
                      </a:pPr>
                      <a:endParaRPr lang="en-US" sz="18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tc>
                <a:extLst>
                  <a:ext uri="{0D108BD9-81ED-4DB2-BD59-A6C34878D82A}">
                    <a16:rowId xmlns:a16="http://schemas.microsoft.com/office/drawing/2014/main" val="3173531623"/>
                  </a:ext>
                </a:extLst>
              </a:tr>
              <a:tr h="57904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APA Individuals Traveled to Final Destination​</a:t>
                      </a: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4,045 ind.</a:t>
                      </a: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a:effectLst/>
                          <a:latin typeface="Open Sans" panose="020B0606030504020204" pitchFamily="34" charset="0"/>
                          <a:ea typeface="Open Sans" panose="020B0606030504020204" pitchFamily="34" charset="0"/>
                          <a:cs typeface="Open Sans" panose="020B0606030504020204" pitchFamily="34" charset="0"/>
                        </a:rPr>
                        <a:t>4,957 ind. (45% of capacity)</a:t>
                      </a:r>
                    </a:p>
                  </a:txBody>
                  <a:tcPr marL="0" marR="0" marT="0" marB="0" anchor="b"/>
                </a:tc>
                <a:extLst>
                  <a:ext uri="{0D108BD9-81ED-4DB2-BD59-A6C34878D82A}">
                    <a16:rowId xmlns:a16="http://schemas.microsoft.com/office/drawing/2014/main" val="1324320997"/>
                  </a:ext>
                </a:extLst>
              </a:tr>
              <a:tr h="57904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Total Assured Not Traveled​</a:t>
                      </a:r>
                    </a:p>
                  </a:txBody>
                  <a:tcPr marL="0" marR="0" marT="0" marB="0" anchor="ctr"/>
                </a:tc>
                <a:tc>
                  <a:txBody>
                    <a:bodyPr/>
                    <a:lstStyle/>
                    <a:p>
                      <a:pPr algn="ct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3,250 ind. </a:t>
                      </a:r>
                      <a:endParaRPr lang="en-US" sz="1800">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a:effectLst/>
                          <a:latin typeface="Open Sans" panose="020B0606030504020204" pitchFamily="34" charset="0"/>
                          <a:ea typeface="Open Sans" panose="020B0606030504020204" pitchFamily="34" charset="0"/>
                          <a:cs typeface="Open Sans" panose="020B0606030504020204" pitchFamily="34" charset="0"/>
                        </a:rPr>
                        <a:t>4,484 ind.</a:t>
                      </a:r>
                    </a:p>
                  </a:txBody>
                  <a:tcPr marL="0" marR="0" marT="0" marB="0" anchor="b"/>
                </a:tc>
                <a:extLst>
                  <a:ext uri="{0D108BD9-81ED-4DB2-BD59-A6C34878D82A}">
                    <a16:rowId xmlns:a16="http://schemas.microsoft.com/office/drawing/2014/main" val="604114142"/>
                  </a:ext>
                </a:extLst>
              </a:tr>
              <a:tr h="579042">
                <a:tc>
                  <a:txBody>
                    <a:bodyPr/>
                    <a:lstStyle/>
                    <a:p>
                      <a:r>
                        <a:rPr lang="en-US">
                          <a:effectLst/>
                          <a:latin typeface="Open Sans" panose="020B0606030504020204" pitchFamily="34" charset="0"/>
                          <a:ea typeface="Open Sans" panose="020B0606030504020204" pitchFamily="34" charset="0"/>
                          <a:cs typeface="Open Sans" panose="020B0606030504020204" pitchFamily="34" charset="0"/>
                        </a:rPr>
                        <a:t> Ready for Departure​</a:t>
                      </a:r>
                    </a:p>
                  </a:txBody>
                  <a:tcPr marL="0" marR="0" marT="0" marB="0" anchor="ctr"/>
                </a:tc>
                <a:tc>
                  <a:txBody>
                    <a:bodyPr/>
                    <a:lstStyle/>
                    <a:p>
                      <a:pPr algn="ctr"/>
                      <a:endParaRPr lang="en-US" sz="1800">
                        <a:effectLst/>
                        <a:latin typeface="Open Sans" panose="020B0606030504020204" pitchFamily="34" charset="0"/>
                        <a:ea typeface="Open Sans" panose="020B0606030504020204" pitchFamily="34" charset="0"/>
                        <a:cs typeface="Open Sans" panose="020B0606030504020204" pitchFamily="34" charset="0"/>
                      </a:endParaRPr>
                    </a:p>
                    <a:p>
                      <a:pPr lvl="0" algn="ctr">
                        <a:buNone/>
                      </a:pPr>
                      <a:r>
                        <a:rPr lang="en-US" sz="1800" b="0" i="0" u="none" strike="noStrike" noProof="0">
                          <a:effectLst/>
                          <a:latin typeface="Open Sans" panose="020B0606030504020204" pitchFamily="34" charset="0"/>
                          <a:ea typeface="Open Sans" panose="020B0606030504020204" pitchFamily="34" charset="0"/>
                          <a:cs typeface="Open Sans" panose="020B0606030504020204" pitchFamily="34" charset="0"/>
                        </a:rPr>
                        <a:t>1,016 ind. </a:t>
                      </a:r>
                      <a:endParaRPr lang="en-US" sz="1800">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tc>
                <a:tc>
                  <a:txBody>
                    <a:bodyPr/>
                    <a:lstStyle/>
                    <a:p>
                      <a:pPr algn="ctr"/>
                      <a:r>
                        <a:rPr lang="en-US" sz="1800">
                          <a:effectLst/>
                          <a:latin typeface="Open Sans" panose="020B0606030504020204" pitchFamily="34" charset="0"/>
                          <a:ea typeface="Open Sans" panose="020B0606030504020204" pitchFamily="34" charset="0"/>
                          <a:cs typeface="Open Sans" panose="020B0606030504020204" pitchFamily="34" charset="0"/>
                        </a:rPr>
                        <a:t>1,960 ind.</a:t>
                      </a:r>
                    </a:p>
                  </a:txBody>
                  <a:tcPr marL="0" marR="0" marT="0" marB="0" anchor="b"/>
                </a:tc>
                <a:extLst>
                  <a:ext uri="{0D108BD9-81ED-4DB2-BD59-A6C34878D82A}">
                    <a16:rowId xmlns:a16="http://schemas.microsoft.com/office/drawing/2014/main" val="3696243190"/>
                  </a:ext>
                </a:extLst>
              </a:tr>
            </a:tbl>
          </a:graphicData>
        </a:graphic>
      </p:graphicFrame>
    </p:spTree>
    <p:custDataLst>
      <p:tags r:id="rId1"/>
    </p:custDataLst>
    <p:extLst>
      <p:ext uri="{BB962C8B-B14F-4D97-AF65-F5344CB8AC3E}">
        <p14:creationId xmlns:p14="http://schemas.microsoft.com/office/powerpoint/2010/main" val="190370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28FAFA-2A49-439E-A410-091591BE2634}"/>
              </a:ext>
            </a:extLst>
          </p:cNvPr>
          <p:cNvSpPr/>
          <p:nvPr/>
        </p:nvSpPr>
        <p:spPr>
          <a:xfrm>
            <a:off x="633227" y="2192784"/>
            <a:ext cx="10949173" cy="425240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Total Number of Evacuees: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84,128</a:t>
            </a: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Total Afghan Parolees (including SIV applicants):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69,870</a:t>
            </a:r>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Evacuees at Lily Pads: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2,630</a:t>
            </a: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Evacuees at Safe Havens: </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46,259</a:t>
            </a: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Departures from Safe Havens: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35,252</a:t>
            </a: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Total Affiliate Arrivals: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19,314</a:t>
            </a: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Total Assurances:</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  26,319</a:t>
            </a:r>
          </a:p>
          <a:p>
            <a:pPr marL="285750" indent="-285750">
              <a:spcAft>
                <a:spcPts val="1200"/>
              </a:spcAft>
              <a:buFont typeface="Arial" panose="020B0604020202020204" pitchFamily="34" charset="0"/>
              <a:buChar char="•"/>
            </a:pP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Total Ready for Departure From Bases:  </a:t>
            </a: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9,672</a:t>
            </a:r>
            <a:endParaRPr lang="en-US" b="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7A56612F-1A0B-4D7C-AEB3-7A7121E3D0E1}"/>
              </a:ext>
            </a:extLst>
          </p:cNvPr>
          <p:cNvSpPr/>
          <p:nvPr/>
        </p:nvSpPr>
        <p:spPr>
          <a:xfrm>
            <a:off x="639558" y="1470055"/>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633227" y="584287"/>
            <a:ext cx="11084639"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APA Statistics</a:t>
            </a:r>
            <a:endParaRPr lang="en-US" sz="4400" b="1">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78073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28FAFA-2A49-439E-A410-091591BE2634}"/>
              </a:ext>
            </a:extLst>
          </p:cNvPr>
          <p:cNvSpPr/>
          <p:nvPr/>
        </p:nvSpPr>
        <p:spPr>
          <a:xfrm>
            <a:off x="633227" y="2192784"/>
            <a:ext cx="10949173" cy="425240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fontAlgn="base">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With almost all cases assured, Refugee Processing Center working on a travel schedule for all APA cases</a:t>
            </a: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Safe Haven closures:</a:t>
            </a:r>
          </a:p>
          <a:p>
            <a:pPr marL="800100" lvl="1"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Last group of Afghan nationals departing Fort Lee today</a:t>
            </a:r>
          </a:p>
          <a:p>
            <a:pPr marL="800100" lvl="1"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Fort Bliss and Quantico to be emptied out by 2nd week in December</a:t>
            </a:r>
          </a:p>
          <a:p>
            <a:pPr marL="800100" lvl="1"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Atterbury, Pickett, and Holloman to be emptied out in Dec-Jan</a:t>
            </a:r>
          </a:p>
          <a:p>
            <a:pPr marL="800100" lvl="1" indent="-342900">
              <a:spcAft>
                <a:spcPts val="1200"/>
              </a:spcAft>
              <a:buFont typeface="Arial"/>
              <a:buChar char="•"/>
            </a:pPr>
            <a:r>
              <a:rPr lang="en-US">
                <a:solidFill>
                  <a:srgbClr val="000000"/>
                </a:solidFill>
                <a:latin typeface="Open Sans" panose="020B0606030504020204" pitchFamily="34" charset="0"/>
                <a:ea typeface="Open Sans" panose="020B0606030504020204" pitchFamily="34" charset="0"/>
                <a:cs typeface="Open Sans" panose="020B0606030504020204" pitchFamily="34" charset="0"/>
              </a:rPr>
              <a:t>Fort Dix and Fort McCoy to be emptied out in February</a:t>
            </a:r>
          </a:p>
          <a:p>
            <a:pPr marL="285750" indent="-28575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a:buChar char="•"/>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200"/>
              </a:spcAft>
              <a:buFont typeface="Arial"/>
              <a:buChar char="•"/>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7A56612F-1A0B-4D7C-AEB3-7A7121E3D0E1}"/>
              </a:ext>
            </a:extLst>
          </p:cNvPr>
          <p:cNvSpPr/>
          <p:nvPr/>
        </p:nvSpPr>
        <p:spPr>
          <a:xfrm>
            <a:off x="639558" y="1470055"/>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633227" y="584287"/>
            <a:ext cx="11084639" cy="769441"/>
          </a:xfrm>
          <a:prstGeom prst="rect">
            <a:avLst/>
          </a:prstGeom>
          <a:noFill/>
        </p:spPr>
        <p:txBody>
          <a:bodyPr wrap="square" lIns="91440" tIns="45720" rIns="91440" bIns="45720" rtlCol="0" anchor="t">
            <a:spAutoFit/>
          </a:bodyPr>
          <a:lstStyle/>
          <a:p>
            <a:r>
              <a:rPr lang="en-US" sz="4400" b="1">
                <a:latin typeface="Open Sans"/>
                <a:ea typeface="Open Sans"/>
                <a:cs typeface="Open Sans"/>
              </a:rPr>
              <a:t>APA Travel Plans</a:t>
            </a:r>
            <a:endParaRPr lang="en-US" sz="4400" b="1">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77323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28FAFA-2A49-439E-A410-091591BE2634}"/>
              </a:ext>
            </a:extLst>
          </p:cNvPr>
          <p:cNvSpPr/>
          <p:nvPr/>
        </p:nvSpPr>
        <p:spPr>
          <a:xfrm>
            <a:off x="633227" y="2192784"/>
            <a:ext cx="10949173" cy="425240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SSA Updates</a:t>
            </a: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PRM has shared that IOM expects to mail the vast majority of outstanding SS cards during the last week of November through the first week of December. If you need urgent receipts of application in the meantime, connect with your local SSA. </a:t>
            </a:r>
          </a:p>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Housing on Demand</a:t>
            </a: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PRM is working with General Services Administration (GSA) on a program called Housing on Demand. GSA will work to secure extended stay and executive suite type of temporary housing as a last resort to support RA’s. PRM is working with an initial list of 36 cities for this program. USCCB will share details and next steps as soon as we receive them. </a:t>
            </a:r>
          </a:p>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APA Award</a:t>
            </a: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USCCB’s updated APA award was received today. The full Capacity Development Funding request that was submitted was approved. We will be working over the next few days to get award letters out to all agencies.</a:t>
            </a:r>
          </a:p>
        </p:txBody>
      </p:sp>
      <p:sp>
        <p:nvSpPr>
          <p:cNvPr id="8" name="Rectangle: Rounded Corners 7">
            <a:extLst>
              <a:ext uri="{FF2B5EF4-FFF2-40B4-BE49-F238E27FC236}">
                <a16:creationId xmlns:a16="http://schemas.microsoft.com/office/drawing/2014/main" id="{7A56612F-1A0B-4D7C-AEB3-7A7121E3D0E1}"/>
              </a:ext>
            </a:extLst>
          </p:cNvPr>
          <p:cNvSpPr/>
          <p:nvPr/>
        </p:nvSpPr>
        <p:spPr>
          <a:xfrm>
            <a:off x="639558" y="1470055"/>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633227" y="584287"/>
            <a:ext cx="1108463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Informational Update</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Information">
            <a:extLst>
              <a:ext uri="{FF2B5EF4-FFF2-40B4-BE49-F238E27FC236}">
                <a16:creationId xmlns:a16="http://schemas.microsoft.com/office/drawing/2014/main" id="{610EBC2F-A3EF-481C-8AF0-55A4D2B5D4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553" y="185250"/>
            <a:ext cx="1226642" cy="1226642"/>
          </a:xfrm>
          <a:prstGeom prst="rect">
            <a:avLst/>
          </a:prstGeom>
        </p:spPr>
      </p:pic>
    </p:spTree>
    <p:custDataLst>
      <p:tags r:id="rId1"/>
    </p:custDataLst>
    <p:extLst>
      <p:ext uri="{BB962C8B-B14F-4D97-AF65-F5344CB8AC3E}">
        <p14:creationId xmlns:p14="http://schemas.microsoft.com/office/powerpoint/2010/main" val="256158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328FAFA-2A49-439E-A410-091591BE2634}"/>
              </a:ext>
            </a:extLst>
          </p:cNvPr>
          <p:cNvSpPr/>
          <p:nvPr/>
        </p:nvSpPr>
        <p:spPr>
          <a:xfrm>
            <a:off x="633227" y="2192784"/>
            <a:ext cx="10949173" cy="425240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MRIS APA Build</a:t>
            </a: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MRIS team is in the final stages of testing the APA build </a:t>
            </a:r>
          </a:p>
          <a:p>
            <a:pPr marL="0" marR="0">
              <a:lnSpc>
                <a:spcPct val="107000"/>
              </a:lnSpc>
              <a:spcBef>
                <a:spcPts val="0"/>
              </a:spcBef>
              <a:spcAft>
                <a:spcPts val="800"/>
              </a:spcAft>
            </a:pPr>
            <a:endParaRPr lang="en-US" sz="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Post-arrival transfers</a:t>
            </a: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Please reach out to your site’s pre-arrival case manager (PACM) to see if transfer is possible on a case-by-case basis. For walk-in APA cases transfers are allowable if the original assurance agency agrees to the transfer. For non-walk-in cases (e.g., clients who out-migrated during their service period) transfer is unlikely.</a:t>
            </a:r>
          </a:p>
          <a:p>
            <a:pPr marL="0" marR="0">
              <a:lnSpc>
                <a:spcPct val="107000"/>
              </a:lnSpc>
              <a:spcBef>
                <a:spcPts val="0"/>
              </a:spcBef>
              <a:spcAft>
                <a:spcPts val="800"/>
              </a:spcAft>
            </a:pPr>
            <a:endParaRPr lang="en-US" sz="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Guest Speaker</a:t>
            </a:r>
            <a:endPar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5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Ardiane Ademi from Catholic Charities Archdiocese of Galveston-Houston will share about her team’s experience with the APA program and various challenges they’ve worked to overcome over the past few months.</a:t>
            </a:r>
          </a:p>
        </p:txBody>
      </p:sp>
      <p:sp>
        <p:nvSpPr>
          <p:cNvPr id="8" name="Rectangle: Rounded Corners 7">
            <a:extLst>
              <a:ext uri="{FF2B5EF4-FFF2-40B4-BE49-F238E27FC236}">
                <a16:creationId xmlns:a16="http://schemas.microsoft.com/office/drawing/2014/main" id="{7A56612F-1A0B-4D7C-AEB3-7A7121E3D0E1}"/>
              </a:ext>
            </a:extLst>
          </p:cNvPr>
          <p:cNvSpPr/>
          <p:nvPr/>
        </p:nvSpPr>
        <p:spPr>
          <a:xfrm>
            <a:off x="639558" y="1470055"/>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633227" y="584287"/>
            <a:ext cx="1108463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Informational Update</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6022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D64445-403E-4BC2-AA09-CF61A6AE6E88}"/>
              </a:ext>
            </a:extLst>
          </p:cNvPr>
          <p:cNvSpPr>
            <a:spLocks noGrp="1"/>
          </p:cNvSpPr>
          <p:nvPr>
            <p:ph type="ctrTitle"/>
          </p:nvPr>
        </p:nvSpPr>
        <p:spPr>
          <a:xfrm>
            <a:off x="1069848" y="3908245"/>
            <a:ext cx="10210862" cy="1326227"/>
          </a:xfrm>
        </p:spPr>
        <p:txBody>
          <a:bodyPr>
            <a:normAutofit/>
          </a:bodyPr>
          <a:lstStyle/>
          <a:p>
            <a:r>
              <a:rPr lang="en-US" sz="4100"/>
              <a:t>Catholic Charities of the Archdiocese of Galveston-Houston</a:t>
            </a:r>
          </a:p>
        </p:txBody>
      </p:sp>
      <p:sp>
        <p:nvSpPr>
          <p:cNvPr id="3" name="Subtitle 2">
            <a:extLst>
              <a:ext uri="{FF2B5EF4-FFF2-40B4-BE49-F238E27FC236}">
                <a16:creationId xmlns:a16="http://schemas.microsoft.com/office/drawing/2014/main" id="{F4B5B97A-5214-4D79-9951-82C7CA21766B}"/>
              </a:ext>
            </a:extLst>
          </p:cNvPr>
          <p:cNvSpPr>
            <a:spLocks noGrp="1"/>
          </p:cNvSpPr>
          <p:nvPr>
            <p:ph type="subTitle" idx="1"/>
          </p:nvPr>
        </p:nvSpPr>
        <p:spPr>
          <a:xfrm>
            <a:off x="1100014" y="5234473"/>
            <a:ext cx="10180696" cy="667414"/>
          </a:xfrm>
        </p:spPr>
        <p:txBody>
          <a:bodyPr>
            <a:normAutofit/>
          </a:bodyPr>
          <a:lstStyle/>
          <a:p>
            <a:r>
              <a:rPr lang="en-US"/>
              <a:t>Afghan Placement and Assistance Program</a:t>
            </a:r>
          </a:p>
        </p:txBody>
      </p:sp>
      <p:pic>
        <p:nvPicPr>
          <p:cNvPr id="5" name="Picture 4" descr="A close-up of a sign&#10;&#10;Description automatically generated with low confidence">
            <a:extLst>
              <a:ext uri="{FF2B5EF4-FFF2-40B4-BE49-F238E27FC236}">
                <a16:creationId xmlns:a16="http://schemas.microsoft.com/office/drawing/2014/main" id="{E9A53051-80A9-4D8D-AAB4-5745A6AFA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49" y="894015"/>
            <a:ext cx="10333061" cy="1963648"/>
          </a:xfrm>
          <a:prstGeom prst="rect">
            <a:avLst/>
          </a:prstGeom>
        </p:spPr>
      </p:pic>
    </p:spTree>
    <p:custDataLst>
      <p:tags r:id="rId1"/>
    </p:custDataLst>
    <p:extLst>
      <p:ext uri="{BB962C8B-B14F-4D97-AF65-F5344CB8AC3E}">
        <p14:creationId xmlns:p14="http://schemas.microsoft.com/office/powerpoint/2010/main" val="206832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C579-281C-4AA4-BC77-BB957DC28833}"/>
              </a:ext>
            </a:extLst>
          </p:cNvPr>
          <p:cNvSpPr>
            <a:spLocks noGrp="1"/>
          </p:cNvSpPr>
          <p:nvPr>
            <p:ph type="title"/>
          </p:nvPr>
        </p:nvSpPr>
        <p:spPr>
          <a:xfrm>
            <a:off x="252919" y="1123837"/>
            <a:ext cx="1926863" cy="4601183"/>
          </a:xfrm>
        </p:spPr>
        <p:txBody>
          <a:bodyPr>
            <a:normAutofit/>
          </a:bodyPr>
          <a:lstStyle/>
          <a:p>
            <a:r>
              <a:rPr lang="en-US"/>
              <a:t>APA Program</a:t>
            </a:r>
            <a:br>
              <a:rPr lang="en-US"/>
            </a:br>
            <a:r>
              <a:rPr lang="en-US"/>
              <a:t>Overview</a:t>
            </a:r>
          </a:p>
        </p:txBody>
      </p:sp>
      <p:pic>
        <p:nvPicPr>
          <p:cNvPr id="5" name="Picture 4">
            <a:extLst>
              <a:ext uri="{FF2B5EF4-FFF2-40B4-BE49-F238E27FC236}">
                <a16:creationId xmlns:a16="http://schemas.microsoft.com/office/drawing/2014/main" id="{E712E713-638C-4D10-AAE7-82A467D2FBA9}"/>
              </a:ext>
            </a:extLst>
          </p:cNvPr>
          <p:cNvPicPr>
            <a:picLocks noChangeAspect="1"/>
          </p:cNvPicPr>
          <p:nvPr/>
        </p:nvPicPr>
        <p:blipFill>
          <a:blip r:embed="rId3"/>
          <a:stretch>
            <a:fillRect/>
          </a:stretch>
        </p:blipFill>
        <p:spPr>
          <a:xfrm>
            <a:off x="8248189" y="3504142"/>
            <a:ext cx="2757294" cy="2591857"/>
          </a:xfrm>
          <a:prstGeom prst="rect">
            <a:avLst/>
          </a:prstGeom>
        </p:spPr>
      </p:pic>
      <p:pic>
        <p:nvPicPr>
          <p:cNvPr id="6" name="Picture 5">
            <a:extLst>
              <a:ext uri="{FF2B5EF4-FFF2-40B4-BE49-F238E27FC236}">
                <a16:creationId xmlns:a16="http://schemas.microsoft.com/office/drawing/2014/main" id="{E7F24929-4C60-42A4-BD5D-3B61D12B77AE}"/>
              </a:ext>
            </a:extLst>
          </p:cNvPr>
          <p:cNvPicPr>
            <a:picLocks noChangeAspect="1"/>
          </p:cNvPicPr>
          <p:nvPr/>
        </p:nvPicPr>
        <p:blipFill>
          <a:blip r:embed="rId4"/>
          <a:stretch>
            <a:fillRect/>
          </a:stretch>
        </p:blipFill>
        <p:spPr>
          <a:xfrm>
            <a:off x="8248188" y="761999"/>
            <a:ext cx="2757293" cy="2595297"/>
          </a:xfrm>
          <a:prstGeom prst="rect">
            <a:avLst/>
          </a:prstGeom>
        </p:spPr>
      </p:pic>
      <p:sp>
        <p:nvSpPr>
          <p:cNvPr id="3" name="Content Placeholder 2">
            <a:extLst>
              <a:ext uri="{FF2B5EF4-FFF2-40B4-BE49-F238E27FC236}">
                <a16:creationId xmlns:a16="http://schemas.microsoft.com/office/drawing/2014/main" id="{330A07D5-B5E0-4AED-99DA-E221294FEBB9}"/>
              </a:ext>
            </a:extLst>
          </p:cNvPr>
          <p:cNvSpPr>
            <a:spLocks noGrp="1"/>
          </p:cNvSpPr>
          <p:nvPr>
            <p:ph idx="1"/>
          </p:nvPr>
        </p:nvSpPr>
        <p:spPr>
          <a:xfrm>
            <a:off x="2179782" y="110836"/>
            <a:ext cx="5994400" cy="6747165"/>
          </a:xfrm>
          <a:solidFill>
            <a:schemeClr val="bg1"/>
          </a:solidFill>
        </p:spPr>
        <p:txBody>
          <a:bodyPr>
            <a:noAutofit/>
          </a:bodyPr>
          <a:lstStyle/>
          <a:p>
            <a:endParaRPr lang="en-US" sz="1400"/>
          </a:p>
          <a:p>
            <a:pPr>
              <a:spcBef>
                <a:spcPts val="0"/>
              </a:spcBef>
              <a:spcAft>
                <a:spcPts val="600"/>
              </a:spcAft>
            </a:pPr>
            <a:r>
              <a:rPr lang="en-US" sz="1400"/>
              <a:t>Houston Refugee Consortium to resettle 4,000 Afghan Parolees</a:t>
            </a:r>
          </a:p>
          <a:p>
            <a:pPr>
              <a:spcBef>
                <a:spcPts val="0"/>
              </a:spcBef>
              <a:spcAft>
                <a:spcPts val="600"/>
              </a:spcAft>
            </a:pPr>
            <a:r>
              <a:rPr lang="en-US" sz="1400"/>
              <a:t>Support of Senior Management</a:t>
            </a:r>
          </a:p>
          <a:p>
            <a:pPr>
              <a:spcBef>
                <a:spcPts val="0"/>
              </a:spcBef>
              <a:spcAft>
                <a:spcPts val="600"/>
              </a:spcAft>
            </a:pPr>
            <a:r>
              <a:rPr lang="en-US" sz="1400"/>
              <a:t>Resettlement of 124 NYT staff and their families from Kabul Bureau </a:t>
            </a:r>
          </a:p>
          <a:p>
            <a:pPr>
              <a:spcBef>
                <a:spcPts val="0"/>
              </a:spcBef>
              <a:spcAft>
                <a:spcPts val="600"/>
              </a:spcAft>
            </a:pPr>
            <a:r>
              <a:rPr lang="en-US" sz="1400"/>
              <a:t>Staff Structure </a:t>
            </a:r>
          </a:p>
          <a:p>
            <a:pPr lvl="1">
              <a:spcBef>
                <a:spcPts val="0"/>
              </a:spcBef>
              <a:spcAft>
                <a:spcPts val="600"/>
              </a:spcAft>
            </a:pPr>
            <a:r>
              <a:rPr lang="en-US" sz="1400"/>
              <a:t>Department has grown from 37 to 65</a:t>
            </a:r>
          </a:p>
          <a:p>
            <a:pPr lvl="1">
              <a:spcBef>
                <a:spcPts val="0"/>
              </a:spcBef>
              <a:spcAft>
                <a:spcPts val="600"/>
              </a:spcAft>
            </a:pPr>
            <a:r>
              <a:rPr lang="en-US" sz="1400"/>
              <a:t> Traditional case management adjusted as we work on hiring enough staff </a:t>
            </a:r>
          </a:p>
          <a:p>
            <a:pPr lvl="2">
              <a:spcBef>
                <a:spcPts val="0"/>
              </a:spcBef>
              <a:spcAft>
                <a:spcPts val="600"/>
              </a:spcAft>
            </a:pPr>
            <a:r>
              <a:rPr lang="en-US" sz="1400"/>
              <a:t>Teams within the department responsible for different pieces of the APA process (i.e. SAS team helping with SNAP applications, RSI team helping with school registrations, accounting clerks helping with financial distributions, etc.)</a:t>
            </a:r>
          </a:p>
          <a:p>
            <a:pPr lvl="2">
              <a:spcBef>
                <a:spcPts val="0"/>
              </a:spcBef>
              <a:spcAft>
                <a:spcPts val="600"/>
              </a:spcAft>
            </a:pPr>
            <a:r>
              <a:rPr lang="en-US" sz="1400"/>
              <a:t>Use of interpreter services for RCA and MG teams</a:t>
            </a:r>
          </a:p>
          <a:p>
            <a:pPr lvl="2">
              <a:spcBef>
                <a:spcPts val="0"/>
              </a:spcBef>
              <a:spcAft>
                <a:spcPts val="600"/>
              </a:spcAft>
            </a:pPr>
            <a:r>
              <a:rPr lang="en-US" sz="1400"/>
              <a:t>Organized logistics for  airport pick up</a:t>
            </a:r>
          </a:p>
          <a:p>
            <a:pPr>
              <a:spcBef>
                <a:spcPts val="0"/>
              </a:spcBef>
              <a:spcAft>
                <a:spcPts val="600"/>
              </a:spcAft>
            </a:pPr>
            <a:r>
              <a:rPr lang="en-US" sz="1400"/>
              <a:t>Partnership with Extended Stay America</a:t>
            </a:r>
          </a:p>
          <a:p>
            <a:pPr lvl="1">
              <a:spcBef>
                <a:spcPts val="0"/>
              </a:spcBef>
              <a:spcAft>
                <a:spcPts val="600"/>
              </a:spcAft>
            </a:pPr>
            <a:r>
              <a:rPr lang="en-US" sz="1400"/>
              <a:t>Catholic Charities office at hotel</a:t>
            </a:r>
          </a:p>
          <a:p>
            <a:pPr lvl="1">
              <a:spcBef>
                <a:spcPts val="0"/>
              </a:spcBef>
              <a:spcAft>
                <a:spcPts val="600"/>
              </a:spcAft>
            </a:pPr>
            <a:r>
              <a:rPr lang="en-US" sz="1400"/>
              <a:t>48 hours visit at hotel </a:t>
            </a:r>
          </a:p>
          <a:p>
            <a:pPr lvl="1">
              <a:spcBef>
                <a:spcPts val="0"/>
              </a:spcBef>
              <a:spcAft>
                <a:spcPts val="600"/>
              </a:spcAft>
            </a:pPr>
            <a:r>
              <a:rPr lang="en-US" sz="1400"/>
              <a:t> Culturally appropriate food distributions from food pantry twice a week</a:t>
            </a:r>
          </a:p>
          <a:p>
            <a:pPr lvl="1">
              <a:spcBef>
                <a:spcPts val="0"/>
              </a:spcBef>
              <a:spcAft>
                <a:spcPts val="600"/>
              </a:spcAft>
            </a:pPr>
            <a:r>
              <a:rPr lang="en-US" sz="1400"/>
              <a:t>Intakes in hotel conference room</a:t>
            </a:r>
          </a:p>
          <a:p>
            <a:pPr lvl="1">
              <a:spcBef>
                <a:spcPts val="0"/>
              </a:spcBef>
              <a:spcAft>
                <a:spcPts val="600"/>
              </a:spcAft>
            </a:pPr>
            <a:r>
              <a:rPr lang="en-US" sz="1400"/>
              <a:t>ESL classes in hotel conference room</a:t>
            </a:r>
          </a:p>
          <a:p>
            <a:pPr lvl="1">
              <a:spcBef>
                <a:spcPts val="0"/>
              </a:spcBef>
              <a:spcAft>
                <a:spcPts val="600"/>
              </a:spcAft>
            </a:pPr>
            <a:r>
              <a:rPr lang="en-US" sz="1400"/>
              <a:t>Use of Houston Afghan Resettlement Fund</a:t>
            </a:r>
          </a:p>
          <a:p>
            <a:pPr lvl="1">
              <a:spcBef>
                <a:spcPts val="0"/>
              </a:spcBef>
              <a:spcAft>
                <a:spcPts val="600"/>
              </a:spcAft>
            </a:pPr>
            <a:r>
              <a:rPr lang="en-US" sz="1400">
                <a:hlinkClick r:id="rId5"/>
              </a:rPr>
              <a:t>https://houstonafghanhelp.org</a:t>
            </a:r>
            <a:endParaRPr lang="en-US" sz="1400"/>
          </a:p>
          <a:p>
            <a:pPr lvl="1">
              <a:spcBef>
                <a:spcPts val="0"/>
              </a:spcBef>
              <a:spcAft>
                <a:spcPts val="600"/>
              </a:spcAft>
            </a:pPr>
            <a:r>
              <a:rPr lang="en-US" sz="1400"/>
              <a:t>Partnership with local Afghan Groups and  local churches</a:t>
            </a:r>
          </a:p>
          <a:p>
            <a:pPr lvl="1">
              <a:spcBef>
                <a:spcPts val="0"/>
              </a:spcBef>
              <a:spcAft>
                <a:spcPts val="600"/>
              </a:spcAft>
            </a:pPr>
            <a:r>
              <a:rPr lang="en-US" sz="1400"/>
              <a:t>Assistance of volunteers</a:t>
            </a:r>
          </a:p>
          <a:p>
            <a:pPr lvl="1">
              <a:spcBef>
                <a:spcPts val="0"/>
              </a:spcBef>
              <a:spcAft>
                <a:spcPts val="600"/>
              </a:spcAft>
            </a:pPr>
            <a:r>
              <a:rPr lang="en-US" sz="1400"/>
              <a:t>Assistance of support services of CC in setting up apartments </a:t>
            </a:r>
          </a:p>
        </p:txBody>
      </p:sp>
    </p:spTree>
    <p:custDataLst>
      <p:tags r:id="rId1"/>
    </p:custDataLst>
    <p:extLst>
      <p:ext uri="{BB962C8B-B14F-4D97-AF65-F5344CB8AC3E}">
        <p14:creationId xmlns:p14="http://schemas.microsoft.com/office/powerpoint/2010/main" val="33898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A97700B1-9E03-4233-8A53-6B26D8225552}"/>
              </a:ext>
            </a:extLst>
          </p:cNvPr>
          <p:cNvPicPr>
            <a:picLocks noChangeAspect="1"/>
          </p:cNvPicPr>
          <p:nvPr/>
        </p:nvPicPr>
        <p:blipFill rotWithShape="1">
          <a:blip r:embed="rId3">
            <a:alphaModFix amt="25000"/>
          </a:blip>
          <a:srcRect t="26115" b="14044"/>
          <a:stretch/>
        </p:blipFill>
        <p:spPr>
          <a:xfrm>
            <a:off x="20" y="10"/>
            <a:ext cx="12191980" cy="6857990"/>
          </a:xfrm>
          <a:prstGeom prst="rect">
            <a:avLst/>
          </a:prstGeom>
        </p:spPr>
      </p:pic>
      <p:sp>
        <p:nvSpPr>
          <p:cNvPr id="2" name="Title 1">
            <a:extLst>
              <a:ext uri="{FF2B5EF4-FFF2-40B4-BE49-F238E27FC236}">
                <a16:creationId xmlns:a16="http://schemas.microsoft.com/office/drawing/2014/main" id="{92A9B322-5506-42D8-9D00-87768786998F}"/>
              </a:ext>
            </a:extLst>
          </p:cNvPr>
          <p:cNvSpPr>
            <a:spLocks noGrp="1"/>
          </p:cNvSpPr>
          <p:nvPr>
            <p:ph type="title"/>
          </p:nvPr>
        </p:nvSpPr>
        <p:spPr>
          <a:xfrm>
            <a:off x="514350" y="864108"/>
            <a:ext cx="6367940" cy="5120639"/>
          </a:xfrm>
        </p:spPr>
        <p:txBody>
          <a:bodyPr vert="horz" lIns="91440" tIns="45720" rIns="91440" bIns="45720" rtlCol="0" anchor="ctr">
            <a:normAutofit/>
          </a:bodyPr>
          <a:lstStyle/>
          <a:p>
            <a:r>
              <a:rPr lang="en-US" sz="7200">
                <a:ln w="15875">
                  <a:solidFill>
                    <a:srgbClr val="FFFFFF"/>
                  </a:solidFill>
                </a:ln>
                <a:noFill/>
              </a:rPr>
              <a:t>Challenges</a:t>
            </a:r>
          </a:p>
        </p:txBody>
      </p:sp>
      <p:sp>
        <p:nvSpPr>
          <p:cNvPr id="3" name="Content Placeholder 2">
            <a:extLst>
              <a:ext uri="{FF2B5EF4-FFF2-40B4-BE49-F238E27FC236}">
                <a16:creationId xmlns:a16="http://schemas.microsoft.com/office/drawing/2014/main" id="{DE91AADA-F6F5-4DB8-8B1B-969CCDFC5F16}"/>
              </a:ext>
            </a:extLst>
          </p:cNvPr>
          <p:cNvSpPr>
            <a:spLocks noGrp="1"/>
          </p:cNvSpPr>
          <p:nvPr>
            <p:ph idx="1"/>
          </p:nvPr>
        </p:nvSpPr>
        <p:spPr>
          <a:xfrm>
            <a:off x="7530207" y="864108"/>
            <a:ext cx="3947418" cy="5120640"/>
          </a:xfrm>
        </p:spPr>
        <p:txBody>
          <a:bodyPr vert="horz" lIns="91440" tIns="45720" rIns="91440" bIns="45720" rtlCol="0" anchor="ctr">
            <a:normAutofit/>
          </a:bodyPr>
          <a:lstStyle/>
          <a:p>
            <a:r>
              <a:rPr lang="en-US">
                <a:solidFill>
                  <a:schemeClr val="tx1"/>
                </a:solidFill>
              </a:rPr>
              <a:t>Retrieval of I-94</a:t>
            </a:r>
          </a:p>
          <a:p>
            <a:r>
              <a:rPr lang="en-US">
                <a:solidFill>
                  <a:schemeClr val="tx1"/>
                </a:solidFill>
              </a:rPr>
              <a:t>Missing documents needed for SNAP applications</a:t>
            </a:r>
          </a:p>
          <a:p>
            <a:r>
              <a:rPr lang="en-US">
                <a:solidFill>
                  <a:schemeClr val="tx1"/>
                </a:solidFill>
              </a:rPr>
              <a:t>Appointments with SSA office</a:t>
            </a:r>
          </a:p>
          <a:p>
            <a:r>
              <a:rPr lang="en-US">
                <a:solidFill>
                  <a:schemeClr val="tx1"/>
                </a:solidFill>
              </a:rPr>
              <a:t>Organizing second dose of  vaccinations and school registrations</a:t>
            </a:r>
          </a:p>
          <a:p>
            <a:r>
              <a:rPr lang="en-US">
                <a:solidFill>
                  <a:schemeClr val="tx1"/>
                </a:solidFill>
              </a:rPr>
              <a:t>Staff shortage</a:t>
            </a:r>
          </a:p>
          <a:p>
            <a:r>
              <a:rPr lang="en-US">
                <a:solidFill>
                  <a:schemeClr val="tx1"/>
                </a:solidFill>
              </a:rPr>
              <a:t>Mental health support</a:t>
            </a:r>
          </a:p>
          <a:p>
            <a:endParaRPr lang="en-US">
              <a:solidFill>
                <a:schemeClr val="tx1"/>
              </a:solidFill>
            </a:endParaRPr>
          </a:p>
          <a:p>
            <a:endParaRPr lang="en-US">
              <a:solidFill>
                <a:schemeClr val="tx1"/>
              </a:solidFill>
            </a:endParaRPr>
          </a:p>
        </p:txBody>
      </p:sp>
    </p:spTree>
    <p:custDataLst>
      <p:tags r:id="rId1"/>
    </p:custDataLst>
    <p:extLst>
      <p:ext uri="{BB962C8B-B14F-4D97-AF65-F5344CB8AC3E}">
        <p14:creationId xmlns:p14="http://schemas.microsoft.com/office/powerpoint/2010/main" val="1061783462"/>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3A36394116224BA1CAD7ADDAE0555C" ma:contentTypeVersion="4" ma:contentTypeDescription="Create a new document." ma:contentTypeScope="" ma:versionID="2a6961c6a64cba725bf04fe014e5da15">
  <xsd:schema xmlns:xsd="http://www.w3.org/2001/XMLSchema" xmlns:xs="http://www.w3.org/2001/XMLSchema" xmlns:p="http://schemas.microsoft.com/office/2006/metadata/properties" xmlns:ns2="c15234c2-e917-40dc-8b01-1a765184ed00" targetNamespace="http://schemas.microsoft.com/office/2006/metadata/properties" ma:root="true" ma:fieldsID="012793b0c45638241cd1644c3209cbba" ns2:_="">
    <xsd:import namespace="c15234c2-e917-40dc-8b01-1a765184ed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234c2-e917-40dc-8b01-1a765184ed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E55141-7C16-4151-BF91-A63624A998DC}">
  <ds:schemaRefs>
    <ds:schemaRef ds:uri="c15234c2-e917-40dc-8b01-1a765184ed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A414A009-F8B2-48C3-AF20-BF859823E618}">
  <ds:schemaRefs>
    <ds:schemaRef ds:uri="c15234c2-e917-40dc-8b01-1a765184ed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2</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Frame</vt:lpstr>
      <vt:lpstr>PowerPoint Presentation</vt:lpstr>
      <vt:lpstr>PowerPoint Presentation</vt:lpstr>
      <vt:lpstr>PowerPoint Presentation</vt:lpstr>
      <vt:lpstr>PowerPoint Presentation</vt:lpstr>
      <vt:lpstr>PowerPoint Presentation</vt:lpstr>
      <vt:lpstr>PowerPoint Presentation</vt:lpstr>
      <vt:lpstr>Catholic Charities of the Archdiocese of Galveston-Houston</vt:lpstr>
      <vt:lpstr>APA Program Overview</vt:lpstr>
      <vt:lpstr>Challenges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revision>1</cp:revision>
  <dcterms:created xsi:type="dcterms:W3CDTF">2020-10-22T16:02:30Z</dcterms:created>
  <dcterms:modified xsi:type="dcterms:W3CDTF">2021-11-17T18:48:34Z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0x010100D03A36394116224BA1CAD7ADDAE0555C</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ies>
</file>