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74" r:id="rId5"/>
    <p:sldId id="279" r:id="rId6"/>
    <p:sldId id="291" r:id="rId7"/>
    <p:sldId id="284" r:id="rId8"/>
    <p:sldId id="287" r:id="rId9"/>
    <p:sldId id="285" r:id="rId10"/>
    <p:sldId id="293" r:id="rId11"/>
    <p:sldId id="292" r:id="rId12"/>
    <p:sldId id="276" r:id="rId13"/>
    <p:sldId id="270" r:id="rId14"/>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7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5A"/>
    <a:srgbClr val="00A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EB8388-2BAD-4ACF-9502-AA46B5F7C03D}" v="32" dt="2021-11-10T16:35:25.673"/>
    <p1510:client id="{8B1FD0BA-9634-42E5-BC50-D7D6C6C1341F}" v="2" dt="2021-11-10T17:54:12.889"/>
    <p1510:client id="{8B6FE885-0306-4C92-976D-EABA7113E947}" v="938" dt="2021-11-10T17:08:12.846"/>
    <p1510:client id="{A3ECD8C6-A5CF-4595-AA0E-3A3D810FC363}" v="510" dt="2021-11-10T18:49:35.497"/>
    <p1510:client id="{A5E0B345-D27B-43A2-B242-E550DA1FEB10}" v="35" dt="2021-11-10T18:18:00.766"/>
    <p1510:client id="{A6FE9616-8C70-4AFE-94C8-FA58E12C2A7B}" v="308" dt="2021-11-10T16:28:43.688"/>
    <p1510:client id="{D49F9903-F21D-49F2-9FC0-21FD8A7502F6}" v="36" dt="2021-11-10T16:33:00.048"/>
    <p1510:client id="{E0A78FAE-A877-4714-94DF-E0BB43B9659E}" v="7" dt="2021-11-10T15:00:59.9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344"/>
        <p:guide pos="7248"/>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yton Smith" userId="S::psmith@usccb.org::27dab001-170f-4fa8-af7a-dfe0310cd5ac" providerId="AD" clId="Web-{9EEA9595-A8AF-F1ED-AD62-BF4D1ADB9F7D}"/>
    <pc:docChg chg="delSld modSld">
      <pc:chgData name="Peyton Smith" userId="S::psmith@usccb.org::27dab001-170f-4fa8-af7a-dfe0310cd5ac" providerId="AD" clId="Web-{9EEA9595-A8AF-F1ED-AD62-BF4D1ADB9F7D}" dt="2021-10-13T16:42:50.389" v="220" actId="20577"/>
      <pc:docMkLst>
        <pc:docMk/>
      </pc:docMkLst>
      <pc:sldChg chg="modSp">
        <pc:chgData name="Peyton Smith" userId="S::psmith@usccb.org::27dab001-170f-4fa8-af7a-dfe0310cd5ac" providerId="AD" clId="Web-{9EEA9595-A8AF-F1ED-AD62-BF4D1ADB9F7D}" dt="2021-10-13T16:42:50.389" v="220" actId="20577"/>
        <pc:sldMkLst>
          <pc:docMk/>
          <pc:sldMk cId="3785008760" sldId="275"/>
        </pc:sldMkLst>
        <pc:spChg chg="mod">
          <ac:chgData name="Peyton Smith" userId="S::psmith@usccb.org::27dab001-170f-4fa8-af7a-dfe0310cd5ac" providerId="AD" clId="Web-{9EEA9595-A8AF-F1ED-AD62-BF4D1ADB9F7D}" dt="2021-10-13T16:42:50.389" v="220" actId="20577"/>
          <ac:spMkLst>
            <pc:docMk/>
            <pc:sldMk cId="3785008760" sldId="275"/>
            <ac:spMk id="7" creationId="{E328FAFA-2A49-439E-A410-091591BE2634}"/>
          </ac:spMkLst>
        </pc:spChg>
        <pc:spChg chg="mod">
          <ac:chgData name="Peyton Smith" userId="S::psmith@usccb.org::27dab001-170f-4fa8-af7a-dfe0310cd5ac" providerId="AD" clId="Web-{9EEA9595-A8AF-F1ED-AD62-BF4D1ADB9F7D}" dt="2021-10-13T15:54:28.322" v="4" actId="20577"/>
          <ac:spMkLst>
            <pc:docMk/>
            <pc:sldMk cId="3785008760" sldId="275"/>
            <ac:spMk id="9" creationId="{1A74A54E-DA79-4E10-9EA5-A4839EF12BF1}"/>
          </ac:spMkLst>
        </pc:spChg>
      </pc:sldChg>
      <pc:sldChg chg="modSp">
        <pc:chgData name="Peyton Smith" userId="S::psmith@usccb.org::27dab001-170f-4fa8-af7a-dfe0310cd5ac" providerId="AD" clId="Web-{9EEA9595-A8AF-F1ED-AD62-BF4D1ADB9F7D}" dt="2021-10-13T16:32:03.711" v="167" actId="20577"/>
        <pc:sldMkLst>
          <pc:docMk/>
          <pc:sldMk cId="1396480087" sldId="276"/>
        </pc:sldMkLst>
        <pc:spChg chg="mod">
          <ac:chgData name="Peyton Smith" userId="S::psmith@usccb.org::27dab001-170f-4fa8-af7a-dfe0310cd5ac" providerId="AD" clId="Web-{9EEA9595-A8AF-F1ED-AD62-BF4D1ADB9F7D}" dt="2021-10-13T16:32:03.711" v="167" actId="20577"/>
          <ac:spMkLst>
            <pc:docMk/>
            <pc:sldMk cId="1396480087" sldId="276"/>
            <ac:spMk id="10" creationId="{1B474D73-94F3-4C13-B6B4-BFD5BEDB9FA1}"/>
          </ac:spMkLst>
        </pc:spChg>
        <pc:picChg chg="mod">
          <ac:chgData name="Peyton Smith" userId="S::psmith@usccb.org::27dab001-170f-4fa8-af7a-dfe0310cd5ac" providerId="AD" clId="Web-{9EEA9595-A8AF-F1ED-AD62-BF4D1ADB9F7D}" dt="2021-10-13T16:06:12.534" v="129" actId="1076"/>
          <ac:picMkLst>
            <pc:docMk/>
            <pc:sldMk cId="1396480087" sldId="276"/>
            <ac:picMk id="12" creationId="{69EDD737-EE67-48ED-A090-131B43C3E284}"/>
          </ac:picMkLst>
        </pc:picChg>
      </pc:sldChg>
      <pc:sldChg chg="modSp">
        <pc:chgData name="Peyton Smith" userId="S::psmith@usccb.org::27dab001-170f-4fa8-af7a-dfe0310cd5ac" providerId="AD" clId="Web-{9EEA9595-A8AF-F1ED-AD62-BF4D1ADB9F7D}" dt="2021-10-13T16:33:03.479" v="180" actId="20577"/>
        <pc:sldMkLst>
          <pc:docMk/>
          <pc:sldMk cId="1055856648" sldId="281"/>
        </pc:sldMkLst>
        <pc:spChg chg="mod">
          <ac:chgData name="Peyton Smith" userId="S::psmith@usccb.org::27dab001-170f-4fa8-af7a-dfe0310cd5ac" providerId="AD" clId="Web-{9EEA9595-A8AF-F1ED-AD62-BF4D1ADB9F7D}" dt="2021-10-13T16:33:03.479" v="180" actId="20577"/>
          <ac:spMkLst>
            <pc:docMk/>
            <pc:sldMk cId="1055856648" sldId="281"/>
            <ac:spMk id="7" creationId="{E328FAFA-2A49-439E-A410-091591BE2634}"/>
          </ac:spMkLst>
        </pc:spChg>
      </pc:sldChg>
      <pc:sldChg chg="modSp">
        <pc:chgData name="Peyton Smith" userId="S::psmith@usccb.org::27dab001-170f-4fa8-af7a-dfe0310cd5ac" providerId="AD" clId="Web-{9EEA9595-A8AF-F1ED-AD62-BF4D1ADB9F7D}" dt="2021-10-13T16:34:37.044" v="199" actId="20577"/>
        <pc:sldMkLst>
          <pc:docMk/>
          <pc:sldMk cId="984129202" sldId="282"/>
        </pc:sldMkLst>
        <pc:spChg chg="mod">
          <ac:chgData name="Peyton Smith" userId="S::psmith@usccb.org::27dab001-170f-4fa8-af7a-dfe0310cd5ac" providerId="AD" clId="Web-{9EEA9595-A8AF-F1ED-AD62-BF4D1ADB9F7D}" dt="2021-10-13T16:34:37.044" v="199" actId="20577"/>
          <ac:spMkLst>
            <pc:docMk/>
            <pc:sldMk cId="984129202" sldId="282"/>
            <ac:spMk id="7" creationId="{E328FAFA-2A49-439E-A410-091591BE2634}"/>
          </ac:spMkLst>
        </pc:spChg>
      </pc:sldChg>
      <pc:sldChg chg="modSp">
        <pc:chgData name="Peyton Smith" userId="S::psmith@usccb.org::27dab001-170f-4fa8-af7a-dfe0310cd5ac" providerId="AD" clId="Web-{9EEA9595-A8AF-F1ED-AD62-BF4D1ADB9F7D}" dt="2021-10-13T16:42:16.028" v="212" actId="20577"/>
        <pc:sldMkLst>
          <pc:docMk/>
          <pc:sldMk cId="773233228" sldId="284"/>
        </pc:sldMkLst>
        <pc:spChg chg="mod">
          <ac:chgData name="Peyton Smith" userId="S::psmith@usccb.org::27dab001-170f-4fa8-af7a-dfe0310cd5ac" providerId="AD" clId="Web-{9EEA9595-A8AF-F1ED-AD62-BF4D1ADB9F7D}" dt="2021-10-13T16:42:16.028" v="212" actId="20577"/>
          <ac:spMkLst>
            <pc:docMk/>
            <pc:sldMk cId="773233228" sldId="284"/>
            <ac:spMk id="7" creationId="{E328FAFA-2A49-439E-A410-091591BE2634}"/>
          </ac:spMkLst>
        </pc:spChg>
      </pc:sldChg>
      <pc:sldChg chg="del">
        <pc:chgData name="Peyton Smith" userId="S::psmith@usccb.org::27dab001-170f-4fa8-af7a-dfe0310cd5ac" providerId="AD" clId="Web-{9EEA9595-A8AF-F1ED-AD62-BF4D1ADB9F7D}" dt="2021-10-13T15:54:54.495" v="5"/>
        <pc:sldMkLst>
          <pc:docMk/>
          <pc:sldMk cId="617936811" sldId="285"/>
        </pc:sldMkLst>
      </pc:sldChg>
    </pc:docChg>
  </pc:docChgLst>
  <pc:docChgLst>
    <pc:chgData name="Peyton Smith" userId="27dab001-170f-4fa8-af7a-dfe0310cd5ac" providerId="ADAL" clId="{00421BB9-5F2C-4113-976A-38EDEDEB2AB9}"/>
    <pc:docChg chg="undo custSel addSld delSld modSld replTag delTag">
      <pc:chgData name="Peyton Smith" userId="27dab001-170f-4fa8-af7a-dfe0310cd5ac" providerId="ADAL" clId="{00421BB9-5F2C-4113-976A-38EDEDEB2AB9}" dt="2021-10-20T17:46:10.847" v="867"/>
      <pc:docMkLst>
        <pc:docMk/>
      </pc:docMkLst>
      <pc:sldChg chg="modSp del mod replTag delTag">
        <pc:chgData name="Peyton Smith" userId="27dab001-170f-4fa8-af7a-dfe0310cd5ac" providerId="ADAL" clId="{00421BB9-5F2C-4113-976A-38EDEDEB2AB9}" dt="2021-10-20T17:42:54.201" v="842" actId="47"/>
        <pc:sldMkLst>
          <pc:docMk/>
          <pc:sldMk cId="195410432" sldId="257"/>
        </pc:sldMkLst>
        <pc:spChg chg="mod">
          <ac:chgData name="Peyton Smith" userId="27dab001-170f-4fa8-af7a-dfe0310cd5ac" providerId="ADAL" clId="{00421BB9-5F2C-4113-976A-38EDEDEB2AB9}" dt="2021-10-20T17:42:51.666" v="839" actId="20577"/>
          <ac:spMkLst>
            <pc:docMk/>
            <pc:sldMk cId="195410432" sldId="257"/>
            <ac:spMk id="8" creationId="{6344CB4F-ACCB-41E2-8BEE-0DA281808FE2}"/>
          </ac:spMkLst>
        </pc:spChg>
      </pc:sldChg>
      <pc:sldChg chg="replTag delTag">
        <pc:chgData name="Peyton Smith" userId="27dab001-170f-4fa8-af7a-dfe0310cd5ac" providerId="ADAL" clId="{00421BB9-5F2C-4113-976A-38EDEDEB2AB9}" dt="2021-10-20T17:46:10.813" v="865"/>
        <pc:sldMkLst>
          <pc:docMk/>
          <pc:sldMk cId="3658158777" sldId="274"/>
        </pc:sldMkLst>
      </pc:sldChg>
      <pc:sldChg chg="modSp mod replTag delTag">
        <pc:chgData name="Peyton Smith" userId="27dab001-170f-4fa8-af7a-dfe0310cd5ac" providerId="ADAL" clId="{00421BB9-5F2C-4113-976A-38EDEDEB2AB9}" dt="2021-10-20T17:43:06.241" v="852"/>
        <pc:sldMkLst>
          <pc:docMk/>
          <pc:sldMk cId="3785008760" sldId="275"/>
        </pc:sldMkLst>
        <pc:spChg chg="mod">
          <ac:chgData name="Peyton Smith" userId="27dab001-170f-4fa8-af7a-dfe0310cd5ac" providerId="ADAL" clId="{00421BB9-5F2C-4113-976A-38EDEDEB2AB9}" dt="2021-10-20T17:18:41.886" v="309" actId="20577"/>
          <ac:spMkLst>
            <pc:docMk/>
            <pc:sldMk cId="3785008760" sldId="275"/>
            <ac:spMk id="7" creationId="{E328FAFA-2A49-439E-A410-091591BE2634}"/>
          </ac:spMkLst>
        </pc:spChg>
      </pc:sldChg>
      <pc:sldChg chg="addSp delSp modSp mod replTag delTag">
        <pc:chgData name="Peyton Smith" userId="27dab001-170f-4fa8-af7a-dfe0310cd5ac" providerId="ADAL" clId="{00421BB9-5F2C-4113-976A-38EDEDEB2AB9}" dt="2021-10-20T17:41:54.613" v="793"/>
        <pc:sldMkLst>
          <pc:docMk/>
          <pc:sldMk cId="1396480087" sldId="276"/>
        </pc:sldMkLst>
        <pc:spChg chg="mod">
          <ac:chgData name="Peyton Smith" userId="27dab001-170f-4fa8-af7a-dfe0310cd5ac" providerId="ADAL" clId="{00421BB9-5F2C-4113-976A-38EDEDEB2AB9}" dt="2021-10-20T14:53:59.098" v="247" actId="20577"/>
          <ac:spMkLst>
            <pc:docMk/>
            <pc:sldMk cId="1396480087" sldId="276"/>
            <ac:spMk id="2" creationId="{F2A68DDA-51E2-4BD9-A822-E7C1DFE1BAC1}"/>
          </ac:spMkLst>
        </pc:spChg>
        <pc:spChg chg="del">
          <ac:chgData name="Peyton Smith" userId="27dab001-170f-4fa8-af7a-dfe0310cd5ac" providerId="ADAL" clId="{00421BB9-5F2C-4113-976A-38EDEDEB2AB9}" dt="2021-10-20T14:02:06.547" v="15" actId="478"/>
          <ac:spMkLst>
            <pc:docMk/>
            <pc:sldMk cId="1396480087" sldId="276"/>
            <ac:spMk id="6" creationId="{D050446B-A743-4C20-9E9C-5E82EB263774}"/>
          </ac:spMkLst>
        </pc:spChg>
        <pc:spChg chg="add mod">
          <ac:chgData name="Peyton Smith" userId="27dab001-170f-4fa8-af7a-dfe0310cd5ac" providerId="ADAL" clId="{00421BB9-5F2C-4113-976A-38EDEDEB2AB9}" dt="2021-10-20T14:02:06.822" v="16"/>
          <ac:spMkLst>
            <pc:docMk/>
            <pc:sldMk cId="1396480087" sldId="276"/>
            <ac:spMk id="7" creationId="{9314B571-E407-4DE2-A69A-9CA52EBA513D}"/>
          </ac:spMkLst>
        </pc:spChg>
        <pc:spChg chg="mod">
          <ac:chgData name="Peyton Smith" userId="27dab001-170f-4fa8-af7a-dfe0310cd5ac" providerId="ADAL" clId="{00421BB9-5F2C-4113-976A-38EDEDEB2AB9}" dt="2021-10-20T17:36:55.449" v="687" actId="207"/>
          <ac:spMkLst>
            <pc:docMk/>
            <pc:sldMk cId="1396480087" sldId="276"/>
            <ac:spMk id="10" creationId="{1B474D73-94F3-4C13-B6B4-BFD5BEDB9FA1}"/>
          </ac:spMkLst>
        </pc:spChg>
        <pc:picChg chg="mod">
          <ac:chgData name="Peyton Smith" userId="27dab001-170f-4fa8-af7a-dfe0310cd5ac" providerId="ADAL" clId="{00421BB9-5F2C-4113-976A-38EDEDEB2AB9}" dt="2021-10-20T14:53:54.770" v="246" actId="14100"/>
          <ac:picMkLst>
            <pc:docMk/>
            <pc:sldMk cId="1396480087" sldId="276"/>
            <ac:picMk id="12" creationId="{69EDD737-EE67-48ED-A090-131B43C3E284}"/>
          </ac:picMkLst>
        </pc:picChg>
      </pc:sldChg>
      <pc:sldChg chg="modSp mod replTag delTag">
        <pc:chgData name="Peyton Smith" userId="27dab001-170f-4fa8-af7a-dfe0310cd5ac" providerId="ADAL" clId="{00421BB9-5F2C-4113-976A-38EDEDEB2AB9}" dt="2021-10-20T17:42:58.631" v="848"/>
        <pc:sldMkLst>
          <pc:docMk/>
          <pc:sldMk cId="1903703252" sldId="279"/>
        </pc:sldMkLst>
        <pc:spChg chg="mod">
          <ac:chgData name="Peyton Smith" userId="27dab001-170f-4fa8-af7a-dfe0310cd5ac" providerId="ADAL" clId="{00421BB9-5F2C-4113-976A-38EDEDEB2AB9}" dt="2021-10-20T17:42:13.169" v="803" actId="12788"/>
          <ac:spMkLst>
            <pc:docMk/>
            <pc:sldMk cId="1903703252" sldId="279"/>
            <ac:spMk id="3" creationId="{86FDDC63-05C2-42DE-BFE5-59A8A9CA4CE2}"/>
          </ac:spMkLst>
        </pc:spChg>
        <pc:graphicFrameChg chg="mod modGraphic">
          <ac:chgData name="Peyton Smith" userId="27dab001-170f-4fa8-af7a-dfe0310cd5ac" providerId="ADAL" clId="{00421BB9-5F2C-4113-976A-38EDEDEB2AB9}" dt="2021-10-20T17:42:29.572" v="818" actId="14734"/>
          <ac:graphicFrameMkLst>
            <pc:docMk/>
            <pc:sldMk cId="1903703252" sldId="279"/>
            <ac:graphicFrameMk id="4" creationId="{68106267-963B-4BC3-8A36-59D6A9871E46}"/>
          </ac:graphicFrameMkLst>
        </pc:graphicFrameChg>
      </pc:sldChg>
      <pc:sldChg chg="addSp delSp modSp mod replTag delTag">
        <pc:chgData name="Peyton Smith" userId="27dab001-170f-4fa8-af7a-dfe0310cd5ac" providerId="ADAL" clId="{00421BB9-5F2C-4113-976A-38EDEDEB2AB9}" dt="2021-10-20T17:43:13.657" v="856"/>
        <pc:sldMkLst>
          <pc:docMk/>
          <pc:sldMk cId="1055856648" sldId="281"/>
        </pc:sldMkLst>
        <pc:spChg chg="mod">
          <ac:chgData name="Peyton Smith" userId="27dab001-170f-4fa8-af7a-dfe0310cd5ac" providerId="ADAL" clId="{00421BB9-5F2C-4113-976A-38EDEDEB2AB9}" dt="2021-10-20T17:24:53.945" v="481" actId="179"/>
          <ac:spMkLst>
            <pc:docMk/>
            <pc:sldMk cId="1055856648" sldId="281"/>
            <ac:spMk id="7" creationId="{E328FAFA-2A49-439E-A410-091591BE2634}"/>
          </ac:spMkLst>
        </pc:spChg>
        <pc:spChg chg="add del mod">
          <ac:chgData name="Peyton Smith" userId="27dab001-170f-4fa8-af7a-dfe0310cd5ac" providerId="ADAL" clId="{00421BB9-5F2C-4113-976A-38EDEDEB2AB9}" dt="2021-10-20T17:23:02.803" v="436" actId="20577"/>
          <ac:spMkLst>
            <pc:docMk/>
            <pc:sldMk cId="1055856648" sldId="281"/>
            <ac:spMk id="9" creationId="{1A74A54E-DA79-4E10-9EA5-A4839EF12BF1}"/>
          </ac:spMkLst>
        </pc:spChg>
        <pc:spChg chg="add del">
          <ac:chgData name="Peyton Smith" userId="27dab001-170f-4fa8-af7a-dfe0310cd5ac" providerId="ADAL" clId="{00421BB9-5F2C-4113-976A-38EDEDEB2AB9}" dt="2021-10-20T17:25:24.460" v="493" actId="478"/>
          <ac:spMkLst>
            <pc:docMk/>
            <pc:sldMk cId="1055856648" sldId="281"/>
            <ac:spMk id="10" creationId="{9E409424-77F3-4B6B-8674-987C7AEC106B}"/>
          </ac:spMkLst>
        </pc:spChg>
        <pc:picChg chg="del">
          <ac:chgData name="Peyton Smith" userId="27dab001-170f-4fa8-af7a-dfe0310cd5ac" providerId="ADAL" clId="{00421BB9-5F2C-4113-976A-38EDEDEB2AB9}" dt="2021-10-20T17:18:56.174" v="321" actId="478"/>
          <ac:picMkLst>
            <pc:docMk/>
            <pc:sldMk cId="1055856648" sldId="281"/>
            <ac:picMk id="20" creationId="{7FCF9BB2-F009-471F-B745-4D1A9B5B966E}"/>
          </ac:picMkLst>
        </pc:picChg>
      </pc:sldChg>
      <pc:sldChg chg="addSp delSp modSp mod replTag delTag">
        <pc:chgData name="Peyton Smith" userId="27dab001-170f-4fa8-af7a-dfe0310cd5ac" providerId="ADAL" clId="{00421BB9-5F2C-4113-976A-38EDEDEB2AB9}" dt="2021-10-20T17:41:53.763" v="791"/>
        <pc:sldMkLst>
          <pc:docMk/>
          <pc:sldMk cId="984129202" sldId="282"/>
        </pc:sldMkLst>
        <pc:spChg chg="mod">
          <ac:chgData name="Peyton Smith" userId="27dab001-170f-4fa8-af7a-dfe0310cd5ac" providerId="ADAL" clId="{00421BB9-5F2C-4113-976A-38EDEDEB2AB9}" dt="2021-10-20T17:40:21.387" v="763" actId="20577"/>
          <ac:spMkLst>
            <pc:docMk/>
            <pc:sldMk cId="984129202" sldId="282"/>
            <ac:spMk id="7" creationId="{E328FAFA-2A49-439E-A410-091591BE2634}"/>
          </ac:spMkLst>
        </pc:spChg>
        <pc:spChg chg="mod">
          <ac:chgData name="Peyton Smith" userId="27dab001-170f-4fa8-af7a-dfe0310cd5ac" providerId="ADAL" clId="{00421BB9-5F2C-4113-976A-38EDEDEB2AB9}" dt="2021-10-20T17:22:42.904" v="375" actId="20577"/>
          <ac:spMkLst>
            <pc:docMk/>
            <pc:sldMk cId="984129202" sldId="282"/>
            <ac:spMk id="9" creationId="{1A74A54E-DA79-4E10-9EA5-A4839EF12BF1}"/>
          </ac:spMkLst>
        </pc:spChg>
        <pc:picChg chg="add mod">
          <ac:chgData name="Peyton Smith" userId="27dab001-170f-4fa8-af7a-dfe0310cd5ac" providerId="ADAL" clId="{00421BB9-5F2C-4113-976A-38EDEDEB2AB9}" dt="2021-10-20T17:41:51.891" v="789" actId="1076"/>
          <ac:picMkLst>
            <pc:docMk/>
            <pc:sldMk cId="984129202" sldId="282"/>
            <ac:picMk id="6" creationId="{C8D142FE-F715-4B22-8CFA-2446B69A9D13}"/>
          </ac:picMkLst>
        </pc:picChg>
        <pc:picChg chg="del">
          <ac:chgData name="Peyton Smith" userId="27dab001-170f-4fa8-af7a-dfe0310cd5ac" providerId="ADAL" clId="{00421BB9-5F2C-4113-976A-38EDEDEB2AB9}" dt="2021-10-20T17:33:37.199" v="658" actId="478"/>
          <ac:picMkLst>
            <pc:docMk/>
            <pc:sldMk cId="984129202" sldId="282"/>
            <ac:picMk id="20" creationId="{7FCF9BB2-F009-471F-B745-4D1A9B5B966E}"/>
          </ac:picMkLst>
        </pc:picChg>
      </pc:sldChg>
      <pc:sldChg chg="addSp delSp modSp mod replTag delTag">
        <pc:chgData name="Peyton Smith" userId="27dab001-170f-4fa8-af7a-dfe0310cd5ac" providerId="ADAL" clId="{00421BB9-5F2C-4113-976A-38EDEDEB2AB9}" dt="2021-10-20T17:43:11.326" v="854"/>
        <pc:sldMkLst>
          <pc:docMk/>
          <pc:sldMk cId="773233228" sldId="284"/>
        </pc:sldMkLst>
        <pc:spChg chg="add del mod">
          <ac:chgData name="Peyton Smith" userId="27dab001-170f-4fa8-af7a-dfe0310cd5ac" providerId="ADAL" clId="{00421BB9-5F2C-4113-976A-38EDEDEB2AB9}" dt="2021-10-20T17:38:36.317" v="697" actId="15"/>
          <ac:spMkLst>
            <pc:docMk/>
            <pc:sldMk cId="773233228" sldId="284"/>
            <ac:spMk id="7" creationId="{E328FAFA-2A49-439E-A410-091591BE2634}"/>
          </ac:spMkLst>
        </pc:spChg>
        <pc:picChg chg="add del mod">
          <ac:chgData name="Peyton Smith" userId="27dab001-170f-4fa8-af7a-dfe0310cd5ac" providerId="ADAL" clId="{00421BB9-5F2C-4113-976A-38EDEDEB2AB9}" dt="2021-10-20T17:41:31.782" v="774" actId="478"/>
          <ac:picMkLst>
            <pc:docMk/>
            <pc:sldMk cId="773233228" sldId="284"/>
            <ac:picMk id="6" creationId="{F546BCFB-556A-4B56-824E-E05AEB614CFA}"/>
          </ac:picMkLst>
        </pc:picChg>
        <pc:picChg chg="add mod">
          <ac:chgData name="Peyton Smith" userId="27dab001-170f-4fa8-af7a-dfe0310cd5ac" providerId="ADAL" clId="{00421BB9-5F2C-4113-976A-38EDEDEB2AB9}" dt="2021-10-20T17:41:39.584" v="780" actId="1076"/>
          <ac:picMkLst>
            <pc:docMk/>
            <pc:sldMk cId="773233228" sldId="284"/>
            <ac:picMk id="10" creationId="{610EBC2F-A3EF-481C-8AF0-55A4D2B5D4DC}"/>
          </ac:picMkLst>
        </pc:picChg>
        <pc:picChg chg="del">
          <ac:chgData name="Peyton Smith" userId="27dab001-170f-4fa8-af7a-dfe0310cd5ac" providerId="ADAL" clId="{00421BB9-5F2C-4113-976A-38EDEDEB2AB9}" dt="2021-10-20T17:18:51.773" v="314" actId="478"/>
          <ac:picMkLst>
            <pc:docMk/>
            <pc:sldMk cId="773233228" sldId="284"/>
            <ac:picMk id="20" creationId="{7FCF9BB2-F009-471F-B745-4D1A9B5B966E}"/>
          </ac:picMkLst>
        </pc:picChg>
      </pc:sldChg>
      <pc:sldChg chg="addSp modSp add mod replTag delTag">
        <pc:chgData name="Peyton Smith" userId="27dab001-170f-4fa8-af7a-dfe0310cd5ac" providerId="ADAL" clId="{00421BB9-5F2C-4113-976A-38EDEDEB2AB9}" dt="2021-10-20T17:43:25.235" v="858"/>
        <pc:sldMkLst>
          <pc:docMk/>
          <pc:sldMk cId="2664644776" sldId="285"/>
        </pc:sldMkLst>
        <pc:spChg chg="add mod ord">
          <ac:chgData name="Peyton Smith" userId="27dab001-170f-4fa8-af7a-dfe0310cd5ac" providerId="ADAL" clId="{00421BB9-5F2C-4113-976A-38EDEDEB2AB9}" dt="2021-10-20T17:28:47.146" v="598" actId="14100"/>
          <ac:spMkLst>
            <pc:docMk/>
            <pc:sldMk cId="2664644776" sldId="285"/>
            <ac:spMk id="6" creationId="{D3507990-EB11-4161-B299-EC6AA6EA2124}"/>
          </ac:spMkLst>
        </pc:spChg>
        <pc:spChg chg="mod">
          <ac:chgData name="Peyton Smith" userId="27dab001-170f-4fa8-af7a-dfe0310cd5ac" providerId="ADAL" clId="{00421BB9-5F2C-4113-976A-38EDEDEB2AB9}" dt="2021-10-20T17:31:23.535" v="618" actId="5793"/>
          <ac:spMkLst>
            <pc:docMk/>
            <pc:sldMk cId="2664644776" sldId="285"/>
            <ac:spMk id="7" creationId="{E328FAFA-2A49-439E-A410-091591BE2634}"/>
          </ac:spMkLst>
        </pc:spChg>
        <pc:spChg chg="mod">
          <ac:chgData name="Peyton Smith" userId="27dab001-170f-4fa8-af7a-dfe0310cd5ac" providerId="ADAL" clId="{00421BB9-5F2C-4113-976A-38EDEDEB2AB9}" dt="2021-10-20T17:27:19.820" v="575" actId="14100"/>
          <ac:spMkLst>
            <pc:docMk/>
            <pc:sldMk cId="2664644776" sldId="285"/>
            <ac:spMk id="8" creationId="{7A56612F-1A0B-4D7C-AEB3-7A7121E3D0E1}"/>
          </ac:spMkLst>
        </pc:spChg>
        <pc:picChg chg="add mod">
          <ac:chgData name="Peyton Smith" userId="27dab001-170f-4fa8-af7a-dfe0310cd5ac" providerId="ADAL" clId="{00421BB9-5F2C-4113-976A-38EDEDEB2AB9}" dt="2021-10-20T17:28:55.617" v="601" actId="1076"/>
          <ac:picMkLst>
            <pc:docMk/>
            <pc:sldMk cId="2664644776" sldId="285"/>
            <ac:picMk id="2050" creationId="{301C1144-F8BD-47E7-9D79-45E46DDF456F}"/>
          </ac:picMkLst>
        </pc:picChg>
      </pc:sldChg>
      <pc:sldChg chg="addSp delSp modSp add mod replTag delTag">
        <pc:chgData name="Peyton Smith" userId="27dab001-170f-4fa8-af7a-dfe0310cd5ac" providerId="ADAL" clId="{00421BB9-5F2C-4113-976A-38EDEDEB2AB9}" dt="2021-10-20T17:43:42.198" v="863" actId="15"/>
        <pc:sldMkLst>
          <pc:docMk/>
          <pc:sldMk cId="802087229" sldId="286"/>
        </pc:sldMkLst>
        <pc:spChg chg="mod">
          <ac:chgData name="Peyton Smith" userId="27dab001-170f-4fa8-af7a-dfe0310cd5ac" providerId="ADAL" clId="{00421BB9-5F2C-4113-976A-38EDEDEB2AB9}" dt="2021-10-20T17:43:42.198" v="863" actId="15"/>
          <ac:spMkLst>
            <pc:docMk/>
            <pc:sldMk cId="802087229" sldId="286"/>
            <ac:spMk id="7" creationId="{E328FAFA-2A49-439E-A410-091591BE2634}"/>
          </ac:spMkLst>
        </pc:spChg>
        <pc:picChg chg="add del">
          <ac:chgData name="Peyton Smith" userId="27dab001-170f-4fa8-af7a-dfe0310cd5ac" providerId="ADAL" clId="{00421BB9-5F2C-4113-976A-38EDEDEB2AB9}" dt="2021-10-20T17:29:05.595" v="607" actId="478"/>
          <ac:picMkLst>
            <pc:docMk/>
            <pc:sldMk cId="802087229" sldId="286"/>
            <ac:picMk id="1026" creationId="{2625551C-AF01-4CB1-A513-A725CB3AB834}"/>
          </ac:picMkLst>
        </pc:picChg>
      </pc:sldChg>
    </pc:docChg>
  </pc:docChgLst>
  <pc:docChgLst>
    <pc:chgData name="Rachel Pollock" userId="S::rpollock@usccb.org::5d79080d-b86f-4241-8f75-89e865fa7d91" providerId="AD" clId="Web-{8E7F1078-FB45-C4AB-D5D8-83BD2944A621}"/>
    <pc:docChg chg="addSld delSld modSld">
      <pc:chgData name="Rachel Pollock" userId="S::rpollock@usccb.org::5d79080d-b86f-4241-8f75-89e865fa7d91" providerId="AD" clId="Web-{8E7F1078-FB45-C4AB-D5D8-83BD2944A621}" dt="2021-10-06T17:12:52.450" v="78" actId="20577"/>
      <pc:docMkLst>
        <pc:docMk/>
      </pc:docMkLst>
      <pc:sldChg chg="modSp">
        <pc:chgData name="Rachel Pollock" userId="S::rpollock@usccb.org::5d79080d-b86f-4241-8f75-89e865fa7d91" providerId="AD" clId="Web-{8E7F1078-FB45-C4AB-D5D8-83BD2944A621}" dt="2021-10-06T17:11:23.416" v="65" actId="20577"/>
        <pc:sldMkLst>
          <pc:docMk/>
          <pc:sldMk cId="3785008760" sldId="275"/>
        </pc:sldMkLst>
        <pc:spChg chg="mod">
          <ac:chgData name="Rachel Pollock" userId="S::rpollock@usccb.org::5d79080d-b86f-4241-8f75-89e865fa7d91" providerId="AD" clId="Web-{8E7F1078-FB45-C4AB-D5D8-83BD2944A621}" dt="2021-10-06T17:11:23.416" v="65" actId="20577"/>
          <ac:spMkLst>
            <pc:docMk/>
            <pc:sldMk cId="3785008760" sldId="275"/>
            <ac:spMk id="7" creationId="{E328FAFA-2A49-439E-A410-091591BE2634}"/>
          </ac:spMkLst>
        </pc:spChg>
      </pc:sldChg>
      <pc:sldChg chg="modSp">
        <pc:chgData name="Rachel Pollock" userId="S::rpollock@usccb.org::5d79080d-b86f-4241-8f75-89e865fa7d91" providerId="AD" clId="Web-{8E7F1078-FB45-C4AB-D5D8-83BD2944A621}" dt="2021-10-06T17:12:52.450" v="78" actId="20577"/>
        <pc:sldMkLst>
          <pc:docMk/>
          <pc:sldMk cId="1396480087" sldId="276"/>
        </pc:sldMkLst>
        <pc:spChg chg="mod">
          <ac:chgData name="Rachel Pollock" userId="S::rpollock@usccb.org::5d79080d-b86f-4241-8f75-89e865fa7d91" providerId="AD" clId="Web-{8E7F1078-FB45-C4AB-D5D8-83BD2944A621}" dt="2021-10-06T17:12:52.450" v="78" actId="20577"/>
          <ac:spMkLst>
            <pc:docMk/>
            <pc:sldMk cId="1396480087" sldId="276"/>
            <ac:spMk id="10" creationId="{1B474D73-94F3-4C13-B6B4-BFD5BEDB9FA1}"/>
          </ac:spMkLst>
        </pc:spChg>
      </pc:sldChg>
      <pc:sldChg chg="modSp">
        <pc:chgData name="Rachel Pollock" userId="S::rpollock@usccb.org::5d79080d-b86f-4241-8f75-89e865fa7d91" providerId="AD" clId="Web-{8E7F1078-FB45-C4AB-D5D8-83BD2944A621}" dt="2021-10-06T17:12:09.965" v="74" actId="20577"/>
        <pc:sldMkLst>
          <pc:docMk/>
          <pc:sldMk cId="1055856648" sldId="281"/>
        </pc:sldMkLst>
        <pc:spChg chg="mod">
          <ac:chgData name="Rachel Pollock" userId="S::rpollock@usccb.org::5d79080d-b86f-4241-8f75-89e865fa7d91" providerId="AD" clId="Web-{8E7F1078-FB45-C4AB-D5D8-83BD2944A621}" dt="2021-10-06T17:12:09.965" v="74" actId="20577"/>
          <ac:spMkLst>
            <pc:docMk/>
            <pc:sldMk cId="1055856648" sldId="281"/>
            <ac:spMk id="7" creationId="{E328FAFA-2A49-439E-A410-091591BE2634}"/>
          </ac:spMkLst>
        </pc:spChg>
      </pc:sldChg>
      <pc:sldChg chg="modSp">
        <pc:chgData name="Rachel Pollock" userId="S::rpollock@usccb.org::5d79080d-b86f-4241-8f75-89e865fa7d91" providerId="AD" clId="Web-{8E7F1078-FB45-C4AB-D5D8-83BD2944A621}" dt="2021-10-06T17:12:38.762" v="76" actId="20577"/>
        <pc:sldMkLst>
          <pc:docMk/>
          <pc:sldMk cId="984129202" sldId="282"/>
        </pc:sldMkLst>
        <pc:spChg chg="mod">
          <ac:chgData name="Rachel Pollock" userId="S::rpollock@usccb.org::5d79080d-b86f-4241-8f75-89e865fa7d91" providerId="AD" clId="Web-{8E7F1078-FB45-C4AB-D5D8-83BD2944A621}" dt="2021-10-06T17:12:38.762" v="76" actId="20577"/>
          <ac:spMkLst>
            <pc:docMk/>
            <pc:sldMk cId="984129202" sldId="282"/>
            <ac:spMk id="7" creationId="{E328FAFA-2A49-439E-A410-091591BE2634}"/>
          </ac:spMkLst>
        </pc:spChg>
      </pc:sldChg>
      <pc:sldChg chg="new del">
        <pc:chgData name="Rachel Pollock" userId="S::rpollock@usccb.org::5d79080d-b86f-4241-8f75-89e865fa7d91" providerId="AD" clId="Web-{8E7F1078-FB45-C4AB-D5D8-83BD2944A621}" dt="2021-10-06T17:11:37.229" v="67"/>
        <pc:sldMkLst>
          <pc:docMk/>
          <pc:sldMk cId="184573559" sldId="283"/>
        </pc:sldMkLst>
      </pc:sldChg>
      <pc:sldChg chg="modSp add replId">
        <pc:chgData name="Rachel Pollock" userId="S::rpollock@usccb.org::5d79080d-b86f-4241-8f75-89e865fa7d91" providerId="AD" clId="Web-{8E7F1078-FB45-C4AB-D5D8-83BD2944A621}" dt="2021-10-06T17:11:29.526" v="66" actId="20577"/>
        <pc:sldMkLst>
          <pc:docMk/>
          <pc:sldMk cId="773233228" sldId="284"/>
        </pc:sldMkLst>
        <pc:spChg chg="mod">
          <ac:chgData name="Rachel Pollock" userId="S::rpollock@usccb.org::5d79080d-b86f-4241-8f75-89e865fa7d91" providerId="AD" clId="Web-{8E7F1078-FB45-C4AB-D5D8-83BD2944A621}" dt="2021-10-06T17:11:29.526" v="66" actId="20577"/>
          <ac:spMkLst>
            <pc:docMk/>
            <pc:sldMk cId="773233228" sldId="284"/>
            <ac:spMk id="7" creationId="{E328FAFA-2A49-439E-A410-091591BE2634}"/>
          </ac:spMkLst>
        </pc:spChg>
      </pc:sldChg>
    </pc:docChg>
  </pc:docChgLst>
  <pc:docChgLst>
    <pc:chgData name="Rachel Pollock" userId="S::rpollock@usccb.org::5d79080d-b86f-4241-8f75-89e865fa7d91" providerId="AD" clId="Web-{9DB1CBA2-3E80-49E5-9911-415FD9E72546}"/>
    <pc:docChg chg="modSld">
      <pc:chgData name="Rachel Pollock" userId="S::rpollock@usccb.org::5d79080d-b86f-4241-8f75-89e865fa7d91" providerId="AD" clId="Web-{9DB1CBA2-3E80-49E5-9911-415FD9E72546}" dt="2021-09-15T17:44:26.225" v="1" actId="20577"/>
      <pc:docMkLst>
        <pc:docMk/>
      </pc:docMkLst>
      <pc:sldChg chg="modSp">
        <pc:chgData name="Rachel Pollock" userId="S::rpollock@usccb.org::5d79080d-b86f-4241-8f75-89e865fa7d91" providerId="AD" clId="Web-{9DB1CBA2-3E80-49E5-9911-415FD9E72546}" dt="2021-09-15T17:44:26.225" v="1" actId="20577"/>
        <pc:sldMkLst>
          <pc:docMk/>
          <pc:sldMk cId="3785008760" sldId="275"/>
        </pc:sldMkLst>
        <pc:spChg chg="mod">
          <ac:chgData name="Rachel Pollock" userId="S::rpollock@usccb.org::5d79080d-b86f-4241-8f75-89e865fa7d91" providerId="AD" clId="Web-{9DB1CBA2-3E80-49E5-9911-415FD9E72546}" dt="2021-09-15T17:44:26.225" v="1" actId="20577"/>
          <ac:spMkLst>
            <pc:docMk/>
            <pc:sldMk cId="3785008760" sldId="275"/>
            <ac:spMk id="11" creationId="{C89720BA-B21D-4DA2-A2AA-A89F58EBC414}"/>
          </ac:spMkLst>
        </pc:spChg>
      </pc:sldChg>
    </pc:docChg>
  </pc:docChgLst>
  <pc:docChgLst>
    <pc:chgData name="David Spicer" userId="S::dspicer@usccb.org::5951a98f-67a7-4f81-aa36-1fb078871402" providerId="AD" clId="Web-{F27DEA8B-B1D4-49C9-8987-10CBF872FE23}"/>
    <pc:docChg chg="modSld">
      <pc:chgData name="David Spicer" userId="S::dspicer@usccb.org::5951a98f-67a7-4f81-aa36-1fb078871402" providerId="AD" clId="Web-{F27DEA8B-B1D4-49C9-8987-10CBF872FE23}" dt="2021-10-20T17:36:01.994" v="560" actId="20577"/>
      <pc:docMkLst>
        <pc:docMk/>
      </pc:docMkLst>
      <pc:sldChg chg="modSp">
        <pc:chgData name="David Spicer" userId="S::dspicer@usccb.org::5951a98f-67a7-4f81-aa36-1fb078871402" providerId="AD" clId="Web-{F27DEA8B-B1D4-49C9-8987-10CBF872FE23}" dt="2021-10-20T17:36:01.994" v="560" actId="20577"/>
        <pc:sldMkLst>
          <pc:docMk/>
          <pc:sldMk cId="984129202" sldId="282"/>
        </pc:sldMkLst>
        <pc:spChg chg="mod">
          <ac:chgData name="David Spicer" userId="S::dspicer@usccb.org::5951a98f-67a7-4f81-aa36-1fb078871402" providerId="AD" clId="Web-{F27DEA8B-B1D4-49C9-8987-10CBF872FE23}" dt="2021-10-20T17:36:01.994" v="560" actId="20577"/>
          <ac:spMkLst>
            <pc:docMk/>
            <pc:sldMk cId="984129202" sldId="282"/>
            <ac:spMk id="7" creationId="{E328FAFA-2A49-439E-A410-091591BE2634}"/>
          </ac:spMkLst>
        </pc:spChg>
      </pc:sldChg>
    </pc:docChg>
  </pc:docChgLst>
  <pc:docChgLst>
    <pc:chgData name="Colleen Tighe" userId="S::ctighe@usccb.org::bac4d7c8-0e64-479e-9d80-c642157ac721" providerId="AD" clId="Web-{C63EE8BD-8EF2-4F1D-84DC-12785BE0AD01}"/>
    <pc:docChg chg="delSld modSld">
      <pc:chgData name="Colleen Tighe" userId="S::ctighe@usccb.org::bac4d7c8-0e64-479e-9d80-c642157ac721" providerId="AD" clId="Web-{C63EE8BD-8EF2-4F1D-84DC-12785BE0AD01}" dt="2021-11-03T14:40:32.141" v="156"/>
      <pc:docMkLst>
        <pc:docMk/>
      </pc:docMkLst>
      <pc:sldChg chg="del">
        <pc:chgData name="Colleen Tighe" userId="S::ctighe@usccb.org::bac4d7c8-0e64-479e-9d80-c642157ac721" providerId="AD" clId="Web-{C63EE8BD-8EF2-4F1D-84DC-12785BE0AD01}" dt="2021-11-03T14:33:50.356" v="0"/>
        <pc:sldMkLst>
          <pc:docMk/>
          <pc:sldMk cId="3785008760" sldId="275"/>
        </pc:sldMkLst>
      </pc:sldChg>
      <pc:sldChg chg="modSp">
        <pc:chgData name="Colleen Tighe" userId="S::ctighe@usccb.org::bac4d7c8-0e64-479e-9d80-c642157ac721" providerId="AD" clId="Web-{C63EE8BD-8EF2-4F1D-84DC-12785BE0AD01}" dt="2021-11-03T14:40:32.141" v="156"/>
        <pc:sldMkLst>
          <pc:docMk/>
          <pc:sldMk cId="1903703252" sldId="279"/>
        </pc:sldMkLst>
        <pc:graphicFrameChg chg="mod modGraphic">
          <ac:chgData name="Colleen Tighe" userId="S::ctighe@usccb.org::bac4d7c8-0e64-479e-9d80-c642157ac721" providerId="AD" clId="Web-{C63EE8BD-8EF2-4F1D-84DC-12785BE0AD01}" dt="2021-11-03T14:40:32.141" v="156"/>
          <ac:graphicFrameMkLst>
            <pc:docMk/>
            <pc:sldMk cId="1903703252" sldId="279"/>
            <ac:graphicFrameMk id="4" creationId="{68106267-963B-4BC3-8A36-59D6A9871E46}"/>
          </ac:graphicFrameMkLst>
        </pc:graphicFrameChg>
      </pc:sldChg>
    </pc:docChg>
  </pc:docChgLst>
  <pc:docChgLst>
    <pc:chgData name="Rachel Pollock" userId="S::rpollock@usccb.org::5d79080d-b86f-4241-8f75-89e865fa7d91" providerId="AD" clId="Web-{F922FD65-B66E-4861-8F92-BFED04E4D4D3}"/>
    <pc:docChg chg="modSld">
      <pc:chgData name="Rachel Pollock" userId="S::rpollock@usccb.org::5d79080d-b86f-4241-8f75-89e865fa7d91" providerId="AD" clId="Web-{F922FD65-B66E-4861-8F92-BFED04E4D4D3}" dt="2021-09-15T17:05:43.167" v="51" actId="20577"/>
      <pc:docMkLst>
        <pc:docMk/>
      </pc:docMkLst>
      <pc:sldChg chg="modSp">
        <pc:chgData name="Rachel Pollock" userId="S::rpollock@usccb.org::5d79080d-b86f-4241-8f75-89e865fa7d91" providerId="AD" clId="Web-{F922FD65-B66E-4861-8F92-BFED04E4D4D3}" dt="2021-09-15T17:05:35.557" v="39" actId="20577"/>
        <pc:sldMkLst>
          <pc:docMk/>
          <pc:sldMk cId="1692135164" sldId="263"/>
        </pc:sldMkLst>
        <pc:spChg chg="mod">
          <ac:chgData name="Rachel Pollock" userId="S::rpollock@usccb.org::5d79080d-b86f-4241-8f75-89e865fa7d91" providerId="AD" clId="Web-{F922FD65-B66E-4861-8F92-BFED04E4D4D3}" dt="2021-09-15T17:05:35.557" v="39" actId="20577"/>
          <ac:spMkLst>
            <pc:docMk/>
            <pc:sldMk cId="1692135164" sldId="263"/>
            <ac:spMk id="11" creationId="{C89720BA-B21D-4DA2-A2AA-A89F58EBC414}"/>
          </ac:spMkLst>
        </pc:spChg>
        <pc:picChg chg="mod">
          <ac:chgData name="Rachel Pollock" userId="S::rpollock@usccb.org::5d79080d-b86f-4241-8f75-89e865fa7d91" providerId="AD" clId="Web-{F922FD65-B66E-4861-8F92-BFED04E4D4D3}" dt="2021-09-15T17:04:34.181" v="21" actId="1076"/>
          <ac:picMkLst>
            <pc:docMk/>
            <pc:sldMk cId="1692135164" sldId="263"/>
            <ac:picMk id="47" creationId="{29E4E4CA-F4A8-4238-BB1C-2D412734B4FF}"/>
          </ac:picMkLst>
        </pc:picChg>
        <pc:picChg chg="mod">
          <ac:chgData name="Rachel Pollock" userId="S::rpollock@usccb.org::5d79080d-b86f-4241-8f75-89e865fa7d91" providerId="AD" clId="Web-{F922FD65-B66E-4861-8F92-BFED04E4D4D3}" dt="2021-09-15T17:04:31.524" v="20" actId="1076"/>
          <ac:picMkLst>
            <pc:docMk/>
            <pc:sldMk cId="1692135164" sldId="263"/>
            <ac:picMk id="48" creationId="{9C5825FC-8AD7-4C18-B6C7-5B05DA82DE5D}"/>
          </ac:picMkLst>
        </pc:picChg>
      </pc:sldChg>
      <pc:sldChg chg="modSp">
        <pc:chgData name="Rachel Pollock" userId="S::rpollock@usccb.org::5d79080d-b86f-4241-8f75-89e865fa7d91" providerId="AD" clId="Web-{F922FD65-B66E-4861-8F92-BFED04E4D4D3}" dt="2021-09-15T17:05:43.167" v="51" actId="20577"/>
        <pc:sldMkLst>
          <pc:docMk/>
          <pc:sldMk cId="3658158777" sldId="274"/>
        </pc:sldMkLst>
        <pc:spChg chg="mod">
          <ac:chgData name="Rachel Pollock" userId="S::rpollock@usccb.org::5d79080d-b86f-4241-8f75-89e865fa7d91" providerId="AD" clId="Web-{F922FD65-B66E-4861-8F92-BFED04E4D4D3}" dt="2021-09-15T17:05:43.167" v="51" actId="20577"/>
          <ac:spMkLst>
            <pc:docMk/>
            <pc:sldMk cId="3658158777" sldId="274"/>
            <ac:spMk id="10" creationId="{D32512CE-1342-45EB-862F-670FFF10EF84}"/>
          </ac:spMkLst>
        </pc:spChg>
      </pc:sldChg>
    </pc:docChg>
  </pc:docChgLst>
  <pc:docChgLst>
    <pc:chgData name="Rachel Pollock" userId="S::rpollock@usccb.org::5d79080d-b86f-4241-8f75-89e865fa7d91" providerId="AD" clId="Web-{BF2E9D3A-10D2-439B-9B6E-7477E6A7430C}"/>
    <pc:docChg chg="modSld">
      <pc:chgData name="Rachel Pollock" userId="S::rpollock@usccb.org::5d79080d-b86f-4241-8f75-89e865fa7d91" providerId="AD" clId="Web-{BF2E9D3A-10D2-439B-9B6E-7477E6A7430C}" dt="2021-09-29T16:30:34.024" v="1"/>
      <pc:docMkLst>
        <pc:docMk/>
      </pc:docMkLst>
      <pc:sldChg chg="modSp">
        <pc:chgData name="Rachel Pollock" userId="S::rpollock@usccb.org::5d79080d-b86f-4241-8f75-89e865fa7d91" providerId="AD" clId="Web-{BF2E9D3A-10D2-439B-9B6E-7477E6A7430C}" dt="2021-09-29T16:30:34.024" v="1"/>
        <pc:sldMkLst>
          <pc:docMk/>
          <pc:sldMk cId="3171889033" sldId="277"/>
        </pc:sldMkLst>
        <pc:graphicFrameChg chg="mod modGraphic">
          <ac:chgData name="Rachel Pollock" userId="S::rpollock@usccb.org::5d79080d-b86f-4241-8f75-89e865fa7d91" providerId="AD" clId="Web-{BF2E9D3A-10D2-439B-9B6E-7477E6A7430C}" dt="2021-09-29T16:30:34.024" v="1"/>
          <ac:graphicFrameMkLst>
            <pc:docMk/>
            <pc:sldMk cId="3171889033" sldId="277"/>
            <ac:graphicFrameMk id="5" creationId="{784348F8-6CEE-4BE9-93D4-25C8185DC426}"/>
          </ac:graphicFrameMkLst>
        </pc:graphicFrameChg>
      </pc:sldChg>
    </pc:docChg>
  </pc:docChgLst>
  <pc:docChgLst>
    <pc:chgData name="Rachel Pollock" userId="S::rpollock@usccb.org::5d79080d-b86f-4241-8f75-89e865fa7d91" providerId="AD" clId="Web-{A870C9ED-3B55-459C-8751-41DDE6355290}"/>
    <pc:docChg chg="modSld">
      <pc:chgData name="Rachel Pollock" userId="S::rpollock@usccb.org::5d79080d-b86f-4241-8f75-89e865fa7d91" providerId="AD" clId="Web-{A870C9ED-3B55-459C-8751-41DDE6355290}" dt="2021-11-03T17:49:52.377" v="13" actId="20577"/>
      <pc:docMkLst>
        <pc:docMk/>
      </pc:docMkLst>
      <pc:sldChg chg="modSp">
        <pc:chgData name="Rachel Pollock" userId="S::rpollock@usccb.org::5d79080d-b86f-4241-8f75-89e865fa7d91" providerId="AD" clId="Web-{A870C9ED-3B55-459C-8751-41DDE6355290}" dt="2021-11-03T17:49:52.377" v="13" actId="20577"/>
        <pc:sldMkLst>
          <pc:docMk/>
          <pc:sldMk cId="2664644776" sldId="285"/>
        </pc:sldMkLst>
        <pc:spChg chg="mod">
          <ac:chgData name="Rachel Pollock" userId="S::rpollock@usccb.org::5d79080d-b86f-4241-8f75-89e865fa7d91" providerId="AD" clId="Web-{A870C9ED-3B55-459C-8751-41DDE6355290}" dt="2021-11-03T17:49:52.377" v="13" actId="20577"/>
          <ac:spMkLst>
            <pc:docMk/>
            <pc:sldMk cId="2664644776" sldId="285"/>
            <ac:spMk id="10" creationId="{357FE810-C731-40ED-9211-1C3763DD6F9C}"/>
          </ac:spMkLst>
        </pc:spChg>
      </pc:sldChg>
      <pc:sldChg chg="modSp">
        <pc:chgData name="Rachel Pollock" userId="S::rpollock@usccb.org::5d79080d-b86f-4241-8f75-89e865fa7d91" providerId="AD" clId="Web-{A870C9ED-3B55-459C-8751-41DDE6355290}" dt="2021-11-03T17:46:52.224" v="6" actId="20577"/>
        <pc:sldMkLst>
          <pc:docMk/>
          <pc:sldMk cId="2561588406" sldId="287"/>
        </pc:sldMkLst>
        <pc:spChg chg="mod">
          <ac:chgData name="Rachel Pollock" userId="S::rpollock@usccb.org::5d79080d-b86f-4241-8f75-89e865fa7d91" providerId="AD" clId="Web-{A870C9ED-3B55-459C-8751-41DDE6355290}" dt="2021-11-03T17:46:52.224" v="6" actId="20577"/>
          <ac:spMkLst>
            <pc:docMk/>
            <pc:sldMk cId="2561588406" sldId="287"/>
            <ac:spMk id="7" creationId="{E328FAFA-2A49-439E-A410-091591BE2634}"/>
          </ac:spMkLst>
        </pc:spChg>
      </pc:sldChg>
    </pc:docChg>
  </pc:docChgLst>
  <pc:docChgLst>
    <pc:chgData name="Peyton Smith" userId="27dab001-170f-4fa8-af7a-dfe0310cd5ac" providerId="ADAL" clId="{D46D7092-3CF6-4331-BB62-70BC8D7D2986}"/>
    <pc:docChg chg="undo redo custSel modSld">
      <pc:chgData name="Peyton Smith" userId="27dab001-170f-4fa8-af7a-dfe0310cd5ac" providerId="ADAL" clId="{D46D7092-3CF6-4331-BB62-70BC8D7D2986}" dt="2021-09-22T16:38:35.372" v="1230" actId="1076"/>
      <pc:docMkLst>
        <pc:docMk/>
      </pc:docMkLst>
      <pc:sldChg chg="modSp mod">
        <pc:chgData name="Peyton Smith" userId="27dab001-170f-4fa8-af7a-dfe0310cd5ac" providerId="ADAL" clId="{D46D7092-3CF6-4331-BB62-70BC8D7D2986}" dt="2021-09-22T14:48:07.157" v="939" actId="20577"/>
        <pc:sldMkLst>
          <pc:docMk/>
          <pc:sldMk cId="195410432" sldId="257"/>
        </pc:sldMkLst>
        <pc:spChg chg="mod">
          <ac:chgData name="Peyton Smith" userId="27dab001-170f-4fa8-af7a-dfe0310cd5ac" providerId="ADAL" clId="{D46D7092-3CF6-4331-BB62-70BC8D7D2986}" dt="2021-09-22T14:48:07.157" v="939" actId="20577"/>
          <ac:spMkLst>
            <pc:docMk/>
            <pc:sldMk cId="195410432" sldId="257"/>
            <ac:spMk id="12" creationId="{D88111FA-4793-4495-B1D3-F612CC99A2FF}"/>
          </ac:spMkLst>
        </pc:spChg>
      </pc:sldChg>
      <pc:sldChg chg="addSp delSp modSp mod">
        <pc:chgData name="Peyton Smith" userId="27dab001-170f-4fa8-af7a-dfe0310cd5ac" providerId="ADAL" clId="{D46D7092-3CF6-4331-BB62-70BC8D7D2986}" dt="2021-09-22T16:36:25.800" v="1098" actId="404"/>
        <pc:sldMkLst>
          <pc:docMk/>
          <pc:sldMk cId="1692135164" sldId="263"/>
        </pc:sldMkLst>
        <pc:spChg chg="del">
          <ac:chgData name="Peyton Smith" userId="27dab001-170f-4fa8-af7a-dfe0310cd5ac" providerId="ADAL" clId="{D46D7092-3CF6-4331-BB62-70BC8D7D2986}" dt="2021-09-22T14:22:01.158" v="544" actId="478"/>
          <ac:spMkLst>
            <pc:docMk/>
            <pc:sldMk cId="1692135164" sldId="263"/>
            <ac:spMk id="2" creationId="{F2A68DDA-51E2-4BD9-A822-E7C1DFE1BAC1}"/>
          </ac:spMkLst>
        </pc:spChg>
        <pc:spChg chg="del">
          <ac:chgData name="Peyton Smith" userId="27dab001-170f-4fa8-af7a-dfe0310cd5ac" providerId="ADAL" clId="{D46D7092-3CF6-4331-BB62-70BC8D7D2986}" dt="2021-09-22T14:22:08.470" v="561" actId="478"/>
          <ac:spMkLst>
            <pc:docMk/>
            <pc:sldMk cId="1692135164" sldId="263"/>
            <ac:spMk id="6" creationId="{D050446B-A743-4C20-9E9C-5E82EB263774}"/>
          </ac:spMkLst>
        </pc:spChg>
        <pc:spChg chg="add mod">
          <ac:chgData name="Peyton Smith" userId="27dab001-170f-4fa8-af7a-dfe0310cd5ac" providerId="ADAL" clId="{D46D7092-3CF6-4331-BB62-70BC8D7D2986}" dt="2021-09-22T14:22:04.833" v="560" actId="20577"/>
          <ac:spMkLst>
            <pc:docMk/>
            <pc:sldMk cId="1692135164" sldId="263"/>
            <ac:spMk id="9" creationId="{D4B47AB4-CB24-4DB1-8DA7-63EE9899B046}"/>
          </ac:spMkLst>
        </pc:spChg>
        <pc:spChg chg="del">
          <ac:chgData name="Peyton Smith" userId="27dab001-170f-4fa8-af7a-dfe0310cd5ac" providerId="ADAL" clId="{D46D7092-3CF6-4331-BB62-70BC8D7D2986}" dt="2021-09-22T14:22:14.046" v="563" actId="478"/>
          <ac:spMkLst>
            <pc:docMk/>
            <pc:sldMk cId="1692135164" sldId="263"/>
            <ac:spMk id="10" creationId="{1B474D73-94F3-4C13-B6B4-BFD5BEDB9FA1}"/>
          </ac:spMkLst>
        </pc:spChg>
        <pc:spChg chg="del mod">
          <ac:chgData name="Peyton Smith" userId="27dab001-170f-4fa8-af7a-dfe0310cd5ac" providerId="ADAL" clId="{D46D7092-3CF6-4331-BB62-70BC8D7D2986}" dt="2021-09-22T16:36:18.564" v="1096"/>
          <ac:spMkLst>
            <pc:docMk/>
            <pc:sldMk cId="1692135164" sldId="263"/>
            <ac:spMk id="11" creationId="{C89720BA-B21D-4DA2-A2AA-A89F58EBC414}"/>
          </ac:spMkLst>
        </pc:spChg>
        <pc:spChg chg="add mod">
          <ac:chgData name="Peyton Smith" userId="27dab001-170f-4fa8-af7a-dfe0310cd5ac" providerId="ADAL" clId="{D46D7092-3CF6-4331-BB62-70BC8D7D2986}" dt="2021-09-22T14:49:07.519" v="942" actId="1076"/>
          <ac:spMkLst>
            <pc:docMk/>
            <pc:sldMk cId="1692135164" sldId="263"/>
            <ac:spMk id="12" creationId="{F8383345-4C98-4516-A875-69C870F67D8C}"/>
          </ac:spMkLst>
        </pc:spChg>
        <pc:spChg chg="add mod ord">
          <ac:chgData name="Peyton Smith" userId="27dab001-170f-4fa8-af7a-dfe0310cd5ac" providerId="ADAL" clId="{D46D7092-3CF6-4331-BB62-70BC8D7D2986}" dt="2021-09-22T16:36:25.800" v="1098" actId="404"/>
          <ac:spMkLst>
            <pc:docMk/>
            <pc:sldMk cId="1692135164" sldId="263"/>
            <ac:spMk id="13" creationId="{D479B1F2-2252-4335-AC9F-5F0FBE09B6B9}"/>
          </ac:spMkLst>
        </pc:spChg>
        <pc:picChg chg="del mod">
          <ac:chgData name="Peyton Smith" userId="27dab001-170f-4fa8-af7a-dfe0310cd5ac" providerId="ADAL" clId="{D46D7092-3CF6-4331-BB62-70BC8D7D2986}" dt="2021-09-22T16:36:17.844" v="1094" actId="478"/>
          <ac:picMkLst>
            <pc:docMk/>
            <pc:sldMk cId="1692135164" sldId="263"/>
            <ac:picMk id="47" creationId="{29E4E4CA-F4A8-4238-BB1C-2D412734B4FF}"/>
          </ac:picMkLst>
        </pc:picChg>
        <pc:picChg chg="del mod">
          <ac:chgData name="Peyton Smith" userId="27dab001-170f-4fa8-af7a-dfe0310cd5ac" providerId="ADAL" clId="{D46D7092-3CF6-4331-BB62-70BC8D7D2986}" dt="2021-09-22T16:36:17.844" v="1094" actId="478"/>
          <ac:picMkLst>
            <pc:docMk/>
            <pc:sldMk cId="1692135164" sldId="263"/>
            <ac:picMk id="48" creationId="{9C5825FC-8AD7-4C18-B6C7-5B05DA82DE5D}"/>
          </ac:picMkLst>
        </pc:picChg>
      </pc:sldChg>
      <pc:sldChg chg="addSp delSp modSp mod">
        <pc:chgData name="Peyton Smith" userId="27dab001-170f-4fa8-af7a-dfe0310cd5ac" providerId="ADAL" clId="{D46D7092-3CF6-4331-BB62-70BC8D7D2986}" dt="2021-09-22T15:14:49.315" v="1084" actId="1076"/>
        <pc:sldMkLst>
          <pc:docMk/>
          <pc:sldMk cId="1129946534" sldId="264"/>
        </pc:sldMkLst>
        <pc:spChg chg="add del">
          <ac:chgData name="Peyton Smith" userId="27dab001-170f-4fa8-af7a-dfe0310cd5ac" providerId="ADAL" clId="{D46D7092-3CF6-4331-BB62-70BC8D7D2986}" dt="2021-09-22T14:23:07.069" v="608" actId="478"/>
          <ac:spMkLst>
            <pc:docMk/>
            <pc:sldMk cId="1129946534" sldId="264"/>
            <ac:spMk id="2" creationId="{F2A68DDA-51E2-4BD9-A822-E7C1DFE1BAC1}"/>
          </ac:spMkLst>
        </pc:spChg>
        <pc:spChg chg="del">
          <ac:chgData name="Peyton Smith" userId="27dab001-170f-4fa8-af7a-dfe0310cd5ac" providerId="ADAL" clId="{D46D7092-3CF6-4331-BB62-70BC8D7D2986}" dt="2021-09-22T14:22:49.125" v="578" actId="478"/>
          <ac:spMkLst>
            <pc:docMk/>
            <pc:sldMk cId="1129946534" sldId="264"/>
            <ac:spMk id="6" creationId="{D050446B-A743-4C20-9E9C-5E82EB263774}"/>
          </ac:spMkLst>
        </pc:spChg>
        <pc:spChg chg="add del mod">
          <ac:chgData name="Peyton Smith" userId="27dab001-170f-4fa8-af7a-dfe0310cd5ac" providerId="ADAL" clId="{D46D7092-3CF6-4331-BB62-70BC8D7D2986}" dt="2021-09-22T14:22:38.897" v="573"/>
          <ac:spMkLst>
            <pc:docMk/>
            <pc:sldMk cId="1129946534" sldId="264"/>
            <ac:spMk id="7" creationId="{F46B7E71-02AF-413A-AA7B-B6F5200B8351}"/>
          </ac:spMkLst>
        </pc:spChg>
        <pc:spChg chg="add mod ord">
          <ac:chgData name="Peyton Smith" userId="27dab001-170f-4fa8-af7a-dfe0310cd5ac" providerId="ADAL" clId="{D46D7092-3CF6-4331-BB62-70BC8D7D2986}" dt="2021-09-22T15:14:49.315" v="1084" actId="1076"/>
          <ac:spMkLst>
            <pc:docMk/>
            <pc:sldMk cId="1129946534" sldId="264"/>
            <ac:spMk id="8" creationId="{9BC0CBBF-F70A-407D-A79A-325D0A29C34D}"/>
          </ac:spMkLst>
        </pc:spChg>
        <pc:spChg chg="add mod">
          <ac:chgData name="Peyton Smith" userId="27dab001-170f-4fa8-af7a-dfe0310cd5ac" providerId="ADAL" clId="{D46D7092-3CF6-4331-BB62-70BC8D7D2986}" dt="2021-09-22T14:22:49.588" v="579"/>
          <ac:spMkLst>
            <pc:docMk/>
            <pc:sldMk cId="1129946534" sldId="264"/>
            <ac:spMk id="9" creationId="{FD518107-2A04-4781-8FE4-4F242B210271}"/>
          </ac:spMkLst>
        </pc:spChg>
        <pc:spChg chg="del">
          <ac:chgData name="Peyton Smith" userId="27dab001-170f-4fa8-af7a-dfe0310cd5ac" providerId="ADAL" clId="{D46D7092-3CF6-4331-BB62-70BC8D7D2986}" dt="2021-09-22T14:22:41.054" v="575" actId="478"/>
          <ac:spMkLst>
            <pc:docMk/>
            <pc:sldMk cId="1129946534" sldId="264"/>
            <ac:spMk id="10" creationId="{1B474D73-94F3-4C13-B6B4-BFD5BEDB9FA1}"/>
          </ac:spMkLst>
        </pc:spChg>
        <pc:spChg chg="add del mod">
          <ac:chgData name="Peyton Smith" userId="27dab001-170f-4fa8-af7a-dfe0310cd5ac" providerId="ADAL" clId="{D46D7092-3CF6-4331-BB62-70BC8D7D2986}" dt="2021-09-22T14:47:45.841" v="914" actId="20577"/>
          <ac:spMkLst>
            <pc:docMk/>
            <pc:sldMk cId="1129946534" sldId="264"/>
            <ac:spMk id="11" creationId="{03923784-4BFC-4183-9534-D18E5ACFE42D}"/>
          </ac:spMkLst>
        </pc:spChg>
        <pc:spChg chg="mod">
          <ac:chgData name="Peyton Smith" userId="27dab001-170f-4fa8-af7a-dfe0310cd5ac" providerId="ADAL" clId="{D46D7092-3CF6-4331-BB62-70BC8D7D2986}" dt="2021-09-22T15:14:46.247" v="1082" actId="948"/>
          <ac:spMkLst>
            <pc:docMk/>
            <pc:sldMk cId="1129946534" sldId="264"/>
            <ac:spMk id="18" creationId="{461B9C03-D2C3-4E33-9082-A97127F55429}"/>
          </ac:spMkLst>
        </pc:spChg>
      </pc:sldChg>
      <pc:sldChg chg="modSp mod">
        <pc:chgData name="Peyton Smith" userId="27dab001-170f-4fa8-af7a-dfe0310cd5ac" providerId="ADAL" clId="{D46D7092-3CF6-4331-BB62-70BC8D7D2986}" dt="2021-09-22T13:55:34.504" v="3" actId="20577"/>
        <pc:sldMkLst>
          <pc:docMk/>
          <pc:sldMk cId="3658158777" sldId="274"/>
        </pc:sldMkLst>
        <pc:spChg chg="mod">
          <ac:chgData name="Peyton Smith" userId="27dab001-170f-4fa8-af7a-dfe0310cd5ac" providerId="ADAL" clId="{D46D7092-3CF6-4331-BB62-70BC8D7D2986}" dt="2021-09-22T13:55:34.504" v="3" actId="20577"/>
          <ac:spMkLst>
            <pc:docMk/>
            <pc:sldMk cId="3658158777" sldId="274"/>
            <ac:spMk id="22" creationId="{A7555D81-23FD-4E28-A0E6-E2C93A847D0D}"/>
          </ac:spMkLst>
        </pc:spChg>
      </pc:sldChg>
      <pc:sldChg chg="addSp delSp modSp mod">
        <pc:chgData name="Peyton Smith" userId="27dab001-170f-4fa8-af7a-dfe0310cd5ac" providerId="ADAL" clId="{D46D7092-3CF6-4331-BB62-70BC8D7D2986}" dt="2021-09-22T16:37:45.145" v="1114" actId="207"/>
        <pc:sldMkLst>
          <pc:docMk/>
          <pc:sldMk cId="3785008760" sldId="275"/>
        </pc:sldMkLst>
        <pc:spChg chg="del">
          <ac:chgData name="Peyton Smith" userId="27dab001-170f-4fa8-af7a-dfe0310cd5ac" providerId="ADAL" clId="{D46D7092-3CF6-4331-BB62-70BC8D7D2986}" dt="2021-09-22T14:21:36.651" v="513" actId="478"/>
          <ac:spMkLst>
            <pc:docMk/>
            <pc:sldMk cId="3785008760" sldId="275"/>
            <ac:spMk id="2" creationId="{F2A68DDA-51E2-4BD9-A822-E7C1DFE1BAC1}"/>
          </ac:spMkLst>
        </pc:spChg>
        <pc:spChg chg="del">
          <ac:chgData name="Peyton Smith" userId="27dab001-170f-4fa8-af7a-dfe0310cd5ac" providerId="ADAL" clId="{D46D7092-3CF6-4331-BB62-70BC8D7D2986}" dt="2021-09-22T14:21:29.760" v="511" actId="478"/>
          <ac:spMkLst>
            <pc:docMk/>
            <pc:sldMk cId="3785008760" sldId="275"/>
            <ac:spMk id="6" creationId="{D050446B-A743-4C20-9E9C-5E82EB263774}"/>
          </ac:spMkLst>
        </pc:spChg>
        <pc:spChg chg="add mod ord">
          <ac:chgData name="Peyton Smith" userId="27dab001-170f-4fa8-af7a-dfe0310cd5ac" providerId="ADAL" clId="{D46D7092-3CF6-4331-BB62-70BC8D7D2986}" dt="2021-09-22T16:37:45.145" v="1114" actId="207"/>
          <ac:spMkLst>
            <pc:docMk/>
            <pc:sldMk cId="3785008760" sldId="275"/>
            <ac:spMk id="7" creationId="{E328FAFA-2A49-439E-A410-091591BE2634}"/>
          </ac:spMkLst>
        </pc:spChg>
        <pc:spChg chg="add mod">
          <ac:chgData name="Peyton Smith" userId="27dab001-170f-4fa8-af7a-dfe0310cd5ac" providerId="ADAL" clId="{D46D7092-3CF6-4331-BB62-70BC8D7D2986}" dt="2021-09-22T16:37:25.364" v="1109" actId="1076"/>
          <ac:spMkLst>
            <pc:docMk/>
            <pc:sldMk cId="3785008760" sldId="275"/>
            <ac:spMk id="8" creationId="{7A56612F-1A0B-4D7C-AEB3-7A7121E3D0E1}"/>
          </ac:spMkLst>
        </pc:spChg>
        <pc:spChg chg="add mod">
          <ac:chgData name="Peyton Smith" userId="27dab001-170f-4fa8-af7a-dfe0310cd5ac" providerId="ADAL" clId="{D46D7092-3CF6-4331-BB62-70BC8D7D2986}" dt="2021-09-22T14:21:42.899" v="536" actId="20577"/>
          <ac:spMkLst>
            <pc:docMk/>
            <pc:sldMk cId="3785008760" sldId="275"/>
            <ac:spMk id="9" creationId="{1A74A54E-DA79-4E10-9EA5-A4839EF12BF1}"/>
          </ac:spMkLst>
        </pc:spChg>
        <pc:spChg chg="del">
          <ac:chgData name="Peyton Smith" userId="27dab001-170f-4fa8-af7a-dfe0310cd5ac" providerId="ADAL" clId="{D46D7092-3CF6-4331-BB62-70BC8D7D2986}" dt="2021-09-22T14:21:19.554" v="508" actId="478"/>
          <ac:spMkLst>
            <pc:docMk/>
            <pc:sldMk cId="3785008760" sldId="275"/>
            <ac:spMk id="10" creationId="{1B474D73-94F3-4C13-B6B4-BFD5BEDB9FA1}"/>
          </ac:spMkLst>
        </pc:spChg>
        <pc:spChg chg="del mod">
          <ac:chgData name="Peyton Smith" userId="27dab001-170f-4fa8-af7a-dfe0310cd5ac" providerId="ADAL" clId="{D46D7092-3CF6-4331-BB62-70BC8D7D2986}" dt="2021-09-22T16:36:34.951" v="1099" actId="478"/>
          <ac:spMkLst>
            <pc:docMk/>
            <pc:sldMk cId="3785008760" sldId="275"/>
            <ac:spMk id="11" creationId="{C89720BA-B21D-4DA2-A2AA-A89F58EBC414}"/>
          </ac:spMkLst>
        </pc:spChg>
        <pc:picChg chg="mod">
          <ac:chgData name="Peyton Smith" userId="27dab001-170f-4fa8-af7a-dfe0310cd5ac" providerId="ADAL" clId="{D46D7092-3CF6-4331-BB62-70BC8D7D2986}" dt="2021-09-22T16:37:29.989" v="1112" actId="1076"/>
          <ac:picMkLst>
            <pc:docMk/>
            <pc:sldMk cId="3785008760" sldId="275"/>
            <ac:picMk id="20" creationId="{7FCF9BB2-F009-471F-B745-4D1A9B5B966E}"/>
          </ac:picMkLst>
        </pc:picChg>
      </pc:sldChg>
      <pc:sldChg chg="modSp mod">
        <pc:chgData name="Peyton Smith" userId="27dab001-170f-4fa8-af7a-dfe0310cd5ac" providerId="ADAL" clId="{D46D7092-3CF6-4331-BB62-70BC8D7D2986}" dt="2021-09-22T16:38:35.372" v="1230" actId="1076"/>
        <pc:sldMkLst>
          <pc:docMk/>
          <pc:sldMk cId="1396480087" sldId="276"/>
        </pc:sldMkLst>
        <pc:spChg chg="mod">
          <ac:chgData name="Peyton Smith" userId="27dab001-170f-4fa8-af7a-dfe0310cd5ac" providerId="ADAL" clId="{D46D7092-3CF6-4331-BB62-70BC8D7D2986}" dt="2021-09-22T14:02:01.971" v="294" actId="1076"/>
          <ac:spMkLst>
            <pc:docMk/>
            <pc:sldMk cId="1396480087" sldId="276"/>
            <ac:spMk id="2" creationId="{F2A68DDA-51E2-4BD9-A822-E7C1DFE1BAC1}"/>
          </ac:spMkLst>
        </pc:spChg>
        <pc:spChg chg="mod">
          <ac:chgData name="Peyton Smith" userId="27dab001-170f-4fa8-af7a-dfe0310cd5ac" providerId="ADAL" clId="{D46D7092-3CF6-4331-BB62-70BC8D7D2986}" dt="2021-09-22T14:02:01.971" v="294" actId="1076"/>
          <ac:spMkLst>
            <pc:docMk/>
            <pc:sldMk cId="1396480087" sldId="276"/>
            <ac:spMk id="6" creationId="{D050446B-A743-4C20-9E9C-5E82EB263774}"/>
          </ac:spMkLst>
        </pc:spChg>
        <pc:spChg chg="mod">
          <ac:chgData name="Peyton Smith" userId="27dab001-170f-4fa8-af7a-dfe0310cd5ac" providerId="ADAL" clId="{D46D7092-3CF6-4331-BB62-70BC8D7D2986}" dt="2021-09-22T15:13:39.836" v="1069" actId="14100"/>
          <ac:spMkLst>
            <pc:docMk/>
            <pc:sldMk cId="1396480087" sldId="276"/>
            <ac:spMk id="10" creationId="{1B474D73-94F3-4C13-B6B4-BFD5BEDB9FA1}"/>
          </ac:spMkLst>
        </pc:spChg>
        <pc:spChg chg="mod">
          <ac:chgData name="Peyton Smith" userId="27dab001-170f-4fa8-af7a-dfe0310cd5ac" providerId="ADAL" clId="{D46D7092-3CF6-4331-BB62-70BC8D7D2986}" dt="2021-09-22T16:38:35.372" v="1230" actId="1076"/>
          <ac:spMkLst>
            <pc:docMk/>
            <pc:sldMk cId="1396480087" sldId="276"/>
            <ac:spMk id="11" creationId="{C89720BA-B21D-4DA2-A2AA-A89F58EBC414}"/>
          </ac:spMkLst>
        </pc:spChg>
        <pc:picChg chg="mod">
          <ac:chgData name="Peyton Smith" userId="27dab001-170f-4fa8-af7a-dfe0310cd5ac" providerId="ADAL" clId="{D46D7092-3CF6-4331-BB62-70BC8D7D2986}" dt="2021-09-22T15:13:42.284" v="1070" actId="1076"/>
          <ac:picMkLst>
            <pc:docMk/>
            <pc:sldMk cId="1396480087" sldId="276"/>
            <ac:picMk id="12" creationId="{69EDD737-EE67-48ED-A090-131B43C3E284}"/>
          </ac:picMkLst>
        </pc:picChg>
      </pc:sldChg>
    </pc:docChg>
  </pc:docChgLst>
  <pc:docChgLst>
    <pc:chgData name="Colleen Tighe" userId="S::ctighe@usccb.org::bac4d7c8-0e64-479e-9d80-c642157ac721" providerId="AD" clId="Web-{C152B10F-69F9-44FB-B4A5-60C8C8EDA629}"/>
    <pc:docChg chg="modSld">
      <pc:chgData name="Colleen Tighe" userId="S::ctighe@usccb.org::bac4d7c8-0e64-479e-9d80-c642157ac721" providerId="AD" clId="Web-{C152B10F-69F9-44FB-B4A5-60C8C8EDA629}" dt="2021-10-20T17:15:49.615" v="263" actId="20577"/>
      <pc:docMkLst>
        <pc:docMk/>
      </pc:docMkLst>
      <pc:sldChg chg="modSp">
        <pc:chgData name="Colleen Tighe" userId="S::ctighe@usccb.org::bac4d7c8-0e64-479e-9d80-c642157ac721" providerId="AD" clId="Web-{C152B10F-69F9-44FB-B4A5-60C8C8EDA629}" dt="2021-10-20T17:15:49.615" v="263" actId="20577"/>
        <pc:sldMkLst>
          <pc:docMk/>
          <pc:sldMk cId="3785008760" sldId="275"/>
        </pc:sldMkLst>
        <pc:spChg chg="mod">
          <ac:chgData name="Colleen Tighe" userId="S::ctighe@usccb.org::bac4d7c8-0e64-479e-9d80-c642157ac721" providerId="AD" clId="Web-{C152B10F-69F9-44FB-B4A5-60C8C8EDA629}" dt="2021-10-20T17:15:49.615" v="263" actId="20577"/>
          <ac:spMkLst>
            <pc:docMk/>
            <pc:sldMk cId="3785008760" sldId="275"/>
            <ac:spMk id="7" creationId="{E328FAFA-2A49-439E-A410-091591BE2634}"/>
          </ac:spMkLst>
        </pc:spChg>
        <pc:spChg chg="mod">
          <ac:chgData name="Colleen Tighe" userId="S::ctighe@usccb.org::bac4d7c8-0e64-479e-9d80-c642157ac721" providerId="AD" clId="Web-{C152B10F-69F9-44FB-B4A5-60C8C8EDA629}" dt="2021-10-20T17:12:19.359" v="14" actId="20577"/>
          <ac:spMkLst>
            <pc:docMk/>
            <pc:sldMk cId="3785008760" sldId="275"/>
            <ac:spMk id="9" creationId="{1A74A54E-DA79-4E10-9EA5-A4839EF12BF1}"/>
          </ac:spMkLst>
        </pc:spChg>
      </pc:sldChg>
    </pc:docChg>
  </pc:docChgLst>
  <pc:docChgLst>
    <pc:chgData name="Peyton Smith" userId="S::psmith@usccb.org::27dab001-170f-4fa8-af7a-dfe0310cd5ac" providerId="AD" clId="Web-{5462B69D-CDAB-46B8-BE9C-F621BC659ED2}"/>
    <pc:docChg chg="modSld">
      <pc:chgData name="Peyton Smith" userId="S::psmith@usccb.org::27dab001-170f-4fa8-af7a-dfe0310cd5ac" providerId="AD" clId="Web-{5462B69D-CDAB-46B8-BE9C-F621BC659ED2}" dt="2021-10-20T13:53:24.896" v="63" actId="20577"/>
      <pc:docMkLst>
        <pc:docMk/>
      </pc:docMkLst>
      <pc:sldChg chg="modSp">
        <pc:chgData name="Peyton Smith" userId="S::psmith@usccb.org::27dab001-170f-4fa8-af7a-dfe0310cd5ac" providerId="AD" clId="Web-{5462B69D-CDAB-46B8-BE9C-F621BC659ED2}" dt="2021-10-20T13:51:14.268" v="0" actId="20577"/>
        <pc:sldMkLst>
          <pc:docMk/>
          <pc:sldMk cId="3658158777" sldId="274"/>
        </pc:sldMkLst>
        <pc:spChg chg="mod">
          <ac:chgData name="Peyton Smith" userId="S::psmith@usccb.org::27dab001-170f-4fa8-af7a-dfe0310cd5ac" providerId="AD" clId="Web-{5462B69D-CDAB-46B8-BE9C-F621BC659ED2}" dt="2021-10-20T13:51:14.268" v="0" actId="20577"/>
          <ac:spMkLst>
            <pc:docMk/>
            <pc:sldMk cId="3658158777" sldId="274"/>
            <ac:spMk id="22" creationId="{A7555D81-23FD-4E28-A0E6-E2C93A847D0D}"/>
          </ac:spMkLst>
        </pc:spChg>
      </pc:sldChg>
      <pc:sldChg chg="modSp">
        <pc:chgData name="Peyton Smith" userId="S::psmith@usccb.org::27dab001-170f-4fa8-af7a-dfe0310cd5ac" providerId="AD" clId="Web-{5462B69D-CDAB-46B8-BE9C-F621BC659ED2}" dt="2021-10-20T13:53:24.896" v="63" actId="20577"/>
        <pc:sldMkLst>
          <pc:docMk/>
          <pc:sldMk cId="1396480087" sldId="276"/>
        </pc:sldMkLst>
        <pc:spChg chg="mod">
          <ac:chgData name="Peyton Smith" userId="S::psmith@usccb.org::27dab001-170f-4fa8-af7a-dfe0310cd5ac" providerId="AD" clId="Web-{5462B69D-CDAB-46B8-BE9C-F621BC659ED2}" dt="2021-10-20T13:53:24.896" v="63" actId="20577"/>
          <ac:spMkLst>
            <pc:docMk/>
            <pc:sldMk cId="1396480087" sldId="276"/>
            <ac:spMk id="10" creationId="{1B474D73-94F3-4C13-B6B4-BFD5BEDB9FA1}"/>
          </ac:spMkLst>
        </pc:spChg>
      </pc:sldChg>
    </pc:docChg>
  </pc:docChgLst>
  <pc:docChgLst>
    <pc:chgData name="Rachel Pollock" userId="S::rpollock@usccb.org::5d79080d-b86f-4241-8f75-89e865fa7d91" providerId="AD" clId="Web-{D063846A-E576-4EFE-A30E-D508F8B9F0AB}"/>
    <pc:docChg chg="modSld">
      <pc:chgData name="Rachel Pollock" userId="S::rpollock@usccb.org::5d79080d-b86f-4241-8f75-89e865fa7d91" providerId="AD" clId="Web-{D063846A-E576-4EFE-A30E-D508F8B9F0AB}" dt="2021-09-15T15:05:07.417" v="180" actId="20577"/>
      <pc:docMkLst>
        <pc:docMk/>
      </pc:docMkLst>
      <pc:sldChg chg="modSp">
        <pc:chgData name="Rachel Pollock" userId="S::rpollock@usccb.org::5d79080d-b86f-4241-8f75-89e865fa7d91" providerId="AD" clId="Web-{D063846A-E576-4EFE-A30E-D508F8B9F0AB}" dt="2021-09-15T15:03:54.431" v="163" actId="20577"/>
        <pc:sldMkLst>
          <pc:docMk/>
          <pc:sldMk cId="1692135164" sldId="263"/>
        </pc:sldMkLst>
        <pc:spChg chg="mod">
          <ac:chgData name="Rachel Pollock" userId="S::rpollock@usccb.org::5d79080d-b86f-4241-8f75-89e865fa7d91" providerId="AD" clId="Web-{D063846A-E576-4EFE-A30E-D508F8B9F0AB}" dt="2021-09-15T15:03:54.431" v="163" actId="20577"/>
          <ac:spMkLst>
            <pc:docMk/>
            <pc:sldMk cId="1692135164" sldId="263"/>
            <ac:spMk id="11" creationId="{C89720BA-B21D-4DA2-A2AA-A89F58EBC414}"/>
          </ac:spMkLst>
        </pc:spChg>
      </pc:sldChg>
      <pc:sldChg chg="modSp">
        <pc:chgData name="Rachel Pollock" userId="S::rpollock@usccb.org::5d79080d-b86f-4241-8f75-89e865fa7d91" providerId="AD" clId="Web-{D063846A-E576-4EFE-A30E-D508F8B9F0AB}" dt="2021-09-15T14:58:29.454" v="151" actId="20577"/>
        <pc:sldMkLst>
          <pc:docMk/>
          <pc:sldMk cId="1129946534" sldId="264"/>
        </pc:sldMkLst>
        <pc:spChg chg="mod">
          <ac:chgData name="Rachel Pollock" userId="S::rpollock@usccb.org::5d79080d-b86f-4241-8f75-89e865fa7d91" providerId="AD" clId="Web-{D063846A-E576-4EFE-A30E-D508F8B9F0AB}" dt="2021-09-15T14:58:29.454" v="151" actId="20577"/>
          <ac:spMkLst>
            <pc:docMk/>
            <pc:sldMk cId="1129946534" sldId="264"/>
            <ac:spMk id="18" creationId="{461B9C03-D2C3-4E33-9082-A97127F55429}"/>
          </ac:spMkLst>
        </pc:spChg>
      </pc:sldChg>
      <pc:sldChg chg="modSp">
        <pc:chgData name="Rachel Pollock" userId="S::rpollock@usccb.org::5d79080d-b86f-4241-8f75-89e865fa7d91" providerId="AD" clId="Web-{D063846A-E576-4EFE-A30E-D508F8B9F0AB}" dt="2021-09-15T15:05:07.417" v="180" actId="20577"/>
        <pc:sldMkLst>
          <pc:docMk/>
          <pc:sldMk cId="3785008760" sldId="275"/>
        </pc:sldMkLst>
        <pc:spChg chg="mod">
          <ac:chgData name="Rachel Pollock" userId="S::rpollock@usccb.org::5d79080d-b86f-4241-8f75-89e865fa7d91" providerId="AD" clId="Web-{D063846A-E576-4EFE-A30E-D508F8B9F0AB}" dt="2021-09-15T15:05:07.417" v="180" actId="20577"/>
          <ac:spMkLst>
            <pc:docMk/>
            <pc:sldMk cId="3785008760" sldId="275"/>
            <ac:spMk id="11" creationId="{C89720BA-B21D-4DA2-A2AA-A89F58EBC414}"/>
          </ac:spMkLst>
        </pc:spChg>
      </pc:sldChg>
    </pc:docChg>
  </pc:docChgLst>
  <pc:docChgLst>
    <pc:chgData name="Peyton Smith" userId="27dab001-170f-4fa8-af7a-dfe0310cd5ac" providerId="ADAL" clId="{94DB553F-1BB6-46F8-BBD0-88687B85B216}"/>
    <pc:docChg chg="undo custSel addSld delSld modSld replTag delTag">
      <pc:chgData name="Peyton Smith" userId="27dab001-170f-4fa8-af7a-dfe0310cd5ac" providerId="ADAL" clId="{94DB553F-1BB6-46F8-BBD0-88687B85B216}" dt="2021-10-27T17:30:31.048" v="419"/>
      <pc:docMkLst>
        <pc:docMk/>
      </pc:docMkLst>
      <pc:sldChg chg="replTag delTag">
        <pc:chgData name="Peyton Smith" userId="27dab001-170f-4fa8-af7a-dfe0310cd5ac" providerId="ADAL" clId="{94DB553F-1BB6-46F8-BBD0-88687B85B216}" dt="2021-10-27T17:17:45.037" v="372"/>
        <pc:sldMkLst>
          <pc:docMk/>
          <pc:sldMk cId="3658158777" sldId="274"/>
        </pc:sldMkLst>
      </pc:sldChg>
      <pc:sldChg chg="replTag delTag">
        <pc:chgData name="Peyton Smith" userId="27dab001-170f-4fa8-af7a-dfe0310cd5ac" providerId="ADAL" clId="{94DB553F-1BB6-46F8-BBD0-88687B85B216}" dt="2021-10-27T17:06:13.157" v="7"/>
        <pc:sldMkLst>
          <pc:docMk/>
          <pc:sldMk cId="3785008760" sldId="275"/>
        </pc:sldMkLst>
      </pc:sldChg>
      <pc:sldChg chg="modSp mod replTag delTag">
        <pc:chgData name="Peyton Smith" userId="27dab001-170f-4fa8-af7a-dfe0310cd5ac" providerId="ADAL" clId="{94DB553F-1BB6-46F8-BBD0-88687B85B216}" dt="2021-10-27T17:30:31.048" v="419"/>
        <pc:sldMkLst>
          <pc:docMk/>
          <pc:sldMk cId="1396480087" sldId="276"/>
        </pc:sldMkLst>
        <pc:spChg chg="mod">
          <ac:chgData name="Peyton Smith" userId="27dab001-170f-4fa8-af7a-dfe0310cd5ac" providerId="ADAL" clId="{94DB553F-1BB6-46F8-BBD0-88687B85B216}" dt="2021-10-27T17:29:03.657" v="417" actId="20577"/>
          <ac:spMkLst>
            <pc:docMk/>
            <pc:sldMk cId="1396480087" sldId="276"/>
            <ac:spMk id="10" creationId="{1B474D73-94F3-4C13-B6B4-BFD5BEDB9FA1}"/>
          </ac:spMkLst>
        </pc:spChg>
        <pc:picChg chg="mod">
          <ac:chgData name="Peyton Smith" userId="27dab001-170f-4fa8-af7a-dfe0310cd5ac" providerId="ADAL" clId="{94DB553F-1BB6-46F8-BBD0-88687B85B216}" dt="2021-10-27T17:16:59.815" v="354" actId="1076"/>
          <ac:picMkLst>
            <pc:docMk/>
            <pc:sldMk cId="1396480087" sldId="276"/>
            <ac:picMk id="12" creationId="{69EDD737-EE67-48ED-A090-131B43C3E284}"/>
          </ac:picMkLst>
        </pc:picChg>
      </pc:sldChg>
      <pc:sldChg chg="replTag delTag">
        <pc:chgData name="Peyton Smith" userId="27dab001-170f-4fa8-af7a-dfe0310cd5ac" providerId="ADAL" clId="{94DB553F-1BB6-46F8-BBD0-88687B85B216}" dt="2021-10-27T17:06:13.687" v="9"/>
        <pc:sldMkLst>
          <pc:docMk/>
          <pc:sldMk cId="1903703252" sldId="279"/>
        </pc:sldMkLst>
      </pc:sldChg>
      <pc:sldChg chg="modSp mod replTag delTag">
        <pc:chgData name="Peyton Smith" userId="27dab001-170f-4fa8-af7a-dfe0310cd5ac" providerId="ADAL" clId="{94DB553F-1BB6-46F8-BBD0-88687B85B216}" dt="2021-10-27T17:09:14.287" v="107" actId="403"/>
        <pc:sldMkLst>
          <pc:docMk/>
          <pc:sldMk cId="1055856648" sldId="281"/>
        </pc:sldMkLst>
        <pc:spChg chg="mod">
          <ac:chgData name="Peyton Smith" userId="27dab001-170f-4fa8-af7a-dfe0310cd5ac" providerId="ADAL" clId="{94DB553F-1BB6-46F8-BBD0-88687B85B216}" dt="2021-10-27T17:09:14.287" v="107" actId="403"/>
          <ac:spMkLst>
            <pc:docMk/>
            <pc:sldMk cId="1055856648" sldId="281"/>
            <ac:spMk id="7" creationId="{E328FAFA-2A49-439E-A410-091591BE2634}"/>
          </ac:spMkLst>
        </pc:spChg>
        <pc:spChg chg="mod">
          <ac:chgData name="Peyton Smith" userId="27dab001-170f-4fa8-af7a-dfe0310cd5ac" providerId="ADAL" clId="{94DB553F-1BB6-46F8-BBD0-88687B85B216}" dt="2021-10-27T17:08:28.816" v="80"/>
          <ac:spMkLst>
            <pc:docMk/>
            <pc:sldMk cId="1055856648" sldId="281"/>
            <ac:spMk id="9" creationId="{1A74A54E-DA79-4E10-9EA5-A4839EF12BF1}"/>
          </ac:spMkLst>
        </pc:spChg>
      </pc:sldChg>
      <pc:sldChg chg="addSp delSp modSp mod replTag delTag">
        <pc:chgData name="Peyton Smith" userId="27dab001-170f-4fa8-af7a-dfe0310cd5ac" providerId="ADAL" clId="{94DB553F-1BB6-46F8-BBD0-88687B85B216}" dt="2021-10-27T17:17:02.631" v="359" actId="1076"/>
        <pc:sldMkLst>
          <pc:docMk/>
          <pc:sldMk cId="984129202" sldId="282"/>
        </pc:sldMkLst>
        <pc:spChg chg="mod">
          <ac:chgData name="Peyton Smith" userId="27dab001-170f-4fa8-af7a-dfe0310cd5ac" providerId="ADAL" clId="{94DB553F-1BB6-46F8-BBD0-88687B85B216}" dt="2021-10-27T17:16:47.977" v="347" actId="113"/>
          <ac:spMkLst>
            <pc:docMk/>
            <pc:sldMk cId="984129202" sldId="282"/>
            <ac:spMk id="7" creationId="{E328FAFA-2A49-439E-A410-091591BE2634}"/>
          </ac:spMkLst>
        </pc:spChg>
        <pc:spChg chg="add del">
          <ac:chgData name="Peyton Smith" userId="27dab001-170f-4fa8-af7a-dfe0310cd5ac" providerId="ADAL" clId="{94DB553F-1BB6-46F8-BBD0-88687B85B216}" dt="2021-10-27T17:15:32.280" v="276" actId="22"/>
          <ac:spMkLst>
            <pc:docMk/>
            <pc:sldMk cId="984129202" sldId="282"/>
            <ac:spMk id="10" creationId="{E063593E-E094-41F0-88E1-43ED5666B296}"/>
          </ac:spMkLst>
        </pc:spChg>
        <pc:picChg chg="mod">
          <ac:chgData name="Peyton Smith" userId="27dab001-170f-4fa8-af7a-dfe0310cd5ac" providerId="ADAL" clId="{94DB553F-1BB6-46F8-BBD0-88687B85B216}" dt="2021-10-27T17:17:02.631" v="359" actId="1076"/>
          <ac:picMkLst>
            <pc:docMk/>
            <pc:sldMk cId="984129202" sldId="282"/>
            <ac:picMk id="6" creationId="{C8D142FE-F715-4B22-8CFA-2446B69A9D13}"/>
          </ac:picMkLst>
        </pc:picChg>
      </pc:sldChg>
      <pc:sldChg chg="replTag delTag">
        <pc:chgData name="Peyton Smith" userId="27dab001-170f-4fa8-af7a-dfe0310cd5ac" providerId="ADAL" clId="{94DB553F-1BB6-46F8-BBD0-88687B85B216}" dt="2021-10-27T17:06:14.035" v="11"/>
        <pc:sldMkLst>
          <pc:docMk/>
          <pc:sldMk cId="773233228" sldId="284"/>
        </pc:sldMkLst>
      </pc:sldChg>
      <pc:sldChg chg="modSp mod replTag delTag">
        <pc:chgData name="Peyton Smith" userId="27dab001-170f-4fa8-af7a-dfe0310cd5ac" providerId="ADAL" clId="{94DB553F-1BB6-46F8-BBD0-88687B85B216}" dt="2021-10-27T17:14:34.068" v="263" actId="20577"/>
        <pc:sldMkLst>
          <pc:docMk/>
          <pc:sldMk cId="2664644776" sldId="285"/>
        </pc:sldMkLst>
        <pc:spChg chg="mod">
          <ac:chgData name="Peyton Smith" userId="27dab001-170f-4fa8-af7a-dfe0310cd5ac" providerId="ADAL" clId="{94DB553F-1BB6-46F8-BBD0-88687B85B216}" dt="2021-10-27T17:14:34.068" v="263" actId="20577"/>
          <ac:spMkLst>
            <pc:docMk/>
            <pc:sldMk cId="2664644776" sldId="285"/>
            <ac:spMk id="10" creationId="{357FE810-C731-40ED-9211-1C3763DD6F9C}"/>
          </ac:spMkLst>
        </pc:spChg>
      </pc:sldChg>
      <pc:sldChg chg="modSp mod replTag delTag">
        <pc:chgData name="Peyton Smith" userId="27dab001-170f-4fa8-af7a-dfe0310cd5ac" providerId="ADAL" clId="{94DB553F-1BB6-46F8-BBD0-88687B85B216}" dt="2021-10-27T17:14:10.529" v="242"/>
        <pc:sldMkLst>
          <pc:docMk/>
          <pc:sldMk cId="802087229" sldId="286"/>
        </pc:sldMkLst>
        <pc:spChg chg="mod">
          <ac:chgData name="Peyton Smith" userId="27dab001-170f-4fa8-af7a-dfe0310cd5ac" providerId="ADAL" clId="{94DB553F-1BB6-46F8-BBD0-88687B85B216}" dt="2021-10-27T17:11:41.607" v="184" actId="20577"/>
          <ac:spMkLst>
            <pc:docMk/>
            <pc:sldMk cId="802087229" sldId="286"/>
            <ac:spMk id="7" creationId="{E328FAFA-2A49-439E-A410-091591BE2634}"/>
          </ac:spMkLst>
        </pc:spChg>
      </pc:sldChg>
      <pc:sldChg chg="modSp mod replTag delTag">
        <pc:chgData name="Peyton Smith" userId="27dab001-170f-4fa8-af7a-dfe0310cd5ac" providerId="ADAL" clId="{94DB553F-1BB6-46F8-BBD0-88687B85B216}" dt="2021-10-27T17:17:29.989" v="368"/>
        <pc:sldMkLst>
          <pc:docMk/>
          <pc:sldMk cId="2561588406" sldId="287"/>
        </pc:sldMkLst>
        <pc:spChg chg="mod">
          <ac:chgData name="Peyton Smith" userId="27dab001-170f-4fa8-af7a-dfe0310cd5ac" providerId="ADAL" clId="{94DB553F-1BB6-46F8-BBD0-88687B85B216}" dt="2021-10-27T17:08:13.593" v="67" actId="255"/>
          <ac:spMkLst>
            <pc:docMk/>
            <pc:sldMk cId="2561588406" sldId="287"/>
            <ac:spMk id="7" creationId="{E328FAFA-2A49-439E-A410-091591BE2634}"/>
          </ac:spMkLst>
        </pc:spChg>
      </pc:sldChg>
      <pc:sldChg chg="modSp add mod replTag delTag">
        <pc:chgData name="Peyton Smith" userId="27dab001-170f-4fa8-af7a-dfe0310cd5ac" providerId="ADAL" clId="{94DB553F-1BB6-46F8-BBD0-88687B85B216}" dt="2021-10-27T17:13:38.320" v="215"/>
        <pc:sldMkLst>
          <pc:docMk/>
          <pc:sldMk cId="4135708022" sldId="288"/>
        </pc:sldMkLst>
        <pc:spChg chg="mod">
          <ac:chgData name="Peyton Smith" userId="27dab001-170f-4fa8-af7a-dfe0310cd5ac" providerId="ADAL" clId="{94DB553F-1BB6-46F8-BBD0-88687B85B216}" dt="2021-10-27T17:12:06.982" v="199" actId="20577"/>
          <ac:spMkLst>
            <pc:docMk/>
            <pc:sldMk cId="4135708022" sldId="288"/>
            <ac:spMk id="7" creationId="{E328FAFA-2A49-439E-A410-091591BE2634}"/>
          </ac:spMkLst>
        </pc:spChg>
      </pc:sldChg>
      <pc:sldChg chg="modSp add del mod replTag delTag">
        <pc:chgData name="Peyton Smith" userId="27dab001-170f-4fa8-af7a-dfe0310cd5ac" providerId="ADAL" clId="{94DB553F-1BB6-46F8-BBD0-88687B85B216}" dt="2021-10-27T17:14:43.810" v="266" actId="47"/>
        <pc:sldMkLst>
          <pc:docMk/>
          <pc:sldMk cId="1354764630" sldId="289"/>
        </pc:sldMkLst>
        <pc:spChg chg="mod">
          <ac:chgData name="Peyton Smith" userId="27dab001-170f-4fa8-af7a-dfe0310cd5ac" providerId="ADAL" clId="{94DB553F-1BB6-46F8-BBD0-88687B85B216}" dt="2021-10-27T17:14:15.498" v="247" actId="21"/>
          <ac:spMkLst>
            <pc:docMk/>
            <pc:sldMk cId="1354764630" sldId="289"/>
            <ac:spMk id="7" creationId="{E328FAFA-2A49-439E-A410-091591BE2634}"/>
          </ac:spMkLst>
        </pc:spChg>
      </pc:sldChg>
    </pc:docChg>
  </pc:docChgLst>
  <pc:docChgLst>
    <pc:chgData name="Colleen Tighe" userId="S::ctighe@usccb.org::bac4d7c8-0e64-479e-9d80-c642157ac721" providerId="AD" clId="Web-{1CABBED9-E615-49AD-9534-4F8F262C94DD}"/>
    <pc:docChg chg="addSld modSld sldOrd">
      <pc:chgData name="Colleen Tighe" userId="S::ctighe@usccb.org::bac4d7c8-0e64-479e-9d80-c642157ac721" providerId="AD" clId="Web-{1CABBED9-E615-49AD-9534-4F8F262C94DD}" dt="2021-10-27T14:53:48.938" v="587"/>
      <pc:docMkLst>
        <pc:docMk/>
      </pc:docMkLst>
      <pc:sldChg chg="addSp delSp modSp ord">
        <pc:chgData name="Colleen Tighe" userId="S::ctighe@usccb.org::bac4d7c8-0e64-479e-9d80-c642157ac721" providerId="AD" clId="Web-{1CABBED9-E615-49AD-9534-4F8F262C94DD}" dt="2021-10-27T14:51:03.833" v="521"/>
        <pc:sldMkLst>
          <pc:docMk/>
          <pc:sldMk cId="3785008760" sldId="275"/>
        </pc:sldMkLst>
        <pc:spChg chg="mod">
          <ac:chgData name="Colleen Tighe" userId="S::ctighe@usccb.org::bac4d7c8-0e64-479e-9d80-c642157ac721" providerId="AD" clId="Web-{1CABBED9-E615-49AD-9534-4F8F262C94DD}" dt="2021-10-27T14:38:47.750" v="68" actId="20577"/>
          <ac:spMkLst>
            <pc:docMk/>
            <pc:sldMk cId="3785008760" sldId="275"/>
            <ac:spMk id="9" creationId="{1A74A54E-DA79-4E10-9EA5-A4839EF12BF1}"/>
          </ac:spMkLst>
        </pc:spChg>
        <pc:graphicFrameChg chg="add del mod modGraphic">
          <ac:chgData name="Colleen Tighe" userId="S::ctighe@usccb.org::bac4d7c8-0e64-479e-9d80-c642157ac721" providerId="AD" clId="Web-{1CABBED9-E615-49AD-9534-4F8F262C94DD}" dt="2021-10-27T14:32:04.456" v="13"/>
          <ac:graphicFrameMkLst>
            <pc:docMk/>
            <pc:sldMk cId="3785008760" sldId="275"/>
            <ac:graphicFrameMk id="3" creationId="{479FCB67-4887-4ADD-8F79-2CF63D1BFF9D}"/>
          </ac:graphicFrameMkLst>
        </pc:graphicFrameChg>
        <pc:graphicFrameChg chg="add mod modGraphic">
          <ac:chgData name="Colleen Tighe" userId="S::ctighe@usccb.org::bac4d7c8-0e64-479e-9d80-c642157ac721" providerId="AD" clId="Web-{1CABBED9-E615-49AD-9534-4F8F262C94DD}" dt="2021-10-27T14:51:03.833" v="521"/>
          <ac:graphicFrameMkLst>
            <pc:docMk/>
            <pc:sldMk cId="3785008760" sldId="275"/>
            <ac:graphicFrameMk id="5" creationId="{246BAE3A-DEB3-4C80-BB94-4D51D717251A}"/>
          </ac:graphicFrameMkLst>
        </pc:graphicFrameChg>
      </pc:sldChg>
      <pc:sldChg chg="modSp">
        <pc:chgData name="Colleen Tighe" userId="S::ctighe@usccb.org::bac4d7c8-0e64-479e-9d80-c642157ac721" providerId="AD" clId="Web-{1CABBED9-E615-49AD-9534-4F8F262C94DD}" dt="2021-10-27T14:53:48.938" v="587"/>
        <pc:sldMkLst>
          <pc:docMk/>
          <pc:sldMk cId="1903703252" sldId="279"/>
        </pc:sldMkLst>
        <pc:graphicFrameChg chg="mod modGraphic">
          <ac:chgData name="Colleen Tighe" userId="S::ctighe@usccb.org::bac4d7c8-0e64-479e-9d80-c642157ac721" providerId="AD" clId="Web-{1CABBED9-E615-49AD-9534-4F8F262C94DD}" dt="2021-10-27T14:53:48.938" v="587"/>
          <ac:graphicFrameMkLst>
            <pc:docMk/>
            <pc:sldMk cId="1903703252" sldId="279"/>
            <ac:graphicFrameMk id="4" creationId="{68106267-963B-4BC3-8A36-59D6A9871E46}"/>
          </ac:graphicFrameMkLst>
        </pc:graphicFrameChg>
      </pc:sldChg>
      <pc:sldChg chg="delSp modSp">
        <pc:chgData name="Colleen Tighe" userId="S::ctighe@usccb.org::bac4d7c8-0e64-479e-9d80-c642157ac721" providerId="AD" clId="Web-{1CABBED9-E615-49AD-9534-4F8F262C94DD}" dt="2021-10-27T14:50:36.472" v="517" actId="20577"/>
        <pc:sldMkLst>
          <pc:docMk/>
          <pc:sldMk cId="773233228" sldId="284"/>
        </pc:sldMkLst>
        <pc:spChg chg="mod">
          <ac:chgData name="Colleen Tighe" userId="S::ctighe@usccb.org::bac4d7c8-0e64-479e-9d80-c642157ac721" providerId="AD" clId="Web-{1CABBED9-E615-49AD-9534-4F8F262C94DD}" dt="2021-10-27T14:50:36.472" v="517" actId="20577"/>
          <ac:spMkLst>
            <pc:docMk/>
            <pc:sldMk cId="773233228" sldId="284"/>
            <ac:spMk id="7" creationId="{E328FAFA-2A49-439E-A410-091591BE2634}"/>
          </ac:spMkLst>
        </pc:spChg>
        <pc:spChg chg="mod">
          <ac:chgData name="Colleen Tighe" userId="S::ctighe@usccb.org::bac4d7c8-0e64-479e-9d80-c642157ac721" providerId="AD" clId="Web-{1CABBED9-E615-49AD-9534-4F8F262C94DD}" dt="2021-10-27T14:46:59.269" v="347" actId="20577"/>
          <ac:spMkLst>
            <pc:docMk/>
            <pc:sldMk cId="773233228" sldId="284"/>
            <ac:spMk id="9" creationId="{1A74A54E-DA79-4E10-9EA5-A4839EF12BF1}"/>
          </ac:spMkLst>
        </pc:spChg>
        <pc:picChg chg="del">
          <ac:chgData name="Colleen Tighe" userId="S::ctighe@usccb.org::bac4d7c8-0e64-479e-9d80-c642157ac721" providerId="AD" clId="Web-{1CABBED9-E615-49AD-9534-4F8F262C94DD}" dt="2021-10-27T14:46:43.580" v="326"/>
          <ac:picMkLst>
            <pc:docMk/>
            <pc:sldMk cId="773233228" sldId="284"/>
            <ac:picMk id="10" creationId="{610EBC2F-A3EF-481C-8AF0-55A4D2B5D4DC}"/>
          </ac:picMkLst>
        </pc:picChg>
      </pc:sldChg>
      <pc:sldChg chg="add replId">
        <pc:chgData name="Colleen Tighe" userId="S::ctighe@usccb.org::bac4d7c8-0e64-479e-9d80-c642157ac721" providerId="AD" clId="Web-{1CABBED9-E615-49AD-9534-4F8F262C94DD}" dt="2021-10-27T14:46:38.049" v="325"/>
        <pc:sldMkLst>
          <pc:docMk/>
          <pc:sldMk cId="2561588406" sldId="287"/>
        </pc:sldMkLst>
      </pc:sldChg>
    </pc:docChg>
  </pc:docChgLst>
  <pc:docChgLst>
    <pc:chgData name="Peyton Smith" userId="27dab001-170f-4fa8-af7a-dfe0310cd5ac" providerId="ADAL" clId="{794F475D-C67E-44B9-8065-F91C7FE7EC04}"/>
    <pc:docChg chg="custSel addSld delSld modSld sldOrd">
      <pc:chgData name="Peyton Smith" userId="27dab001-170f-4fa8-af7a-dfe0310cd5ac" providerId="ADAL" clId="{794F475D-C67E-44B9-8065-F91C7FE7EC04}" dt="2021-10-06T16:57:39.282" v="648" actId="15"/>
      <pc:docMkLst>
        <pc:docMk/>
      </pc:docMkLst>
      <pc:sldChg chg="modSp mod">
        <pc:chgData name="Peyton Smith" userId="27dab001-170f-4fa8-af7a-dfe0310cd5ac" providerId="ADAL" clId="{794F475D-C67E-44B9-8065-F91C7FE7EC04}" dt="2021-10-06T16:56:57.853" v="626" actId="20577"/>
        <pc:sldMkLst>
          <pc:docMk/>
          <pc:sldMk cId="195410432" sldId="257"/>
        </pc:sldMkLst>
        <pc:spChg chg="mod">
          <ac:chgData name="Peyton Smith" userId="27dab001-170f-4fa8-af7a-dfe0310cd5ac" providerId="ADAL" clId="{794F475D-C67E-44B9-8065-F91C7FE7EC04}" dt="2021-10-06T16:56:57.853" v="626" actId="20577"/>
          <ac:spMkLst>
            <pc:docMk/>
            <pc:sldMk cId="195410432" sldId="257"/>
            <ac:spMk id="4" creationId="{3B054456-1C04-492A-8F78-7F8905A05A69}"/>
          </ac:spMkLst>
        </pc:spChg>
        <pc:spChg chg="mod">
          <ac:chgData name="Peyton Smith" userId="27dab001-170f-4fa8-af7a-dfe0310cd5ac" providerId="ADAL" clId="{794F475D-C67E-44B9-8065-F91C7FE7EC04}" dt="2021-10-06T14:39:39.890" v="227" actId="20577"/>
          <ac:spMkLst>
            <pc:docMk/>
            <pc:sldMk cId="195410432" sldId="257"/>
            <ac:spMk id="12" creationId="{D88111FA-4793-4495-B1D3-F612CC99A2FF}"/>
          </ac:spMkLst>
        </pc:spChg>
      </pc:sldChg>
      <pc:sldChg chg="del">
        <pc:chgData name="Peyton Smith" userId="27dab001-170f-4fa8-af7a-dfe0310cd5ac" providerId="ADAL" clId="{794F475D-C67E-44B9-8065-F91C7FE7EC04}" dt="2021-10-06T14:18:03.719" v="223" actId="47"/>
        <pc:sldMkLst>
          <pc:docMk/>
          <pc:sldMk cId="1692135164" sldId="263"/>
        </pc:sldMkLst>
      </pc:sldChg>
      <pc:sldChg chg="addSp modSp del mod ord">
        <pc:chgData name="Peyton Smith" userId="27dab001-170f-4fa8-af7a-dfe0310cd5ac" providerId="ADAL" clId="{794F475D-C67E-44B9-8065-F91C7FE7EC04}" dt="2021-10-06T16:50:33.530" v="321" actId="47"/>
        <pc:sldMkLst>
          <pc:docMk/>
          <pc:sldMk cId="1129946534" sldId="264"/>
        </pc:sldMkLst>
        <pc:spChg chg="mod">
          <ac:chgData name="Peyton Smith" userId="27dab001-170f-4fa8-af7a-dfe0310cd5ac" providerId="ADAL" clId="{794F475D-C67E-44B9-8065-F91C7FE7EC04}" dt="2021-10-06T14:39:53.146" v="257" actId="20577"/>
          <ac:spMkLst>
            <pc:docMk/>
            <pc:sldMk cId="1129946534" sldId="264"/>
            <ac:spMk id="11" creationId="{03923784-4BFC-4183-9534-D18E5ACFE42D}"/>
          </ac:spMkLst>
        </pc:spChg>
        <pc:picChg chg="add mod">
          <ac:chgData name="Peyton Smith" userId="27dab001-170f-4fa8-af7a-dfe0310cd5ac" providerId="ADAL" clId="{794F475D-C67E-44B9-8065-F91C7FE7EC04}" dt="2021-10-06T14:39:57.558" v="258"/>
          <ac:picMkLst>
            <pc:docMk/>
            <pc:sldMk cId="1129946534" sldId="264"/>
            <ac:picMk id="5" creationId="{8D20DBD2-3CCF-4DF8-88FA-65A737304F8B}"/>
          </ac:picMkLst>
        </pc:picChg>
      </pc:sldChg>
      <pc:sldChg chg="modSp mod">
        <pc:chgData name="Peyton Smith" userId="27dab001-170f-4fa8-af7a-dfe0310cd5ac" providerId="ADAL" clId="{794F475D-C67E-44B9-8065-F91C7FE7EC04}" dt="2021-10-06T14:05:24.893" v="220" actId="122"/>
        <pc:sldMkLst>
          <pc:docMk/>
          <pc:sldMk cId="3658158777" sldId="274"/>
        </pc:sldMkLst>
        <pc:spChg chg="mod">
          <ac:chgData name="Peyton Smith" userId="27dab001-170f-4fa8-af7a-dfe0310cd5ac" providerId="ADAL" clId="{794F475D-C67E-44B9-8065-F91C7FE7EC04}" dt="2021-10-06T14:05:24.893" v="220" actId="122"/>
          <ac:spMkLst>
            <pc:docMk/>
            <pc:sldMk cId="3658158777" sldId="274"/>
            <ac:spMk id="22" creationId="{A7555D81-23FD-4E28-A0E6-E2C93A847D0D}"/>
          </ac:spMkLst>
        </pc:spChg>
      </pc:sldChg>
      <pc:sldChg chg="modSp mod">
        <pc:chgData name="Peyton Smith" userId="27dab001-170f-4fa8-af7a-dfe0310cd5ac" providerId="ADAL" clId="{794F475D-C67E-44B9-8065-F91C7FE7EC04}" dt="2021-10-06T16:50:11.594" v="316" actId="21"/>
        <pc:sldMkLst>
          <pc:docMk/>
          <pc:sldMk cId="3785008760" sldId="275"/>
        </pc:sldMkLst>
        <pc:spChg chg="mod">
          <ac:chgData name="Peyton Smith" userId="27dab001-170f-4fa8-af7a-dfe0310cd5ac" providerId="ADAL" clId="{794F475D-C67E-44B9-8065-F91C7FE7EC04}" dt="2021-10-06T16:50:11.594" v="316" actId="21"/>
          <ac:spMkLst>
            <pc:docMk/>
            <pc:sldMk cId="3785008760" sldId="275"/>
            <ac:spMk id="7" creationId="{E328FAFA-2A49-439E-A410-091591BE2634}"/>
          </ac:spMkLst>
        </pc:spChg>
      </pc:sldChg>
      <pc:sldChg chg="delSp modSp mod">
        <pc:chgData name="Peyton Smith" userId="27dab001-170f-4fa8-af7a-dfe0310cd5ac" providerId="ADAL" clId="{794F475D-C67E-44B9-8065-F91C7FE7EC04}" dt="2021-10-06T16:56:49.085" v="625" actId="20577"/>
        <pc:sldMkLst>
          <pc:docMk/>
          <pc:sldMk cId="1396480087" sldId="276"/>
        </pc:sldMkLst>
        <pc:spChg chg="mod">
          <ac:chgData name="Peyton Smith" userId="27dab001-170f-4fa8-af7a-dfe0310cd5ac" providerId="ADAL" clId="{794F475D-C67E-44B9-8065-F91C7FE7EC04}" dt="2021-10-06T16:56:49.085" v="625" actId="20577"/>
          <ac:spMkLst>
            <pc:docMk/>
            <pc:sldMk cId="1396480087" sldId="276"/>
            <ac:spMk id="10" creationId="{1B474D73-94F3-4C13-B6B4-BFD5BEDB9FA1}"/>
          </ac:spMkLst>
        </pc:spChg>
        <pc:spChg chg="del mod">
          <ac:chgData name="Peyton Smith" userId="27dab001-170f-4fa8-af7a-dfe0310cd5ac" providerId="ADAL" clId="{794F475D-C67E-44B9-8065-F91C7FE7EC04}" dt="2021-10-06T16:53:23.842" v="360" actId="478"/>
          <ac:spMkLst>
            <pc:docMk/>
            <pc:sldMk cId="1396480087" sldId="276"/>
            <ac:spMk id="11" creationId="{C89720BA-B21D-4DA2-A2AA-A89F58EBC414}"/>
          </ac:spMkLst>
        </pc:spChg>
      </pc:sldChg>
      <pc:sldChg chg="del">
        <pc:chgData name="Peyton Smith" userId="27dab001-170f-4fa8-af7a-dfe0310cd5ac" providerId="ADAL" clId="{794F475D-C67E-44B9-8065-F91C7FE7EC04}" dt="2021-10-06T14:17:43.155" v="221" actId="47"/>
        <pc:sldMkLst>
          <pc:docMk/>
          <pc:sldMk cId="3171889033" sldId="277"/>
        </pc:sldMkLst>
      </pc:sldChg>
      <pc:sldChg chg="del">
        <pc:chgData name="Peyton Smith" userId="27dab001-170f-4fa8-af7a-dfe0310cd5ac" providerId="ADAL" clId="{794F475D-C67E-44B9-8065-F91C7FE7EC04}" dt="2021-10-06T14:17:44.599" v="222" actId="47"/>
        <pc:sldMkLst>
          <pc:docMk/>
          <pc:sldMk cId="2310326305" sldId="278"/>
        </pc:sldMkLst>
      </pc:sldChg>
      <pc:sldChg chg="modSp mod">
        <pc:chgData name="Peyton Smith" userId="27dab001-170f-4fa8-af7a-dfe0310cd5ac" providerId="ADAL" clId="{794F475D-C67E-44B9-8065-F91C7FE7EC04}" dt="2021-10-06T16:57:12.185" v="644" actId="1076"/>
        <pc:sldMkLst>
          <pc:docMk/>
          <pc:sldMk cId="1903703252" sldId="279"/>
        </pc:sldMkLst>
        <pc:spChg chg="mod">
          <ac:chgData name="Peyton Smith" userId="27dab001-170f-4fa8-af7a-dfe0310cd5ac" providerId="ADAL" clId="{794F475D-C67E-44B9-8065-F91C7FE7EC04}" dt="2021-10-06T16:57:08.829" v="643" actId="404"/>
          <ac:spMkLst>
            <pc:docMk/>
            <pc:sldMk cId="1903703252" sldId="279"/>
            <ac:spMk id="3" creationId="{86FDDC63-05C2-42DE-BFE5-59A8A9CA4CE2}"/>
          </ac:spMkLst>
        </pc:spChg>
        <pc:graphicFrameChg chg="mod">
          <ac:chgData name="Peyton Smith" userId="27dab001-170f-4fa8-af7a-dfe0310cd5ac" providerId="ADAL" clId="{794F475D-C67E-44B9-8065-F91C7FE7EC04}" dt="2021-10-06T16:57:12.185" v="644" actId="1076"/>
          <ac:graphicFrameMkLst>
            <pc:docMk/>
            <pc:sldMk cId="1903703252" sldId="279"/>
            <ac:graphicFrameMk id="5" creationId="{784348F8-6CEE-4BE9-93D4-25C8185DC426}"/>
          </ac:graphicFrameMkLst>
        </pc:graphicFrameChg>
      </pc:sldChg>
      <pc:sldChg chg="del">
        <pc:chgData name="Peyton Smith" userId="27dab001-170f-4fa8-af7a-dfe0310cd5ac" providerId="ADAL" clId="{794F475D-C67E-44B9-8065-F91C7FE7EC04}" dt="2021-10-06T14:24:52.849" v="224" actId="47"/>
        <pc:sldMkLst>
          <pc:docMk/>
          <pc:sldMk cId="2508328861" sldId="280"/>
        </pc:sldMkLst>
      </pc:sldChg>
      <pc:sldChg chg="modSp mod">
        <pc:chgData name="Peyton Smith" userId="27dab001-170f-4fa8-af7a-dfe0310cd5ac" providerId="ADAL" clId="{794F475D-C67E-44B9-8065-F91C7FE7EC04}" dt="2021-10-06T16:57:39.282" v="648" actId="15"/>
        <pc:sldMkLst>
          <pc:docMk/>
          <pc:sldMk cId="1055856648" sldId="281"/>
        </pc:sldMkLst>
        <pc:spChg chg="mod">
          <ac:chgData name="Peyton Smith" userId="27dab001-170f-4fa8-af7a-dfe0310cd5ac" providerId="ADAL" clId="{794F475D-C67E-44B9-8065-F91C7FE7EC04}" dt="2021-10-06T16:57:39.282" v="648" actId="15"/>
          <ac:spMkLst>
            <pc:docMk/>
            <pc:sldMk cId="1055856648" sldId="281"/>
            <ac:spMk id="7" creationId="{E328FAFA-2A49-439E-A410-091591BE2634}"/>
          </ac:spMkLst>
        </pc:spChg>
      </pc:sldChg>
      <pc:sldChg chg="modSp add mod">
        <pc:chgData name="Peyton Smith" userId="27dab001-170f-4fa8-af7a-dfe0310cd5ac" providerId="ADAL" clId="{794F475D-C67E-44B9-8065-F91C7FE7EC04}" dt="2021-10-06T16:51:17.130" v="328" actId="403"/>
        <pc:sldMkLst>
          <pc:docMk/>
          <pc:sldMk cId="984129202" sldId="282"/>
        </pc:sldMkLst>
        <pc:spChg chg="mod">
          <ac:chgData name="Peyton Smith" userId="27dab001-170f-4fa8-af7a-dfe0310cd5ac" providerId="ADAL" clId="{794F475D-C67E-44B9-8065-F91C7FE7EC04}" dt="2021-10-06T16:51:17.130" v="328" actId="403"/>
          <ac:spMkLst>
            <pc:docMk/>
            <pc:sldMk cId="984129202" sldId="282"/>
            <ac:spMk id="7" creationId="{E328FAFA-2A49-439E-A410-091591BE2634}"/>
          </ac:spMkLst>
        </pc:spChg>
      </pc:sldChg>
      <pc:sldChg chg="del">
        <pc:chgData name="Peyton Smith" userId="27dab001-170f-4fa8-af7a-dfe0310cd5ac" providerId="ADAL" clId="{794F475D-C67E-44B9-8065-F91C7FE7EC04}" dt="2021-10-06T16:50:35.395" v="322" actId="47"/>
        <pc:sldMkLst>
          <pc:docMk/>
          <pc:sldMk cId="2673202752" sldId="282"/>
        </pc:sldMkLst>
      </pc:sldChg>
    </pc:docChg>
  </pc:docChgLst>
  <pc:docChgLst>
    <pc:chgData name="Rachel Pollock" userId="S::rpollock@usccb.org::5d79080d-b86f-4241-8f75-89e865fa7d91" providerId="AD" clId="Web-{45D44D71-58B9-4911-8FEE-1C81C3F44972}"/>
    <pc:docChg chg="modSld">
      <pc:chgData name="Rachel Pollock" userId="S::rpollock@usccb.org::5d79080d-b86f-4241-8f75-89e865fa7d91" providerId="AD" clId="Web-{45D44D71-58B9-4911-8FEE-1C81C3F44972}" dt="2021-09-29T17:38:18.037" v="31" actId="20577"/>
      <pc:docMkLst>
        <pc:docMk/>
      </pc:docMkLst>
      <pc:sldChg chg="modSp">
        <pc:chgData name="Rachel Pollock" userId="S::rpollock@usccb.org::5d79080d-b86f-4241-8f75-89e865fa7d91" providerId="AD" clId="Web-{45D44D71-58B9-4911-8FEE-1C81C3F44972}" dt="2021-09-29T17:35:30.012" v="6" actId="20577"/>
        <pc:sldMkLst>
          <pc:docMk/>
          <pc:sldMk cId="195410432" sldId="257"/>
        </pc:sldMkLst>
        <pc:spChg chg="mod">
          <ac:chgData name="Rachel Pollock" userId="S::rpollock@usccb.org::5d79080d-b86f-4241-8f75-89e865fa7d91" providerId="AD" clId="Web-{45D44D71-58B9-4911-8FEE-1C81C3F44972}" dt="2021-09-29T17:35:30.012" v="6" actId="20577"/>
          <ac:spMkLst>
            <pc:docMk/>
            <pc:sldMk cId="195410432" sldId="257"/>
            <ac:spMk id="4" creationId="{3B054456-1C04-492A-8F78-7F8905A05A69}"/>
          </ac:spMkLst>
        </pc:spChg>
      </pc:sldChg>
      <pc:sldChg chg="modSp">
        <pc:chgData name="Rachel Pollock" userId="S::rpollock@usccb.org::5d79080d-b86f-4241-8f75-89e865fa7d91" providerId="AD" clId="Web-{45D44D71-58B9-4911-8FEE-1C81C3F44972}" dt="2021-09-29T17:37:49.583" v="29" actId="20577"/>
        <pc:sldMkLst>
          <pc:docMk/>
          <pc:sldMk cId="1129946534" sldId="264"/>
        </pc:sldMkLst>
        <pc:spChg chg="mod">
          <ac:chgData name="Rachel Pollock" userId="S::rpollock@usccb.org::5d79080d-b86f-4241-8f75-89e865fa7d91" providerId="AD" clId="Web-{45D44D71-58B9-4911-8FEE-1C81C3F44972}" dt="2021-09-29T17:37:49.583" v="29" actId="20577"/>
          <ac:spMkLst>
            <pc:docMk/>
            <pc:sldMk cId="1129946534" sldId="264"/>
            <ac:spMk id="18" creationId="{461B9C03-D2C3-4E33-9082-A97127F55429}"/>
          </ac:spMkLst>
        </pc:spChg>
      </pc:sldChg>
      <pc:sldChg chg="modSp">
        <pc:chgData name="Rachel Pollock" userId="S::rpollock@usccb.org::5d79080d-b86f-4241-8f75-89e865fa7d91" providerId="AD" clId="Web-{45D44D71-58B9-4911-8FEE-1C81C3F44972}" dt="2021-09-29T17:37:02.111" v="13" actId="20577"/>
        <pc:sldMkLst>
          <pc:docMk/>
          <pc:sldMk cId="3785008760" sldId="275"/>
        </pc:sldMkLst>
        <pc:spChg chg="mod">
          <ac:chgData name="Rachel Pollock" userId="S::rpollock@usccb.org::5d79080d-b86f-4241-8f75-89e865fa7d91" providerId="AD" clId="Web-{45D44D71-58B9-4911-8FEE-1C81C3F44972}" dt="2021-09-29T17:37:02.111" v="13" actId="20577"/>
          <ac:spMkLst>
            <pc:docMk/>
            <pc:sldMk cId="3785008760" sldId="275"/>
            <ac:spMk id="7" creationId="{E328FAFA-2A49-439E-A410-091591BE2634}"/>
          </ac:spMkLst>
        </pc:spChg>
      </pc:sldChg>
      <pc:sldChg chg="modSp">
        <pc:chgData name="Rachel Pollock" userId="S::rpollock@usccb.org::5d79080d-b86f-4241-8f75-89e865fa7d91" providerId="AD" clId="Web-{45D44D71-58B9-4911-8FEE-1C81C3F44972}" dt="2021-09-29T17:37:44.864" v="28" actId="20577"/>
        <pc:sldMkLst>
          <pc:docMk/>
          <pc:sldMk cId="1396480087" sldId="276"/>
        </pc:sldMkLst>
        <pc:spChg chg="mod">
          <ac:chgData name="Rachel Pollock" userId="S::rpollock@usccb.org::5d79080d-b86f-4241-8f75-89e865fa7d91" providerId="AD" clId="Web-{45D44D71-58B9-4911-8FEE-1C81C3F44972}" dt="2021-09-29T17:37:44.864" v="28" actId="20577"/>
          <ac:spMkLst>
            <pc:docMk/>
            <pc:sldMk cId="1396480087" sldId="276"/>
            <ac:spMk id="11" creationId="{C89720BA-B21D-4DA2-A2AA-A89F58EBC414}"/>
          </ac:spMkLst>
        </pc:spChg>
      </pc:sldChg>
      <pc:sldChg chg="modSp">
        <pc:chgData name="Rachel Pollock" userId="S::rpollock@usccb.org::5d79080d-b86f-4241-8f75-89e865fa7d91" providerId="AD" clId="Web-{45D44D71-58B9-4911-8FEE-1C81C3F44972}" dt="2021-09-29T17:36:07.640" v="12"/>
        <pc:sldMkLst>
          <pc:docMk/>
          <pc:sldMk cId="3171889033" sldId="277"/>
        </pc:sldMkLst>
        <pc:graphicFrameChg chg="mod modGraphic">
          <ac:chgData name="Rachel Pollock" userId="S::rpollock@usccb.org::5d79080d-b86f-4241-8f75-89e865fa7d91" providerId="AD" clId="Web-{45D44D71-58B9-4911-8FEE-1C81C3F44972}" dt="2021-09-29T17:36:07.640" v="12"/>
          <ac:graphicFrameMkLst>
            <pc:docMk/>
            <pc:sldMk cId="3171889033" sldId="277"/>
            <ac:graphicFrameMk id="5" creationId="{784348F8-6CEE-4BE9-93D4-25C8185DC426}"/>
          </ac:graphicFrameMkLst>
        </pc:graphicFrameChg>
      </pc:sldChg>
      <pc:sldChg chg="modSp">
        <pc:chgData name="Rachel Pollock" userId="S::rpollock@usccb.org::5d79080d-b86f-4241-8f75-89e865fa7d91" providerId="AD" clId="Web-{45D44D71-58B9-4911-8FEE-1C81C3F44972}" dt="2021-09-29T17:37:13.721" v="15" actId="20577"/>
        <pc:sldMkLst>
          <pc:docMk/>
          <pc:sldMk cId="2508328861" sldId="280"/>
        </pc:sldMkLst>
        <pc:spChg chg="mod">
          <ac:chgData name="Rachel Pollock" userId="S::rpollock@usccb.org::5d79080d-b86f-4241-8f75-89e865fa7d91" providerId="AD" clId="Web-{45D44D71-58B9-4911-8FEE-1C81C3F44972}" dt="2021-09-29T17:37:13.721" v="15" actId="20577"/>
          <ac:spMkLst>
            <pc:docMk/>
            <pc:sldMk cId="2508328861" sldId="280"/>
            <ac:spMk id="13" creationId="{D479B1F2-2252-4335-AC9F-5F0FBE09B6B9}"/>
          </ac:spMkLst>
        </pc:spChg>
      </pc:sldChg>
      <pc:sldChg chg="modSp">
        <pc:chgData name="Rachel Pollock" userId="S::rpollock@usccb.org::5d79080d-b86f-4241-8f75-89e865fa7d91" providerId="AD" clId="Web-{45D44D71-58B9-4911-8FEE-1C81C3F44972}" dt="2021-09-29T17:38:18.037" v="31" actId="20577"/>
        <pc:sldMkLst>
          <pc:docMk/>
          <pc:sldMk cId="1055856648" sldId="281"/>
        </pc:sldMkLst>
        <pc:spChg chg="mod">
          <ac:chgData name="Rachel Pollock" userId="S::rpollock@usccb.org::5d79080d-b86f-4241-8f75-89e865fa7d91" providerId="AD" clId="Web-{45D44D71-58B9-4911-8FEE-1C81C3F44972}" dt="2021-09-29T17:38:18.037" v="31" actId="20577"/>
          <ac:spMkLst>
            <pc:docMk/>
            <pc:sldMk cId="1055856648" sldId="281"/>
            <ac:spMk id="7" creationId="{E328FAFA-2A49-439E-A410-091591BE2634}"/>
          </ac:spMkLst>
        </pc:spChg>
      </pc:sldChg>
    </pc:docChg>
  </pc:docChgLst>
  <pc:docChgLst>
    <pc:chgData name="Colleen Tighe" userId="S::ctighe@usccb.org::bac4d7c8-0e64-479e-9d80-c642157ac721" providerId="AD" clId="Web-{88A69478-003F-4BBF-85FB-40A547C2BFDB}"/>
    <pc:docChg chg="modSld">
      <pc:chgData name="Colleen Tighe" userId="S::ctighe@usccb.org::bac4d7c8-0e64-479e-9d80-c642157ac721" providerId="AD" clId="Web-{88A69478-003F-4BBF-85FB-40A547C2BFDB}" dt="2021-10-06T16:31:50.415" v="73"/>
      <pc:docMkLst>
        <pc:docMk/>
      </pc:docMkLst>
      <pc:sldChg chg="modSp">
        <pc:chgData name="Colleen Tighe" userId="S::ctighe@usccb.org::bac4d7c8-0e64-479e-9d80-c642157ac721" providerId="AD" clId="Web-{88A69478-003F-4BBF-85FB-40A547C2BFDB}" dt="2021-10-06T16:31:50.415" v="73"/>
        <pc:sldMkLst>
          <pc:docMk/>
          <pc:sldMk cId="1903703252" sldId="279"/>
        </pc:sldMkLst>
        <pc:graphicFrameChg chg="mod modGraphic">
          <ac:chgData name="Colleen Tighe" userId="S::ctighe@usccb.org::bac4d7c8-0e64-479e-9d80-c642157ac721" providerId="AD" clId="Web-{88A69478-003F-4BBF-85FB-40A547C2BFDB}" dt="2021-10-06T16:31:50.415" v="73"/>
          <ac:graphicFrameMkLst>
            <pc:docMk/>
            <pc:sldMk cId="1903703252" sldId="279"/>
            <ac:graphicFrameMk id="5" creationId="{784348F8-6CEE-4BE9-93D4-25C8185DC426}"/>
          </ac:graphicFrameMkLst>
        </pc:graphicFrameChg>
      </pc:sldChg>
    </pc:docChg>
  </pc:docChgLst>
  <pc:docChgLst>
    <pc:chgData name="Peyton Smith" userId="S::psmith@usccb.org::27dab001-170f-4fa8-af7a-dfe0310cd5ac" providerId="AD" clId="Web-{2275B5F2-0B7A-4873-B577-1914374EF4F9}"/>
    <pc:docChg chg="modSld">
      <pc:chgData name="Peyton Smith" userId="S::psmith@usccb.org::27dab001-170f-4fa8-af7a-dfe0310cd5ac" providerId="AD" clId="Web-{2275B5F2-0B7A-4873-B577-1914374EF4F9}" dt="2021-10-20T17:05:23.609" v="5" actId="20577"/>
      <pc:docMkLst>
        <pc:docMk/>
      </pc:docMkLst>
      <pc:sldChg chg="modSp">
        <pc:chgData name="Peyton Smith" userId="S::psmith@usccb.org::27dab001-170f-4fa8-af7a-dfe0310cd5ac" providerId="AD" clId="Web-{2275B5F2-0B7A-4873-B577-1914374EF4F9}" dt="2021-10-20T17:05:23.609" v="5" actId="20577"/>
        <pc:sldMkLst>
          <pc:docMk/>
          <pc:sldMk cId="984129202" sldId="282"/>
        </pc:sldMkLst>
        <pc:spChg chg="mod">
          <ac:chgData name="Peyton Smith" userId="S::psmith@usccb.org::27dab001-170f-4fa8-af7a-dfe0310cd5ac" providerId="AD" clId="Web-{2275B5F2-0B7A-4873-B577-1914374EF4F9}" dt="2021-10-20T17:05:23.609" v="5" actId="20577"/>
          <ac:spMkLst>
            <pc:docMk/>
            <pc:sldMk cId="984129202" sldId="282"/>
            <ac:spMk id="7" creationId="{E328FAFA-2A49-439E-A410-091591BE2634}"/>
          </ac:spMkLst>
        </pc:spChg>
      </pc:sldChg>
    </pc:docChg>
  </pc:docChgLst>
  <pc:docChgLst>
    <pc:chgData name="Rachel Pollock" userId="S::rpollock@usccb.org::5d79080d-b86f-4241-8f75-89e865fa7d91" providerId="AD" clId="Web-{CCD9291E-388F-C879-AB3D-06CD827C86BA}"/>
    <pc:docChg chg="addSld modSld">
      <pc:chgData name="Rachel Pollock" userId="S::rpollock@usccb.org::5d79080d-b86f-4241-8f75-89e865fa7d91" providerId="AD" clId="Web-{CCD9291E-388F-C879-AB3D-06CD827C86BA}" dt="2021-09-29T15:49:16.490" v="1269"/>
      <pc:docMkLst>
        <pc:docMk/>
      </pc:docMkLst>
      <pc:sldChg chg="addSp delSp modSp new mod setBg">
        <pc:chgData name="Rachel Pollock" userId="S::rpollock@usccb.org::5d79080d-b86f-4241-8f75-89e865fa7d91" providerId="AD" clId="Web-{CCD9291E-388F-C879-AB3D-06CD827C86BA}" dt="2021-09-29T15:15:37.051" v="687"/>
        <pc:sldMkLst>
          <pc:docMk/>
          <pc:sldMk cId="3171889033" sldId="277"/>
        </pc:sldMkLst>
        <pc:spChg chg="add del">
          <ac:chgData name="Rachel Pollock" userId="S::rpollock@usccb.org::5d79080d-b86f-4241-8f75-89e865fa7d91" providerId="AD" clId="Web-{CCD9291E-388F-C879-AB3D-06CD827C86BA}" dt="2021-09-29T15:03:04.228" v="593"/>
          <ac:spMkLst>
            <pc:docMk/>
            <pc:sldMk cId="3171889033" sldId="277"/>
            <ac:spMk id="2" creationId="{9D7AC06E-FF4E-410E-BF4B-FEA2BBF615E2}"/>
          </ac:spMkLst>
        </pc:spChg>
        <pc:spChg chg="add mod">
          <ac:chgData name="Rachel Pollock" userId="S::rpollock@usccb.org::5d79080d-b86f-4241-8f75-89e865fa7d91" providerId="AD" clId="Web-{CCD9291E-388F-C879-AB3D-06CD827C86BA}" dt="2021-09-29T14:53:56.101" v="592" actId="14100"/>
          <ac:spMkLst>
            <pc:docMk/>
            <pc:sldMk cId="3171889033" sldId="277"/>
            <ac:spMk id="3" creationId="{86FDDC63-05C2-42DE-BFE5-59A8A9CA4CE2}"/>
          </ac:spMkLst>
        </pc:spChg>
        <pc:spChg chg="add">
          <ac:chgData name="Rachel Pollock" userId="S::rpollock@usccb.org::5d79080d-b86f-4241-8f75-89e865fa7d91" providerId="AD" clId="Web-{CCD9291E-388F-C879-AB3D-06CD827C86BA}" dt="2021-09-29T13:30:50.768" v="347"/>
          <ac:spMkLst>
            <pc:docMk/>
            <pc:sldMk cId="3171889033" sldId="277"/>
            <ac:spMk id="7" creationId="{69D184B2-2226-4E31-BCCB-444330767440}"/>
          </ac:spMkLst>
        </pc:spChg>
        <pc:spChg chg="add">
          <ac:chgData name="Rachel Pollock" userId="S::rpollock@usccb.org::5d79080d-b86f-4241-8f75-89e865fa7d91" providerId="AD" clId="Web-{CCD9291E-388F-C879-AB3D-06CD827C86BA}" dt="2021-09-29T13:30:50.768" v="347"/>
          <ac:spMkLst>
            <pc:docMk/>
            <pc:sldMk cId="3171889033" sldId="277"/>
            <ac:spMk id="8" creationId="{1AC4D4E3-486A-464A-8EC8-D44881097267}"/>
          </ac:spMkLst>
        </pc:spChg>
        <pc:spChg chg="add">
          <ac:chgData name="Rachel Pollock" userId="S::rpollock@usccb.org::5d79080d-b86f-4241-8f75-89e865fa7d91" providerId="AD" clId="Web-{CCD9291E-388F-C879-AB3D-06CD827C86BA}" dt="2021-09-29T13:30:50.768" v="347"/>
          <ac:spMkLst>
            <pc:docMk/>
            <pc:sldMk cId="3171889033" sldId="277"/>
            <ac:spMk id="9" creationId="{864DE13E-58EB-4475-B79C-0D4FC651239B}"/>
          </ac:spMkLst>
        </pc:spChg>
        <pc:spChg chg="add del">
          <ac:chgData name="Rachel Pollock" userId="S::rpollock@usccb.org::5d79080d-b86f-4241-8f75-89e865fa7d91" providerId="AD" clId="Web-{CCD9291E-388F-C879-AB3D-06CD827C86BA}" dt="2021-09-29T13:30:50.737" v="346"/>
          <ac:spMkLst>
            <pc:docMk/>
            <pc:sldMk cId="3171889033" sldId="277"/>
            <ac:spMk id="10" creationId="{F3060C83-F051-4F0E-ABAD-AA0DFC48B218}"/>
          </ac:spMkLst>
        </pc:spChg>
        <pc:spChg chg="add del">
          <ac:chgData name="Rachel Pollock" userId="S::rpollock@usccb.org::5d79080d-b86f-4241-8f75-89e865fa7d91" providerId="AD" clId="Web-{CCD9291E-388F-C879-AB3D-06CD827C86BA}" dt="2021-09-29T13:30:50.737" v="346"/>
          <ac:spMkLst>
            <pc:docMk/>
            <pc:sldMk cId="3171889033" sldId="277"/>
            <ac:spMk id="12" creationId="{83C98ABE-055B-441F-B07E-44F97F083C39}"/>
          </ac:spMkLst>
        </pc:spChg>
        <pc:spChg chg="add del">
          <ac:chgData name="Rachel Pollock" userId="S::rpollock@usccb.org::5d79080d-b86f-4241-8f75-89e865fa7d91" providerId="AD" clId="Web-{CCD9291E-388F-C879-AB3D-06CD827C86BA}" dt="2021-09-29T13:30:50.737" v="346"/>
          <ac:spMkLst>
            <pc:docMk/>
            <pc:sldMk cId="3171889033" sldId="277"/>
            <ac:spMk id="14" creationId="{29FDB030-9B49-4CED-8CCD-4D99382388AC}"/>
          </ac:spMkLst>
        </pc:spChg>
        <pc:spChg chg="add del">
          <ac:chgData name="Rachel Pollock" userId="S::rpollock@usccb.org::5d79080d-b86f-4241-8f75-89e865fa7d91" providerId="AD" clId="Web-{CCD9291E-388F-C879-AB3D-06CD827C86BA}" dt="2021-09-29T13:30:50.737" v="346"/>
          <ac:spMkLst>
            <pc:docMk/>
            <pc:sldMk cId="3171889033" sldId="277"/>
            <ac:spMk id="16" creationId="{3783CA14-24A1-485C-8B30-D6A5D87987AD}"/>
          </ac:spMkLst>
        </pc:spChg>
        <pc:spChg chg="add del">
          <ac:chgData name="Rachel Pollock" userId="S::rpollock@usccb.org::5d79080d-b86f-4241-8f75-89e865fa7d91" providerId="AD" clId="Web-{CCD9291E-388F-C879-AB3D-06CD827C86BA}" dt="2021-09-29T13:30:50.737" v="346"/>
          <ac:spMkLst>
            <pc:docMk/>
            <pc:sldMk cId="3171889033" sldId="277"/>
            <ac:spMk id="18" creationId="{9A97C86A-04D6-40F7-AE84-31AB43E6A846}"/>
          </ac:spMkLst>
        </pc:spChg>
        <pc:spChg chg="add del">
          <ac:chgData name="Rachel Pollock" userId="S::rpollock@usccb.org::5d79080d-b86f-4241-8f75-89e865fa7d91" providerId="AD" clId="Web-{CCD9291E-388F-C879-AB3D-06CD827C86BA}" dt="2021-09-29T13:30:50.737" v="346"/>
          <ac:spMkLst>
            <pc:docMk/>
            <pc:sldMk cId="3171889033" sldId="277"/>
            <ac:spMk id="20" creationId="{FF9F2414-84E8-453E-B1F3-389FDE8192D9}"/>
          </ac:spMkLst>
        </pc:spChg>
        <pc:spChg chg="add del">
          <ac:chgData name="Rachel Pollock" userId="S::rpollock@usccb.org::5d79080d-b86f-4241-8f75-89e865fa7d91" providerId="AD" clId="Web-{CCD9291E-388F-C879-AB3D-06CD827C86BA}" dt="2021-09-29T13:30:50.737" v="346"/>
          <ac:spMkLst>
            <pc:docMk/>
            <pc:sldMk cId="3171889033" sldId="277"/>
            <ac:spMk id="22" creationId="{3ECA69A1-7536-43AC-85EF-C7106179F5ED}"/>
          </ac:spMkLst>
        </pc:spChg>
        <pc:graphicFrameChg chg="add del">
          <ac:chgData name="Rachel Pollock" userId="S::rpollock@usccb.org::5d79080d-b86f-4241-8f75-89e865fa7d91" providerId="AD" clId="Web-{CCD9291E-388F-C879-AB3D-06CD827C86BA}" dt="2021-09-29T13:25:47.416" v="8"/>
          <ac:graphicFrameMkLst>
            <pc:docMk/>
            <pc:sldMk cId="3171889033" sldId="277"/>
            <ac:graphicFrameMk id="2" creationId="{E0C2A97D-4340-4939-80F0-766E349EAE61}"/>
          </ac:graphicFrameMkLst>
        </pc:graphicFrameChg>
        <pc:graphicFrameChg chg="add del mod modGraphic">
          <ac:chgData name="Rachel Pollock" userId="S::rpollock@usccb.org::5d79080d-b86f-4241-8f75-89e865fa7d91" providerId="AD" clId="Web-{CCD9291E-388F-C879-AB3D-06CD827C86BA}" dt="2021-09-29T13:25:46.587" v="7"/>
          <ac:graphicFrameMkLst>
            <pc:docMk/>
            <pc:sldMk cId="3171889033" sldId="277"/>
            <ac:graphicFrameMk id="4" creationId="{90EAA3EB-4450-4B73-AA8A-5FC388410E0C}"/>
          </ac:graphicFrameMkLst>
        </pc:graphicFrameChg>
        <pc:graphicFrameChg chg="add mod modGraphic">
          <ac:chgData name="Rachel Pollock" userId="S::rpollock@usccb.org::5d79080d-b86f-4241-8f75-89e865fa7d91" providerId="AD" clId="Web-{CCD9291E-388F-C879-AB3D-06CD827C86BA}" dt="2021-09-29T15:15:37.051" v="687"/>
          <ac:graphicFrameMkLst>
            <pc:docMk/>
            <pc:sldMk cId="3171889033" sldId="277"/>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1:06.681" v="972"/>
        <pc:sldMkLst>
          <pc:docMk/>
          <pc:sldMk cId="2310326305" sldId="278"/>
        </pc:sldMkLst>
        <pc:spChg chg="mod">
          <ac:chgData name="Rachel Pollock" userId="S::rpollock@usccb.org::5d79080d-b86f-4241-8f75-89e865fa7d91" providerId="AD" clId="Web-{CCD9291E-388F-C879-AB3D-06CD827C86BA}" dt="2021-09-29T15:37:44.504" v="695" actId="20577"/>
          <ac:spMkLst>
            <pc:docMk/>
            <pc:sldMk cId="2310326305" sldId="278"/>
            <ac:spMk id="3" creationId="{86FDDC63-05C2-42DE-BFE5-59A8A9CA4CE2}"/>
          </ac:spMkLst>
        </pc:spChg>
        <pc:graphicFrameChg chg="mod modGraphic">
          <ac:chgData name="Rachel Pollock" userId="S::rpollock@usccb.org::5d79080d-b86f-4241-8f75-89e865fa7d91" providerId="AD" clId="Web-{CCD9291E-388F-C879-AB3D-06CD827C86BA}" dt="2021-09-29T15:41:06.681" v="972"/>
          <ac:graphicFrameMkLst>
            <pc:docMk/>
            <pc:sldMk cId="2310326305" sldId="278"/>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9:16.490" v="1269"/>
        <pc:sldMkLst>
          <pc:docMk/>
          <pc:sldMk cId="1903703252" sldId="279"/>
        </pc:sldMkLst>
        <pc:spChg chg="mod">
          <ac:chgData name="Rachel Pollock" userId="S::rpollock@usccb.org::5d79080d-b86f-4241-8f75-89e865fa7d91" providerId="AD" clId="Web-{CCD9291E-388F-C879-AB3D-06CD827C86BA}" dt="2021-09-29T15:42:01.745" v="977" actId="20577"/>
          <ac:spMkLst>
            <pc:docMk/>
            <pc:sldMk cId="1903703252" sldId="279"/>
            <ac:spMk id="3" creationId="{86FDDC63-05C2-42DE-BFE5-59A8A9CA4CE2}"/>
          </ac:spMkLst>
        </pc:spChg>
        <pc:graphicFrameChg chg="mod modGraphic">
          <ac:chgData name="Rachel Pollock" userId="S::rpollock@usccb.org::5d79080d-b86f-4241-8f75-89e865fa7d91" providerId="AD" clId="Web-{CCD9291E-388F-C879-AB3D-06CD827C86BA}" dt="2021-09-29T15:49:16.490" v="1269"/>
          <ac:graphicFrameMkLst>
            <pc:docMk/>
            <pc:sldMk cId="1903703252" sldId="279"/>
            <ac:graphicFrameMk id="5" creationId="{784348F8-6CEE-4BE9-93D4-25C8185DC426}"/>
          </ac:graphicFrameMkLst>
        </pc:graphicFrameChg>
      </pc:sldChg>
    </pc:docChg>
  </pc:docChgLst>
  <pc:docChgLst>
    <pc:chgData name="Colleen Tighe" userId="S::ctighe@usccb.org::bac4d7c8-0e64-479e-9d80-c642157ac721" providerId="AD" clId="Web-{D8F4CBC7-C3E5-7DDD-9781-8B3BCCD661F4}"/>
    <pc:docChg chg="modSld">
      <pc:chgData name="Colleen Tighe" userId="S::ctighe@usccb.org::bac4d7c8-0e64-479e-9d80-c642157ac721" providerId="AD" clId="Web-{D8F4CBC7-C3E5-7DDD-9781-8B3BCCD661F4}" dt="2021-09-22T17:06:58.497" v="58" actId="20577"/>
      <pc:docMkLst>
        <pc:docMk/>
      </pc:docMkLst>
      <pc:sldChg chg="modSp">
        <pc:chgData name="Colleen Tighe" userId="S::ctighe@usccb.org::bac4d7c8-0e64-479e-9d80-c642157ac721" providerId="AD" clId="Web-{D8F4CBC7-C3E5-7DDD-9781-8B3BCCD661F4}" dt="2021-09-22T17:06:58.497" v="58" actId="20577"/>
        <pc:sldMkLst>
          <pc:docMk/>
          <pc:sldMk cId="1692135164" sldId="263"/>
        </pc:sldMkLst>
        <pc:spChg chg="mod">
          <ac:chgData name="Colleen Tighe" userId="S::ctighe@usccb.org::bac4d7c8-0e64-479e-9d80-c642157ac721" providerId="AD" clId="Web-{D8F4CBC7-C3E5-7DDD-9781-8B3BCCD661F4}" dt="2021-09-22T17:06:58.497" v="58" actId="20577"/>
          <ac:spMkLst>
            <pc:docMk/>
            <pc:sldMk cId="1692135164" sldId="263"/>
            <ac:spMk id="13" creationId="{D479B1F2-2252-4335-AC9F-5F0FBE09B6B9}"/>
          </ac:spMkLst>
        </pc:spChg>
      </pc:sldChg>
    </pc:docChg>
  </pc:docChgLst>
  <pc:docChgLst>
    <pc:chgData name="Peyton Smith" userId="27dab001-170f-4fa8-af7a-dfe0310cd5ac" providerId="ADAL" clId="{1ECDB3EE-4DAE-403D-8568-D907497936BE}"/>
    <pc:docChg chg="undo redo custSel modSld">
      <pc:chgData name="Peyton Smith" userId="27dab001-170f-4fa8-af7a-dfe0310cd5ac" providerId="ADAL" clId="{1ECDB3EE-4DAE-403D-8568-D907497936BE}" dt="2021-09-15T15:08:19.744" v="197" actId="20577"/>
      <pc:docMkLst>
        <pc:docMk/>
      </pc:docMkLst>
      <pc:sldChg chg="modSp mod">
        <pc:chgData name="Peyton Smith" userId="27dab001-170f-4fa8-af7a-dfe0310cd5ac" providerId="ADAL" clId="{1ECDB3EE-4DAE-403D-8568-D907497936BE}" dt="2021-09-15T15:08:19.744" v="197" actId="20577"/>
        <pc:sldMkLst>
          <pc:docMk/>
          <pc:sldMk cId="195410432" sldId="257"/>
        </pc:sldMkLst>
        <pc:spChg chg="mod">
          <ac:chgData name="Peyton Smith" userId="27dab001-170f-4fa8-af7a-dfe0310cd5ac" providerId="ADAL" clId="{1ECDB3EE-4DAE-403D-8568-D907497936BE}" dt="2021-09-15T15:08:19.744" v="197" actId="20577"/>
          <ac:spMkLst>
            <pc:docMk/>
            <pc:sldMk cId="195410432" sldId="257"/>
            <ac:spMk id="8" creationId="{6344CB4F-ACCB-41E2-8BEE-0DA281808FE2}"/>
          </ac:spMkLst>
        </pc:spChg>
      </pc:sldChg>
      <pc:sldChg chg="modSp mod">
        <pc:chgData name="Peyton Smith" userId="27dab001-170f-4fa8-af7a-dfe0310cd5ac" providerId="ADAL" clId="{1ECDB3EE-4DAE-403D-8568-D907497936BE}" dt="2021-09-15T14:57:30.783" v="142" actId="20577"/>
        <pc:sldMkLst>
          <pc:docMk/>
          <pc:sldMk cId="1692135164" sldId="263"/>
        </pc:sldMkLst>
        <pc:spChg chg="mod">
          <ac:chgData name="Peyton Smith" userId="27dab001-170f-4fa8-af7a-dfe0310cd5ac" providerId="ADAL" clId="{1ECDB3EE-4DAE-403D-8568-D907497936BE}" dt="2021-09-15T14:57:30.783" v="142" actId="20577"/>
          <ac:spMkLst>
            <pc:docMk/>
            <pc:sldMk cId="1692135164" sldId="263"/>
            <ac:spMk id="11" creationId="{C89720BA-B21D-4DA2-A2AA-A89F58EBC414}"/>
          </ac:spMkLst>
        </pc:spChg>
      </pc:sldChg>
      <pc:sldChg chg="modSp mod">
        <pc:chgData name="Peyton Smith" userId="27dab001-170f-4fa8-af7a-dfe0310cd5ac" providerId="ADAL" clId="{1ECDB3EE-4DAE-403D-8568-D907497936BE}" dt="2021-09-15T14:55:07.364" v="6" actId="1076"/>
        <pc:sldMkLst>
          <pc:docMk/>
          <pc:sldMk cId="1129946534" sldId="264"/>
        </pc:sldMkLst>
        <pc:spChg chg="mod">
          <ac:chgData name="Peyton Smith" userId="27dab001-170f-4fa8-af7a-dfe0310cd5ac" providerId="ADAL" clId="{1ECDB3EE-4DAE-403D-8568-D907497936BE}" dt="2021-09-15T14:55:07.364" v="6" actId="1076"/>
          <ac:spMkLst>
            <pc:docMk/>
            <pc:sldMk cId="1129946534" sldId="264"/>
            <ac:spMk id="18" creationId="{461B9C03-D2C3-4E33-9082-A97127F55429}"/>
          </ac:spMkLst>
        </pc:spChg>
      </pc:sldChg>
      <pc:sldChg chg="modSp mod">
        <pc:chgData name="Peyton Smith" userId="27dab001-170f-4fa8-af7a-dfe0310cd5ac" providerId="ADAL" clId="{1ECDB3EE-4DAE-403D-8568-D907497936BE}" dt="2021-09-15T15:08:18.653" v="194" actId="404"/>
        <pc:sldMkLst>
          <pc:docMk/>
          <pc:sldMk cId="1396480087" sldId="276"/>
        </pc:sldMkLst>
        <pc:spChg chg="mod">
          <ac:chgData name="Peyton Smith" userId="27dab001-170f-4fa8-af7a-dfe0310cd5ac" providerId="ADAL" clId="{1ECDB3EE-4DAE-403D-8568-D907497936BE}" dt="2021-09-15T15:08:18.653" v="194" actId="404"/>
          <ac:spMkLst>
            <pc:docMk/>
            <pc:sldMk cId="1396480087" sldId="276"/>
            <ac:spMk id="11" creationId="{C89720BA-B21D-4DA2-A2AA-A89F58EBC414}"/>
          </ac:spMkLst>
        </pc:spChg>
      </pc:sldChg>
    </pc:docChg>
  </pc:docChgLst>
  <pc:docChgLst>
    <pc:chgData name="Sarah Evans" userId="S::sevans@usccb.org::84d96db9-4018-478e-89a3-dba85e013a2b" providerId="AD" clId="Web-{CEEB5CBB-86E4-4212-A8E3-65A2355E8317}"/>
    <pc:docChg chg="modSld">
      <pc:chgData name="Sarah Evans" userId="S::sevans@usccb.org::84d96db9-4018-478e-89a3-dba85e013a2b" providerId="AD" clId="Web-{CEEB5CBB-86E4-4212-A8E3-65A2355E8317}" dt="2021-10-27T20:05:07.290" v="161" actId="20577"/>
      <pc:docMkLst>
        <pc:docMk/>
      </pc:docMkLst>
      <pc:sldChg chg="addSp delSp modSp">
        <pc:chgData name="Sarah Evans" userId="S::sevans@usccb.org::84d96db9-4018-478e-89a3-dba85e013a2b" providerId="AD" clId="Web-{CEEB5CBB-86E4-4212-A8E3-65A2355E8317}" dt="2021-10-27T20:05:07.290" v="161" actId="20577"/>
        <pc:sldMkLst>
          <pc:docMk/>
          <pc:sldMk cId="802087229" sldId="286"/>
        </pc:sldMkLst>
        <pc:spChg chg="add del mod">
          <ac:chgData name="Sarah Evans" userId="S::sevans@usccb.org::84d96db9-4018-478e-89a3-dba85e013a2b" providerId="AD" clId="Web-{CEEB5CBB-86E4-4212-A8E3-65A2355E8317}" dt="2021-10-27T20:03:22.053" v="125"/>
          <ac:spMkLst>
            <pc:docMk/>
            <pc:sldMk cId="802087229" sldId="286"/>
            <ac:spMk id="2" creationId="{1B3CE6DD-24A0-473F-86A3-47C37FEE2B9B}"/>
          </ac:spMkLst>
        </pc:spChg>
        <pc:spChg chg="mod">
          <ac:chgData name="Sarah Evans" userId="S::sevans@usccb.org::84d96db9-4018-478e-89a3-dba85e013a2b" providerId="AD" clId="Web-{CEEB5CBB-86E4-4212-A8E3-65A2355E8317}" dt="2021-10-27T20:05:07.290" v="161" actId="20577"/>
          <ac:spMkLst>
            <pc:docMk/>
            <pc:sldMk cId="802087229" sldId="286"/>
            <ac:spMk id="7" creationId="{E328FAFA-2A49-439E-A410-091591BE2634}"/>
          </ac:spMkLst>
        </pc:spChg>
      </pc:sldChg>
      <pc:sldChg chg="addSp delSp modSp">
        <pc:chgData name="Sarah Evans" userId="S::sevans@usccb.org::84d96db9-4018-478e-89a3-dba85e013a2b" providerId="AD" clId="Web-{CEEB5CBB-86E4-4212-A8E3-65A2355E8317}" dt="2021-10-27T20:05:00.228" v="158" actId="20577"/>
        <pc:sldMkLst>
          <pc:docMk/>
          <pc:sldMk cId="4135708022" sldId="288"/>
        </pc:sldMkLst>
        <pc:spChg chg="add del mod">
          <ac:chgData name="Sarah Evans" userId="S::sevans@usccb.org::84d96db9-4018-478e-89a3-dba85e013a2b" providerId="AD" clId="Web-{CEEB5CBB-86E4-4212-A8E3-65A2355E8317}" dt="2021-10-27T20:03:09.428" v="122"/>
          <ac:spMkLst>
            <pc:docMk/>
            <pc:sldMk cId="4135708022" sldId="288"/>
            <ac:spMk id="2" creationId="{74E02101-A83C-4459-BA91-FD37733DC6E7}"/>
          </ac:spMkLst>
        </pc:spChg>
        <pc:spChg chg="mod">
          <ac:chgData name="Sarah Evans" userId="S::sevans@usccb.org::84d96db9-4018-478e-89a3-dba85e013a2b" providerId="AD" clId="Web-{CEEB5CBB-86E4-4212-A8E3-65A2355E8317}" dt="2021-10-27T20:05:00.228" v="158" actId="20577"/>
          <ac:spMkLst>
            <pc:docMk/>
            <pc:sldMk cId="4135708022" sldId="288"/>
            <ac:spMk id="7" creationId="{E328FAFA-2A49-439E-A410-091591BE2634}"/>
          </ac:spMkLst>
        </pc:spChg>
      </pc:sldChg>
    </pc:docChg>
  </pc:docChgLst>
  <pc:docChgLst>
    <pc:chgData name="Sarah Evans" userId="S::sevans@usccb.org::84d96db9-4018-478e-89a3-dba85e013a2b" providerId="AD" clId="Web-{D9808B9C-3AE2-4102-A84C-3C10CA6C7B44}"/>
    <pc:docChg chg="modSld">
      <pc:chgData name="Sarah Evans" userId="S::sevans@usccb.org::84d96db9-4018-478e-89a3-dba85e013a2b" providerId="AD" clId="Web-{D9808B9C-3AE2-4102-A84C-3C10CA6C7B44}" dt="2021-10-27T17:40:22.328" v="292" actId="20577"/>
      <pc:docMkLst>
        <pc:docMk/>
      </pc:docMkLst>
      <pc:sldChg chg="modSp">
        <pc:chgData name="Sarah Evans" userId="S::sevans@usccb.org::84d96db9-4018-478e-89a3-dba85e013a2b" providerId="AD" clId="Web-{D9808B9C-3AE2-4102-A84C-3C10CA6C7B44}" dt="2021-10-27T17:40:22.328" v="292" actId="20577"/>
        <pc:sldMkLst>
          <pc:docMk/>
          <pc:sldMk cId="2664644776" sldId="285"/>
        </pc:sldMkLst>
        <pc:spChg chg="mod">
          <ac:chgData name="Sarah Evans" userId="S::sevans@usccb.org::84d96db9-4018-478e-89a3-dba85e013a2b" providerId="AD" clId="Web-{D9808B9C-3AE2-4102-A84C-3C10CA6C7B44}" dt="2021-10-27T17:40:22.328" v="292" actId="20577"/>
          <ac:spMkLst>
            <pc:docMk/>
            <pc:sldMk cId="2664644776" sldId="285"/>
            <ac:spMk id="10" creationId="{357FE810-C731-40ED-9211-1C3763DD6F9C}"/>
          </ac:spMkLst>
        </pc:spChg>
      </pc:sldChg>
    </pc:docChg>
  </pc:docChgLst>
  <pc:docChgLst>
    <pc:chgData name="Colleen Tighe" userId="S::ctighe@usccb.org::bac4d7c8-0e64-479e-9d80-c642157ac721" providerId="AD" clId="Web-{A6FE9616-8C70-4AFE-94C8-FA58E12C2A7B}"/>
    <pc:docChg chg="modSld">
      <pc:chgData name="Colleen Tighe" userId="S::ctighe@usccb.org::bac4d7c8-0e64-479e-9d80-c642157ac721" providerId="AD" clId="Web-{A6FE9616-8C70-4AFE-94C8-FA58E12C2A7B}" dt="2021-11-10T16:28:37.735" v="277"/>
      <pc:docMkLst>
        <pc:docMk/>
      </pc:docMkLst>
      <pc:sldChg chg="modSp">
        <pc:chgData name="Colleen Tighe" userId="S::ctighe@usccb.org::bac4d7c8-0e64-479e-9d80-c642157ac721" providerId="AD" clId="Web-{A6FE9616-8C70-4AFE-94C8-FA58E12C2A7B}" dt="2021-11-10T16:28:37.735" v="277"/>
        <pc:sldMkLst>
          <pc:docMk/>
          <pc:sldMk cId="1903703252" sldId="279"/>
        </pc:sldMkLst>
        <pc:graphicFrameChg chg="mod modGraphic">
          <ac:chgData name="Colleen Tighe" userId="S::ctighe@usccb.org::bac4d7c8-0e64-479e-9d80-c642157ac721" providerId="AD" clId="Web-{A6FE9616-8C70-4AFE-94C8-FA58E12C2A7B}" dt="2021-11-10T16:28:37.735" v="277"/>
          <ac:graphicFrameMkLst>
            <pc:docMk/>
            <pc:sldMk cId="1903703252" sldId="279"/>
            <ac:graphicFrameMk id="4" creationId="{68106267-963B-4BC3-8A36-59D6A9871E46}"/>
          </ac:graphicFrameMkLst>
        </pc:graphicFrameChg>
      </pc:sldChg>
    </pc:docChg>
  </pc:docChgLst>
  <pc:docChgLst>
    <pc:chgData name="Colleen Tighe" userId="S::ctighe@usccb.org::bac4d7c8-0e64-479e-9d80-c642157ac721" providerId="AD" clId="Web-{8B1FD0BA-9634-42E5-BC50-D7D6C6C1341F}"/>
    <pc:docChg chg="modSld">
      <pc:chgData name="Colleen Tighe" userId="S::ctighe@usccb.org::bac4d7c8-0e64-479e-9d80-c642157ac721" providerId="AD" clId="Web-{8B1FD0BA-9634-42E5-BC50-D7D6C6C1341F}" dt="2021-11-10T17:54:12.889" v="1" actId="20577"/>
      <pc:docMkLst>
        <pc:docMk/>
      </pc:docMkLst>
      <pc:sldChg chg="modSp">
        <pc:chgData name="Colleen Tighe" userId="S::ctighe@usccb.org::bac4d7c8-0e64-479e-9d80-c642157ac721" providerId="AD" clId="Web-{8B1FD0BA-9634-42E5-BC50-D7D6C6C1341F}" dt="2021-11-10T17:54:12.889" v="1" actId="20577"/>
        <pc:sldMkLst>
          <pc:docMk/>
          <pc:sldMk cId="3780731620" sldId="291"/>
        </pc:sldMkLst>
        <pc:spChg chg="mod">
          <ac:chgData name="Colleen Tighe" userId="S::ctighe@usccb.org::bac4d7c8-0e64-479e-9d80-c642157ac721" providerId="AD" clId="Web-{8B1FD0BA-9634-42E5-BC50-D7D6C6C1341F}" dt="2021-11-10T17:54:12.889" v="1" actId="20577"/>
          <ac:spMkLst>
            <pc:docMk/>
            <pc:sldMk cId="3780731620" sldId="291"/>
            <ac:spMk id="7" creationId="{E328FAFA-2A49-439E-A410-091591BE2634}"/>
          </ac:spMkLst>
        </pc:spChg>
      </pc:sldChg>
    </pc:docChg>
  </pc:docChgLst>
  <pc:docChgLst>
    <pc:chgData name="Rachel Pollock" userId="S::rpollock@usccb.org::5d79080d-b86f-4241-8f75-89e865fa7d91" providerId="AD" clId="Web-{60ECFB53-D286-4286-912B-AC40E7D71BF9}"/>
    <pc:docChg chg="modSld">
      <pc:chgData name="Rachel Pollock" userId="S::rpollock@usccb.org::5d79080d-b86f-4241-8f75-89e865fa7d91" providerId="AD" clId="Web-{60ECFB53-D286-4286-912B-AC40E7D71BF9}" dt="2021-09-29T17:51:33.176" v="3" actId="20577"/>
      <pc:docMkLst>
        <pc:docMk/>
      </pc:docMkLst>
      <pc:sldChg chg="modSp">
        <pc:chgData name="Rachel Pollock" userId="S::rpollock@usccb.org::5d79080d-b86f-4241-8f75-89e865fa7d91" providerId="AD" clId="Web-{60ECFB53-D286-4286-912B-AC40E7D71BF9}" dt="2021-09-29T17:51:33.176" v="3" actId="20577"/>
        <pc:sldMkLst>
          <pc:docMk/>
          <pc:sldMk cId="3785008760" sldId="275"/>
        </pc:sldMkLst>
        <pc:spChg chg="mod">
          <ac:chgData name="Rachel Pollock" userId="S::rpollock@usccb.org::5d79080d-b86f-4241-8f75-89e865fa7d91" providerId="AD" clId="Web-{60ECFB53-D286-4286-912B-AC40E7D71BF9}" dt="2021-09-29T17:51:33.176" v="3" actId="20577"/>
          <ac:spMkLst>
            <pc:docMk/>
            <pc:sldMk cId="3785008760" sldId="275"/>
            <ac:spMk id="7" creationId="{E328FAFA-2A49-439E-A410-091591BE2634}"/>
          </ac:spMkLst>
        </pc:spChg>
      </pc:sldChg>
      <pc:sldChg chg="modSp">
        <pc:chgData name="Rachel Pollock" userId="S::rpollock@usccb.org::5d79080d-b86f-4241-8f75-89e865fa7d91" providerId="AD" clId="Web-{60ECFB53-D286-4286-912B-AC40E7D71BF9}" dt="2021-09-29T17:50:45.034" v="1"/>
        <pc:sldMkLst>
          <pc:docMk/>
          <pc:sldMk cId="3171889033" sldId="277"/>
        </pc:sldMkLst>
        <pc:graphicFrameChg chg="mod modGraphic">
          <ac:chgData name="Rachel Pollock" userId="S::rpollock@usccb.org::5d79080d-b86f-4241-8f75-89e865fa7d91" providerId="AD" clId="Web-{60ECFB53-D286-4286-912B-AC40E7D71BF9}" dt="2021-09-29T17:50:45.034" v="1"/>
          <ac:graphicFrameMkLst>
            <pc:docMk/>
            <pc:sldMk cId="3171889033" sldId="277"/>
            <ac:graphicFrameMk id="5" creationId="{784348F8-6CEE-4BE9-93D4-25C8185DC426}"/>
          </ac:graphicFrameMkLst>
        </pc:graphicFrameChg>
      </pc:sldChg>
    </pc:docChg>
  </pc:docChgLst>
  <pc:docChgLst>
    <pc:chgData name="Colleen Tighe" userId="S::ctighe@usccb.org::bac4d7c8-0e64-479e-9d80-c642157ac721" providerId="AD" clId="Web-{675A8E49-331C-4F13-A9BF-0EA19070C7C7}"/>
    <pc:docChg chg="addSld delSld modSld">
      <pc:chgData name="Colleen Tighe" userId="S::ctighe@usccb.org::bac4d7c8-0e64-479e-9d80-c642157ac721" providerId="AD" clId="Web-{675A8E49-331C-4F13-A9BF-0EA19070C7C7}" dt="2021-11-03T17:32:51.043" v="356" actId="20577"/>
      <pc:docMkLst>
        <pc:docMk/>
      </pc:docMkLst>
      <pc:sldChg chg="add del replId">
        <pc:chgData name="Colleen Tighe" userId="S::ctighe@usccb.org::bac4d7c8-0e64-479e-9d80-c642157ac721" providerId="AD" clId="Web-{675A8E49-331C-4F13-A9BF-0EA19070C7C7}" dt="2021-11-03T17:27:52.519" v="1"/>
        <pc:sldMkLst>
          <pc:docMk/>
          <pc:sldMk cId="1751068527" sldId="291"/>
        </pc:sldMkLst>
      </pc:sldChg>
      <pc:sldChg chg="modSp add replId">
        <pc:chgData name="Colleen Tighe" userId="S::ctighe@usccb.org::bac4d7c8-0e64-479e-9d80-c642157ac721" providerId="AD" clId="Web-{675A8E49-331C-4F13-A9BF-0EA19070C7C7}" dt="2021-11-03T17:32:51.043" v="356" actId="20577"/>
        <pc:sldMkLst>
          <pc:docMk/>
          <pc:sldMk cId="3780731620" sldId="291"/>
        </pc:sldMkLst>
        <pc:spChg chg="mod">
          <ac:chgData name="Colleen Tighe" userId="S::ctighe@usccb.org::bac4d7c8-0e64-479e-9d80-c642157ac721" providerId="AD" clId="Web-{675A8E49-331C-4F13-A9BF-0EA19070C7C7}" dt="2021-11-03T17:32:51.043" v="356" actId="20577"/>
          <ac:spMkLst>
            <pc:docMk/>
            <pc:sldMk cId="3780731620" sldId="291"/>
            <ac:spMk id="7" creationId="{E328FAFA-2A49-439E-A410-091591BE2634}"/>
          </ac:spMkLst>
        </pc:spChg>
        <pc:spChg chg="mod">
          <ac:chgData name="Colleen Tighe" userId="S::ctighe@usccb.org::bac4d7c8-0e64-479e-9d80-c642157ac721" providerId="AD" clId="Web-{675A8E49-331C-4F13-A9BF-0EA19070C7C7}" dt="2021-11-03T17:28:09.238" v="16" actId="20577"/>
          <ac:spMkLst>
            <pc:docMk/>
            <pc:sldMk cId="3780731620" sldId="291"/>
            <ac:spMk id="9" creationId="{1A74A54E-DA79-4E10-9EA5-A4839EF12BF1}"/>
          </ac:spMkLst>
        </pc:spChg>
      </pc:sldChg>
    </pc:docChg>
  </pc:docChgLst>
  <pc:docChgLst>
    <pc:chgData name="Peyton Smith" userId="S::psmith@usccb.org::27dab001-170f-4fa8-af7a-dfe0310cd5ac" providerId="AD" clId="Web-{EA516C01-11F7-4621-ABC5-0225FF6A929C}"/>
    <pc:docChg chg="modSld">
      <pc:chgData name="Peyton Smith" userId="S::psmith@usccb.org::27dab001-170f-4fa8-af7a-dfe0310cd5ac" providerId="AD" clId="Web-{EA516C01-11F7-4621-ABC5-0225FF6A929C}" dt="2021-10-27T14:34:06.873" v="11" actId="20577"/>
      <pc:docMkLst>
        <pc:docMk/>
      </pc:docMkLst>
      <pc:sldChg chg="modSp">
        <pc:chgData name="Peyton Smith" userId="S::psmith@usccb.org::27dab001-170f-4fa8-af7a-dfe0310cd5ac" providerId="AD" clId="Web-{EA516C01-11F7-4621-ABC5-0225FF6A929C}" dt="2021-10-27T14:34:06.873" v="11" actId="20577"/>
        <pc:sldMkLst>
          <pc:docMk/>
          <pc:sldMk cId="1396480087" sldId="276"/>
        </pc:sldMkLst>
        <pc:spChg chg="mod">
          <ac:chgData name="Peyton Smith" userId="S::psmith@usccb.org::27dab001-170f-4fa8-af7a-dfe0310cd5ac" providerId="AD" clId="Web-{EA516C01-11F7-4621-ABC5-0225FF6A929C}" dt="2021-10-27T14:34:06.873" v="11" actId="20577"/>
          <ac:spMkLst>
            <pc:docMk/>
            <pc:sldMk cId="1396480087" sldId="276"/>
            <ac:spMk id="10" creationId="{1B474D73-94F3-4C13-B6B4-BFD5BEDB9FA1}"/>
          </ac:spMkLst>
        </pc:spChg>
      </pc:sldChg>
    </pc:docChg>
  </pc:docChgLst>
  <pc:docChgLst>
    <pc:chgData name="Colleen Tighe" userId="S::ctighe@usccb.org::bac4d7c8-0e64-479e-9d80-c642157ac721" providerId="AD" clId="Web-{A9219AFE-F52E-4BCE-9E88-52F86ADAE9C5}"/>
    <pc:docChg chg="addSld modSld">
      <pc:chgData name="Colleen Tighe" userId="S::ctighe@usccb.org::bac4d7c8-0e64-479e-9d80-c642157ac721" providerId="AD" clId="Web-{A9219AFE-F52E-4BCE-9E88-52F86ADAE9C5}" dt="2021-10-13T15:40:06.358" v="486" actId="20577"/>
      <pc:docMkLst>
        <pc:docMk/>
      </pc:docMkLst>
      <pc:sldChg chg="modSp">
        <pc:chgData name="Colleen Tighe" userId="S::ctighe@usccb.org::bac4d7c8-0e64-479e-9d80-c642157ac721" providerId="AD" clId="Web-{A9219AFE-F52E-4BCE-9E88-52F86ADAE9C5}" dt="2021-10-13T15:40:06.358" v="486" actId="20577"/>
        <pc:sldMkLst>
          <pc:docMk/>
          <pc:sldMk cId="3785008760" sldId="275"/>
        </pc:sldMkLst>
        <pc:spChg chg="mod">
          <ac:chgData name="Colleen Tighe" userId="S::ctighe@usccb.org::bac4d7c8-0e64-479e-9d80-c642157ac721" providerId="AD" clId="Web-{A9219AFE-F52E-4BCE-9E88-52F86ADAE9C5}" dt="2021-10-13T15:40:06.358" v="486" actId="20577"/>
          <ac:spMkLst>
            <pc:docMk/>
            <pc:sldMk cId="3785008760" sldId="275"/>
            <ac:spMk id="7" creationId="{E328FAFA-2A49-439E-A410-091591BE2634}"/>
          </ac:spMkLst>
        </pc:spChg>
      </pc:sldChg>
      <pc:sldChg chg="modSp">
        <pc:chgData name="Colleen Tighe" userId="S::ctighe@usccb.org::bac4d7c8-0e64-479e-9d80-c642157ac721" providerId="AD" clId="Web-{A9219AFE-F52E-4BCE-9E88-52F86ADAE9C5}" dt="2021-10-13T15:35:29.085" v="239"/>
        <pc:sldMkLst>
          <pc:docMk/>
          <pc:sldMk cId="1903703252" sldId="279"/>
        </pc:sldMkLst>
        <pc:graphicFrameChg chg="mod modGraphic">
          <ac:chgData name="Colleen Tighe" userId="S::ctighe@usccb.org::bac4d7c8-0e64-479e-9d80-c642157ac721" providerId="AD" clId="Web-{A9219AFE-F52E-4BCE-9E88-52F86ADAE9C5}" dt="2021-10-13T15:35:29.085" v="239"/>
          <ac:graphicFrameMkLst>
            <pc:docMk/>
            <pc:sldMk cId="1903703252" sldId="279"/>
            <ac:graphicFrameMk id="5" creationId="{784348F8-6CEE-4BE9-93D4-25C8185DC426}"/>
          </ac:graphicFrameMkLst>
        </pc:graphicFrameChg>
      </pc:sldChg>
      <pc:sldChg chg="add replId">
        <pc:chgData name="Colleen Tighe" userId="S::ctighe@usccb.org::bac4d7c8-0e64-479e-9d80-c642157ac721" providerId="AD" clId="Web-{A9219AFE-F52E-4BCE-9E88-52F86ADAE9C5}" dt="2021-10-13T15:36:19.618" v="240"/>
        <pc:sldMkLst>
          <pc:docMk/>
          <pc:sldMk cId="617936811" sldId="285"/>
        </pc:sldMkLst>
      </pc:sldChg>
    </pc:docChg>
  </pc:docChgLst>
  <pc:docChgLst>
    <pc:chgData name="David Spicer" userId="S::dspicer@usccb.org::5951a98f-67a7-4f81-aa36-1fb078871402" providerId="AD" clId="Web-{A6EBD2F6-9699-42A7-9DF0-2E1B8F574A12}"/>
    <pc:docChg chg="modSld">
      <pc:chgData name="David Spicer" userId="S::dspicer@usccb.org::5951a98f-67a7-4f81-aa36-1fb078871402" providerId="AD" clId="Web-{A6EBD2F6-9699-42A7-9DF0-2E1B8F574A12}" dt="2021-10-20T17:57:04.714" v="6" actId="20577"/>
      <pc:docMkLst>
        <pc:docMk/>
      </pc:docMkLst>
      <pc:sldChg chg="modSp">
        <pc:chgData name="David Spicer" userId="S::dspicer@usccb.org::5951a98f-67a7-4f81-aa36-1fb078871402" providerId="AD" clId="Web-{A6EBD2F6-9699-42A7-9DF0-2E1B8F574A12}" dt="2021-10-20T17:57:04.714" v="6" actId="20577"/>
        <pc:sldMkLst>
          <pc:docMk/>
          <pc:sldMk cId="984129202" sldId="282"/>
        </pc:sldMkLst>
        <pc:spChg chg="mod">
          <ac:chgData name="David Spicer" userId="S::dspicer@usccb.org::5951a98f-67a7-4f81-aa36-1fb078871402" providerId="AD" clId="Web-{A6EBD2F6-9699-42A7-9DF0-2E1B8F574A12}" dt="2021-10-20T17:57:04.714" v="6" actId="20577"/>
          <ac:spMkLst>
            <pc:docMk/>
            <pc:sldMk cId="984129202" sldId="282"/>
            <ac:spMk id="7" creationId="{E328FAFA-2A49-439E-A410-091591BE2634}"/>
          </ac:spMkLst>
        </pc:spChg>
      </pc:sldChg>
    </pc:docChg>
  </pc:docChgLst>
  <pc:docChgLst>
    <pc:chgData name="Peyton Smith" userId="27dab001-170f-4fa8-af7a-dfe0310cd5ac" providerId="ADAL" clId="{9488D0D2-9683-4C72-9EA0-23521B5EA4B5}"/>
    <pc:docChg chg="undo custSel addSld delSld modSld replTag delTag">
      <pc:chgData name="Peyton Smith" userId="27dab001-170f-4fa8-af7a-dfe0310cd5ac" providerId="ADAL" clId="{9488D0D2-9683-4C72-9EA0-23521B5EA4B5}" dt="2021-11-03T17:33:38.346" v="726" actId="255"/>
      <pc:docMkLst>
        <pc:docMk/>
      </pc:docMkLst>
      <pc:sldChg chg="modSp mod replTag delTag">
        <pc:chgData name="Peyton Smith" userId="27dab001-170f-4fa8-af7a-dfe0310cd5ac" providerId="ADAL" clId="{9488D0D2-9683-4C72-9EA0-23521B5EA4B5}" dt="2021-11-03T16:32:09.295" v="324"/>
        <pc:sldMkLst>
          <pc:docMk/>
          <pc:sldMk cId="3658158777" sldId="274"/>
        </pc:sldMkLst>
        <pc:spChg chg="mod">
          <ac:chgData name="Peyton Smith" userId="27dab001-170f-4fa8-af7a-dfe0310cd5ac" providerId="ADAL" clId="{9488D0D2-9683-4C72-9EA0-23521B5EA4B5}" dt="2021-11-03T13:56:31.437" v="19" actId="20577"/>
          <ac:spMkLst>
            <pc:docMk/>
            <pc:sldMk cId="3658158777" sldId="274"/>
            <ac:spMk id="22" creationId="{A7555D81-23FD-4E28-A0E6-E2C93A847D0D}"/>
          </ac:spMkLst>
        </pc:spChg>
      </pc:sldChg>
      <pc:sldChg chg="replTag delTag">
        <pc:chgData name="Peyton Smith" userId="27dab001-170f-4fa8-af7a-dfe0310cd5ac" providerId="ADAL" clId="{9488D0D2-9683-4C72-9EA0-23521B5EA4B5}" dt="2021-11-03T14:22:56.394" v="276"/>
        <pc:sldMkLst>
          <pc:docMk/>
          <pc:sldMk cId="3785008760" sldId="275"/>
        </pc:sldMkLst>
      </pc:sldChg>
      <pc:sldChg chg="modSp mod replTag delTag">
        <pc:chgData name="Peyton Smith" userId="27dab001-170f-4fa8-af7a-dfe0310cd5ac" providerId="ADAL" clId="{9488D0D2-9683-4C72-9EA0-23521B5EA4B5}" dt="2021-11-03T17:31:40.679" v="681"/>
        <pc:sldMkLst>
          <pc:docMk/>
          <pc:sldMk cId="1396480087" sldId="276"/>
        </pc:sldMkLst>
        <pc:spChg chg="mod">
          <ac:chgData name="Peyton Smith" userId="27dab001-170f-4fa8-af7a-dfe0310cd5ac" providerId="ADAL" clId="{9488D0D2-9683-4C72-9EA0-23521B5EA4B5}" dt="2021-11-03T14:19:58.340" v="217" actId="20577"/>
          <ac:spMkLst>
            <pc:docMk/>
            <pc:sldMk cId="1396480087" sldId="276"/>
            <ac:spMk id="2" creationId="{F2A68DDA-51E2-4BD9-A822-E7C1DFE1BAC1}"/>
          </ac:spMkLst>
        </pc:spChg>
        <pc:spChg chg="mod">
          <ac:chgData name="Peyton Smith" userId="27dab001-170f-4fa8-af7a-dfe0310cd5ac" providerId="ADAL" clId="{9488D0D2-9683-4C72-9EA0-23521B5EA4B5}" dt="2021-11-03T16:32:14.326" v="334" actId="20577"/>
          <ac:spMkLst>
            <pc:docMk/>
            <pc:sldMk cId="1396480087" sldId="276"/>
            <ac:spMk id="10" creationId="{1B474D73-94F3-4C13-B6B4-BFD5BEDB9FA1}"/>
          </ac:spMkLst>
        </pc:spChg>
      </pc:sldChg>
      <pc:sldChg chg="modSp mod replTag delTag">
        <pc:chgData name="Peyton Smith" userId="27dab001-170f-4fa8-af7a-dfe0310cd5ac" providerId="ADAL" clId="{9488D0D2-9683-4C72-9EA0-23521B5EA4B5}" dt="2021-11-03T17:31:44.427" v="683"/>
        <pc:sldMkLst>
          <pc:docMk/>
          <pc:sldMk cId="1903703252" sldId="279"/>
        </pc:sldMkLst>
        <pc:graphicFrameChg chg="modGraphic">
          <ac:chgData name="Peyton Smith" userId="27dab001-170f-4fa8-af7a-dfe0310cd5ac" providerId="ADAL" clId="{9488D0D2-9683-4C72-9EA0-23521B5EA4B5}" dt="2021-11-03T16:53:53.416" v="614" actId="14734"/>
          <ac:graphicFrameMkLst>
            <pc:docMk/>
            <pc:sldMk cId="1903703252" sldId="279"/>
            <ac:graphicFrameMk id="4" creationId="{68106267-963B-4BC3-8A36-59D6A9871E46}"/>
          </ac:graphicFrameMkLst>
        </pc:graphicFrameChg>
      </pc:sldChg>
      <pc:sldChg chg="modSp del mod replTag delTag">
        <pc:chgData name="Peyton Smith" userId="27dab001-170f-4fa8-af7a-dfe0310cd5ac" providerId="ADAL" clId="{9488D0D2-9683-4C72-9EA0-23521B5EA4B5}" dt="2021-11-03T17:28:16.502" v="643" actId="47"/>
        <pc:sldMkLst>
          <pc:docMk/>
          <pc:sldMk cId="1055856648" sldId="281"/>
        </pc:sldMkLst>
        <pc:spChg chg="mod">
          <ac:chgData name="Peyton Smith" userId="27dab001-170f-4fa8-af7a-dfe0310cd5ac" providerId="ADAL" clId="{9488D0D2-9683-4C72-9EA0-23521B5EA4B5}" dt="2021-11-03T13:56:47.415" v="38" actId="20577"/>
          <ac:spMkLst>
            <pc:docMk/>
            <pc:sldMk cId="1055856648" sldId="281"/>
            <ac:spMk id="7" creationId="{E328FAFA-2A49-439E-A410-091591BE2634}"/>
          </ac:spMkLst>
        </pc:spChg>
      </pc:sldChg>
      <pc:sldChg chg="addSp delSp modSp mod replTag delTag">
        <pc:chgData name="Peyton Smith" userId="27dab001-170f-4fa8-af7a-dfe0310cd5ac" providerId="ADAL" clId="{9488D0D2-9683-4C72-9EA0-23521B5EA4B5}" dt="2021-11-03T16:38:17.768" v="603"/>
        <pc:sldMkLst>
          <pc:docMk/>
          <pc:sldMk cId="984129202" sldId="282"/>
        </pc:sldMkLst>
        <pc:spChg chg="mod">
          <ac:chgData name="Peyton Smith" userId="27dab001-170f-4fa8-af7a-dfe0310cd5ac" providerId="ADAL" clId="{9488D0D2-9683-4C72-9EA0-23521B5EA4B5}" dt="2021-11-03T16:32:38.679" v="346" actId="255"/>
          <ac:spMkLst>
            <pc:docMk/>
            <pc:sldMk cId="984129202" sldId="282"/>
            <ac:spMk id="7" creationId="{E328FAFA-2A49-439E-A410-091591BE2634}"/>
          </ac:spMkLst>
        </pc:spChg>
        <pc:spChg chg="add del">
          <ac:chgData name="Peyton Smith" userId="27dab001-170f-4fa8-af7a-dfe0310cd5ac" providerId="ADAL" clId="{9488D0D2-9683-4C72-9EA0-23521B5EA4B5}" dt="2021-11-03T16:32:26.282" v="342" actId="22"/>
          <ac:spMkLst>
            <pc:docMk/>
            <pc:sldMk cId="984129202" sldId="282"/>
            <ac:spMk id="10" creationId="{436F9471-C4EC-49C1-BC5F-10956B138F7B}"/>
          </ac:spMkLst>
        </pc:spChg>
      </pc:sldChg>
      <pc:sldChg chg="modSp mod replTag delTag">
        <pc:chgData name="Peyton Smith" userId="27dab001-170f-4fa8-af7a-dfe0310cd5ac" providerId="ADAL" clId="{9488D0D2-9683-4C72-9EA0-23521B5EA4B5}" dt="2021-11-03T17:31:44.881" v="685"/>
        <pc:sldMkLst>
          <pc:docMk/>
          <pc:sldMk cId="773233228" sldId="284"/>
        </pc:sldMkLst>
        <pc:spChg chg="mod">
          <ac:chgData name="Peyton Smith" userId="27dab001-170f-4fa8-af7a-dfe0310cd5ac" providerId="ADAL" clId="{9488D0D2-9683-4C72-9EA0-23521B5EA4B5}" dt="2021-11-03T16:53:38.258" v="608" actId="404"/>
          <ac:spMkLst>
            <pc:docMk/>
            <pc:sldMk cId="773233228" sldId="284"/>
            <ac:spMk id="7" creationId="{E328FAFA-2A49-439E-A410-091591BE2634}"/>
          </ac:spMkLst>
        </pc:spChg>
      </pc:sldChg>
      <pc:sldChg chg="addSp delSp modSp mod replTag delTag">
        <pc:chgData name="Peyton Smith" userId="27dab001-170f-4fa8-af7a-dfe0310cd5ac" providerId="ADAL" clId="{9488D0D2-9683-4C72-9EA0-23521B5EA4B5}" dt="2021-11-03T17:33:24.153" v="715"/>
        <pc:sldMkLst>
          <pc:docMk/>
          <pc:sldMk cId="2664644776" sldId="285"/>
        </pc:sldMkLst>
        <pc:spChg chg="add del">
          <ac:chgData name="Peyton Smith" userId="27dab001-170f-4fa8-af7a-dfe0310cd5ac" providerId="ADAL" clId="{9488D0D2-9683-4C72-9EA0-23521B5EA4B5}" dt="2021-11-03T16:33:52.273" v="403" actId="22"/>
          <ac:spMkLst>
            <pc:docMk/>
            <pc:sldMk cId="2664644776" sldId="285"/>
            <ac:spMk id="6" creationId="{59EBD2E3-9889-453E-BF39-42E60AB429FD}"/>
          </ac:spMkLst>
        </pc:spChg>
        <pc:spChg chg="mod">
          <ac:chgData name="Peyton Smith" userId="27dab001-170f-4fa8-af7a-dfe0310cd5ac" providerId="ADAL" clId="{9488D0D2-9683-4C72-9EA0-23521B5EA4B5}" dt="2021-11-03T16:33:27.167" v="383" actId="20577"/>
          <ac:spMkLst>
            <pc:docMk/>
            <pc:sldMk cId="2664644776" sldId="285"/>
            <ac:spMk id="9" creationId="{1A74A54E-DA79-4E10-9EA5-A4839EF12BF1}"/>
          </ac:spMkLst>
        </pc:spChg>
        <pc:spChg chg="mod">
          <ac:chgData name="Peyton Smith" userId="27dab001-170f-4fa8-af7a-dfe0310cd5ac" providerId="ADAL" clId="{9488D0D2-9683-4C72-9EA0-23521B5EA4B5}" dt="2021-11-03T17:33:16.463" v="713" actId="115"/>
          <ac:spMkLst>
            <pc:docMk/>
            <pc:sldMk cId="2664644776" sldId="285"/>
            <ac:spMk id="10" creationId="{357FE810-C731-40ED-9211-1C3763DD6F9C}"/>
          </ac:spMkLst>
        </pc:spChg>
      </pc:sldChg>
      <pc:sldChg chg="modSp del mod replTag delTag">
        <pc:chgData name="Peyton Smith" userId="27dab001-170f-4fa8-af7a-dfe0310cd5ac" providerId="ADAL" clId="{9488D0D2-9683-4C72-9EA0-23521B5EA4B5}" dt="2021-11-03T16:33:30.008" v="386" actId="47"/>
        <pc:sldMkLst>
          <pc:docMk/>
          <pc:sldMk cId="802087229" sldId="286"/>
        </pc:sldMkLst>
        <pc:spChg chg="mod">
          <ac:chgData name="Peyton Smith" userId="27dab001-170f-4fa8-af7a-dfe0310cd5ac" providerId="ADAL" clId="{9488D0D2-9683-4C72-9EA0-23521B5EA4B5}" dt="2021-11-03T13:56:54.705" v="50" actId="20577"/>
          <ac:spMkLst>
            <pc:docMk/>
            <pc:sldMk cId="802087229" sldId="286"/>
            <ac:spMk id="7" creationId="{E328FAFA-2A49-439E-A410-091591BE2634}"/>
          </ac:spMkLst>
        </pc:spChg>
      </pc:sldChg>
      <pc:sldChg chg="modSp mod replTag delTag">
        <pc:chgData name="Peyton Smith" userId="27dab001-170f-4fa8-af7a-dfe0310cd5ac" providerId="ADAL" clId="{9488D0D2-9683-4C72-9EA0-23521B5EA4B5}" dt="2021-11-03T17:31:47.961" v="689"/>
        <pc:sldMkLst>
          <pc:docMk/>
          <pc:sldMk cId="2561588406" sldId="287"/>
        </pc:sldMkLst>
        <pc:spChg chg="mod">
          <ac:chgData name="Peyton Smith" userId="27dab001-170f-4fa8-af7a-dfe0310cd5ac" providerId="ADAL" clId="{9488D0D2-9683-4C72-9EA0-23521B5EA4B5}" dt="2021-11-03T17:28:08.273" v="640" actId="20577"/>
          <ac:spMkLst>
            <pc:docMk/>
            <pc:sldMk cId="2561588406" sldId="287"/>
            <ac:spMk id="7" creationId="{E328FAFA-2A49-439E-A410-091591BE2634}"/>
          </ac:spMkLst>
        </pc:spChg>
      </pc:sldChg>
      <pc:sldChg chg="modSp del mod replTag delTag">
        <pc:chgData name="Peyton Smith" userId="27dab001-170f-4fa8-af7a-dfe0310cd5ac" providerId="ADAL" clId="{9488D0D2-9683-4C72-9EA0-23521B5EA4B5}" dt="2021-11-03T16:33:31.478" v="391" actId="47"/>
        <pc:sldMkLst>
          <pc:docMk/>
          <pc:sldMk cId="4135708022" sldId="288"/>
        </pc:sldMkLst>
        <pc:spChg chg="mod">
          <ac:chgData name="Peyton Smith" userId="27dab001-170f-4fa8-af7a-dfe0310cd5ac" providerId="ADAL" clId="{9488D0D2-9683-4C72-9EA0-23521B5EA4B5}" dt="2021-11-03T13:57:01.216" v="56" actId="6549"/>
          <ac:spMkLst>
            <pc:docMk/>
            <pc:sldMk cId="4135708022" sldId="288"/>
            <ac:spMk id="7" creationId="{E328FAFA-2A49-439E-A410-091591BE2634}"/>
          </ac:spMkLst>
        </pc:spChg>
      </pc:sldChg>
      <pc:sldChg chg="addSp delSp modSp add mod replTag delTag">
        <pc:chgData name="Peyton Smith" userId="27dab001-170f-4fa8-af7a-dfe0310cd5ac" providerId="ADAL" clId="{9488D0D2-9683-4C72-9EA0-23521B5EA4B5}" dt="2021-11-03T17:33:38.346" v="726" actId="255"/>
        <pc:sldMkLst>
          <pc:docMk/>
          <pc:sldMk cId="4193720125" sldId="288"/>
        </pc:sldMkLst>
        <pc:spChg chg="add del mod">
          <ac:chgData name="Peyton Smith" userId="27dab001-170f-4fa8-af7a-dfe0310cd5ac" providerId="ADAL" clId="{9488D0D2-9683-4C72-9EA0-23521B5EA4B5}" dt="2021-11-03T16:35:14.028" v="447" actId="478"/>
          <ac:spMkLst>
            <pc:docMk/>
            <pc:sldMk cId="4193720125" sldId="288"/>
            <ac:spMk id="5" creationId="{C6702417-F53E-4DF6-A64D-2062B4CFE90A}"/>
          </ac:spMkLst>
        </pc:spChg>
        <pc:spChg chg="mod">
          <ac:chgData name="Peyton Smith" userId="27dab001-170f-4fa8-af7a-dfe0310cd5ac" providerId="ADAL" clId="{9488D0D2-9683-4C72-9EA0-23521B5EA4B5}" dt="2021-11-03T17:33:38.346" v="726" actId="255"/>
          <ac:spMkLst>
            <pc:docMk/>
            <pc:sldMk cId="4193720125" sldId="288"/>
            <ac:spMk id="10" creationId="{357FE810-C731-40ED-9211-1C3763DD6F9C}"/>
          </ac:spMkLst>
        </pc:spChg>
      </pc:sldChg>
      <pc:sldChg chg="addSp delSp modSp add mod replTag delTag">
        <pc:chgData name="Peyton Smith" userId="27dab001-170f-4fa8-af7a-dfe0310cd5ac" providerId="ADAL" clId="{9488D0D2-9683-4C72-9EA0-23521B5EA4B5}" dt="2021-11-03T17:29:53.390" v="670"/>
        <pc:sldMkLst>
          <pc:docMk/>
          <pc:sldMk cId="1508232901" sldId="289"/>
        </pc:sldMkLst>
        <pc:spChg chg="add del">
          <ac:chgData name="Peyton Smith" userId="27dab001-170f-4fa8-af7a-dfe0310cd5ac" providerId="ADAL" clId="{9488D0D2-9683-4C72-9EA0-23521B5EA4B5}" dt="2021-11-03T16:36:55.222" v="551" actId="478"/>
          <ac:spMkLst>
            <pc:docMk/>
            <pc:sldMk cId="1508232901" sldId="289"/>
            <ac:spMk id="6" creationId="{96F7A701-0AA1-403C-8266-77A95DF4B453}"/>
          </ac:spMkLst>
        </pc:spChg>
        <pc:spChg chg="mod">
          <ac:chgData name="Peyton Smith" userId="27dab001-170f-4fa8-af7a-dfe0310cd5ac" providerId="ADAL" clId="{9488D0D2-9683-4C72-9EA0-23521B5EA4B5}" dt="2021-11-03T17:29:53.390" v="670"/>
          <ac:spMkLst>
            <pc:docMk/>
            <pc:sldMk cId="1508232901" sldId="289"/>
            <ac:spMk id="9" creationId="{1A74A54E-DA79-4E10-9EA5-A4839EF12BF1}"/>
          </ac:spMkLst>
        </pc:spChg>
        <pc:spChg chg="mod">
          <ac:chgData name="Peyton Smith" userId="27dab001-170f-4fa8-af7a-dfe0310cd5ac" providerId="ADAL" clId="{9488D0D2-9683-4C72-9EA0-23521B5EA4B5}" dt="2021-11-03T16:38:06.436" v="596" actId="20577"/>
          <ac:spMkLst>
            <pc:docMk/>
            <pc:sldMk cId="1508232901" sldId="289"/>
            <ac:spMk id="10" creationId="{357FE810-C731-40ED-9211-1C3763DD6F9C}"/>
          </ac:spMkLst>
        </pc:spChg>
      </pc:sldChg>
      <pc:sldChg chg="modSp add mod replTag delTag">
        <pc:chgData name="Peyton Smith" userId="27dab001-170f-4fa8-af7a-dfe0310cd5ac" providerId="ADAL" clId="{9488D0D2-9683-4C72-9EA0-23521B5EA4B5}" dt="2021-11-03T17:29:56.352" v="675"/>
        <pc:sldMkLst>
          <pc:docMk/>
          <pc:sldMk cId="1187237228" sldId="290"/>
        </pc:sldMkLst>
        <pc:spChg chg="mod">
          <ac:chgData name="Peyton Smith" userId="27dab001-170f-4fa8-af7a-dfe0310cd5ac" providerId="ADAL" clId="{9488D0D2-9683-4C72-9EA0-23521B5EA4B5}" dt="2021-11-03T17:29:56.352" v="675"/>
          <ac:spMkLst>
            <pc:docMk/>
            <pc:sldMk cId="1187237228" sldId="290"/>
            <ac:spMk id="9" creationId="{1A74A54E-DA79-4E10-9EA5-A4839EF12BF1}"/>
          </ac:spMkLst>
        </pc:spChg>
        <pc:spChg chg="mod">
          <ac:chgData name="Peyton Smith" userId="27dab001-170f-4fa8-af7a-dfe0310cd5ac" providerId="ADAL" clId="{9488D0D2-9683-4C72-9EA0-23521B5EA4B5}" dt="2021-11-03T16:38:15.955" v="601" actId="6549"/>
          <ac:spMkLst>
            <pc:docMk/>
            <pc:sldMk cId="1187237228" sldId="290"/>
            <ac:spMk id="10" creationId="{357FE810-C731-40ED-9211-1C3763DD6F9C}"/>
          </ac:spMkLst>
        </pc:spChg>
      </pc:sldChg>
      <pc:sldChg chg="replTag delTag">
        <pc:chgData name="Peyton Smith" userId="27dab001-170f-4fa8-af7a-dfe0310cd5ac" providerId="ADAL" clId="{9488D0D2-9683-4C72-9EA0-23521B5EA4B5}" dt="2021-11-03T17:31:45.489" v="687"/>
        <pc:sldMkLst>
          <pc:docMk/>
          <pc:sldMk cId="3780731620" sldId="291"/>
        </pc:sldMkLst>
      </pc:sldChg>
    </pc:docChg>
  </pc:docChgLst>
  <pc:docChgLst>
    <pc:chgData name="Peyton Smith" userId="27dab001-170f-4fa8-af7a-dfe0310cd5ac" providerId="ADAL" clId="{6C2376D3-A641-4003-9BF5-F77F970EDC7E}"/>
    <pc:docChg chg="undo custSel addSld modSld sldOrd">
      <pc:chgData name="Peyton Smith" userId="27dab001-170f-4fa8-af7a-dfe0310cd5ac" providerId="ADAL" clId="{6C2376D3-A641-4003-9BF5-F77F970EDC7E}" dt="2021-09-29T17:40:13.149" v="758" actId="20577"/>
      <pc:docMkLst>
        <pc:docMk/>
      </pc:docMkLst>
      <pc:sldChg chg="modSp mod">
        <pc:chgData name="Peyton Smith" userId="27dab001-170f-4fa8-af7a-dfe0310cd5ac" providerId="ADAL" clId="{6C2376D3-A641-4003-9BF5-F77F970EDC7E}" dt="2021-09-29T16:43:06.102" v="549" actId="20577"/>
        <pc:sldMkLst>
          <pc:docMk/>
          <pc:sldMk cId="195410432" sldId="257"/>
        </pc:sldMkLst>
        <pc:spChg chg="mod">
          <ac:chgData name="Peyton Smith" userId="27dab001-170f-4fa8-af7a-dfe0310cd5ac" providerId="ADAL" clId="{6C2376D3-A641-4003-9BF5-F77F970EDC7E}" dt="2021-09-29T16:43:06.102" v="549" actId="20577"/>
          <ac:spMkLst>
            <pc:docMk/>
            <pc:sldMk cId="195410432" sldId="257"/>
            <ac:spMk id="12" creationId="{D88111FA-4793-4495-B1D3-F612CC99A2FF}"/>
          </ac:spMkLst>
        </pc:spChg>
      </pc:sldChg>
      <pc:sldChg chg="modSp mod ord">
        <pc:chgData name="Peyton Smith" userId="27dab001-170f-4fa8-af7a-dfe0310cd5ac" providerId="ADAL" clId="{6C2376D3-A641-4003-9BF5-F77F970EDC7E}" dt="2021-09-29T16:37:43.971" v="447" actId="948"/>
        <pc:sldMkLst>
          <pc:docMk/>
          <pc:sldMk cId="1692135164" sldId="263"/>
        </pc:sldMkLst>
        <pc:spChg chg="mod">
          <ac:chgData name="Peyton Smith" userId="27dab001-170f-4fa8-af7a-dfe0310cd5ac" providerId="ADAL" clId="{6C2376D3-A641-4003-9BF5-F77F970EDC7E}" dt="2021-09-29T16:37:43.971" v="447" actId="948"/>
          <ac:spMkLst>
            <pc:docMk/>
            <pc:sldMk cId="1692135164" sldId="263"/>
            <ac:spMk id="13" creationId="{D479B1F2-2252-4335-AC9F-5F0FBE09B6B9}"/>
          </ac:spMkLst>
        </pc:spChg>
      </pc:sldChg>
      <pc:sldChg chg="delSp modSp mod">
        <pc:chgData name="Peyton Smith" userId="27dab001-170f-4fa8-af7a-dfe0310cd5ac" providerId="ADAL" clId="{6C2376D3-A641-4003-9BF5-F77F970EDC7E}" dt="2021-09-29T17:40:13.149" v="758" actId="20577"/>
        <pc:sldMkLst>
          <pc:docMk/>
          <pc:sldMk cId="1129946534" sldId="264"/>
        </pc:sldMkLst>
        <pc:spChg chg="mod">
          <ac:chgData name="Peyton Smith" userId="27dab001-170f-4fa8-af7a-dfe0310cd5ac" providerId="ADAL" clId="{6C2376D3-A641-4003-9BF5-F77F970EDC7E}" dt="2021-09-29T17:40:13.149" v="758" actId="20577"/>
          <ac:spMkLst>
            <pc:docMk/>
            <pc:sldMk cId="1129946534" sldId="264"/>
            <ac:spMk id="8" creationId="{9BC0CBBF-F70A-407D-A79A-325D0A29C34D}"/>
          </ac:spMkLst>
        </pc:spChg>
        <pc:spChg chg="mod">
          <ac:chgData name="Peyton Smith" userId="27dab001-170f-4fa8-af7a-dfe0310cd5ac" providerId="ADAL" clId="{6C2376D3-A641-4003-9BF5-F77F970EDC7E}" dt="2021-09-29T16:31:56.708" v="405" actId="20577"/>
          <ac:spMkLst>
            <pc:docMk/>
            <pc:sldMk cId="1129946534" sldId="264"/>
            <ac:spMk id="11" creationId="{03923784-4BFC-4183-9534-D18E5ACFE42D}"/>
          </ac:spMkLst>
        </pc:spChg>
        <pc:spChg chg="del mod">
          <ac:chgData name="Peyton Smith" userId="27dab001-170f-4fa8-af7a-dfe0310cd5ac" providerId="ADAL" clId="{6C2376D3-A641-4003-9BF5-F77F970EDC7E}" dt="2021-09-29T17:39:41.829" v="730"/>
          <ac:spMkLst>
            <pc:docMk/>
            <pc:sldMk cId="1129946534" sldId="264"/>
            <ac:spMk id="18" creationId="{461B9C03-D2C3-4E33-9082-A97127F55429}"/>
          </ac:spMkLst>
        </pc:spChg>
      </pc:sldChg>
      <pc:sldChg chg="modSp mod">
        <pc:chgData name="Peyton Smith" userId="27dab001-170f-4fa8-af7a-dfe0310cd5ac" providerId="ADAL" clId="{6C2376D3-A641-4003-9BF5-F77F970EDC7E}" dt="2021-09-29T16:25:50.309" v="1" actId="20577"/>
        <pc:sldMkLst>
          <pc:docMk/>
          <pc:sldMk cId="3658158777" sldId="274"/>
        </pc:sldMkLst>
        <pc:spChg chg="mod">
          <ac:chgData name="Peyton Smith" userId="27dab001-170f-4fa8-af7a-dfe0310cd5ac" providerId="ADAL" clId="{6C2376D3-A641-4003-9BF5-F77F970EDC7E}" dt="2021-09-29T16:25:50.309" v="1" actId="20577"/>
          <ac:spMkLst>
            <pc:docMk/>
            <pc:sldMk cId="3658158777" sldId="274"/>
            <ac:spMk id="22" creationId="{A7555D81-23FD-4E28-A0E6-E2C93A847D0D}"/>
          </ac:spMkLst>
        </pc:spChg>
      </pc:sldChg>
      <pc:sldChg chg="modSp mod">
        <pc:chgData name="Peyton Smith" userId="27dab001-170f-4fa8-af7a-dfe0310cd5ac" providerId="ADAL" clId="{6C2376D3-A641-4003-9BF5-F77F970EDC7E}" dt="2021-09-29T16:39:54.194" v="512" actId="15"/>
        <pc:sldMkLst>
          <pc:docMk/>
          <pc:sldMk cId="3785008760" sldId="275"/>
        </pc:sldMkLst>
        <pc:spChg chg="mod">
          <ac:chgData name="Peyton Smith" userId="27dab001-170f-4fa8-af7a-dfe0310cd5ac" providerId="ADAL" clId="{6C2376D3-A641-4003-9BF5-F77F970EDC7E}" dt="2021-09-29T16:39:54.194" v="512" actId="15"/>
          <ac:spMkLst>
            <pc:docMk/>
            <pc:sldMk cId="3785008760" sldId="275"/>
            <ac:spMk id="7" creationId="{E328FAFA-2A49-439E-A410-091591BE2634}"/>
          </ac:spMkLst>
        </pc:spChg>
        <pc:picChg chg="mod">
          <ac:chgData name="Peyton Smith" userId="27dab001-170f-4fa8-af7a-dfe0310cd5ac" providerId="ADAL" clId="{6C2376D3-A641-4003-9BF5-F77F970EDC7E}" dt="2021-09-29T16:38:09.591" v="448" actId="1076"/>
          <ac:picMkLst>
            <pc:docMk/>
            <pc:sldMk cId="3785008760" sldId="275"/>
            <ac:picMk id="20" creationId="{7FCF9BB2-F009-471F-B745-4D1A9B5B966E}"/>
          </ac:picMkLst>
        </pc:picChg>
      </pc:sldChg>
      <pc:sldChg chg="delSp modSp mod">
        <pc:chgData name="Peyton Smith" userId="27dab001-170f-4fa8-af7a-dfe0310cd5ac" providerId="ADAL" clId="{6C2376D3-A641-4003-9BF5-F77F970EDC7E}" dt="2021-09-29T16:31:17.359" v="367" actId="948"/>
        <pc:sldMkLst>
          <pc:docMk/>
          <pc:sldMk cId="1396480087" sldId="276"/>
        </pc:sldMkLst>
        <pc:spChg chg="mod">
          <ac:chgData name="Peyton Smith" userId="27dab001-170f-4fa8-af7a-dfe0310cd5ac" providerId="ADAL" clId="{6C2376D3-A641-4003-9BF5-F77F970EDC7E}" dt="2021-09-29T16:31:17.359" v="367" actId="948"/>
          <ac:spMkLst>
            <pc:docMk/>
            <pc:sldMk cId="1396480087" sldId="276"/>
            <ac:spMk id="11" creationId="{C89720BA-B21D-4DA2-A2AA-A89F58EBC414}"/>
          </ac:spMkLst>
        </pc:spChg>
        <pc:spChg chg="del mod">
          <ac:chgData name="Peyton Smith" userId="27dab001-170f-4fa8-af7a-dfe0310cd5ac" providerId="ADAL" clId="{6C2376D3-A641-4003-9BF5-F77F970EDC7E}" dt="2021-09-29T16:30:02.597" v="354" actId="478"/>
          <ac:spMkLst>
            <pc:docMk/>
            <pc:sldMk cId="1396480087" sldId="276"/>
            <ac:spMk id="56" creationId="{5C6ABBEC-AAF7-4378-9660-7653FC39C2B6}"/>
          </ac:spMkLst>
        </pc:spChg>
      </pc:sldChg>
      <pc:sldChg chg="modSp add mod ord">
        <pc:chgData name="Peyton Smith" userId="27dab001-170f-4fa8-af7a-dfe0310cd5ac" providerId="ADAL" clId="{6C2376D3-A641-4003-9BF5-F77F970EDC7E}" dt="2021-09-29T16:37:33.008" v="444" actId="15"/>
        <pc:sldMkLst>
          <pc:docMk/>
          <pc:sldMk cId="2508328861" sldId="280"/>
        </pc:sldMkLst>
        <pc:spChg chg="mod">
          <ac:chgData name="Peyton Smith" userId="27dab001-170f-4fa8-af7a-dfe0310cd5ac" providerId="ADAL" clId="{6C2376D3-A641-4003-9BF5-F77F970EDC7E}" dt="2021-09-29T16:37:33.008" v="444" actId="15"/>
          <ac:spMkLst>
            <pc:docMk/>
            <pc:sldMk cId="2508328861" sldId="280"/>
            <ac:spMk id="13" creationId="{D479B1F2-2252-4335-AC9F-5F0FBE09B6B9}"/>
          </ac:spMkLst>
        </pc:spChg>
      </pc:sldChg>
      <pc:sldChg chg="modSp add mod">
        <pc:chgData name="Peyton Smith" userId="27dab001-170f-4fa8-af7a-dfe0310cd5ac" providerId="ADAL" clId="{6C2376D3-A641-4003-9BF5-F77F970EDC7E}" dt="2021-09-29T16:41:04.076" v="538" actId="12"/>
        <pc:sldMkLst>
          <pc:docMk/>
          <pc:sldMk cId="1055856648" sldId="281"/>
        </pc:sldMkLst>
        <pc:spChg chg="mod">
          <ac:chgData name="Peyton Smith" userId="27dab001-170f-4fa8-af7a-dfe0310cd5ac" providerId="ADAL" clId="{6C2376D3-A641-4003-9BF5-F77F970EDC7E}" dt="2021-09-29T16:41:04.076" v="538" actId="12"/>
          <ac:spMkLst>
            <pc:docMk/>
            <pc:sldMk cId="1055856648" sldId="281"/>
            <ac:spMk id="7" creationId="{E328FAFA-2A49-439E-A410-091591BE2634}"/>
          </ac:spMkLst>
        </pc:spChg>
      </pc:sldChg>
      <pc:sldChg chg="modSp add mod">
        <pc:chgData name="Peyton Smith" userId="27dab001-170f-4fa8-af7a-dfe0310cd5ac" providerId="ADAL" clId="{6C2376D3-A641-4003-9BF5-F77F970EDC7E}" dt="2021-09-29T17:25:53.142" v="564" actId="948"/>
        <pc:sldMkLst>
          <pc:docMk/>
          <pc:sldMk cId="2673202752" sldId="282"/>
        </pc:sldMkLst>
        <pc:spChg chg="mod">
          <ac:chgData name="Peyton Smith" userId="27dab001-170f-4fa8-af7a-dfe0310cd5ac" providerId="ADAL" clId="{6C2376D3-A641-4003-9BF5-F77F970EDC7E}" dt="2021-09-29T17:25:53.142" v="564" actId="948"/>
          <ac:spMkLst>
            <pc:docMk/>
            <pc:sldMk cId="2673202752" sldId="282"/>
            <ac:spMk id="7" creationId="{E328FAFA-2A49-439E-A410-091591BE2634}"/>
          </ac:spMkLst>
        </pc:spChg>
        <pc:spChg chg="mod">
          <ac:chgData name="Peyton Smith" userId="27dab001-170f-4fa8-af7a-dfe0310cd5ac" providerId="ADAL" clId="{6C2376D3-A641-4003-9BF5-F77F970EDC7E}" dt="2021-09-29T16:40:20.745" v="523" actId="20577"/>
          <ac:spMkLst>
            <pc:docMk/>
            <pc:sldMk cId="2673202752" sldId="282"/>
            <ac:spMk id="9" creationId="{1A74A54E-DA79-4E10-9EA5-A4839EF12BF1}"/>
          </ac:spMkLst>
        </pc:spChg>
      </pc:sldChg>
    </pc:docChg>
  </pc:docChgLst>
  <pc:docChgLst>
    <pc:chgData name="Rachel Pollock" userId="S::rpollock@usccb.org::5d79080d-b86f-4241-8f75-89e865fa7d91" providerId="AD" clId="Web-{A5E0B345-D27B-43A2-B242-E550DA1FEB10}"/>
    <pc:docChg chg="modSld">
      <pc:chgData name="Rachel Pollock" userId="S::rpollock@usccb.org::5d79080d-b86f-4241-8f75-89e865fa7d91" providerId="AD" clId="Web-{A5E0B345-D27B-43A2-B242-E550DA1FEB10}" dt="2021-11-10T18:18:00.766" v="18" actId="20577"/>
      <pc:docMkLst>
        <pc:docMk/>
      </pc:docMkLst>
      <pc:sldChg chg="modSp">
        <pc:chgData name="Rachel Pollock" userId="S::rpollock@usccb.org::5d79080d-b86f-4241-8f75-89e865fa7d91" providerId="AD" clId="Web-{A5E0B345-D27B-43A2-B242-E550DA1FEB10}" dt="2021-11-10T18:18:00.766" v="18" actId="20577"/>
        <pc:sldMkLst>
          <pc:docMk/>
          <pc:sldMk cId="2561588406" sldId="287"/>
        </pc:sldMkLst>
        <pc:spChg chg="mod">
          <ac:chgData name="Rachel Pollock" userId="S::rpollock@usccb.org::5d79080d-b86f-4241-8f75-89e865fa7d91" providerId="AD" clId="Web-{A5E0B345-D27B-43A2-B242-E550DA1FEB10}" dt="2021-11-10T18:18:00.766" v="18" actId="20577"/>
          <ac:spMkLst>
            <pc:docMk/>
            <pc:sldMk cId="2561588406" sldId="287"/>
            <ac:spMk id="7" creationId="{E328FAFA-2A49-439E-A410-091591BE2634}"/>
          </ac:spMkLst>
        </pc:spChg>
      </pc:sldChg>
      <pc:sldChg chg="modSp">
        <pc:chgData name="Rachel Pollock" userId="S::rpollock@usccb.org::5d79080d-b86f-4241-8f75-89e865fa7d91" providerId="AD" clId="Web-{A5E0B345-D27B-43A2-B242-E550DA1FEB10}" dt="2021-11-10T18:05:34.908" v="13" actId="20577"/>
        <pc:sldMkLst>
          <pc:docMk/>
          <pc:sldMk cId="1574936303" sldId="293"/>
        </pc:sldMkLst>
        <pc:spChg chg="mod">
          <ac:chgData name="Rachel Pollock" userId="S::rpollock@usccb.org::5d79080d-b86f-4241-8f75-89e865fa7d91" providerId="AD" clId="Web-{A5E0B345-D27B-43A2-B242-E550DA1FEB10}" dt="2021-11-10T18:05:34.908" v="13" actId="20577"/>
          <ac:spMkLst>
            <pc:docMk/>
            <pc:sldMk cId="1574936303" sldId="293"/>
            <ac:spMk id="6" creationId="{508EA12D-F701-40A8-9F24-2B9F967D502B}"/>
          </ac:spMkLst>
        </pc:spChg>
      </pc:sldChg>
    </pc:docChg>
  </pc:docChgLst>
  <pc:docChgLst>
    <pc:chgData name="Colleen Tighe" userId="S::ctighe@usccb.org::bac4d7c8-0e64-479e-9d80-c642157ac721" providerId="AD" clId="Web-{66EB8388-2BAD-4ACF-9502-AA46B5F7C03D}"/>
    <pc:docChg chg="modSld">
      <pc:chgData name="Colleen Tighe" userId="S::ctighe@usccb.org::bac4d7c8-0e64-479e-9d80-c642157ac721" providerId="AD" clId="Web-{66EB8388-2BAD-4ACF-9502-AA46B5F7C03D}" dt="2021-11-10T16:35:14.595" v="9"/>
      <pc:docMkLst>
        <pc:docMk/>
      </pc:docMkLst>
      <pc:sldChg chg="modSp">
        <pc:chgData name="Colleen Tighe" userId="S::ctighe@usccb.org::bac4d7c8-0e64-479e-9d80-c642157ac721" providerId="AD" clId="Web-{66EB8388-2BAD-4ACF-9502-AA46B5F7C03D}" dt="2021-11-10T16:35:14.595" v="9"/>
        <pc:sldMkLst>
          <pc:docMk/>
          <pc:sldMk cId="1903703252" sldId="279"/>
        </pc:sldMkLst>
        <pc:graphicFrameChg chg="mod modGraphic">
          <ac:chgData name="Colleen Tighe" userId="S::ctighe@usccb.org::bac4d7c8-0e64-479e-9d80-c642157ac721" providerId="AD" clId="Web-{66EB8388-2BAD-4ACF-9502-AA46B5F7C03D}" dt="2021-11-10T16:35:14.595" v="9"/>
          <ac:graphicFrameMkLst>
            <pc:docMk/>
            <pc:sldMk cId="1903703252" sldId="279"/>
            <ac:graphicFrameMk id="4" creationId="{68106267-963B-4BC3-8A36-59D6A9871E46}"/>
          </ac:graphicFrameMkLst>
        </pc:graphicFrameChg>
      </pc:sldChg>
    </pc:docChg>
  </pc:docChgLst>
  <pc:docChgLst>
    <pc:chgData name="Rachel Pollock" userId="S::rpollock@usccb.org::5d79080d-b86f-4241-8f75-89e865fa7d91" providerId="AD" clId="Web-{EFC5675C-514C-48FC-A450-D92ADDB708A6}"/>
    <pc:docChg chg="modSld">
      <pc:chgData name="Rachel Pollock" userId="S::rpollock@usccb.org::5d79080d-b86f-4241-8f75-89e865fa7d91" providerId="AD" clId="Web-{EFC5675C-514C-48FC-A450-D92ADDB708A6}" dt="2021-10-20T17:32:13.333" v="9"/>
      <pc:docMkLst>
        <pc:docMk/>
      </pc:docMkLst>
      <pc:sldChg chg="modSp">
        <pc:chgData name="Rachel Pollock" userId="S::rpollock@usccb.org::5d79080d-b86f-4241-8f75-89e865fa7d91" providerId="AD" clId="Web-{EFC5675C-514C-48FC-A450-D92ADDB708A6}" dt="2021-10-20T17:32:13.333" v="9"/>
        <pc:sldMkLst>
          <pc:docMk/>
          <pc:sldMk cId="1903703252" sldId="279"/>
        </pc:sldMkLst>
        <pc:graphicFrameChg chg="mod modGraphic">
          <ac:chgData name="Rachel Pollock" userId="S::rpollock@usccb.org::5d79080d-b86f-4241-8f75-89e865fa7d91" providerId="AD" clId="Web-{EFC5675C-514C-48FC-A450-D92ADDB708A6}" dt="2021-10-20T17:32:13.333" v="9"/>
          <ac:graphicFrameMkLst>
            <pc:docMk/>
            <pc:sldMk cId="1903703252" sldId="279"/>
            <ac:graphicFrameMk id="4" creationId="{68106267-963B-4BC3-8A36-59D6A9871E46}"/>
          </ac:graphicFrameMkLst>
        </pc:graphicFrameChg>
      </pc:sldChg>
    </pc:docChg>
  </pc:docChgLst>
  <pc:docChgLst>
    <pc:chgData name="Peyton Smith" userId="27dab001-170f-4fa8-af7a-dfe0310cd5ac" providerId="ADAL" clId="{9D96022B-5A2D-4686-9225-366DB1C8F931}"/>
    <pc:docChg chg="modSld">
      <pc:chgData name="Peyton Smith" userId="27dab001-170f-4fa8-af7a-dfe0310cd5ac" providerId="ADAL" clId="{9D96022B-5A2D-4686-9225-366DB1C8F931}" dt="2021-10-13T14:56:33.771" v="30" actId="20577"/>
      <pc:docMkLst>
        <pc:docMk/>
      </pc:docMkLst>
      <pc:sldChg chg="modSp mod">
        <pc:chgData name="Peyton Smith" userId="27dab001-170f-4fa8-af7a-dfe0310cd5ac" providerId="ADAL" clId="{9D96022B-5A2D-4686-9225-366DB1C8F931}" dt="2021-10-13T14:52:47.090" v="8" actId="20577"/>
        <pc:sldMkLst>
          <pc:docMk/>
          <pc:sldMk cId="3658158777" sldId="274"/>
        </pc:sldMkLst>
        <pc:spChg chg="mod">
          <ac:chgData name="Peyton Smith" userId="27dab001-170f-4fa8-af7a-dfe0310cd5ac" providerId="ADAL" clId="{9D96022B-5A2D-4686-9225-366DB1C8F931}" dt="2021-10-13T14:52:47.090" v="8" actId="20577"/>
          <ac:spMkLst>
            <pc:docMk/>
            <pc:sldMk cId="3658158777" sldId="274"/>
            <ac:spMk id="22" creationId="{A7555D81-23FD-4E28-A0E6-E2C93A847D0D}"/>
          </ac:spMkLst>
        </pc:spChg>
      </pc:sldChg>
      <pc:sldChg chg="modSp mod">
        <pc:chgData name="Peyton Smith" userId="27dab001-170f-4fa8-af7a-dfe0310cd5ac" providerId="ADAL" clId="{9D96022B-5A2D-4686-9225-366DB1C8F931}" dt="2021-10-13T14:56:33.771" v="30" actId="20577"/>
        <pc:sldMkLst>
          <pc:docMk/>
          <pc:sldMk cId="1396480087" sldId="276"/>
        </pc:sldMkLst>
        <pc:spChg chg="mod">
          <ac:chgData name="Peyton Smith" userId="27dab001-170f-4fa8-af7a-dfe0310cd5ac" providerId="ADAL" clId="{9D96022B-5A2D-4686-9225-366DB1C8F931}" dt="2021-10-13T14:56:33.771" v="30" actId="20577"/>
          <ac:spMkLst>
            <pc:docMk/>
            <pc:sldMk cId="1396480087" sldId="276"/>
            <ac:spMk id="10" creationId="{1B474D73-94F3-4C13-B6B4-BFD5BEDB9FA1}"/>
          </ac:spMkLst>
        </pc:spChg>
      </pc:sldChg>
    </pc:docChg>
  </pc:docChgLst>
  <pc:docChgLst>
    <pc:chgData name="Peyton Smith" userId="27dab001-170f-4fa8-af7a-dfe0310cd5ac" providerId="ADAL" clId="{067FF973-C9AB-41B1-9C1F-CB4AD7211E18}"/>
    <pc:docChg chg="undo custSel addSld delSld modSld sldOrd">
      <pc:chgData name="Peyton Smith" userId="27dab001-170f-4fa8-af7a-dfe0310cd5ac" providerId="ADAL" clId="{067FF973-C9AB-41B1-9C1F-CB4AD7211E18}" dt="2021-09-15T14:49:17.535" v="1050" actId="20577"/>
      <pc:docMkLst>
        <pc:docMk/>
      </pc:docMkLst>
      <pc:sldChg chg="modSp mod">
        <pc:chgData name="Peyton Smith" userId="27dab001-170f-4fa8-af7a-dfe0310cd5ac" providerId="ADAL" clId="{067FF973-C9AB-41B1-9C1F-CB4AD7211E18}" dt="2021-09-15T14:22:18.004" v="218" actId="313"/>
        <pc:sldMkLst>
          <pc:docMk/>
          <pc:sldMk cId="195410432" sldId="257"/>
        </pc:sldMkLst>
        <pc:spChg chg="mod">
          <ac:chgData name="Peyton Smith" userId="27dab001-170f-4fa8-af7a-dfe0310cd5ac" providerId="ADAL" clId="{067FF973-C9AB-41B1-9C1F-CB4AD7211E18}" dt="2021-09-15T14:21:05.653" v="120" actId="20577"/>
          <ac:spMkLst>
            <pc:docMk/>
            <pc:sldMk cId="195410432" sldId="257"/>
            <ac:spMk id="4" creationId="{3B054456-1C04-492A-8F78-7F8905A05A69}"/>
          </ac:spMkLst>
        </pc:spChg>
        <pc:spChg chg="mod">
          <ac:chgData name="Peyton Smith" userId="27dab001-170f-4fa8-af7a-dfe0310cd5ac" providerId="ADAL" clId="{067FF973-C9AB-41B1-9C1F-CB4AD7211E18}" dt="2021-09-15T14:21:11.889" v="145" actId="20577"/>
          <ac:spMkLst>
            <pc:docMk/>
            <pc:sldMk cId="195410432" sldId="257"/>
            <ac:spMk id="6" creationId="{C4009A11-0AE5-4F95-8FD4-FB062D352D39}"/>
          </ac:spMkLst>
        </pc:spChg>
        <pc:spChg chg="mod">
          <ac:chgData name="Peyton Smith" userId="27dab001-170f-4fa8-af7a-dfe0310cd5ac" providerId="ADAL" clId="{067FF973-C9AB-41B1-9C1F-CB4AD7211E18}" dt="2021-09-15T14:21:22.430" v="177" actId="20577"/>
          <ac:spMkLst>
            <pc:docMk/>
            <pc:sldMk cId="195410432" sldId="257"/>
            <ac:spMk id="8" creationId="{6344CB4F-ACCB-41E2-8BEE-0DA281808FE2}"/>
          </ac:spMkLst>
        </pc:spChg>
        <pc:spChg chg="mod">
          <ac:chgData name="Peyton Smith" userId="27dab001-170f-4fa8-af7a-dfe0310cd5ac" providerId="ADAL" clId="{067FF973-C9AB-41B1-9C1F-CB4AD7211E18}" dt="2021-09-15T14:22:18.004" v="218" actId="313"/>
          <ac:spMkLst>
            <pc:docMk/>
            <pc:sldMk cId="195410432" sldId="257"/>
            <ac:spMk id="12" creationId="{D88111FA-4793-4495-B1D3-F612CC99A2FF}"/>
          </ac:spMkLst>
        </pc:spChg>
      </pc:sldChg>
      <pc:sldChg chg="del">
        <pc:chgData name="Peyton Smith" userId="27dab001-170f-4fa8-af7a-dfe0310cd5ac" providerId="ADAL" clId="{067FF973-C9AB-41B1-9C1F-CB4AD7211E18}" dt="2021-09-15T14:22:20.680" v="219" actId="47"/>
        <pc:sldMkLst>
          <pc:docMk/>
          <pc:sldMk cId="3754098750" sldId="258"/>
        </pc:sldMkLst>
      </pc:sldChg>
      <pc:sldChg chg="del">
        <pc:chgData name="Peyton Smith" userId="27dab001-170f-4fa8-af7a-dfe0310cd5ac" providerId="ADAL" clId="{067FF973-C9AB-41B1-9C1F-CB4AD7211E18}" dt="2021-09-15T14:22:14.443" v="217" actId="47"/>
        <pc:sldMkLst>
          <pc:docMk/>
          <pc:sldMk cId="1490946676" sldId="259"/>
        </pc:sldMkLst>
      </pc:sldChg>
      <pc:sldChg chg="del">
        <pc:chgData name="Peyton Smith" userId="27dab001-170f-4fa8-af7a-dfe0310cd5ac" providerId="ADAL" clId="{067FF973-C9AB-41B1-9C1F-CB4AD7211E18}" dt="2021-09-15T14:22:12.569" v="216" actId="47"/>
        <pc:sldMkLst>
          <pc:docMk/>
          <pc:sldMk cId="459970952" sldId="260"/>
        </pc:sldMkLst>
      </pc:sldChg>
      <pc:sldChg chg="del">
        <pc:chgData name="Peyton Smith" userId="27dab001-170f-4fa8-af7a-dfe0310cd5ac" providerId="ADAL" clId="{067FF973-C9AB-41B1-9C1F-CB4AD7211E18}" dt="2021-09-15T14:48:35.522" v="1024" actId="47"/>
        <pc:sldMkLst>
          <pc:docMk/>
          <pc:sldMk cId="1842681052" sldId="261"/>
        </pc:sldMkLst>
      </pc:sldChg>
      <pc:sldChg chg="delSp modSp mod">
        <pc:chgData name="Peyton Smith" userId="27dab001-170f-4fa8-af7a-dfe0310cd5ac" providerId="ADAL" clId="{067FF973-C9AB-41B1-9C1F-CB4AD7211E18}" dt="2021-09-15T14:29:11.587" v="659" actId="20577"/>
        <pc:sldMkLst>
          <pc:docMk/>
          <pc:sldMk cId="1692135164" sldId="263"/>
        </pc:sldMkLst>
        <pc:spChg chg="mod">
          <ac:chgData name="Peyton Smith" userId="27dab001-170f-4fa8-af7a-dfe0310cd5ac" providerId="ADAL" clId="{067FF973-C9AB-41B1-9C1F-CB4AD7211E18}" dt="2021-09-15T14:22:38.499" v="234" actId="20577"/>
          <ac:spMkLst>
            <pc:docMk/>
            <pc:sldMk cId="1692135164" sldId="263"/>
            <ac:spMk id="2" creationId="{F2A68DDA-51E2-4BD9-A822-E7C1DFE1BAC1}"/>
          </ac:spMkLst>
        </pc:spChg>
        <pc:spChg chg="mod">
          <ac:chgData name="Peyton Smith" userId="27dab001-170f-4fa8-af7a-dfe0310cd5ac" providerId="ADAL" clId="{067FF973-C9AB-41B1-9C1F-CB4AD7211E18}" dt="2021-09-15T14:22:43.945" v="235" actId="20577"/>
          <ac:spMkLst>
            <pc:docMk/>
            <pc:sldMk cId="1692135164" sldId="263"/>
            <ac:spMk id="6" creationId="{D050446B-A743-4C20-9E9C-5E82EB263774}"/>
          </ac:spMkLst>
        </pc:spChg>
        <pc:spChg chg="mod">
          <ac:chgData name="Peyton Smith" userId="27dab001-170f-4fa8-af7a-dfe0310cd5ac" providerId="ADAL" clId="{067FF973-C9AB-41B1-9C1F-CB4AD7211E18}" dt="2021-09-15T14:29:11.587" v="659" actId="20577"/>
          <ac:spMkLst>
            <pc:docMk/>
            <pc:sldMk cId="1692135164" sldId="263"/>
            <ac:spMk id="11" creationId="{C89720BA-B21D-4DA2-A2AA-A89F58EBC414}"/>
          </ac:spMkLst>
        </pc:spChg>
        <pc:spChg chg="del">
          <ac:chgData name="Peyton Smith" userId="27dab001-170f-4fa8-af7a-dfe0310cd5ac" providerId="ADAL" clId="{067FF973-C9AB-41B1-9C1F-CB4AD7211E18}" dt="2021-09-15T14:24:21.207" v="280" actId="478"/>
          <ac:spMkLst>
            <pc:docMk/>
            <pc:sldMk cId="1692135164" sldId="263"/>
            <ac:spMk id="44" creationId="{ABA64B65-B2FE-47C5-9DF6-A3102C4A3203}"/>
          </ac:spMkLst>
        </pc:spChg>
        <pc:spChg chg="del">
          <ac:chgData name="Peyton Smith" userId="27dab001-170f-4fa8-af7a-dfe0310cd5ac" providerId="ADAL" clId="{067FF973-C9AB-41B1-9C1F-CB4AD7211E18}" dt="2021-09-15T14:24:21.207" v="280" actId="478"/>
          <ac:spMkLst>
            <pc:docMk/>
            <pc:sldMk cId="1692135164" sldId="263"/>
            <ac:spMk id="45" creationId="{2E393D2B-1300-4167-94FE-E4B48210C970}"/>
          </ac:spMkLst>
        </pc:spChg>
        <pc:spChg chg="del">
          <ac:chgData name="Peyton Smith" userId="27dab001-170f-4fa8-af7a-dfe0310cd5ac" providerId="ADAL" clId="{067FF973-C9AB-41B1-9C1F-CB4AD7211E18}" dt="2021-09-15T14:24:21.207" v="280" actId="478"/>
          <ac:spMkLst>
            <pc:docMk/>
            <pc:sldMk cId="1692135164" sldId="263"/>
            <ac:spMk id="55" creationId="{081D7420-ABC4-45E8-AAE6-E28CE68E344F}"/>
          </ac:spMkLst>
        </pc:spChg>
        <pc:grpChg chg="del">
          <ac:chgData name="Peyton Smith" userId="27dab001-170f-4fa8-af7a-dfe0310cd5ac" providerId="ADAL" clId="{067FF973-C9AB-41B1-9C1F-CB4AD7211E18}" dt="2021-09-15T14:24:21.207" v="280" actId="478"/>
          <ac:grpSpMkLst>
            <pc:docMk/>
            <pc:sldMk cId="1692135164" sldId="263"/>
            <ac:grpSpMk id="29" creationId="{8F2A40B5-2B89-4875-B903-1E6600F6A860}"/>
          </ac:grpSpMkLst>
        </pc:grpChg>
        <pc:grpChg chg="del">
          <ac:chgData name="Peyton Smith" userId="27dab001-170f-4fa8-af7a-dfe0310cd5ac" providerId="ADAL" clId="{067FF973-C9AB-41B1-9C1F-CB4AD7211E18}" dt="2021-09-15T14:22:46.978" v="236" actId="478"/>
          <ac:grpSpMkLst>
            <pc:docMk/>
            <pc:sldMk cId="1692135164" sldId="263"/>
            <ac:grpSpMk id="34" creationId="{ABEDA183-1D6C-4C00-AB90-03D9B8A59936}"/>
          </ac:grpSpMkLst>
        </pc:grpChg>
        <pc:grpChg chg="del">
          <ac:chgData name="Peyton Smith" userId="27dab001-170f-4fa8-af7a-dfe0310cd5ac" providerId="ADAL" clId="{067FF973-C9AB-41B1-9C1F-CB4AD7211E18}" dt="2021-09-15T14:24:21.207" v="280" actId="478"/>
          <ac:grpSpMkLst>
            <pc:docMk/>
            <pc:sldMk cId="1692135164" sldId="263"/>
            <ac:grpSpMk id="39" creationId="{D0499F7B-A8D4-494B-BB4E-F6B40461D48A}"/>
          </ac:grpSpMkLst>
        </pc:grpChg>
        <pc:grpChg chg="del">
          <ac:chgData name="Peyton Smith" userId="27dab001-170f-4fa8-af7a-dfe0310cd5ac" providerId="ADAL" clId="{067FF973-C9AB-41B1-9C1F-CB4AD7211E18}" dt="2021-09-15T14:24:21.207" v="280" actId="478"/>
          <ac:grpSpMkLst>
            <pc:docMk/>
            <pc:sldMk cId="1692135164" sldId="263"/>
            <ac:grpSpMk id="50" creationId="{A9AAD568-CBC4-4F9A-B679-8F1EB225B65F}"/>
          </ac:grpSpMkLst>
        </pc:grpChg>
        <pc:picChg chg="mod">
          <ac:chgData name="Peyton Smith" userId="27dab001-170f-4fa8-af7a-dfe0310cd5ac" providerId="ADAL" clId="{067FF973-C9AB-41B1-9C1F-CB4AD7211E18}" dt="2021-09-15T14:24:18.287" v="279" actId="1076"/>
          <ac:picMkLst>
            <pc:docMk/>
            <pc:sldMk cId="1692135164" sldId="263"/>
            <ac:picMk id="47" creationId="{29E4E4CA-F4A8-4238-BB1C-2D412734B4FF}"/>
          </ac:picMkLst>
        </pc:picChg>
        <pc:picChg chg="mod">
          <ac:chgData name="Peyton Smith" userId="27dab001-170f-4fa8-af7a-dfe0310cd5ac" providerId="ADAL" clId="{067FF973-C9AB-41B1-9C1F-CB4AD7211E18}" dt="2021-09-15T14:24:18.287" v="279" actId="1076"/>
          <ac:picMkLst>
            <pc:docMk/>
            <pc:sldMk cId="1692135164" sldId="263"/>
            <ac:picMk id="48" creationId="{9C5825FC-8AD7-4C18-B6C7-5B05DA82DE5D}"/>
          </ac:picMkLst>
        </pc:picChg>
      </pc:sldChg>
      <pc:sldChg chg="delSp modSp mod ord">
        <pc:chgData name="Peyton Smith" userId="27dab001-170f-4fa8-af7a-dfe0310cd5ac" providerId="ADAL" clId="{067FF973-C9AB-41B1-9C1F-CB4AD7211E18}" dt="2021-09-15T14:33:39.253" v="898" actId="1076"/>
        <pc:sldMkLst>
          <pc:docMk/>
          <pc:sldMk cId="1129946534" sldId="264"/>
        </pc:sldMkLst>
        <pc:spChg chg="mod">
          <ac:chgData name="Peyton Smith" userId="27dab001-170f-4fa8-af7a-dfe0310cd5ac" providerId="ADAL" clId="{067FF973-C9AB-41B1-9C1F-CB4AD7211E18}" dt="2021-09-15T14:32:22.063" v="877" actId="14100"/>
          <ac:spMkLst>
            <pc:docMk/>
            <pc:sldMk cId="1129946534" sldId="264"/>
            <ac:spMk id="2" creationId="{F2A68DDA-51E2-4BD9-A822-E7C1DFE1BAC1}"/>
          </ac:spMkLst>
        </pc:spChg>
        <pc:spChg chg="mod">
          <ac:chgData name="Peyton Smith" userId="27dab001-170f-4fa8-af7a-dfe0310cd5ac" providerId="ADAL" clId="{067FF973-C9AB-41B1-9C1F-CB4AD7211E18}" dt="2021-09-15T14:32:28.665" v="878" actId="20577"/>
          <ac:spMkLst>
            <pc:docMk/>
            <pc:sldMk cId="1129946534" sldId="264"/>
            <ac:spMk id="6" creationId="{D050446B-A743-4C20-9E9C-5E82EB263774}"/>
          </ac:spMkLst>
        </pc:spChg>
        <pc:spChg chg="mod">
          <ac:chgData name="Peyton Smith" userId="27dab001-170f-4fa8-af7a-dfe0310cd5ac" providerId="ADAL" clId="{067FF973-C9AB-41B1-9C1F-CB4AD7211E18}" dt="2021-09-15T14:32:43.883" v="882" actId="1076"/>
          <ac:spMkLst>
            <pc:docMk/>
            <pc:sldMk cId="1129946534" sldId="264"/>
            <ac:spMk id="10" creationId="{1B474D73-94F3-4C13-B6B4-BFD5BEDB9FA1}"/>
          </ac:spMkLst>
        </pc:spChg>
        <pc:spChg chg="del">
          <ac:chgData name="Peyton Smith" userId="27dab001-170f-4fa8-af7a-dfe0310cd5ac" providerId="ADAL" clId="{067FF973-C9AB-41B1-9C1F-CB4AD7211E18}" dt="2021-09-15T14:32:31.009" v="879" actId="478"/>
          <ac:spMkLst>
            <pc:docMk/>
            <pc:sldMk cId="1129946534" sldId="264"/>
            <ac:spMk id="11" creationId="{C89720BA-B21D-4DA2-A2AA-A89F58EBC414}"/>
          </ac:spMkLst>
        </pc:spChg>
        <pc:spChg chg="mod">
          <ac:chgData name="Peyton Smith" userId="27dab001-170f-4fa8-af7a-dfe0310cd5ac" providerId="ADAL" clId="{067FF973-C9AB-41B1-9C1F-CB4AD7211E18}" dt="2021-09-15T14:33:39.253" v="898" actId="1076"/>
          <ac:spMkLst>
            <pc:docMk/>
            <pc:sldMk cId="1129946534" sldId="264"/>
            <ac:spMk id="18" creationId="{461B9C03-D2C3-4E33-9082-A97127F55429}"/>
          </ac:spMkLst>
        </pc:spChg>
        <pc:spChg chg="del">
          <ac:chgData name="Peyton Smith" userId="27dab001-170f-4fa8-af7a-dfe0310cd5ac" providerId="ADAL" clId="{067FF973-C9AB-41B1-9C1F-CB4AD7211E18}" dt="2021-09-15T14:32:09.360" v="828" actId="478"/>
          <ac:spMkLst>
            <pc:docMk/>
            <pc:sldMk cId="1129946534" sldId="264"/>
            <ac:spMk id="45" creationId="{96A60FC3-ECAF-4003-9238-BA33A6D6D35A}"/>
          </ac:spMkLst>
        </pc:spChg>
        <pc:spChg chg="del">
          <ac:chgData name="Peyton Smith" userId="27dab001-170f-4fa8-af7a-dfe0310cd5ac" providerId="ADAL" clId="{067FF973-C9AB-41B1-9C1F-CB4AD7211E18}" dt="2021-09-15T14:32:09.360" v="828" actId="478"/>
          <ac:spMkLst>
            <pc:docMk/>
            <pc:sldMk cId="1129946534" sldId="264"/>
            <ac:spMk id="46" creationId="{27E29402-76AB-4AFE-8669-D81E7DB47531}"/>
          </ac:spMkLst>
        </pc:spChg>
        <pc:spChg chg="del">
          <ac:chgData name="Peyton Smith" userId="27dab001-170f-4fa8-af7a-dfe0310cd5ac" providerId="ADAL" clId="{067FF973-C9AB-41B1-9C1F-CB4AD7211E18}" dt="2021-09-15T14:32:09.360" v="828" actId="478"/>
          <ac:spMkLst>
            <pc:docMk/>
            <pc:sldMk cId="1129946534" sldId="264"/>
            <ac:spMk id="47" creationId="{8C8B7F1E-AC9D-4968-95AC-97BCC715A287}"/>
          </ac:spMkLst>
        </pc:spChg>
        <pc:spChg chg="del">
          <ac:chgData name="Peyton Smith" userId="27dab001-170f-4fa8-af7a-dfe0310cd5ac" providerId="ADAL" clId="{067FF973-C9AB-41B1-9C1F-CB4AD7211E18}" dt="2021-09-15T14:32:09.360" v="828" actId="478"/>
          <ac:spMkLst>
            <pc:docMk/>
            <pc:sldMk cId="1129946534" sldId="264"/>
            <ac:spMk id="48" creationId="{F9CD8B84-ABF3-4327-924B-F1BFB5516E5E}"/>
          </ac:spMkLst>
        </pc:spChg>
        <pc:spChg chg="del">
          <ac:chgData name="Peyton Smith" userId="27dab001-170f-4fa8-af7a-dfe0310cd5ac" providerId="ADAL" clId="{067FF973-C9AB-41B1-9C1F-CB4AD7211E18}" dt="2021-09-15T14:32:09.360" v="828" actId="478"/>
          <ac:spMkLst>
            <pc:docMk/>
            <pc:sldMk cId="1129946534" sldId="264"/>
            <ac:spMk id="49" creationId="{2F771532-B1CD-454D-871F-145F022A33E3}"/>
          </ac:spMkLst>
        </pc:spChg>
        <pc:spChg chg="del">
          <ac:chgData name="Peyton Smith" userId="27dab001-170f-4fa8-af7a-dfe0310cd5ac" providerId="ADAL" clId="{067FF973-C9AB-41B1-9C1F-CB4AD7211E18}" dt="2021-09-15T14:32:09.360" v="828" actId="478"/>
          <ac:spMkLst>
            <pc:docMk/>
            <pc:sldMk cId="1129946534" sldId="264"/>
            <ac:spMk id="50" creationId="{1C3472AC-1742-4626-9D2C-83AB2B4B5BAD}"/>
          </ac:spMkLst>
        </pc:spChg>
        <pc:spChg chg="del">
          <ac:chgData name="Peyton Smith" userId="27dab001-170f-4fa8-af7a-dfe0310cd5ac" providerId="ADAL" clId="{067FF973-C9AB-41B1-9C1F-CB4AD7211E18}" dt="2021-09-15T14:33:28.279" v="894" actId="478"/>
          <ac:spMkLst>
            <pc:docMk/>
            <pc:sldMk cId="1129946534" sldId="264"/>
            <ac:spMk id="56" creationId="{C93BBCD7-48FA-4BA5-884E-4BBAD727913E}"/>
          </ac:spMkLst>
        </pc:spChg>
        <pc:grpChg chg="del">
          <ac:chgData name="Peyton Smith" userId="27dab001-170f-4fa8-af7a-dfe0310cd5ac" providerId="ADAL" clId="{067FF973-C9AB-41B1-9C1F-CB4AD7211E18}" dt="2021-09-15T14:33:28.279" v="894" actId="478"/>
          <ac:grpSpMkLst>
            <pc:docMk/>
            <pc:sldMk cId="1129946534" sldId="264"/>
            <ac:grpSpMk id="51" creationId="{B450874E-3616-4ECA-B97C-F95A2F5A0F2B}"/>
          </ac:grpSpMkLst>
        </pc:grpChg>
      </pc:sldChg>
      <pc:sldChg chg="del">
        <pc:chgData name="Peyton Smith" userId="27dab001-170f-4fa8-af7a-dfe0310cd5ac" providerId="ADAL" clId="{067FF973-C9AB-41B1-9C1F-CB4AD7211E18}" dt="2021-09-15T14:48:35.522" v="1024" actId="47"/>
        <pc:sldMkLst>
          <pc:docMk/>
          <pc:sldMk cId="2259620455" sldId="265"/>
        </pc:sldMkLst>
      </pc:sldChg>
      <pc:sldChg chg="del">
        <pc:chgData name="Peyton Smith" userId="27dab001-170f-4fa8-af7a-dfe0310cd5ac" providerId="ADAL" clId="{067FF973-C9AB-41B1-9C1F-CB4AD7211E18}" dt="2021-09-15T14:48:35.522" v="1024" actId="47"/>
        <pc:sldMkLst>
          <pc:docMk/>
          <pc:sldMk cId="1826320979" sldId="266"/>
        </pc:sldMkLst>
      </pc:sldChg>
      <pc:sldChg chg="del ord">
        <pc:chgData name="Peyton Smith" userId="27dab001-170f-4fa8-af7a-dfe0310cd5ac" providerId="ADAL" clId="{067FF973-C9AB-41B1-9C1F-CB4AD7211E18}" dt="2021-09-15T14:48:35.522" v="1024" actId="47"/>
        <pc:sldMkLst>
          <pc:docMk/>
          <pc:sldMk cId="3720687892" sldId="267"/>
        </pc:sldMkLst>
      </pc:sldChg>
      <pc:sldChg chg="del">
        <pc:chgData name="Peyton Smith" userId="27dab001-170f-4fa8-af7a-dfe0310cd5ac" providerId="ADAL" clId="{067FF973-C9AB-41B1-9C1F-CB4AD7211E18}" dt="2021-09-15T14:48:35.522" v="1024" actId="47"/>
        <pc:sldMkLst>
          <pc:docMk/>
          <pc:sldMk cId="2911441909" sldId="268"/>
        </pc:sldMkLst>
      </pc:sldChg>
      <pc:sldChg chg="delSp modSp mod ord">
        <pc:chgData name="Peyton Smith" userId="27dab001-170f-4fa8-af7a-dfe0310cd5ac" providerId="ADAL" clId="{067FF973-C9AB-41B1-9C1F-CB4AD7211E18}" dt="2021-09-15T14:48:31.819" v="1023"/>
        <pc:sldMkLst>
          <pc:docMk/>
          <pc:sldMk cId="771685669" sldId="270"/>
        </pc:sldMkLst>
        <pc:spChg chg="mod">
          <ac:chgData name="Peyton Smith" userId="27dab001-170f-4fa8-af7a-dfe0310cd5ac" providerId="ADAL" clId="{067FF973-C9AB-41B1-9C1F-CB4AD7211E18}" dt="2021-09-15T14:48:30.649" v="1021" actId="20577"/>
          <ac:spMkLst>
            <pc:docMk/>
            <pc:sldMk cId="771685669" sldId="270"/>
            <ac:spMk id="8" creationId="{0F8CE75C-96B0-4CE9-974F-1B77F3686B94}"/>
          </ac:spMkLst>
        </pc:spChg>
        <pc:spChg chg="del mod">
          <ac:chgData name="Peyton Smith" userId="27dab001-170f-4fa8-af7a-dfe0310cd5ac" providerId="ADAL" clId="{067FF973-C9AB-41B1-9C1F-CB4AD7211E18}" dt="2021-09-15T14:48:31.819" v="1023"/>
          <ac:spMkLst>
            <pc:docMk/>
            <pc:sldMk cId="771685669" sldId="270"/>
            <ac:spMk id="10" creationId="{6CE9B23D-E98B-4912-8509-71F0E1287527}"/>
          </ac:spMkLst>
        </pc:spChg>
      </pc:sldChg>
      <pc:sldChg chg="del">
        <pc:chgData name="Peyton Smith" userId="27dab001-170f-4fa8-af7a-dfe0310cd5ac" providerId="ADAL" clId="{067FF973-C9AB-41B1-9C1F-CB4AD7211E18}" dt="2021-09-15T14:48:35.522" v="1024" actId="47"/>
        <pc:sldMkLst>
          <pc:docMk/>
          <pc:sldMk cId="3783719883" sldId="271"/>
        </pc:sldMkLst>
      </pc:sldChg>
      <pc:sldChg chg="del">
        <pc:chgData name="Peyton Smith" userId="27dab001-170f-4fa8-af7a-dfe0310cd5ac" providerId="ADAL" clId="{067FF973-C9AB-41B1-9C1F-CB4AD7211E18}" dt="2021-09-15T14:48:35.522" v="1024" actId="47"/>
        <pc:sldMkLst>
          <pc:docMk/>
          <pc:sldMk cId="1265306004" sldId="272"/>
        </pc:sldMkLst>
      </pc:sldChg>
      <pc:sldChg chg="del ord">
        <pc:chgData name="Peyton Smith" userId="27dab001-170f-4fa8-af7a-dfe0310cd5ac" providerId="ADAL" clId="{067FF973-C9AB-41B1-9C1F-CB4AD7211E18}" dt="2021-09-15T14:48:35.522" v="1024" actId="47"/>
        <pc:sldMkLst>
          <pc:docMk/>
          <pc:sldMk cId="3563807110" sldId="273"/>
        </pc:sldMkLst>
      </pc:sldChg>
      <pc:sldChg chg="addSp delSp modSp add mod">
        <pc:chgData name="Peyton Smith" userId="27dab001-170f-4fa8-af7a-dfe0310cd5ac" providerId="ADAL" clId="{067FF973-C9AB-41B1-9C1F-CB4AD7211E18}" dt="2021-09-15T14:47:27.040" v="986"/>
        <pc:sldMkLst>
          <pc:docMk/>
          <pc:sldMk cId="3785008760" sldId="275"/>
        </pc:sldMkLst>
        <pc:spChg chg="mod">
          <ac:chgData name="Peyton Smith" userId="27dab001-170f-4fa8-af7a-dfe0310cd5ac" providerId="ADAL" clId="{067FF973-C9AB-41B1-9C1F-CB4AD7211E18}" dt="2021-09-15T14:24:37.472" v="294" actId="20577"/>
          <ac:spMkLst>
            <pc:docMk/>
            <pc:sldMk cId="3785008760" sldId="275"/>
            <ac:spMk id="2" creationId="{F2A68DDA-51E2-4BD9-A822-E7C1DFE1BAC1}"/>
          </ac:spMkLst>
        </pc:spChg>
        <pc:spChg chg="mod">
          <ac:chgData name="Peyton Smith" userId="27dab001-170f-4fa8-af7a-dfe0310cd5ac" providerId="ADAL" clId="{067FF973-C9AB-41B1-9C1F-CB4AD7211E18}" dt="2021-09-15T14:46:37.887" v="920" actId="20577"/>
          <ac:spMkLst>
            <pc:docMk/>
            <pc:sldMk cId="3785008760" sldId="275"/>
            <ac:spMk id="11" creationId="{C89720BA-B21D-4DA2-A2AA-A89F58EBC414}"/>
          </ac:spMkLst>
        </pc:spChg>
        <pc:spChg chg="mod">
          <ac:chgData name="Peyton Smith" userId="27dab001-170f-4fa8-af7a-dfe0310cd5ac" providerId="ADAL" clId="{067FF973-C9AB-41B1-9C1F-CB4AD7211E18}" dt="2021-09-15T14:24:48.790" v="297"/>
          <ac:spMkLst>
            <pc:docMk/>
            <pc:sldMk cId="3785008760" sldId="275"/>
            <ac:spMk id="12" creationId="{E5CDCF79-E967-45D7-9794-65944F3F62BA}"/>
          </ac:spMkLst>
        </pc:spChg>
        <pc:spChg chg="mod">
          <ac:chgData name="Peyton Smith" userId="27dab001-170f-4fa8-af7a-dfe0310cd5ac" providerId="ADAL" clId="{067FF973-C9AB-41B1-9C1F-CB4AD7211E18}" dt="2021-09-15T14:24:48.790" v="297"/>
          <ac:spMkLst>
            <pc:docMk/>
            <pc:sldMk cId="3785008760" sldId="275"/>
            <ac:spMk id="13" creationId="{929F915A-ADF4-4259-883E-A08C872D67F9}"/>
          </ac:spMkLst>
        </pc:spChg>
        <pc:spChg chg="mod">
          <ac:chgData name="Peyton Smith" userId="27dab001-170f-4fa8-af7a-dfe0310cd5ac" providerId="ADAL" clId="{067FF973-C9AB-41B1-9C1F-CB4AD7211E18}" dt="2021-09-15T14:24:48.790" v="297"/>
          <ac:spMkLst>
            <pc:docMk/>
            <pc:sldMk cId="3785008760" sldId="275"/>
            <ac:spMk id="14" creationId="{712F8BFE-5019-487F-AD96-2D6FD79CD27A}"/>
          </ac:spMkLst>
        </pc:spChg>
        <pc:spChg chg="mod">
          <ac:chgData name="Peyton Smith" userId="27dab001-170f-4fa8-af7a-dfe0310cd5ac" providerId="ADAL" clId="{067FF973-C9AB-41B1-9C1F-CB4AD7211E18}" dt="2021-09-15T14:24:48.790" v="297"/>
          <ac:spMkLst>
            <pc:docMk/>
            <pc:sldMk cId="3785008760" sldId="275"/>
            <ac:spMk id="15" creationId="{5B885DA4-2E25-4089-BFD7-B8DEFDD31CCF}"/>
          </ac:spMkLst>
        </pc:spChg>
        <pc:spChg chg="add del mod">
          <ac:chgData name="Peyton Smith" userId="27dab001-170f-4fa8-af7a-dfe0310cd5ac" providerId="ADAL" clId="{067FF973-C9AB-41B1-9C1F-CB4AD7211E18}" dt="2021-09-15T14:26:56.166" v="563" actId="478"/>
          <ac:spMkLst>
            <pc:docMk/>
            <pc:sldMk cId="3785008760" sldId="275"/>
            <ac:spMk id="16" creationId="{CB7F7420-370F-4523-B7CE-72F943EF8BA4}"/>
          </ac:spMkLst>
        </pc:spChg>
        <pc:spChg chg="del">
          <ac:chgData name="Peyton Smith" userId="27dab001-170f-4fa8-af7a-dfe0310cd5ac" providerId="ADAL" clId="{067FF973-C9AB-41B1-9C1F-CB4AD7211E18}" dt="2021-09-15T14:26:56.166" v="563" actId="478"/>
          <ac:spMkLst>
            <pc:docMk/>
            <pc:sldMk cId="3785008760" sldId="275"/>
            <ac:spMk id="56" creationId="{5C6ABBEC-AAF7-4378-9660-7653FC39C2B6}"/>
          </ac:spMkLst>
        </pc:spChg>
        <pc:grpChg chg="add del mod">
          <ac:chgData name="Peyton Smith" userId="27dab001-170f-4fa8-af7a-dfe0310cd5ac" providerId="ADAL" clId="{067FF973-C9AB-41B1-9C1F-CB4AD7211E18}" dt="2021-09-15T14:26:56.166" v="563" actId="478"/>
          <ac:grpSpMkLst>
            <pc:docMk/>
            <pc:sldMk cId="3785008760" sldId="275"/>
            <ac:grpSpMk id="9" creationId="{C20525C9-8148-4BC0-845A-C4D67504872B}"/>
          </ac:grpSpMkLst>
        </pc:grpChg>
        <pc:grpChg chg="add del mod">
          <ac:chgData name="Peyton Smith" userId="27dab001-170f-4fa8-af7a-dfe0310cd5ac" providerId="ADAL" clId="{067FF973-C9AB-41B1-9C1F-CB4AD7211E18}" dt="2021-09-15T14:47:26.659" v="985" actId="478"/>
          <ac:grpSpMkLst>
            <pc:docMk/>
            <pc:sldMk cId="3785008760" sldId="275"/>
            <ac:grpSpMk id="17" creationId="{1F3DFF68-0518-476D-8F4C-2EF439AD0E1C}"/>
          </ac:grpSpMkLst>
        </pc:grpChg>
        <pc:picChg chg="mod">
          <ac:chgData name="Peyton Smith" userId="27dab001-170f-4fa8-af7a-dfe0310cd5ac" providerId="ADAL" clId="{067FF973-C9AB-41B1-9C1F-CB4AD7211E18}" dt="2021-09-15T14:27:34.292" v="564"/>
          <ac:picMkLst>
            <pc:docMk/>
            <pc:sldMk cId="3785008760" sldId="275"/>
            <ac:picMk id="18" creationId="{DFAD3E3E-5BEE-4206-B595-F42823B43816}"/>
          </ac:picMkLst>
        </pc:picChg>
        <pc:picChg chg="mod">
          <ac:chgData name="Peyton Smith" userId="27dab001-170f-4fa8-af7a-dfe0310cd5ac" providerId="ADAL" clId="{067FF973-C9AB-41B1-9C1F-CB4AD7211E18}" dt="2021-09-15T14:27:34.292" v="564"/>
          <ac:picMkLst>
            <pc:docMk/>
            <pc:sldMk cId="3785008760" sldId="275"/>
            <ac:picMk id="19" creationId="{A1353FF1-8E27-492E-A265-86EC5C4553C5}"/>
          </ac:picMkLst>
        </pc:picChg>
        <pc:picChg chg="add mod">
          <ac:chgData name="Peyton Smith" userId="27dab001-170f-4fa8-af7a-dfe0310cd5ac" providerId="ADAL" clId="{067FF973-C9AB-41B1-9C1F-CB4AD7211E18}" dt="2021-09-15T14:47:27.040" v="986"/>
          <ac:picMkLst>
            <pc:docMk/>
            <pc:sldMk cId="3785008760" sldId="275"/>
            <ac:picMk id="20" creationId="{7FCF9BB2-F009-471F-B745-4D1A9B5B966E}"/>
          </ac:picMkLst>
        </pc:picChg>
        <pc:picChg chg="del">
          <ac:chgData name="Peyton Smith" userId="27dab001-170f-4fa8-af7a-dfe0310cd5ac" providerId="ADAL" clId="{067FF973-C9AB-41B1-9C1F-CB4AD7211E18}" dt="2021-09-15T14:24:42.435" v="295" actId="478"/>
          <ac:picMkLst>
            <pc:docMk/>
            <pc:sldMk cId="3785008760" sldId="275"/>
            <ac:picMk id="47" creationId="{29E4E4CA-F4A8-4238-BB1C-2D412734B4FF}"/>
          </ac:picMkLst>
        </pc:picChg>
        <pc:picChg chg="del">
          <ac:chgData name="Peyton Smith" userId="27dab001-170f-4fa8-af7a-dfe0310cd5ac" providerId="ADAL" clId="{067FF973-C9AB-41B1-9C1F-CB4AD7211E18}" dt="2021-09-15T14:24:42.945" v="296" actId="478"/>
          <ac:picMkLst>
            <pc:docMk/>
            <pc:sldMk cId="3785008760" sldId="275"/>
            <ac:picMk id="48" creationId="{9C5825FC-8AD7-4C18-B6C7-5B05DA82DE5D}"/>
          </ac:picMkLst>
        </pc:picChg>
      </pc:sldChg>
      <pc:sldChg chg="addSp delSp modSp add mod">
        <pc:chgData name="Peyton Smith" userId="27dab001-170f-4fa8-af7a-dfe0310cd5ac" providerId="ADAL" clId="{067FF973-C9AB-41B1-9C1F-CB4AD7211E18}" dt="2021-09-15T14:49:17.535" v="1050" actId="20577"/>
        <pc:sldMkLst>
          <pc:docMk/>
          <pc:sldMk cId="1396480087" sldId="276"/>
        </pc:sldMkLst>
        <pc:spChg chg="mod">
          <ac:chgData name="Peyton Smith" userId="27dab001-170f-4fa8-af7a-dfe0310cd5ac" providerId="ADAL" clId="{067FF973-C9AB-41B1-9C1F-CB4AD7211E18}" dt="2021-09-15T14:28:21.270" v="623" actId="1076"/>
          <ac:spMkLst>
            <pc:docMk/>
            <pc:sldMk cId="1396480087" sldId="276"/>
            <ac:spMk id="2" creationId="{F2A68DDA-51E2-4BD9-A822-E7C1DFE1BAC1}"/>
          </ac:spMkLst>
        </pc:spChg>
        <pc:spChg chg="mod">
          <ac:chgData name="Peyton Smith" userId="27dab001-170f-4fa8-af7a-dfe0310cd5ac" providerId="ADAL" clId="{067FF973-C9AB-41B1-9C1F-CB4AD7211E18}" dt="2021-09-15T14:49:17.535" v="1050" actId="20577"/>
          <ac:spMkLst>
            <pc:docMk/>
            <pc:sldMk cId="1396480087" sldId="276"/>
            <ac:spMk id="11" creationId="{C89720BA-B21D-4DA2-A2AA-A89F58EBC414}"/>
          </ac:spMkLst>
        </pc:spChg>
        <pc:picChg chg="add del mod">
          <ac:chgData name="Peyton Smith" userId="27dab001-170f-4fa8-af7a-dfe0310cd5ac" providerId="ADAL" clId="{067FF973-C9AB-41B1-9C1F-CB4AD7211E18}" dt="2021-09-15T14:47:23.844" v="984" actId="21"/>
          <ac:picMkLst>
            <pc:docMk/>
            <pc:sldMk cId="1396480087" sldId="276"/>
            <ac:picMk id="9" creationId="{EE526FFE-7683-4396-83C6-F7F7419E1970}"/>
          </ac:picMkLst>
        </pc:picChg>
        <pc:picChg chg="add mod">
          <ac:chgData name="Peyton Smith" userId="27dab001-170f-4fa8-af7a-dfe0310cd5ac" providerId="ADAL" clId="{067FF973-C9AB-41B1-9C1F-CB4AD7211E18}" dt="2021-09-15T14:47:34.861" v="990" actId="1076"/>
          <ac:picMkLst>
            <pc:docMk/>
            <pc:sldMk cId="1396480087" sldId="276"/>
            <ac:picMk id="12" creationId="{69EDD737-EE67-48ED-A090-131B43C3E284}"/>
          </ac:picMkLst>
        </pc:picChg>
        <pc:picChg chg="del">
          <ac:chgData name="Peyton Smith" userId="27dab001-170f-4fa8-af7a-dfe0310cd5ac" providerId="ADAL" clId="{067FF973-C9AB-41B1-9C1F-CB4AD7211E18}" dt="2021-09-15T14:29:40.867" v="660" actId="478"/>
          <ac:picMkLst>
            <pc:docMk/>
            <pc:sldMk cId="1396480087" sldId="276"/>
            <ac:picMk id="47" creationId="{29E4E4CA-F4A8-4238-BB1C-2D412734B4FF}"/>
          </ac:picMkLst>
        </pc:picChg>
        <pc:picChg chg="del">
          <ac:chgData name="Peyton Smith" userId="27dab001-170f-4fa8-af7a-dfe0310cd5ac" providerId="ADAL" clId="{067FF973-C9AB-41B1-9C1F-CB4AD7211E18}" dt="2021-09-15T14:29:41.283" v="661" actId="478"/>
          <ac:picMkLst>
            <pc:docMk/>
            <pc:sldMk cId="1396480087" sldId="276"/>
            <ac:picMk id="48" creationId="{9C5825FC-8AD7-4C18-B6C7-5B05DA82DE5D}"/>
          </ac:picMkLst>
        </pc:picChg>
      </pc:sldChg>
    </pc:docChg>
  </pc:docChgLst>
  <pc:docChgLst>
    <pc:chgData name="Peyton Smith" userId="S::psmith@usccb.org::27dab001-170f-4fa8-af7a-dfe0310cd5ac" providerId="AD" clId="Web-{DD890115-8C88-49C8-8BF0-8C03099F2FFE}"/>
    <pc:docChg chg="modSld">
      <pc:chgData name="Peyton Smith" userId="S::psmith@usccb.org::27dab001-170f-4fa8-af7a-dfe0310cd5ac" providerId="AD" clId="Web-{DD890115-8C88-49C8-8BF0-8C03099F2FFE}" dt="2021-10-27T13:58:26.499" v="16" actId="20577"/>
      <pc:docMkLst>
        <pc:docMk/>
      </pc:docMkLst>
      <pc:sldChg chg="modSp">
        <pc:chgData name="Peyton Smith" userId="S::psmith@usccb.org::27dab001-170f-4fa8-af7a-dfe0310cd5ac" providerId="AD" clId="Web-{DD890115-8C88-49C8-8BF0-8C03099F2FFE}" dt="2021-10-27T13:57:35.199" v="1" actId="20577"/>
        <pc:sldMkLst>
          <pc:docMk/>
          <pc:sldMk cId="3658158777" sldId="274"/>
        </pc:sldMkLst>
        <pc:spChg chg="mod">
          <ac:chgData name="Peyton Smith" userId="S::psmith@usccb.org::27dab001-170f-4fa8-af7a-dfe0310cd5ac" providerId="AD" clId="Web-{DD890115-8C88-49C8-8BF0-8C03099F2FFE}" dt="2021-10-27T13:57:35.199" v="1" actId="20577"/>
          <ac:spMkLst>
            <pc:docMk/>
            <pc:sldMk cId="3658158777" sldId="274"/>
            <ac:spMk id="22" creationId="{A7555D81-23FD-4E28-A0E6-E2C93A847D0D}"/>
          </ac:spMkLst>
        </pc:spChg>
      </pc:sldChg>
      <pc:sldChg chg="modSp">
        <pc:chgData name="Peyton Smith" userId="S::psmith@usccb.org::27dab001-170f-4fa8-af7a-dfe0310cd5ac" providerId="AD" clId="Web-{DD890115-8C88-49C8-8BF0-8C03099F2FFE}" dt="2021-10-27T13:57:50.981" v="8" actId="20577"/>
        <pc:sldMkLst>
          <pc:docMk/>
          <pc:sldMk cId="3785008760" sldId="275"/>
        </pc:sldMkLst>
        <pc:spChg chg="mod">
          <ac:chgData name="Peyton Smith" userId="S::psmith@usccb.org::27dab001-170f-4fa8-af7a-dfe0310cd5ac" providerId="AD" clId="Web-{DD890115-8C88-49C8-8BF0-8C03099F2FFE}" dt="2021-10-27T13:57:50.981" v="8" actId="20577"/>
          <ac:spMkLst>
            <pc:docMk/>
            <pc:sldMk cId="3785008760" sldId="275"/>
            <ac:spMk id="7" creationId="{E328FAFA-2A49-439E-A410-091591BE2634}"/>
          </ac:spMkLst>
        </pc:spChg>
      </pc:sldChg>
      <pc:sldChg chg="modSp">
        <pc:chgData name="Peyton Smith" userId="S::psmith@usccb.org::27dab001-170f-4fa8-af7a-dfe0310cd5ac" providerId="AD" clId="Web-{DD890115-8C88-49C8-8BF0-8C03099F2FFE}" dt="2021-10-27T13:58:26.499" v="16" actId="20577"/>
        <pc:sldMkLst>
          <pc:docMk/>
          <pc:sldMk cId="1055856648" sldId="281"/>
        </pc:sldMkLst>
        <pc:spChg chg="mod">
          <ac:chgData name="Peyton Smith" userId="S::psmith@usccb.org::27dab001-170f-4fa8-af7a-dfe0310cd5ac" providerId="AD" clId="Web-{DD890115-8C88-49C8-8BF0-8C03099F2FFE}" dt="2021-10-27T13:58:26.499" v="16" actId="20577"/>
          <ac:spMkLst>
            <pc:docMk/>
            <pc:sldMk cId="1055856648" sldId="281"/>
            <ac:spMk id="7" creationId="{E328FAFA-2A49-439E-A410-091591BE2634}"/>
          </ac:spMkLst>
        </pc:spChg>
      </pc:sldChg>
      <pc:sldChg chg="modSp">
        <pc:chgData name="Peyton Smith" userId="S::psmith@usccb.org::27dab001-170f-4fa8-af7a-dfe0310cd5ac" providerId="AD" clId="Web-{DD890115-8C88-49C8-8BF0-8C03099F2FFE}" dt="2021-10-27T13:58:03.669" v="10" actId="20577"/>
        <pc:sldMkLst>
          <pc:docMk/>
          <pc:sldMk cId="984129202" sldId="282"/>
        </pc:sldMkLst>
        <pc:spChg chg="mod">
          <ac:chgData name="Peyton Smith" userId="S::psmith@usccb.org::27dab001-170f-4fa8-af7a-dfe0310cd5ac" providerId="AD" clId="Web-{DD890115-8C88-49C8-8BF0-8C03099F2FFE}" dt="2021-10-27T13:58:03.669" v="10" actId="20577"/>
          <ac:spMkLst>
            <pc:docMk/>
            <pc:sldMk cId="984129202" sldId="282"/>
            <ac:spMk id="7" creationId="{E328FAFA-2A49-439E-A410-091591BE2634}"/>
          </ac:spMkLst>
        </pc:spChg>
      </pc:sldChg>
      <pc:sldChg chg="modSp">
        <pc:chgData name="Peyton Smith" userId="S::psmith@usccb.org::27dab001-170f-4fa8-af7a-dfe0310cd5ac" providerId="AD" clId="Web-{DD890115-8C88-49C8-8BF0-8C03099F2FFE}" dt="2021-10-27T13:57:53.309" v="9" actId="20577"/>
        <pc:sldMkLst>
          <pc:docMk/>
          <pc:sldMk cId="773233228" sldId="284"/>
        </pc:sldMkLst>
        <pc:spChg chg="mod">
          <ac:chgData name="Peyton Smith" userId="S::psmith@usccb.org::27dab001-170f-4fa8-af7a-dfe0310cd5ac" providerId="AD" clId="Web-{DD890115-8C88-49C8-8BF0-8C03099F2FFE}" dt="2021-10-27T13:57:53.309" v="9" actId="20577"/>
          <ac:spMkLst>
            <pc:docMk/>
            <pc:sldMk cId="773233228" sldId="284"/>
            <ac:spMk id="7" creationId="{E328FAFA-2A49-439E-A410-091591BE2634}"/>
          </ac:spMkLst>
        </pc:spChg>
      </pc:sldChg>
      <pc:sldChg chg="addSp delSp modSp">
        <pc:chgData name="Peyton Smith" userId="S::psmith@usccb.org::27dab001-170f-4fa8-af7a-dfe0310cd5ac" providerId="AD" clId="Web-{DD890115-8C88-49C8-8BF0-8C03099F2FFE}" dt="2021-10-27T13:58:22.936" v="15" actId="20577"/>
        <pc:sldMkLst>
          <pc:docMk/>
          <pc:sldMk cId="2664644776" sldId="285"/>
        </pc:sldMkLst>
        <pc:spChg chg="add del mod">
          <ac:chgData name="Peyton Smith" userId="S::psmith@usccb.org::27dab001-170f-4fa8-af7a-dfe0310cd5ac" providerId="AD" clId="Web-{DD890115-8C88-49C8-8BF0-8C03099F2FFE}" dt="2021-10-27T13:58:22.936" v="15" actId="20577"/>
          <ac:spMkLst>
            <pc:docMk/>
            <pc:sldMk cId="2664644776" sldId="285"/>
            <ac:spMk id="7" creationId="{E328FAFA-2A49-439E-A410-091591BE2634}"/>
          </ac:spMkLst>
        </pc:spChg>
        <pc:picChg chg="del">
          <ac:chgData name="Peyton Smith" userId="S::psmith@usccb.org::27dab001-170f-4fa8-af7a-dfe0310cd5ac" providerId="AD" clId="Web-{DD890115-8C88-49C8-8BF0-8C03099F2FFE}" dt="2021-10-27T13:58:16.123" v="14"/>
          <ac:picMkLst>
            <pc:docMk/>
            <pc:sldMk cId="2664644776" sldId="285"/>
            <ac:picMk id="2050" creationId="{301C1144-F8BD-47E7-9D79-45E46DDF456F}"/>
          </ac:picMkLst>
        </pc:picChg>
      </pc:sldChg>
      <pc:sldChg chg="modSp">
        <pc:chgData name="Peyton Smith" userId="S::psmith@usccb.org::27dab001-170f-4fa8-af7a-dfe0310cd5ac" providerId="AD" clId="Web-{DD890115-8C88-49C8-8BF0-8C03099F2FFE}" dt="2021-10-27T13:58:08.169" v="11" actId="20577"/>
        <pc:sldMkLst>
          <pc:docMk/>
          <pc:sldMk cId="802087229" sldId="286"/>
        </pc:sldMkLst>
        <pc:spChg chg="mod">
          <ac:chgData name="Peyton Smith" userId="S::psmith@usccb.org::27dab001-170f-4fa8-af7a-dfe0310cd5ac" providerId="AD" clId="Web-{DD890115-8C88-49C8-8BF0-8C03099F2FFE}" dt="2021-10-27T13:58:08.169" v="11" actId="20577"/>
          <ac:spMkLst>
            <pc:docMk/>
            <pc:sldMk cId="802087229" sldId="286"/>
            <ac:spMk id="7" creationId="{E328FAFA-2A49-439E-A410-091591BE2634}"/>
          </ac:spMkLst>
        </pc:spChg>
      </pc:sldChg>
    </pc:docChg>
  </pc:docChgLst>
  <pc:docChgLst>
    <pc:chgData name="Colleen Tighe" userId="S::ctighe@usccb.org::bac4d7c8-0e64-479e-9d80-c642157ac721" providerId="AD" clId="Web-{D49F9903-F21D-49F2-9FC0-21FD8A7502F6}"/>
    <pc:docChg chg="modSld">
      <pc:chgData name="Colleen Tighe" userId="S::ctighe@usccb.org::bac4d7c8-0e64-479e-9d80-c642157ac721" providerId="AD" clId="Web-{D49F9903-F21D-49F2-9FC0-21FD8A7502F6}" dt="2021-11-10T16:30:27.529" v="13"/>
      <pc:docMkLst>
        <pc:docMk/>
      </pc:docMkLst>
      <pc:sldChg chg="modSp">
        <pc:chgData name="Colleen Tighe" userId="S::ctighe@usccb.org::bac4d7c8-0e64-479e-9d80-c642157ac721" providerId="AD" clId="Web-{D49F9903-F21D-49F2-9FC0-21FD8A7502F6}" dt="2021-11-10T16:30:27.529" v="13"/>
        <pc:sldMkLst>
          <pc:docMk/>
          <pc:sldMk cId="1903703252" sldId="279"/>
        </pc:sldMkLst>
        <pc:graphicFrameChg chg="mod modGraphic">
          <ac:chgData name="Colleen Tighe" userId="S::ctighe@usccb.org::bac4d7c8-0e64-479e-9d80-c642157ac721" providerId="AD" clId="Web-{D49F9903-F21D-49F2-9FC0-21FD8A7502F6}" dt="2021-11-10T16:30:27.529" v="13"/>
          <ac:graphicFrameMkLst>
            <pc:docMk/>
            <pc:sldMk cId="1903703252" sldId="279"/>
            <ac:graphicFrameMk id="4" creationId="{68106267-963B-4BC3-8A36-59D6A9871E46}"/>
          </ac:graphicFrameMkLst>
        </pc:graphicFrameChg>
      </pc:sldChg>
    </pc:docChg>
  </pc:docChgLst>
  <pc:docChgLst>
    <pc:chgData name="Colleen Tighe" userId="S::ctighe@usccb.org::bac4d7c8-0e64-479e-9d80-c642157ac721" providerId="AD" clId="Web-{3CD2A1FB-E658-40B7-B1EE-2B1B66152EE4}"/>
    <pc:docChg chg="modSld">
      <pc:chgData name="Colleen Tighe" userId="S::ctighe@usccb.org::bac4d7c8-0e64-479e-9d80-c642157ac721" providerId="AD" clId="Web-{3CD2A1FB-E658-40B7-B1EE-2B1B66152EE4}" dt="2021-10-20T15:03:59.888" v="42"/>
      <pc:docMkLst>
        <pc:docMk/>
      </pc:docMkLst>
      <pc:sldChg chg="addSp delSp modSp">
        <pc:chgData name="Colleen Tighe" userId="S::ctighe@usccb.org::bac4d7c8-0e64-479e-9d80-c642157ac721" providerId="AD" clId="Web-{3CD2A1FB-E658-40B7-B1EE-2B1B66152EE4}" dt="2021-10-20T15:03:59.888" v="42"/>
        <pc:sldMkLst>
          <pc:docMk/>
          <pc:sldMk cId="1903703252" sldId="279"/>
        </pc:sldMkLst>
        <pc:graphicFrameChg chg="add mod modGraphic">
          <ac:chgData name="Colleen Tighe" userId="S::ctighe@usccb.org::bac4d7c8-0e64-479e-9d80-c642157ac721" providerId="AD" clId="Web-{3CD2A1FB-E658-40B7-B1EE-2B1B66152EE4}" dt="2021-10-20T15:03:59.888" v="42"/>
          <ac:graphicFrameMkLst>
            <pc:docMk/>
            <pc:sldMk cId="1903703252" sldId="279"/>
            <ac:graphicFrameMk id="4" creationId="{68106267-963B-4BC3-8A36-59D6A9871E46}"/>
          </ac:graphicFrameMkLst>
        </pc:graphicFrameChg>
        <pc:graphicFrameChg chg="del mod modGraphic">
          <ac:chgData name="Colleen Tighe" userId="S::ctighe@usccb.org::bac4d7c8-0e64-479e-9d80-c642157ac721" providerId="AD" clId="Web-{3CD2A1FB-E658-40B7-B1EE-2B1B66152EE4}" dt="2021-10-20T14:59:01.240" v="27"/>
          <ac:graphicFrameMkLst>
            <pc:docMk/>
            <pc:sldMk cId="1903703252" sldId="279"/>
            <ac:graphicFrameMk id="5" creationId="{784348F8-6CEE-4BE9-93D4-25C8185DC426}"/>
          </ac:graphicFrameMkLst>
        </pc:graphicFrameChg>
      </pc:sldChg>
    </pc:docChg>
  </pc:docChgLst>
  <pc:docChgLst>
    <pc:chgData name="Rachel Pollock" userId="S::rpollock@usccb.org::5d79080d-b86f-4241-8f75-89e865fa7d91" providerId="AD" clId="Web-{5A4E4821-3492-4FA8-A308-8FD3C19CA38F}"/>
    <pc:docChg chg="modSld">
      <pc:chgData name="Rachel Pollock" userId="S::rpollock@usccb.org::5d79080d-b86f-4241-8f75-89e865fa7d91" providerId="AD" clId="Web-{5A4E4821-3492-4FA8-A308-8FD3C19CA38F}" dt="2021-09-29T17:29:06.515" v="219" actId="20577"/>
      <pc:docMkLst>
        <pc:docMk/>
      </pc:docMkLst>
      <pc:sldChg chg="delSp modSp">
        <pc:chgData name="Rachel Pollock" userId="S::rpollock@usccb.org::5d79080d-b86f-4241-8f75-89e865fa7d91" providerId="AD" clId="Web-{5A4E4821-3492-4FA8-A308-8FD3C19CA38F}" dt="2021-09-29T17:29:06.515" v="219" actId="20577"/>
        <pc:sldMkLst>
          <pc:docMk/>
          <pc:sldMk cId="1692135164" sldId="263"/>
        </pc:sldMkLst>
        <pc:spChg chg="mod">
          <ac:chgData name="Rachel Pollock" userId="S::rpollock@usccb.org::5d79080d-b86f-4241-8f75-89e865fa7d91" providerId="AD" clId="Web-{5A4E4821-3492-4FA8-A308-8FD3C19CA38F}" dt="2021-09-29T17:29:06.515" v="219" actId="20577"/>
          <ac:spMkLst>
            <pc:docMk/>
            <pc:sldMk cId="1692135164" sldId="263"/>
            <ac:spMk id="13" creationId="{D479B1F2-2252-4335-AC9F-5F0FBE09B6B9}"/>
          </ac:spMkLst>
        </pc:spChg>
        <pc:spChg chg="del">
          <ac:chgData name="Rachel Pollock" userId="S::rpollock@usccb.org::5d79080d-b86f-4241-8f75-89e865fa7d91" providerId="AD" clId="Web-{5A4E4821-3492-4FA8-A308-8FD3C19CA38F}" dt="2021-09-29T17:27:56.405" v="185"/>
          <ac:spMkLst>
            <pc:docMk/>
            <pc:sldMk cId="1692135164" sldId="263"/>
            <ac:spMk id="56" creationId="{5C6ABBEC-AAF7-4378-9660-7653FC39C2B6}"/>
          </ac:spMkLst>
        </pc:spChg>
      </pc:sldChg>
      <pc:sldChg chg="modSp">
        <pc:chgData name="Rachel Pollock" userId="S::rpollock@usccb.org::5d79080d-b86f-4241-8f75-89e865fa7d91" providerId="AD" clId="Web-{5A4E4821-3492-4FA8-A308-8FD3C19CA38F}" dt="2021-09-29T17:25:03.310" v="162"/>
        <pc:sldMkLst>
          <pc:docMk/>
          <pc:sldMk cId="1903703252" sldId="279"/>
        </pc:sldMkLst>
        <pc:graphicFrameChg chg="mod modGraphic">
          <ac:chgData name="Rachel Pollock" userId="S::rpollock@usccb.org::5d79080d-b86f-4241-8f75-89e865fa7d91" providerId="AD" clId="Web-{5A4E4821-3492-4FA8-A308-8FD3C19CA38F}" dt="2021-09-29T17:25:03.310" v="162"/>
          <ac:graphicFrameMkLst>
            <pc:docMk/>
            <pc:sldMk cId="1903703252" sldId="279"/>
            <ac:graphicFrameMk id="5" creationId="{784348F8-6CEE-4BE9-93D4-25C8185DC426}"/>
          </ac:graphicFrameMkLst>
        </pc:graphicFrameChg>
      </pc:sldChg>
      <pc:sldChg chg="modSp">
        <pc:chgData name="Rachel Pollock" userId="S::rpollock@usccb.org::5d79080d-b86f-4241-8f75-89e865fa7d91" providerId="AD" clId="Web-{5A4E4821-3492-4FA8-A308-8FD3C19CA38F}" dt="2021-09-29T17:26:22.264" v="171" actId="20577"/>
        <pc:sldMkLst>
          <pc:docMk/>
          <pc:sldMk cId="2508328861" sldId="280"/>
        </pc:sldMkLst>
        <pc:spChg chg="mod">
          <ac:chgData name="Rachel Pollock" userId="S::rpollock@usccb.org::5d79080d-b86f-4241-8f75-89e865fa7d91" providerId="AD" clId="Web-{5A4E4821-3492-4FA8-A308-8FD3C19CA38F}" dt="2021-09-29T17:26:22.264" v="171" actId="20577"/>
          <ac:spMkLst>
            <pc:docMk/>
            <pc:sldMk cId="2508328861" sldId="280"/>
            <ac:spMk id="13" creationId="{D479B1F2-2252-4335-AC9F-5F0FBE09B6B9}"/>
          </ac:spMkLst>
        </pc:spChg>
      </pc:sldChg>
    </pc:docChg>
  </pc:docChgLst>
  <pc:docChgLst>
    <pc:chgData name="Peyton Smith" userId="27dab001-170f-4fa8-af7a-dfe0310cd5ac" providerId="ADAL" clId="{0A3D941E-64F8-423D-9BB4-DF2E001D608E}"/>
    <pc:docChg chg="undo custSel modSld">
      <pc:chgData name="Peyton Smith" userId="27dab001-170f-4fa8-af7a-dfe0310cd5ac" providerId="ADAL" clId="{0A3D941E-64F8-423D-9BB4-DF2E001D608E}" dt="2021-10-27T15:11:22.505" v="157"/>
      <pc:docMkLst>
        <pc:docMk/>
      </pc:docMkLst>
      <pc:sldChg chg="modSp mod">
        <pc:chgData name="Peyton Smith" userId="27dab001-170f-4fa8-af7a-dfe0310cd5ac" providerId="ADAL" clId="{0A3D941E-64F8-423D-9BB4-DF2E001D608E}" dt="2021-10-27T15:07:06.703" v="22" actId="122"/>
        <pc:sldMkLst>
          <pc:docMk/>
          <pc:sldMk cId="3785008760" sldId="275"/>
        </pc:sldMkLst>
        <pc:graphicFrameChg chg="modGraphic">
          <ac:chgData name="Peyton Smith" userId="27dab001-170f-4fa8-af7a-dfe0310cd5ac" providerId="ADAL" clId="{0A3D941E-64F8-423D-9BB4-DF2E001D608E}" dt="2021-10-27T15:07:06.703" v="22" actId="122"/>
          <ac:graphicFrameMkLst>
            <pc:docMk/>
            <pc:sldMk cId="3785008760" sldId="275"/>
            <ac:graphicFrameMk id="5" creationId="{246BAE3A-DEB3-4C80-BB94-4D51D717251A}"/>
          </ac:graphicFrameMkLst>
        </pc:graphicFrameChg>
      </pc:sldChg>
      <pc:sldChg chg="modSp mod">
        <pc:chgData name="Peyton Smith" userId="27dab001-170f-4fa8-af7a-dfe0310cd5ac" providerId="ADAL" clId="{0A3D941E-64F8-423D-9BB4-DF2E001D608E}" dt="2021-10-27T15:11:08.573" v="154" actId="20577"/>
        <pc:sldMkLst>
          <pc:docMk/>
          <pc:sldMk cId="1396480087" sldId="276"/>
        </pc:sldMkLst>
        <pc:spChg chg="mod">
          <ac:chgData name="Peyton Smith" userId="27dab001-170f-4fa8-af7a-dfe0310cd5ac" providerId="ADAL" clId="{0A3D941E-64F8-423D-9BB4-DF2E001D608E}" dt="2021-10-27T15:11:08.573" v="154" actId="20577"/>
          <ac:spMkLst>
            <pc:docMk/>
            <pc:sldMk cId="1396480087" sldId="276"/>
            <ac:spMk id="2" creationId="{F2A68DDA-51E2-4BD9-A822-E7C1DFE1BAC1}"/>
          </ac:spMkLst>
        </pc:spChg>
        <pc:spChg chg="mod">
          <ac:chgData name="Peyton Smith" userId="27dab001-170f-4fa8-af7a-dfe0310cd5ac" providerId="ADAL" clId="{0A3D941E-64F8-423D-9BB4-DF2E001D608E}" dt="2021-10-27T15:10:47.904" v="145" actId="403"/>
          <ac:spMkLst>
            <pc:docMk/>
            <pc:sldMk cId="1396480087" sldId="276"/>
            <ac:spMk id="10" creationId="{1B474D73-94F3-4C13-B6B4-BFD5BEDB9FA1}"/>
          </ac:spMkLst>
        </pc:spChg>
        <pc:picChg chg="mod">
          <ac:chgData name="Peyton Smith" userId="27dab001-170f-4fa8-af7a-dfe0310cd5ac" providerId="ADAL" clId="{0A3D941E-64F8-423D-9BB4-DF2E001D608E}" dt="2021-10-27T15:11:05.501" v="148" actId="1076"/>
          <ac:picMkLst>
            <pc:docMk/>
            <pc:sldMk cId="1396480087" sldId="276"/>
            <ac:picMk id="12" creationId="{69EDD737-EE67-48ED-A090-131B43C3E284}"/>
          </ac:picMkLst>
        </pc:picChg>
      </pc:sldChg>
      <pc:sldChg chg="modSp mod">
        <pc:chgData name="Peyton Smith" userId="27dab001-170f-4fa8-af7a-dfe0310cd5ac" providerId="ADAL" clId="{0A3D941E-64F8-423D-9BB4-DF2E001D608E}" dt="2021-10-27T15:06:27.748" v="4" actId="2711"/>
        <pc:sldMkLst>
          <pc:docMk/>
          <pc:sldMk cId="1903703252" sldId="279"/>
        </pc:sldMkLst>
        <pc:graphicFrameChg chg="modGraphic">
          <ac:chgData name="Peyton Smith" userId="27dab001-170f-4fa8-af7a-dfe0310cd5ac" providerId="ADAL" clId="{0A3D941E-64F8-423D-9BB4-DF2E001D608E}" dt="2021-10-27T15:06:27.748" v="4" actId="2711"/>
          <ac:graphicFrameMkLst>
            <pc:docMk/>
            <pc:sldMk cId="1903703252" sldId="279"/>
            <ac:graphicFrameMk id="4" creationId="{68106267-963B-4BC3-8A36-59D6A9871E46}"/>
          </ac:graphicFrameMkLst>
        </pc:graphicFrameChg>
      </pc:sldChg>
      <pc:sldChg chg="modSp mod">
        <pc:chgData name="Peyton Smith" userId="27dab001-170f-4fa8-af7a-dfe0310cd5ac" providerId="ADAL" clId="{0A3D941E-64F8-423D-9BB4-DF2E001D608E}" dt="2021-10-27T15:06:19.823" v="3" actId="2711"/>
        <pc:sldMkLst>
          <pc:docMk/>
          <pc:sldMk cId="773233228" sldId="284"/>
        </pc:sldMkLst>
        <pc:spChg chg="mod">
          <ac:chgData name="Peyton Smith" userId="27dab001-170f-4fa8-af7a-dfe0310cd5ac" providerId="ADAL" clId="{0A3D941E-64F8-423D-9BB4-DF2E001D608E}" dt="2021-10-27T15:06:19.823" v="3" actId="2711"/>
          <ac:spMkLst>
            <pc:docMk/>
            <pc:sldMk cId="773233228" sldId="284"/>
            <ac:spMk id="7" creationId="{E328FAFA-2A49-439E-A410-091591BE2634}"/>
          </ac:spMkLst>
        </pc:spChg>
      </pc:sldChg>
      <pc:sldChg chg="addSp delSp modSp mod">
        <pc:chgData name="Peyton Smith" userId="27dab001-170f-4fa8-af7a-dfe0310cd5ac" providerId="ADAL" clId="{0A3D941E-64F8-423D-9BB4-DF2E001D608E}" dt="2021-10-27T15:11:22.505" v="157"/>
        <pc:sldMkLst>
          <pc:docMk/>
          <pc:sldMk cId="2664644776" sldId="285"/>
        </pc:sldMkLst>
        <pc:spChg chg="del">
          <ac:chgData name="Peyton Smith" userId="27dab001-170f-4fa8-af7a-dfe0310cd5ac" providerId="ADAL" clId="{0A3D941E-64F8-423D-9BB4-DF2E001D608E}" dt="2021-10-27T15:11:19.708" v="156" actId="478"/>
          <ac:spMkLst>
            <pc:docMk/>
            <pc:sldMk cId="2664644776" sldId="285"/>
            <ac:spMk id="6" creationId="{D3507990-EB11-4161-B299-EC6AA6EA2124}"/>
          </ac:spMkLst>
        </pc:spChg>
        <pc:spChg chg="del">
          <ac:chgData name="Peyton Smith" userId="27dab001-170f-4fa8-af7a-dfe0310cd5ac" providerId="ADAL" clId="{0A3D941E-64F8-423D-9BB4-DF2E001D608E}" dt="2021-10-27T15:11:19.083" v="155" actId="478"/>
          <ac:spMkLst>
            <pc:docMk/>
            <pc:sldMk cId="2664644776" sldId="285"/>
            <ac:spMk id="7" creationId="{E328FAFA-2A49-439E-A410-091591BE2634}"/>
          </ac:spMkLst>
        </pc:spChg>
        <pc:spChg chg="add mod">
          <ac:chgData name="Peyton Smith" userId="27dab001-170f-4fa8-af7a-dfe0310cd5ac" providerId="ADAL" clId="{0A3D941E-64F8-423D-9BB4-DF2E001D608E}" dt="2021-10-27T15:11:22.505" v="157"/>
          <ac:spMkLst>
            <pc:docMk/>
            <pc:sldMk cId="2664644776" sldId="285"/>
            <ac:spMk id="10" creationId="{357FE810-C731-40ED-9211-1C3763DD6F9C}"/>
          </ac:spMkLst>
        </pc:spChg>
      </pc:sldChg>
    </pc:docChg>
  </pc:docChgLst>
  <pc:docChgLst>
    <pc:chgData name="David Spicer" userId="S::dspicer@usccb.org::5951a98f-67a7-4f81-aa36-1fb078871402" providerId="AD" clId="Web-{E311BFDE-443F-4AD2-855C-BBF9C6C27AB5}"/>
    <pc:docChg chg="modSld">
      <pc:chgData name="David Spicer" userId="S::dspicer@usccb.org::5951a98f-67a7-4f81-aa36-1fb078871402" providerId="AD" clId="Web-{E311BFDE-443F-4AD2-855C-BBF9C6C27AB5}" dt="2021-10-20T17:27:58.010" v="9" actId="20577"/>
      <pc:docMkLst>
        <pc:docMk/>
      </pc:docMkLst>
      <pc:sldChg chg="modSp">
        <pc:chgData name="David Spicer" userId="S::dspicer@usccb.org::5951a98f-67a7-4f81-aa36-1fb078871402" providerId="AD" clId="Web-{E311BFDE-443F-4AD2-855C-BBF9C6C27AB5}" dt="2021-10-20T17:27:58.010" v="9" actId="20577"/>
        <pc:sldMkLst>
          <pc:docMk/>
          <pc:sldMk cId="984129202" sldId="282"/>
        </pc:sldMkLst>
        <pc:spChg chg="mod">
          <ac:chgData name="David Spicer" userId="S::dspicer@usccb.org::5951a98f-67a7-4f81-aa36-1fb078871402" providerId="AD" clId="Web-{E311BFDE-443F-4AD2-855C-BBF9C6C27AB5}" dt="2021-10-20T17:27:58.010" v="9" actId="20577"/>
          <ac:spMkLst>
            <pc:docMk/>
            <pc:sldMk cId="984129202" sldId="282"/>
            <ac:spMk id="7" creationId="{E328FAFA-2A49-439E-A410-091591BE2634}"/>
          </ac:spMkLst>
        </pc:spChg>
      </pc:sldChg>
    </pc:docChg>
  </pc:docChgLst>
  <pc:docChgLst>
    <pc:chgData name="Colleen Tighe" userId="S::ctighe@usccb.org::bac4d7c8-0e64-479e-9d80-c642157ac721" providerId="AD" clId="Web-{68708F8E-0A62-40ED-B001-B64FC47308EF}"/>
    <pc:docChg chg="modSld">
      <pc:chgData name="Colleen Tighe" userId="S::ctighe@usccb.org::bac4d7c8-0e64-479e-9d80-c642157ac721" providerId="AD" clId="Web-{68708F8E-0A62-40ED-B001-B64FC47308EF}" dt="2021-11-03T16:52:56.214" v="262" actId="20577"/>
      <pc:docMkLst>
        <pc:docMk/>
      </pc:docMkLst>
      <pc:sldChg chg="modSp">
        <pc:chgData name="Colleen Tighe" userId="S::ctighe@usccb.org::bac4d7c8-0e64-479e-9d80-c642157ac721" providerId="AD" clId="Web-{68708F8E-0A62-40ED-B001-B64FC47308EF}" dt="2021-11-03T16:52:56.214" v="262" actId="20577"/>
        <pc:sldMkLst>
          <pc:docMk/>
          <pc:sldMk cId="773233228" sldId="284"/>
        </pc:sldMkLst>
        <pc:spChg chg="mod">
          <ac:chgData name="Colleen Tighe" userId="S::ctighe@usccb.org::bac4d7c8-0e64-479e-9d80-c642157ac721" providerId="AD" clId="Web-{68708F8E-0A62-40ED-B001-B64FC47308EF}" dt="2021-11-03T16:52:56.214" v="262" actId="20577"/>
          <ac:spMkLst>
            <pc:docMk/>
            <pc:sldMk cId="773233228" sldId="284"/>
            <ac:spMk id="7" creationId="{E328FAFA-2A49-439E-A410-091591BE2634}"/>
          </ac:spMkLst>
        </pc:spChg>
        <pc:spChg chg="mod">
          <ac:chgData name="Colleen Tighe" userId="S::ctighe@usccb.org::bac4d7c8-0e64-479e-9d80-c642157ac721" providerId="AD" clId="Web-{68708F8E-0A62-40ED-B001-B64FC47308EF}" dt="2021-11-03T16:43:06.418" v="19" actId="20577"/>
          <ac:spMkLst>
            <pc:docMk/>
            <pc:sldMk cId="773233228" sldId="284"/>
            <ac:spMk id="9" creationId="{1A74A54E-DA79-4E10-9EA5-A4839EF12BF1}"/>
          </ac:spMkLst>
        </pc:spChg>
      </pc:sldChg>
    </pc:docChg>
  </pc:docChgLst>
  <pc:docChgLst>
    <pc:chgData name="Peyton Smith" userId="S::psmith@usccb.org::27dab001-170f-4fa8-af7a-dfe0310cd5ac" providerId="AD" clId="Web-{E0A78FAE-A877-4714-94DF-E0BB43B9659E}"/>
    <pc:docChg chg="modSld">
      <pc:chgData name="Peyton Smith" userId="S::psmith@usccb.org::27dab001-170f-4fa8-af7a-dfe0310cd5ac" providerId="AD" clId="Web-{E0A78FAE-A877-4714-94DF-E0BB43B9659E}" dt="2021-11-10T15:00:57.057" v="2" actId="20577"/>
      <pc:docMkLst>
        <pc:docMk/>
      </pc:docMkLst>
      <pc:sldChg chg="modSp">
        <pc:chgData name="Peyton Smith" userId="S::psmith@usccb.org::27dab001-170f-4fa8-af7a-dfe0310cd5ac" providerId="AD" clId="Web-{E0A78FAE-A877-4714-94DF-E0BB43B9659E}" dt="2021-11-10T15:00:57.057" v="2" actId="20577"/>
        <pc:sldMkLst>
          <pc:docMk/>
          <pc:sldMk cId="3658158777" sldId="274"/>
        </pc:sldMkLst>
        <pc:spChg chg="mod">
          <ac:chgData name="Peyton Smith" userId="S::psmith@usccb.org::27dab001-170f-4fa8-af7a-dfe0310cd5ac" providerId="AD" clId="Web-{E0A78FAE-A877-4714-94DF-E0BB43B9659E}" dt="2021-11-10T15:00:57.057" v="2" actId="20577"/>
          <ac:spMkLst>
            <pc:docMk/>
            <pc:sldMk cId="3658158777" sldId="274"/>
            <ac:spMk id="22" creationId="{A7555D81-23FD-4E28-A0E6-E2C93A847D0D}"/>
          </ac:spMkLst>
        </pc:spChg>
      </pc:sldChg>
    </pc:docChg>
  </pc:docChgLst>
  <pc:docChgLst>
    <pc:chgData name="Colleen Tighe" userId="S::ctighe@usccb.org::bac4d7c8-0e64-479e-9d80-c642157ac721" providerId="AD" clId="Web-{8B6FE885-0306-4C92-976D-EABA7113E947}"/>
    <pc:docChg chg="modSld sldOrd">
      <pc:chgData name="Colleen Tighe" userId="S::ctighe@usccb.org::bac4d7c8-0e64-479e-9d80-c642157ac721" providerId="AD" clId="Web-{8B6FE885-0306-4C92-976D-EABA7113E947}" dt="2021-11-10T17:08:12.846" v="897"/>
      <pc:docMkLst>
        <pc:docMk/>
      </pc:docMkLst>
      <pc:sldChg chg="modSp">
        <pc:chgData name="Colleen Tighe" userId="S::ctighe@usccb.org::bac4d7c8-0e64-479e-9d80-c642157ac721" providerId="AD" clId="Web-{8B6FE885-0306-4C92-976D-EABA7113E947}" dt="2021-11-10T16:48:14.519" v="377" actId="20577"/>
        <pc:sldMkLst>
          <pc:docMk/>
          <pc:sldMk cId="773233228" sldId="284"/>
        </pc:sldMkLst>
        <pc:spChg chg="mod">
          <ac:chgData name="Colleen Tighe" userId="S::ctighe@usccb.org::bac4d7c8-0e64-479e-9d80-c642157ac721" providerId="AD" clId="Web-{8B6FE885-0306-4C92-976D-EABA7113E947}" dt="2021-11-10T16:48:14.519" v="377" actId="20577"/>
          <ac:spMkLst>
            <pc:docMk/>
            <pc:sldMk cId="773233228" sldId="284"/>
            <ac:spMk id="7" creationId="{E328FAFA-2A49-439E-A410-091591BE2634}"/>
          </ac:spMkLst>
        </pc:spChg>
        <pc:spChg chg="mod">
          <ac:chgData name="Colleen Tighe" userId="S::ctighe@usccb.org::bac4d7c8-0e64-479e-9d80-c642157ac721" providerId="AD" clId="Web-{8B6FE885-0306-4C92-976D-EABA7113E947}" dt="2021-11-10T16:41:15.524" v="17" actId="20577"/>
          <ac:spMkLst>
            <pc:docMk/>
            <pc:sldMk cId="773233228" sldId="284"/>
            <ac:spMk id="9" creationId="{1A74A54E-DA79-4E10-9EA5-A4839EF12BF1}"/>
          </ac:spMkLst>
        </pc:spChg>
      </pc:sldChg>
      <pc:sldChg chg="modSp ord">
        <pc:chgData name="Colleen Tighe" userId="S::ctighe@usccb.org::bac4d7c8-0e64-479e-9d80-c642157ac721" providerId="AD" clId="Web-{8B6FE885-0306-4C92-976D-EABA7113E947}" dt="2021-11-10T17:08:12.846" v="897"/>
        <pc:sldMkLst>
          <pc:docMk/>
          <pc:sldMk cId="3780731620" sldId="291"/>
        </pc:sldMkLst>
        <pc:spChg chg="mod">
          <ac:chgData name="Colleen Tighe" userId="S::ctighe@usccb.org::bac4d7c8-0e64-479e-9d80-c642157ac721" providerId="AD" clId="Web-{8B6FE885-0306-4C92-976D-EABA7113E947}" dt="2021-11-10T17:05:32.982" v="896" actId="20577"/>
          <ac:spMkLst>
            <pc:docMk/>
            <pc:sldMk cId="3780731620" sldId="291"/>
            <ac:spMk id="7" creationId="{E328FAFA-2A49-439E-A410-091591BE2634}"/>
          </ac:spMkLst>
        </pc:spChg>
        <pc:spChg chg="mod">
          <ac:chgData name="Colleen Tighe" userId="S::ctighe@usccb.org::bac4d7c8-0e64-479e-9d80-c642157ac721" providerId="AD" clId="Web-{8B6FE885-0306-4C92-976D-EABA7113E947}" dt="2021-11-10T16:48:26.754" v="395" actId="20577"/>
          <ac:spMkLst>
            <pc:docMk/>
            <pc:sldMk cId="3780731620" sldId="291"/>
            <ac:spMk id="9" creationId="{1A74A54E-DA79-4E10-9EA5-A4839EF12BF1}"/>
          </ac:spMkLst>
        </pc:spChg>
      </pc:sldChg>
    </pc:docChg>
  </pc:docChgLst>
  <pc:docChgLst>
    <pc:chgData name="Rachel Pollock" userId="S::rpollock@usccb.org::5d79080d-b86f-4241-8f75-89e865fa7d91" providerId="AD" clId="Web-{709544ED-36E6-42F8-9C01-A7985B8601C0}"/>
    <pc:docChg chg="modSld">
      <pc:chgData name="Rachel Pollock" userId="S::rpollock@usccb.org::5d79080d-b86f-4241-8f75-89e865fa7d91" providerId="AD" clId="Web-{709544ED-36E6-42F8-9C01-A7985B8601C0}" dt="2021-10-13T17:45:20.239" v="1" actId="20577"/>
      <pc:docMkLst>
        <pc:docMk/>
      </pc:docMkLst>
      <pc:sldChg chg="modSp">
        <pc:chgData name="Rachel Pollock" userId="S::rpollock@usccb.org::5d79080d-b86f-4241-8f75-89e865fa7d91" providerId="AD" clId="Web-{709544ED-36E6-42F8-9C01-A7985B8601C0}" dt="2021-10-13T17:45:20.239" v="1" actId="20577"/>
        <pc:sldMkLst>
          <pc:docMk/>
          <pc:sldMk cId="773233228" sldId="284"/>
        </pc:sldMkLst>
        <pc:spChg chg="mod">
          <ac:chgData name="Rachel Pollock" userId="S::rpollock@usccb.org::5d79080d-b86f-4241-8f75-89e865fa7d91" providerId="AD" clId="Web-{709544ED-36E6-42F8-9C01-A7985B8601C0}" dt="2021-10-13T17:45:20.239" v="1" actId="20577"/>
          <ac:spMkLst>
            <pc:docMk/>
            <pc:sldMk cId="773233228" sldId="284"/>
            <ac:spMk id="7" creationId="{E328FAFA-2A49-439E-A410-091591BE2634}"/>
          </ac:spMkLst>
        </pc:spChg>
      </pc:sldChg>
    </pc:docChg>
  </pc:docChgLst>
  <pc:docChgLst>
    <pc:chgData name="Peyton Smith" userId="S::psmith@usccb.org::27dab001-170f-4fa8-af7a-dfe0310cd5ac" providerId="AD" clId="Web-{31864D53-A53A-4FAC-A28A-3544AFF97024}"/>
    <pc:docChg chg="modSld">
      <pc:chgData name="Peyton Smith" userId="S::psmith@usccb.org::27dab001-170f-4fa8-af7a-dfe0310cd5ac" providerId="AD" clId="Web-{31864D53-A53A-4FAC-A28A-3544AFF97024}" dt="2021-09-15T14:54:24.532" v="5" actId="20577"/>
      <pc:docMkLst>
        <pc:docMk/>
      </pc:docMkLst>
      <pc:sldChg chg="modSp">
        <pc:chgData name="Peyton Smith" userId="S::psmith@usccb.org::27dab001-170f-4fa8-af7a-dfe0310cd5ac" providerId="AD" clId="Web-{31864D53-A53A-4FAC-A28A-3544AFF97024}" dt="2021-09-15T14:54:24.532" v="5" actId="20577"/>
        <pc:sldMkLst>
          <pc:docMk/>
          <pc:sldMk cId="1129946534" sldId="264"/>
        </pc:sldMkLst>
        <pc:spChg chg="mod">
          <ac:chgData name="Peyton Smith" userId="S::psmith@usccb.org::27dab001-170f-4fa8-af7a-dfe0310cd5ac" providerId="AD" clId="Web-{31864D53-A53A-4FAC-A28A-3544AFF97024}" dt="2021-09-15T14:54:24.532" v="5" actId="20577"/>
          <ac:spMkLst>
            <pc:docMk/>
            <pc:sldMk cId="1129946534" sldId="264"/>
            <ac:spMk id="18" creationId="{461B9C03-D2C3-4E33-9082-A97127F55429}"/>
          </ac:spMkLst>
        </pc:spChg>
      </pc:sldChg>
      <pc:sldChg chg="modSp">
        <pc:chgData name="Peyton Smith" userId="S::psmith@usccb.org::27dab001-170f-4fa8-af7a-dfe0310cd5ac" providerId="AD" clId="Web-{31864D53-A53A-4FAC-A28A-3544AFF97024}" dt="2021-09-15T14:54:13.469" v="1" actId="20577"/>
        <pc:sldMkLst>
          <pc:docMk/>
          <pc:sldMk cId="1396480087" sldId="276"/>
        </pc:sldMkLst>
        <pc:spChg chg="mod">
          <ac:chgData name="Peyton Smith" userId="S::psmith@usccb.org::27dab001-170f-4fa8-af7a-dfe0310cd5ac" providerId="AD" clId="Web-{31864D53-A53A-4FAC-A28A-3544AFF97024}" dt="2021-09-15T14:54:13.469" v="1" actId="20577"/>
          <ac:spMkLst>
            <pc:docMk/>
            <pc:sldMk cId="1396480087" sldId="276"/>
            <ac:spMk id="11" creationId="{C89720BA-B21D-4DA2-A2AA-A89F58EBC414}"/>
          </ac:spMkLst>
        </pc:spChg>
      </pc:sldChg>
    </pc:docChg>
  </pc:docChgLst>
  <pc:docChgLst>
    <pc:chgData name="Peyton Smith" userId="27dab001-170f-4fa8-af7a-dfe0310cd5ac" providerId="ADAL" clId="{A3ECD8C6-A5CF-4595-AA0E-3A3D810FC363}"/>
    <pc:docChg chg="undo custSel addSld delSld modSld replTag delTag">
      <pc:chgData name="Peyton Smith" userId="27dab001-170f-4fa8-af7a-dfe0310cd5ac" providerId="ADAL" clId="{A3ECD8C6-A5CF-4595-AA0E-3A3D810FC363}" dt="2021-11-10T18:49:35.497" v="564"/>
      <pc:docMkLst>
        <pc:docMk/>
      </pc:docMkLst>
      <pc:sldChg chg="replTag delTag">
        <pc:chgData name="Peyton Smith" userId="27dab001-170f-4fa8-af7a-dfe0310cd5ac" providerId="ADAL" clId="{A3ECD8C6-A5CF-4595-AA0E-3A3D810FC363}" dt="2021-11-10T18:49:35.497" v="564"/>
        <pc:sldMkLst>
          <pc:docMk/>
          <pc:sldMk cId="3658158777" sldId="274"/>
        </pc:sldMkLst>
      </pc:sldChg>
      <pc:sldChg chg="modSp mod replTag delTag">
        <pc:chgData name="Peyton Smith" userId="27dab001-170f-4fa8-af7a-dfe0310cd5ac" providerId="ADAL" clId="{A3ECD8C6-A5CF-4595-AA0E-3A3D810FC363}" dt="2021-11-10T18:10:03.610" v="560"/>
        <pc:sldMkLst>
          <pc:docMk/>
          <pc:sldMk cId="1396480087" sldId="276"/>
        </pc:sldMkLst>
        <pc:spChg chg="mod">
          <ac:chgData name="Peyton Smith" userId="27dab001-170f-4fa8-af7a-dfe0310cd5ac" providerId="ADAL" clId="{A3ECD8C6-A5CF-4595-AA0E-3A3D810FC363}" dt="2021-11-10T18:09:00.684" v="558" actId="20577"/>
          <ac:spMkLst>
            <pc:docMk/>
            <pc:sldMk cId="1396480087" sldId="276"/>
            <ac:spMk id="10" creationId="{1B474D73-94F3-4C13-B6B4-BFD5BEDB9FA1}"/>
          </ac:spMkLst>
        </pc:spChg>
      </pc:sldChg>
      <pc:sldChg chg="replTag delTag">
        <pc:chgData name="Peyton Smith" userId="27dab001-170f-4fa8-af7a-dfe0310cd5ac" providerId="ADAL" clId="{A3ECD8C6-A5CF-4595-AA0E-3A3D810FC363}" dt="2021-11-10T18:05:58.049" v="522"/>
        <pc:sldMkLst>
          <pc:docMk/>
          <pc:sldMk cId="1903703252" sldId="279"/>
        </pc:sldMkLst>
      </pc:sldChg>
      <pc:sldChg chg="modSp del mod replTag delTag">
        <pc:chgData name="Peyton Smith" userId="27dab001-170f-4fa8-af7a-dfe0310cd5ac" providerId="ADAL" clId="{A3ECD8C6-A5CF-4595-AA0E-3A3D810FC363}" dt="2021-11-10T17:59:22.207" v="297" actId="47"/>
        <pc:sldMkLst>
          <pc:docMk/>
          <pc:sldMk cId="984129202" sldId="282"/>
        </pc:sldMkLst>
        <pc:spChg chg="mod">
          <ac:chgData name="Peyton Smith" userId="27dab001-170f-4fa8-af7a-dfe0310cd5ac" providerId="ADAL" clId="{A3ECD8C6-A5CF-4595-AA0E-3A3D810FC363}" dt="2021-11-10T15:02:20.557" v="51" actId="20577"/>
          <ac:spMkLst>
            <pc:docMk/>
            <pc:sldMk cId="984129202" sldId="282"/>
            <ac:spMk id="7" creationId="{E328FAFA-2A49-439E-A410-091591BE2634}"/>
          </ac:spMkLst>
        </pc:spChg>
      </pc:sldChg>
      <pc:sldChg chg="modSp mod replTag delTag">
        <pc:chgData name="Peyton Smith" userId="27dab001-170f-4fa8-af7a-dfe0310cd5ac" providerId="ADAL" clId="{A3ECD8C6-A5CF-4595-AA0E-3A3D810FC363}" dt="2021-11-10T18:06:05.080" v="530"/>
        <pc:sldMkLst>
          <pc:docMk/>
          <pc:sldMk cId="773233228" sldId="284"/>
        </pc:sldMkLst>
        <pc:spChg chg="mod">
          <ac:chgData name="Peyton Smith" userId="27dab001-170f-4fa8-af7a-dfe0310cd5ac" providerId="ADAL" clId="{A3ECD8C6-A5CF-4595-AA0E-3A3D810FC363}" dt="2021-11-10T18:05:50.108" v="518" actId="404"/>
          <ac:spMkLst>
            <pc:docMk/>
            <pc:sldMk cId="773233228" sldId="284"/>
            <ac:spMk id="7" creationId="{E328FAFA-2A49-439E-A410-091591BE2634}"/>
          </ac:spMkLst>
        </pc:spChg>
      </pc:sldChg>
      <pc:sldChg chg="addSp delSp modSp mod replTag delTag">
        <pc:chgData name="Peyton Smith" userId="27dab001-170f-4fa8-af7a-dfe0310cd5ac" providerId="ADAL" clId="{A3ECD8C6-A5CF-4595-AA0E-3A3D810FC363}" dt="2021-11-10T18:04:31.742" v="445"/>
        <pc:sldMkLst>
          <pc:docMk/>
          <pc:sldMk cId="2664644776" sldId="285"/>
        </pc:sldMkLst>
        <pc:spChg chg="add del">
          <ac:chgData name="Peyton Smith" userId="27dab001-170f-4fa8-af7a-dfe0310cd5ac" providerId="ADAL" clId="{A3ECD8C6-A5CF-4595-AA0E-3A3D810FC363}" dt="2021-11-10T17:59:33.963" v="309" actId="22"/>
          <ac:spMkLst>
            <pc:docMk/>
            <pc:sldMk cId="2664644776" sldId="285"/>
            <ac:spMk id="6" creationId="{838E8DFB-6284-4294-8A6D-A2539DE1634A}"/>
          </ac:spMkLst>
        </pc:spChg>
        <pc:spChg chg="mod">
          <ac:chgData name="Peyton Smith" userId="27dab001-170f-4fa8-af7a-dfe0310cd5ac" providerId="ADAL" clId="{A3ECD8C6-A5CF-4595-AA0E-3A3D810FC363}" dt="2021-11-10T17:59:14.858" v="279" actId="20577"/>
          <ac:spMkLst>
            <pc:docMk/>
            <pc:sldMk cId="2664644776" sldId="285"/>
            <ac:spMk id="9" creationId="{1A74A54E-DA79-4E10-9EA5-A4839EF12BF1}"/>
          </ac:spMkLst>
        </pc:spChg>
        <pc:spChg chg="mod">
          <ac:chgData name="Peyton Smith" userId="27dab001-170f-4fa8-af7a-dfe0310cd5ac" providerId="ADAL" clId="{A3ECD8C6-A5CF-4595-AA0E-3A3D810FC363}" dt="2021-11-10T18:00:16.972" v="335" actId="403"/>
          <ac:spMkLst>
            <pc:docMk/>
            <pc:sldMk cId="2664644776" sldId="285"/>
            <ac:spMk id="10" creationId="{357FE810-C731-40ED-9211-1C3763DD6F9C}"/>
          </ac:spMkLst>
        </pc:spChg>
      </pc:sldChg>
      <pc:sldChg chg="addSp delSp modSp mod replTag delTag">
        <pc:chgData name="Peyton Smith" userId="27dab001-170f-4fa8-af7a-dfe0310cd5ac" providerId="ADAL" clId="{A3ECD8C6-A5CF-4595-AA0E-3A3D810FC363}" dt="2021-11-10T18:06:21.220" v="540"/>
        <pc:sldMkLst>
          <pc:docMk/>
          <pc:sldMk cId="2561588406" sldId="287"/>
        </pc:sldMkLst>
        <pc:spChg chg="mod">
          <ac:chgData name="Peyton Smith" userId="27dab001-170f-4fa8-af7a-dfe0310cd5ac" providerId="ADAL" clId="{A3ECD8C6-A5CF-4595-AA0E-3A3D810FC363}" dt="2021-11-10T17:59:08.143" v="266" actId="255"/>
          <ac:spMkLst>
            <pc:docMk/>
            <pc:sldMk cId="2561588406" sldId="287"/>
            <ac:spMk id="7" creationId="{E328FAFA-2A49-439E-A410-091591BE2634}"/>
          </ac:spMkLst>
        </pc:spChg>
        <pc:spChg chg="add del">
          <ac:chgData name="Peyton Smith" userId="27dab001-170f-4fa8-af7a-dfe0310cd5ac" providerId="ADAL" clId="{A3ECD8C6-A5CF-4595-AA0E-3A3D810FC363}" dt="2021-11-10T17:58:55.071" v="256" actId="22"/>
          <ac:spMkLst>
            <pc:docMk/>
            <pc:sldMk cId="2561588406" sldId="287"/>
            <ac:spMk id="11" creationId="{51A7F2D6-DDFD-4764-94B4-CA7B1917B78A}"/>
          </ac:spMkLst>
        </pc:spChg>
      </pc:sldChg>
      <pc:sldChg chg="modSp del mod replTag delTag">
        <pc:chgData name="Peyton Smith" userId="27dab001-170f-4fa8-af7a-dfe0310cd5ac" providerId="ADAL" clId="{A3ECD8C6-A5CF-4595-AA0E-3A3D810FC363}" dt="2021-11-10T17:59:16.914" v="282" actId="47"/>
        <pc:sldMkLst>
          <pc:docMk/>
          <pc:sldMk cId="4193720125" sldId="288"/>
        </pc:sldMkLst>
        <pc:spChg chg="mod">
          <ac:chgData name="Peyton Smith" userId="27dab001-170f-4fa8-af7a-dfe0310cd5ac" providerId="ADAL" clId="{A3ECD8C6-A5CF-4595-AA0E-3A3D810FC363}" dt="2021-11-10T15:02:09.459" v="32" actId="20577"/>
          <ac:spMkLst>
            <pc:docMk/>
            <pc:sldMk cId="4193720125" sldId="288"/>
            <ac:spMk id="10" creationId="{357FE810-C731-40ED-9211-1C3763DD6F9C}"/>
          </ac:spMkLst>
        </pc:spChg>
      </pc:sldChg>
      <pc:sldChg chg="modSp del mod replTag delTag">
        <pc:chgData name="Peyton Smith" userId="27dab001-170f-4fa8-af7a-dfe0310cd5ac" providerId="ADAL" clId="{A3ECD8C6-A5CF-4595-AA0E-3A3D810FC363}" dt="2021-11-10T17:59:19.642" v="287" actId="47"/>
        <pc:sldMkLst>
          <pc:docMk/>
          <pc:sldMk cId="1508232901" sldId="289"/>
        </pc:sldMkLst>
        <pc:spChg chg="mod">
          <ac:chgData name="Peyton Smith" userId="27dab001-170f-4fa8-af7a-dfe0310cd5ac" providerId="ADAL" clId="{A3ECD8C6-A5CF-4595-AA0E-3A3D810FC363}" dt="2021-11-10T15:02:14.901" v="39" actId="20577"/>
          <ac:spMkLst>
            <pc:docMk/>
            <pc:sldMk cId="1508232901" sldId="289"/>
            <ac:spMk id="10" creationId="{357FE810-C731-40ED-9211-1C3763DD6F9C}"/>
          </ac:spMkLst>
        </pc:spChg>
      </pc:sldChg>
      <pc:sldChg chg="modSp del mod replTag delTag">
        <pc:chgData name="Peyton Smith" userId="27dab001-170f-4fa8-af7a-dfe0310cd5ac" providerId="ADAL" clId="{A3ECD8C6-A5CF-4595-AA0E-3A3D810FC363}" dt="2021-11-10T17:59:20.986" v="292" actId="47"/>
        <pc:sldMkLst>
          <pc:docMk/>
          <pc:sldMk cId="1187237228" sldId="290"/>
        </pc:sldMkLst>
        <pc:spChg chg="mod">
          <ac:chgData name="Peyton Smith" userId="27dab001-170f-4fa8-af7a-dfe0310cd5ac" providerId="ADAL" clId="{A3ECD8C6-A5CF-4595-AA0E-3A3D810FC363}" dt="2021-11-10T15:02:18.233" v="44" actId="20577"/>
          <ac:spMkLst>
            <pc:docMk/>
            <pc:sldMk cId="1187237228" sldId="290"/>
            <ac:spMk id="10" creationId="{357FE810-C731-40ED-9211-1C3763DD6F9C}"/>
          </ac:spMkLst>
        </pc:spChg>
      </pc:sldChg>
      <pc:sldChg chg="modSp mod replTag delTag">
        <pc:chgData name="Peyton Smith" userId="27dab001-170f-4fa8-af7a-dfe0310cd5ac" providerId="ADAL" clId="{A3ECD8C6-A5CF-4595-AA0E-3A3D810FC363}" dt="2021-11-10T18:06:15.652" v="538" actId="12"/>
        <pc:sldMkLst>
          <pc:docMk/>
          <pc:sldMk cId="3780731620" sldId="291"/>
        </pc:sldMkLst>
        <pc:spChg chg="mod">
          <ac:chgData name="Peyton Smith" userId="27dab001-170f-4fa8-af7a-dfe0310cd5ac" providerId="ADAL" clId="{A3ECD8C6-A5CF-4595-AA0E-3A3D810FC363}" dt="2021-11-10T18:06:15.652" v="538" actId="12"/>
          <ac:spMkLst>
            <pc:docMk/>
            <pc:sldMk cId="3780731620" sldId="291"/>
            <ac:spMk id="7" creationId="{E328FAFA-2A49-439E-A410-091591BE2634}"/>
          </ac:spMkLst>
        </pc:spChg>
      </pc:sldChg>
      <pc:sldChg chg="addSp delSp modSp add mod replTag delTag">
        <pc:chgData name="Peyton Smith" userId="27dab001-170f-4fa8-af7a-dfe0310cd5ac" providerId="ADAL" clId="{A3ECD8C6-A5CF-4595-AA0E-3A3D810FC363}" dt="2021-11-10T18:06:28.194" v="544"/>
        <pc:sldMkLst>
          <pc:docMk/>
          <pc:sldMk cId="2450739632" sldId="292"/>
        </pc:sldMkLst>
        <pc:spChg chg="mod">
          <ac:chgData name="Peyton Smith" userId="27dab001-170f-4fa8-af7a-dfe0310cd5ac" providerId="ADAL" clId="{A3ECD8C6-A5CF-4595-AA0E-3A3D810FC363}" dt="2021-11-10T18:02:57.692" v="414" actId="20577"/>
          <ac:spMkLst>
            <pc:docMk/>
            <pc:sldMk cId="2450739632" sldId="292"/>
            <ac:spMk id="9" creationId="{1A74A54E-DA79-4E10-9EA5-A4839EF12BF1}"/>
          </ac:spMkLst>
        </pc:spChg>
        <pc:spChg chg="mod">
          <ac:chgData name="Peyton Smith" userId="27dab001-170f-4fa8-af7a-dfe0310cd5ac" providerId="ADAL" clId="{A3ECD8C6-A5CF-4595-AA0E-3A3D810FC363}" dt="2021-11-10T18:02:46.938" v="405" actId="6549"/>
          <ac:spMkLst>
            <pc:docMk/>
            <pc:sldMk cId="2450739632" sldId="292"/>
            <ac:spMk id="10" creationId="{357FE810-C731-40ED-9211-1C3763DD6F9C}"/>
          </ac:spMkLst>
        </pc:spChg>
        <pc:picChg chg="add del">
          <ac:chgData name="Peyton Smith" userId="27dab001-170f-4fa8-af7a-dfe0310cd5ac" providerId="ADAL" clId="{A3ECD8C6-A5CF-4595-AA0E-3A3D810FC363}" dt="2021-11-10T18:01:22.969" v="361" actId="21"/>
          <ac:picMkLst>
            <pc:docMk/>
            <pc:sldMk cId="2450739632" sldId="292"/>
            <ac:picMk id="1026" creationId="{555F0864-7937-4366-A228-84C14A6210B7}"/>
          </ac:picMkLst>
        </pc:picChg>
      </pc:sldChg>
      <pc:sldChg chg="addSp delSp modSp new mod replTag delTag">
        <pc:chgData name="Peyton Smith" userId="27dab001-170f-4fa8-af7a-dfe0310cd5ac" providerId="ADAL" clId="{A3ECD8C6-A5CF-4595-AA0E-3A3D810FC363}" dt="2021-11-10T18:06:24.695" v="542"/>
        <pc:sldMkLst>
          <pc:docMk/>
          <pc:sldMk cId="1574936303" sldId="293"/>
        </pc:sldMkLst>
        <pc:spChg chg="del">
          <ac:chgData name="Peyton Smith" userId="27dab001-170f-4fa8-af7a-dfe0310cd5ac" providerId="ADAL" clId="{A3ECD8C6-A5CF-4595-AA0E-3A3D810FC363}" dt="2021-11-10T18:01:33.035" v="368" actId="478"/>
          <ac:spMkLst>
            <pc:docMk/>
            <pc:sldMk cId="1574936303" sldId="293"/>
            <ac:spMk id="2" creationId="{32CAB81B-E683-47C6-B171-C92AD063D8A8}"/>
          </ac:spMkLst>
        </pc:spChg>
        <pc:spChg chg="add del mod ord">
          <ac:chgData name="Peyton Smith" userId="27dab001-170f-4fa8-af7a-dfe0310cd5ac" providerId="ADAL" clId="{A3ECD8C6-A5CF-4595-AA0E-3A3D810FC363}" dt="2021-11-10T18:04:29.723" v="441" actId="478"/>
          <ac:spMkLst>
            <pc:docMk/>
            <pc:sldMk cId="1574936303" sldId="293"/>
            <ac:spMk id="4" creationId="{59AE92B7-8B00-48C7-9280-441C24C6C367}"/>
          </ac:spMkLst>
        </pc:spChg>
        <pc:spChg chg="add del mod">
          <ac:chgData name="Peyton Smith" userId="27dab001-170f-4fa8-af7a-dfe0310cd5ac" providerId="ADAL" clId="{A3ECD8C6-A5CF-4595-AA0E-3A3D810FC363}" dt="2021-11-10T18:04:53.038" v="484" actId="478"/>
          <ac:spMkLst>
            <pc:docMk/>
            <pc:sldMk cId="1574936303" sldId="293"/>
            <ac:spMk id="5" creationId="{BED0164A-18FF-4782-88AA-0BAF96B79610}"/>
          </ac:spMkLst>
        </pc:spChg>
        <pc:spChg chg="add mod">
          <ac:chgData name="Peyton Smith" userId="27dab001-170f-4fa8-af7a-dfe0310cd5ac" providerId="ADAL" clId="{A3ECD8C6-A5CF-4595-AA0E-3A3D810FC363}" dt="2021-11-10T18:04:55.815" v="485" actId="122"/>
          <ac:spMkLst>
            <pc:docMk/>
            <pc:sldMk cId="1574936303" sldId="293"/>
            <ac:spMk id="6" creationId="{508EA12D-F701-40A8-9F24-2B9F967D502B}"/>
          </ac:spMkLst>
        </pc:spChg>
        <pc:picChg chg="add mod">
          <ac:chgData name="Peyton Smith" userId="27dab001-170f-4fa8-af7a-dfe0310cd5ac" providerId="ADAL" clId="{A3ECD8C6-A5CF-4595-AA0E-3A3D810FC363}" dt="2021-11-10T18:04:58.113" v="486" actId="1076"/>
          <ac:picMkLst>
            <pc:docMk/>
            <pc:sldMk cId="1574936303" sldId="293"/>
            <ac:picMk id="3" creationId="{809937B5-295E-4C51-98D7-19E9394912DA}"/>
          </ac:picMkLst>
        </pc:picChg>
      </pc:sldChg>
    </pc:docChg>
  </pc:docChgLst>
  <pc:docChgLst>
    <pc:chgData name="Colleen Tighe" userId="S::ctighe@usccb.org::bac4d7c8-0e64-479e-9d80-c642157ac721" providerId="AD" clId="Web-{9D7B4561-DEA6-4720-B16D-521224CB99EA}"/>
    <pc:docChg chg="modSld">
      <pc:chgData name="Colleen Tighe" userId="S::ctighe@usccb.org::bac4d7c8-0e64-479e-9d80-c642157ac721" providerId="AD" clId="Web-{9D7B4561-DEA6-4720-B16D-521224CB99EA}" dt="2021-10-13T17:55:06.777" v="128" actId="20577"/>
      <pc:docMkLst>
        <pc:docMk/>
      </pc:docMkLst>
      <pc:sldChg chg="addSp delSp modSp">
        <pc:chgData name="Colleen Tighe" userId="S::ctighe@usccb.org::bac4d7c8-0e64-479e-9d80-c642157ac721" providerId="AD" clId="Web-{9D7B4561-DEA6-4720-B16D-521224CB99EA}" dt="2021-10-13T17:55:06.777" v="128" actId="20577"/>
        <pc:sldMkLst>
          <pc:docMk/>
          <pc:sldMk cId="3785008760" sldId="275"/>
        </pc:sldMkLst>
        <pc:spChg chg="add del mod">
          <ac:chgData name="Colleen Tighe" userId="S::ctighe@usccb.org::bac4d7c8-0e64-479e-9d80-c642157ac721" providerId="AD" clId="Web-{9D7B4561-DEA6-4720-B16D-521224CB99EA}" dt="2021-10-13T17:55:06.777" v="128" actId="20577"/>
          <ac:spMkLst>
            <pc:docMk/>
            <pc:sldMk cId="3785008760" sldId="275"/>
            <ac:spMk id="7" creationId="{E328FAFA-2A49-439E-A410-091591BE2634}"/>
          </ac:spMkLst>
        </pc:spChg>
      </pc:sldChg>
    </pc:docChg>
  </pc:docChgLst>
  <pc:docChgLst>
    <pc:chgData name="Colleen Tighe" userId="S::ctighe@usccb.org::bac4d7c8-0e64-479e-9d80-c642157ac721" providerId="AD" clId="Web-{EA6AB73D-DBCA-47B3-A58A-94776C026830}"/>
    <pc:docChg chg="modSld">
      <pc:chgData name="Colleen Tighe" userId="S::ctighe@usccb.org::bac4d7c8-0e64-479e-9d80-c642157ac721" providerId="AD" clId="Web-{EA6AB73D-DBCA-47B3-A58A-94776C026830}" dt="2021-10-06T17:43:36.830" v="53"/>
      <pc:docMkLst>
        <pc:docMk/>
      </pc:docMkLst>
      <pc:sldChg chg="modSp">
        <pc:chgData name="Colleen Tighe" userId="S::ctighe@usccb.org::bac4d7c8-0e64-479e-9d80-c642157ac721" providerId="AD" clId="Web-{EA6AB73D-DBCA-47B3-A58A-94776C026830}" dt="2021-10-06T17:43:36.830" v="53"/>
        <pc:sldMkLst>
          <pc:docMk/>
          <pc:sldMk cId="1903703252" sldId="279"/>
        </pc:sldMkLst>
        <pc:graphicFrameChg chg="mod modGraphic">
          <ac:chgData name="Colleen Tighe" userId="S::ctighe@usccb.org::bac4d7c8-0e64-479e-9d80-c642157ac721" providerId="AD" clId="Web-{EA6AB73D-DBCA-47B3-A58A-94776C026830}" dt="2021-10-06T17:43:36.830" v="53"/>
          <ac:graphicFrameMkLst>
            <pc:docMk/>
            <pc:sldMk cId="1903703252" sldId="279"/>
            <ac:graphicFrameMk id="5" creationId="{784348F8-6CEE-4BE9-93D4-25C8185DC42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9241-A00C-4638-854A-58FE88DD0B97}" type="datetimeFigureOut">
              <a:rPr lang="en-US" smtClean="0"/>
              <a:t>11/10/2021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F67FF-F859-4DEB-A589-302E10C0D54C}" type="slidenum">
              <a:rPr lang="en-US" smtClean="0"/>
              <a:t>‹#›</a:t>
            </a:fld>
            <a:endParaRPr lang="en-US"/>
          </a:p>
        </p:txBody>
      </p:sp>
    </p:spTree>
    <p:extLst>
      <p:ext uri="{BB962C8B-B14F-4D97-AF65-F5344CB8AC3E}">
        <p14:creationId xmlns:p14="http://schemas.microsoft.com/office/powerpoint/2010/main" val="376495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9</a:t>
            </a:fld>
            <a:endParaRPr lang="en-US"/>
          </a:p>
        </p:txBody>
      </p:sp>
    </p:spTree>
    <p:extLst>
      <p:ext uri="{BB962C8B-B14F-4D97-AF65-F5344CB8AC3E}">
        <p14:creationId xmlns:p14="http://schemas.microsoft.com/office/powerpoint/2010/main" val="26123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10</a:t>
            </a:fld>
            <a:endParaRPr lang="en-US"/>
          </a:p>
        </p:txBody>
      </p:sp>
    </p:spTree>
    <p:extLst>
      <p:ext uri="{BB962C8B-B14F-4D97-AF65-F5344CB8AC3E}">
        <p14:creationId xmlns:p14="http://schemas.microsoft.com/office/powerpoint/2010/main" val="392737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DD76-C2BF-4EC1-BB2D-E553425FD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09DA7-A3D7-438B-942E-EFE057431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D78389-B4E9-43F0-A290-B40BFBF7AF2D}"/>
              </a:ext>
            </a:extLst>
          </p:cNvPr>
          <p:cNvSpPr>
            <a:spLocks noGrp="1"/>
          </p:cNvSpPr>
          <p:nvPr>
            <p:ph type="dt" sz="half" idx="10"/>
          </p:nvPr>
        </p:nvSpPr>
        <p:spPr/>
        <p:txBody>
          <a:bodyPr/>
          <a:lstStyle/>
          <a:p>
            <a:fld id="{17120E08-65E4-430C-9C12-1CB02F9416BA}" type="datetimeFigureOut">
              <a:rPr lang="en-US" smtClean="0"/>
              <a:t>11/10/2021</a:t>
            </a:fld>
            <a:endParaRPr lang="en-US"/>
          </a:p>
        </p:txBody>
      </p:sp>
      <p:sp>
        <p:nvSpPr>
          <p:cNvPr id="5" name="Footer Placeholder 4">
            <a:extLst>
              <a:ext uri="{FF2B5EF4-FFF2-40B4-BE49-F238E27FC236}">
                <a16:creationId xmlns:a16="http://schemas.microsoft.com/office/drawing/2014/main" id="{9CE84CA2-C396-46FB-BF62-2C17EDBA9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A44C7-CFE1-4D21-BE77-4B6506C5FB0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8999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9542-4C6E-488C-B5BE-1C66E84D6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D92E0-F744-47A3-9DC9-C3701B459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1BDBA-E673-434C-A6F8-B9761618A458}"/>
              </a:ext>
            </a:extLst>
          </p:cNvPr>
          <p:cNvSpPr>
            <a:spLocks noGrp="1"/>
          </p:cNvSpPr>
          <p:nvPr>
            <p:ph type="dt" sz="half" idx="10"/>
          </p:nvPr>
        </p:nvSpPr>
        <p:spPr/>
        <p:txBody>
          <a:bodyPr/>
          <a:lstStyle/>
          <a:p>
            <a:fld id="{17120E08-65E4-430C-9C12-1CB02F9416BA}" type="datetimeFigureOut">
              <a:rPr lang="en-US" smtClean="0"/>
              <a:t>11/10/2021</a:t>
            </a:fld>
            <a:endParaRPr lang="en-US"/>
          </a:p>
        </p:txBody>
      </p:sp>
      <p:sp>
        <p:nvSpPr>
          <p:cNvPr id="5" name="Footer Placeholder 4">
            <a:extLst>
              <a:ext uri="{FF2B5EF4-FFF2-40B4-BE49-F238E27FC236}">
                <a16:creationId xmlns:a16="http://schemas.microsoft.com/office/drawing/2014/main" id="{296FE429-D958-4366-B58A-4F8E1AA63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844C1-FE53-4F65-9644-FC3491770DF0}"/>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36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7D7B-49D1-47C1-B9A4-3CF3E428F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CC207-7330-4328-96E5-4DAC111F05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74003-7440-48D2-9DB7-80ABA69E7817}"/>
              </a:ext>
            </a:extLst>
          </p:cNvPr>
          <p:cNvSpPr>
            <a:spLocks noGrp="1"/>
          </p:cNvSpPr>
          <p:nvPr>
            <p:ph type="dt" sz="half" idx="10"/>
          </p:nvPr>
        </p:nvSpPr>
        <p:spPr/>
        <p:txBody>
          <a:bodyPr/>
          <a:lstStyle/>
          <a:p>
            <a:fld id="{17120E08-65E4-430C-9C12-1CB02F9416BA}" type="datetimeFigureOut">
              <a:rPr lang="en-US" smtClean="0"/>
              <a:t>11/10/2021</a:t>
            </a:fld>
            <a:endParaRPr lang="en-US"/>
          </a:p>
        </p:txBody>
      </p:sp>
      <p:sp>
        <p:nvSpPr>
          <p:cNvPr id="5" name="Footer Placeholder 4">
            <a:extLst>
              <a:ext uri="{FF2B5EF4-FFF2-40B4-BE49-F238E27FC236}">
                <a16:creationId xmlns:a16="http://schemas.microsoft.com/office/drawing/2014/main" id="{D5D9471F-28E9-46E0-88FB-C60794E54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11F8-9BD2-410B-9527-31CBB15383B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427949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AA9B-6471-4011-9326-4C1816AE1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2BAC-05A5-4D87-AE29-CD76BAE12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C7E9F-EC36-4AFF-B0C5-7C14910B9FDE}"/>
              </a:ext>
            </a:extLst>
          </p:cNvPr>
          <p:cNvSpPr>
            <a:spLocks noGrp="1"/>
          </p:cNvSpPr>
          <p:nvPr>
            <p:ph type="dt" sz="half" idx="10"/>
          </p:nvPr>
        </p:nvSpPr>
        <p:spPr/>
        <p:txBody>
          <a:bodyPr/>
          <a:lstStyle/>
          <a:p>
            <a:fld id="{17120E08-65E4-430C-9C12-1CB02F9416BA}" type="datetimeFigureOut">
              <a:rPr lang="en-US" smtClean="0"/>
              <a:t>11/10/2021</a:t>
            </a:fld>
            <a:endParaRPr lang="en-US"/>
          </a:p>
        </p:txBody>
      </p:sp>
      <p:sp>
        <p:nvSpPr>
          <p:cNvPr id="5" name="Footer Placeholder 4">
            <a:extLst>
              <a:ext uri="{FF2B5EF4-FFF2-40B4-BE49-F238E27FC236}">
                <a16:creationId xmlns:a16="http://schemas.microsoft.com/office/drawing/2014/main" id="{52482EE0-0068-4D7F-AF80-BD3C4D081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4D668-CBF0-4233-8E0D-0385F9A0BFF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1102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97AC-02D4-4768-B279-93E3905CF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2217E-47B6-496C-91A2-946ABA6A3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67B97-3ECA-4D90-A4AD-FE7FECDB40DD}"/>
              </a:ext>
            </a:extLst>
          </p:cNvPr>
          <p:cNvSpPr>
            <a:spLocks noGrp="1"/>
          </p:cNvSpPr>
          <p:nvPr>
            <p:ph type="dt" sz="half" idx="10"/>
          </p:nvPr>
        </p:nvSpPr>
        <p:spPr/>
        <p:txBody>
          <a:bodyPr/>
          <a:lstStyle/>
          <a:p>
            <a:fld id="{17120E08-65E4-430C-9C12-1CB02F9416BA}" type="datetimeFigureOut">
              <a:rPr lang="en-US" smtClean="0"/>
              <a:t>11/10/2021</a:t>
            </a:fld>
            <a:endParaRPr lang="en-US"/>
          </a:p>
        </p:txBody>
      </p:sp>
      <p:sp>
        <p:nvSpPr>
          <p:cNvPr id="5" name="Footer Placeholder 4">
            <a:extLst>
              <a:ext uri="{FF2B5EF4-FFF2-40B4-BE49-F238E27FC236}">
                <a16:creationId xmlns:a16="http://schemas.microsoft.com/office/drawing/2014/main" id="{575DF78A-3299-4BD3-9958-FAE137D58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118B4-DDCB-4B1F-803A-538FD8F9F542}"/>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650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F30C-60B9-40B5-9FFD-C1C0D06F6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D1647-369D-4ACC-A6DA-2E9CCE291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0D0D9-C312-4E70-A5F5-44190F073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1C43A-4B23-4516-87F4-BAF6C3C30A59}"/>
              </a:ext>
            </a:extLst>
          </p:cNvPr>
          <p:cNvSpPr>
            <a:spLocks noGrp="1"/>
          </p:cNvSpPr>
          <p:nvPr>
            <p:ph type="dt" sz="half" idx="10"/>
          </p:nvPr>
        </p:nvSpPr>
        <p:spPr/>
        <p:txBody>
          <a:bodyPr/>
          <a:lstStyle/>
          <a:p>
            <a:fld id="{17120E08-65E4-430C-9C12-1CB02F9416BA}" type="datetimeFigureOut">
              <a:rPr lang="en-US" smtClean="0"/>
              <a:t>11/10/2021</a:t>
            </a:fld>
            <a:endParaRPr lang="en-US"/>
          </a:p>
        </p:txBody>
      </p:sp>
      <p:sp>
        <p:nvSpPr>
          <p:cNvPr id="6" name="Footer Placeholder 5">
            <a:extLst>
              <a:ext uri="{FF2B5EF4-FFF2-40B4-BE49-F238E27FC236}">
                <a16:creationId xmlns:a16="http://schemas.microsoft.com/office/drawing/2014/main" id="{187CF743-011B-47FE-B8EB-0D1C81BA9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2EDE-E4D7-4BFD-9D4F-F731C680243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2013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7001-3638-45E0-9153-32E326F01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9AB4B-CED2-47B6-A335-6D91FBDA3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8703-0D66-43AE-B5DC-288ECCC37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481C26-D556-4996-BB51-334FA849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69CBD-12DD-44C7-A2E8-BE2D39040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75C834-14D8-4583-9E0F-6942037F9ABE}"/>
              </a:ext>
            </a:extLst>
          </p:cNvPr>
          <p:cNvSpPr>
            <a:spLocks noGrp="1"/>
          </p:cNvSpPr>
          <p:nvPr>
            <p:ph type="dt" sz="half" idx="10"/>
          </p:nvPr>
        </p:nvSpPr>
        <p:spPr/>
        <p:txBody>
          <a:bodyPr/>
          <a:lstStyle/>
          <a:p>
            <a:fld id="{17120E08-65E4-430C-9C12-1CB02F9416BA}" type="datetimeFigureOut">
              <a:rPr lang="en-US" smtClean="0"/>
              <a:t>11/10/2021</a:t>
            </a:fld>
            <a:endParaRPr lang="en-US"/>
          </a:p>
        </p:txBody>
      </p:sp>
      <p:sp>
        <p:nvSpPr>
          <p:cNvPr id="8" name="Footer Placeholder 7">
            <a:extLst>
              <a:ext uri="{FF2B5EF4-FFF2-40B4-BE49-F238E27FC236}">
                <a16:creationId xmlns:a16="http://schemas.microsoft.com/office/drawing/2014/main" id="{110548C7-12F9-4B41-8AC9-C2A55C80A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38114F-7630-4623-9559-A1E190B5AECF}"/>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403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82B9-51BD-4266-AB7A-3A446C201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9AB6C-F8EE-409A-8202-86A32831306D}"/>
              </a:ext>
            </a:extLst>
          </p:cNvPr>
          <p:cNvSpPr>
            <a:spLocks noGrp="1"/>
          </p:cNvSpPr>
          <p:nvPr>
            <p:ph type="dt" sz="half" idx="10"/>
          </p:nvPr>
        </p:nvSpPr>
        <p:spPr/>
        <p:txBody>
          <a:bodyPr/>
          <a:lstStyle/>
          <a:p>
            <a:fld id="{17120E08-65E4-430C-9C12-1CB02F9416BA}" type="datetimeFigureOut">
              <a:rPr lang="en-US" smtClean="0"/>
              <a:t>11/10/2021</a:t>
            </a:fld>
            <a:endParaRPr lang="en-US"/>
          </a:p>
        </p:txBody>
      </p:sp>
      <p:sp>
        <p:nvSpPr>
          <p:cNvPr id="4" name="Footer Placeholder 3">
            <a:extLst>
              <a:ext uri="{FF2B5EF4-FFF2-40B4-BE49-F238E27FC236}">
                <a16:creationId xmlns:a16="http://schemas.microsoft.com/office/drawing/2014/main" id="{D02EF38F-B9E3-4F75-BF0D-38540E648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01782-6E1E-483B-BA87-30C6DCF1E89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3508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8D011-F6D1-41E9-BA58-63F2D7C0A886}"/>
              </a:ext>
            </a:extLst>
          </p:cNvPr>
          <p:cNvSpPr>
            <a:spLocks noGrp="1"/>
          </p:cNvSpPr>
          <p:nvPr>
            <p:ph type="dt" sz="half" idx="10"/>
          </p:nvPr>
        </p:nvSpPr>
        <p:spPr/>
        <p:txBody>
          <a:bodyPr/>
          <a:lstStyle/>
          <a:p>
            <a:fld id="{17120E08-65E4-430C-9C12-1CB02F9416BA}" type="datetimeFigureOut">
              <a:rPr lang="en-US" smtClean="0"/>
              <a:t>11/10/2021</a:t>
            </a:fld>
            <a:endParaRPr lang="en-US"/>
          </a:p>
        </p:txBody>
      </p:sp>
      <p:sp>
        <p:nvSpPr>
          <p:cNvPr id="3" name="Footer Placeholder 2">
            <a:extLst>
              <a:ext uri="{FF2B5EF4-FFF2-40B4-BE49-F238E27FC236}">
                <a16:creationId xmlns:a16="http://schemas.microsoft.com/office/drawing/2014/main" id="{981ACBF0-9F72-49B6-A06B-D9C8D25535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BCFE0-6C5D-46D2-98E8-841557C60B95}"/>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11782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556F-9CC5-4AF7-AF1D-FF8C1BFD0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ED9379-3DDD-4D3F-83CB-9C1C5C993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41F17-6666-48BE-A842-F522B272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B8B0C-EC4A-46C7-A89C-EDA43FD724CD}"/>
              </a:ext>
            </a:extLst>
          </p:cNvPr>
          <p:cNvSpPr>
            <a:spLocks noGrp="1"/>
          </p:cNvSpPr>
          <p:nvPr>
            <p:ph type="dt" sz="half" idx="10"/>
          </p:nvPr>
        </p:nvSpPr>
        <p:spPr/>
        <p:txBody>
          <a:bodyPr/>
          <a:lstStyle/>
          <a:p>
            <a:fld id="{17120E08-65E4-430C-9C12-1CB02F9416BA}" type="datetimeFigureOut">
              <a:rPr lang="en-US" smtClean="0"/>
              <a:t>11/10/2021</a:t>
            </a:fld>
            <a:endParaRPr lang="en-US"/>
          </a:p>
        </p:txBody>
      </p:sp>
      <p:sp>
        <p:nvSpPr>
          <p:cNvPr id="6" name="Footer Placeholder 5">
            <a:extLst>
              <a:ext uri="{FF2B5EF4-FFF2-40B4-BE49-F238E27FC236}">
                <a16:creationId xmlns:a16="http://schemas.microsoft.com/office/drawing/2014/main" id="{498FD213-D1E0-495A-95EE-0DA3AB28F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5A8B9-111C-4535-B866-BADAD7C9959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82050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3BF7-B20B-4964-AA69-A09B57365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491AAE-F2C0-472F-AE2E-835E58E1C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2B406-C0EA-4A08-9257-88C5DBF31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12FF6-EA61-4DEF-AA49-0E6ACA1A0830}"/>
              </a:ext>
            </a:extLst>
          </p:cNvPr>
          <p:cNvSpPr>
            <a:spLocks noGrp="1"/>
          </p:cNvSpPr>
          <p:nvPr>
            <p:ph type="dt" sz="half" idx="10"/>
          </p:nvPr>
        </p:nvSpPr>
        <p:spPr/>
        <p:txBody>
          <a:bodyPr/>
          <a:lstStyle/>
          <a:p>
            <a:fld id="{17120E08-65E4-430C-9C12-1CB02F9416BA}" type="datetimeFigureOut">
              <a:rPr lang="en-US" smtClean="0"/>
              <a:t>11/10/2021</a:t>
            </a:fld>
            <a:endParaRPr lang="en-US"/>
          </a:p>
        </p:txBody>
      </p:sp>
      <p:sp>
        <p:nvSpPr>
          <p:cNvPr id="6" name="Footer Placeholder 5">
            <a:extLst>
              <a:ext uri="{FF2B5EF4-FFF2-40B4-BE49-F238E27FC236}">
                <a16:creationId xmlns:a16="http://schemas.microsoft.com/office/drawing/2014/main" id="{67CB6133-B46A-4F8F-8C71-F695AA029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879F7-4C47-4477-A6BF-58E976D26718}"/>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91499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57FE58-6B7B-463B-BCA0-FCC41D5EA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13C76-D85F-46DC-A8E0-173C4544A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4966-DDF5-43DF-9211-976F44C4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0E08-65E4-430C-9C12-1CB02F9416BA}" type="datetimeFigureOut">
              <a:rPr lang="en-US" smtClean="0"/>
              <a:t>11/10/2021</a:t>
            </a:fld>
            <a:endParaRPr lang="en-US"/>
          </a:p>
        </p:txBody>
      </p:sp>
      <p:sp>
        <p:nvSpPr>
          <p:cNvPr id="5" name="Footer Placeholder 4">
            <a:extLst>
              <a:ext uri="{FF2B5EF4-FFF2-40B4-BE49-F238E27FC236}">
                <a16:creationId xmlns:a16="http://schemas.microsoft.com/office/drawing/2014/main" id="{1473AB9F-6D0D-4C41-8194-4C84C7350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EA8F61-227A-49D4-8D1E-E75B2932F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7532-7E1C-4B54-8A49-BCFC0D060E00}" type="slidenum">
              <a:rPr lang="en-US" smtClean="0"/>
              <a:t>‹#›</a:t>
            </a:fld>
            <a:endParaRPr lang="en-US"/>
          </a:p>
        </p:txBody>
      </p:sp>
    </p:spTree>
    <p:extLst>
      <p:ext uri="{BB962C8B-B14F-4D97-AF65-F5344CB8AC3E}">
        <p14:creationId xmlns:p14="http://schemas.microsoft.com/office/powerpoint/2010/main" val="364019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3.jpeg"/><Relationship Id="rId4" Type="http://schemas.openxmlformats.org/officeDocument/2006/relationships/image" Target="../media/image13.sv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notesSlide" Target="../notesSlides/notesSlide1.xml"/><Relationship Id="rId7"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10.xml"/><Relationship Id="rId6" Type="http://schemas.openxmlformats.org/officeDocument/2006/relationships/hyperlink" Target="https://us02web.zoom.us/webinar/register/WN_HhulUT_FSTGXWKKKpMzoBQ?mc_cid=946a2b58e3&amp;mc_eid=06b389c0b6" TargetMode="External"/><Relationship Id="rId5" Type="http://schemas.openxmlformats.org/officeDocument/2006/relationships/hyperlink" Target="https://protect-us.mimecast.com/s/ipOACrkpZLtApAjjS2xv9b?domain=switchboardta.us7.list-manage.com" TargetMode="External"/><Relationship Id="rId4" Type="http://schemas.openxmlformats.org/officeDocument/2006/relationships/hyperlink" Target="https://usccb.zoom.us/webinar/register/WN_bt7CN4N3SYaXx3EqSG7t8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32512CE-1342-45EB-862F-670FFF10EF84}"/>
              </a:ext>
            </a:extLst>
          </p:cNvPr>
          <p:cNvSpPr txBox="1"/>
          <p:nvPr/>
        </p:nvSpPr>
        <p:spPr>
          <a:xfrm>
            <a:off x="1606131" y="707757"/>
            <a:ext cx="8979739" cy="1015663"/>
          </a:xfrm>
          <a:prstGeom prst="rect">
            <a:avLst/>
          </a:prstGeom>
          <a:noFill/>
        </p:spPr>
        <p:txBody>
          <a:bodyPr wrap="square" lIns="91440" tIns="45720" rIns="91440" bIns="45720" rtlCol="0" anchor="t">
            <a:spAutoFit/>
          </a:bodyPr>
          <a:lstStyle/>
          <a:p>
            <a:pPr algn="ctr"/>
            <a:r>
              <a:rPr lang="en-US" sz="6000" b="1">
                <a:latin typeface="Open Sans"/>
                <a:ea typeface="Open Sans"/>
                <a:cs typeface="Open Sans"/>
              </a:rPr>
              <a:t>APA Network Call</a:t>
            </a:r>
          </a:p>
        </p:txBody>
      </p:sp>
      <p:sp>
        <p:nvSpPr>
          <p:cNvPr id="11" name="Rectangle: Rounded Corners 10">
            <a:extLst>
              <a:ext uri="{FF2B5EF4-FFF2-40B4-BE49-F238E27FC236}">
                <a16:creationId xmlns:a16="http://schemas.microsoft.com/office/drawing/2014/main" id="{9F83BF2D-BB51-4E6B-936D-51539BF2F3AC}"/>
              </a:ext>
            </a:extLst>
          </p:cNvPr>
          <p:cNvSpPr/>
          <p:nvPr/>
        </p:nvSpPr>
        <p:spPr>
          <a:xfrm>
            <a:off x="3326267" y="2273214"/>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7D6C75AB-5264-4460-AEB5-51D4B99A41C1}"/>
              </a:ext>
            </a:extLst>
          </p:cNvPr>
          <p:cNvSpPr/>
          <p:nvPr/>
        </p:nvSpPr>
        <p:spPr>
          <a:xfrm>
            <a:off x="2415193" y="1942154"/>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4AAD64D-C38E-4F3A-8882-C9E44707EE92}"/>
              </a:ext>
            </a:extLst>
          </p:cNvPr>
          <p:cNvSpPr/>
          <p:nvPr/>
        </p:nvSpPr>
        <p:spPr>
          <a:xfrm>
            <a:off x="3307049" y="3073066"/>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0B5C836B-ABA7-4DEE-A51A-0C63E122D677}"/>
              </a:ext>
            </a:extLst>
          </p:cNvPr>
          <p:cNvSpPr/>
          <p:nvPr/>
        </p:nvSpPr>
        <p:spPr>
          <a:xfrm>
            <a:off x="5228074" y="3100550"/>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2C987B09-760D-4515-99F9-79A9D421D587}"/>
              </a:ext>
            </a:extLst>
          </p:cNvPr>
          <p:cNvSpPr/>
          <p:nvPr/>
        </p:nvSpPr>
        <p:spPr>
          <a:xfrm>
            <a:off x="7129881" y="3103083"/>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 name="Graphic 15" descr="Stars">
            <a:extLst>
              <a:ext uri="{FF2B5EF4-FFF2-40B4-BE49-F238E27FC236}">
                <a16:creationId xmlns:a16="http://schemas.microsoft.com/office/drawing/2014/main" id="{BE928A71-9A85-4656-843C-514170BF3D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05108" y="3048426"/>
            <a:ext cx="914400" cy="914400"/>
          </a:xfrm>
          <a:prstGeom prst="rect">
            <a:avLst/>
          </a:prstGeom>
        </p:spPr>
      </p:pic>
      <p:grpSp>
        <p:nvGrpSpPr>
          <p:cNvPr id="17" name="Group 16">
            <a:extLst>
              <a:ext uri="{FF2B5EF4-FFF2-40B4-BE49-F238E27FC236}">
                <a16:creationId xmlns:a16="http://schemas.microsoft.com/office/drawing/2014/main" id="{CE742A8E-AC0A-48F7-B2B0-933EBF4B53DC}"/>
              </a:ext>
            </a:extLst>
          </p:cNvPr>
          <p:cNvGrpSpPr/>
          <p:nvPr/>
        </p:nvGrpSpPr>
        <p:grpSpPr>
          <a:xfrm>
            <a:off x="3187059" y="2423543"/>
            <a:ext cx="1933383" cy="1856802"/>
            <a:chOff x="4997227" y="1643928"/>
            <a:chExt cx="2610486" cy="2507086"/>
          </a:xfrm>
          <a:solidFill>
            <a:schemeClr val="bg1"/>
          </a:solidFill>
        </p:grpSpPr>
        <p:sp>
          <p:nvSpPr>
            <p:cNvPr id="18" name="Rectangle 17">
              <a:extLst>
                <a:ext uri="{FF2B5EF4-FFF2-40B4-BE49-F238E27FC236}">
                  <a16:creationId xmlns:a16="http://schemas.microsoft.com/office/drawing/2014/main" id="{08C05EB1-E0B3-4D3C-A36C-89B0170651B1}"/>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48B34BA7-1CA9-44AA-8565-BA3EB8A5C37E}"/>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42A156-5CE6-49E8-84FB-B8EC144D76B4}"/>
                </a:ext>
              </a:extLst>
            </p:cNvPr>
            <p:cNvSpPr/>
            <p:nvPr/>
          </p:nvSpPr>
          <p:spPr>
            <a:xfrm rot="1199968">
              <a:off x="5233601" y="3873286"/>
              <a:ext cx="584878" cy="277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66BE91E-E54E-42A8-B729-D295D385C0D2}"/>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7555D81-23FD-4E28-A0E6-E2C93A847D0D}"/>
              </a:ext>
            </a:extLst>
          </p:cNvPr>
          <p:cNvSpPr txBox="1"/>
          <p:nvPr/>
        </p:nvSpPr>
        <p:spPr>
          <a:xfrm rot="20686718">
            <a:off x="3379610" y="3039246"/>
            <a:ext cx="1686989" cy="276999"/>
          </a:xfrm>
          <a:prstGeom prst="rect">
            <a:avLst/>
          </a:prstGeom>
          <a:noFill/>
        </p:spPr>
        <p:txBody>
          <a:bodyPr wrap="square" lIns="91440" tIns="45720" rIns="91440" bIns="45720" rtlCol="0" anchor="t">
            <a:spAutoFit/>
          </a:bodyPr>
          <a:lstStyle/>
          <a:p>
            <a:pPr algn="ctr"/>
            <a:r>
              <a:rPr lang="en-US" sz="1200">
                <a:latin typeface="Open Sans"/>
                <a:ea typeface="Open Sans"/>
                <a:cs typeface="Open Sans"/>
              </a:rPr>
              <a:t>November 10, 2021</a:t>
            </a:r>
          </a:p>
        </p:txBody>
      </p:sp>
      <p:pic>
        <p:nvPicPr>
          <p:cNvPr id="3" name="Picture 2" descr="A picture containing text&#10;&#10;Description automatically generated">
            <a:extLst>
              <a:ext uri="{FF2B5EF4-FFF2-40B4-BE49-F238E27FC236}">
                <a16:creationId xmlns:a16="http://schemas.microsoft.com/office/drawing/2014/main" id="{DB22F4D2-745B-4FDB-8501-1FC88BFA56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266" y="5246553"/>
            <a:ext cx="3152593" cy="1141779"/>
          </a:xfrm>
          <a:prstGeom prst="rect">
            <a:avLst/>
          </a:prstGeom>
          <a:ln>
            <a:noFill/>
          </a:ln>
          <a:effectLst/>
        </p:spPr>
      </p:pic>
      <p:pic>
        <p:nvPicPr>
          <p:cNvPr id="28" name="Picture 8">
            <a:extLst>
              <a:ext uri="{FF2B5EF4-FFF2-40B4-BE49-F238E27FC236}">
                <a16:creationId xmlns:a16="http://schemas.microsoft.com/office/drawing/2014/main" id="{42137908-CA2C-435A-A145-D2EA814DA51A}"/>
              </a:ext>
            </a:extLst>
          </p:cNvPr>
          <p:cNvPicPr>
            <a:picLocks noChangeAspect="1"/>
          </p:cNvPicPr>
          <p:nvPr/>
        </p:nvPicPr>
        <p:blipFill>
          <a:blip r:embed="rId6"/>
          <a:srcRect/>
          <a:stretch>
            <a:fillRect/>
          </a:stretch>
        </p:blipFill>
        <p:spPr>
          <a:xfrm>
            <a:off x="9296542" y="2117646"/>
            <a:ext cx="829902" cy="1334174"/>
          </a:xfrm>
          <a:prstGeom prst="rect">
            <a:avLst/>
          </a:prstGeom>
        </p:spPr>
      </p:pic>
      <p:pic>
        <p:nvPicPr>
          <p:cNvPr id="30" name="Picture 28">
            <a:extLst>
              <a:ext uri="{FF2B5EF4-FFF2-40B4-BE49-F238E27FC236}">
                <a16:creationId xmlns:a16="http://schemas.microsoft.com/office/drawing/2014/main" id="{5D11969D-690A-4E11-9402-2DA6342D61F4}"/>
              </a:ext>
            </a:extLst>
          </p:cNvPr>
          <p:cNvPicPr>
            <a:picLocks noChangeAspect="1"/>
          </p:cNvPicPr>
          <p:nvPr/>
        </p:nvPicPr>
        <p:blipFill>
          <a:blip r:embed="rId7"/>
          <a:srcRect l="958" t="958" r="2927" b="627"/>
          <a:stretch>
            <a:fillRect/>
          </a:stretch>
        </p:blipFill>
        <p:spPr>
          <a:xfrm>
            <a:off x="9382493" y="3762545"/>
            <a:ext cx="925725" cy="2848792"/>
          </a:xfrm>
          <a:prstGeom prst="rect">
            <a:avLst/>
          </a:prstGeom>
        </p:spPr>
      </p:pic>
      <p:pic>
        <p:nvPicPr>
          <p:cNvPr id="29" name="Picture 15">
            <a:extLst>
              <a:ext uri="{FF2B5EF4-FFF2-40B4-BE49-F238E27FC236}">
                <a16:creationId xmlns:a16="http://schemas.microsoft.com/office/drawing/2014/main" id="{9E30B2EF-1FD1-4FD3-8E16-36DBAB24738E}"/>
              </a:ext>
            </a:extLst>
          </p:cNvPr>
          <p:cNvPicPr>
            <a:picLocks noChangeAspect="1"/>
          </p:cNvPicPr>
          <p:nvPr/>
        </p:nvPicPr>
        <p:blipFill>
          <a:blip r:embed="rId8"/>
          <a:srcRect/>
          <a:stretch>
            <a:fillRect/>
          </a:stretch>
        </p:blipFill>
        <p:spPr>
          <a:xfrm>
            <a:off x="8336260" y="2264141"/>
            <a:ext cx="2319062" cy="2702297"/>
          </a:xfrm>
          <a:prstGeom prst="rect">
            <a:avLst/>
          </a:prstGeom>
        </p:spPr>
      </p:pic>
    </p:spTree>
    <p:custDataLst>
      <p:tags r:id="rId1"/>
    </p:custDataLst>
    <p:extLst>
      <p:ext uri="{BB962C8B-B14F-4D97-AF65-F5344CB8AC3E}">
        <p14:creationId xmlns:p14="http://schemas.microsoft.com/office/powerpoint/2010/main" val="3658158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CD7BFE-BFB4-405B-9E44-63B1B9EB0355}"/>
              </a:ext>
            </a:extLst>
          </p:cNvPr>
          <p:cNvSpPr txBox="1"/>
          <p:nvPr/>
        </p:nvSpPr>
        <p:spPr>
          <a:xfrm>
            <a:off x="2765568" y="1317357"/>
            <a:ext cx="6660859" cy="923330"/>
          </a:xfrm>
          <a:prstGeom prst="rect">
            <a:avLst/>
          </a:prstGeom>
          <a:noFill/>
        </p:spPr>
        <p:txBody>
          <a:bodyPr wrap="square" rtlCol="0">
            <a:spAutoFit/>
          </a:bodyPr>
          <a:lstStyle/>
          <a:p>
            <a:pPr algn="ctr"/>
            <a:r>
              <a:rPr lang="en-US" sz="5400" b="1">
                <a:latin typeface="Open Sans" panose="020B0606030504020204" pitchFamily="34" charset="0"/>
                <a:ea typeface="Open Sans" panose="020B0606030504020204" pitchFamily="34" charset="0"/>
                <a:cs typeface="Open Sans" panose="020B0606030504020204" pitchFamily="34" charset="0"/>
              </a:rPr>
              <a:t>Thank you!</a:t>
            </a:r>
            <a:endParaRPr lang="en-US" sz="48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7CD940-D83F-4B39-8B6D-EEBF34DB40FF}"/>
              </a:ext>
            </a:extLst>
          </p:cNvPr>
          <p:cNvSpPr/>
          <p:nvPr/>
        </p:nvSpPr>
        <p:spPr>
          <a:xfrm>
            <a:off x="3344410" y="2496935"/>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535BDEDD-83DC-421D-898C-03530294D5A5}"/>
              </a:ext>
            </a:extLst>
          </p:cNvPr>
          <p:cNvSpPr/>
          <p:nvPr/>
        </p:nvSpPr>
        <p:spPr>
          <a:xfrm>
            <a:off x="2415193" y="2240687"/>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C7E9B28-0CE0-4652-9960-B056F416D3AC}"/>
              </a:ext>
            </a:extLst>
          </p:cNvPr>
          <p:cNvSpPr/>
          <p:nvPr/>
        </p:nvSpPr>
        <p:spPr>
          <a:xfrm>
            <a:off x="3344410" y="3306212"/>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A42B45C7-F35C-4F33-ACC5-1F0A242D472A}"/>
              </a:ext>
            </a:extLst>
          </p:cNvPr>
          <p:cNvSpPr/>
          <p:nvPr/>
        </p:nvSpPr>
        <p:spPr>
          <a:xfrm>
            <a:off x="5246217" y="3324271"/>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825031C6-5F00-4563-A04A-807BFE328F84}"/>
              </a:ext>
            </a:extLst>
          </p:cNvPr>
          <p:cNvSpPr/>
          <p:nvPr/>
        </p:nvSpPr>
        <p:spPr>
          <a:xfrm>
            <a:off x="7148024" y="3326804"/>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 name="Graphic 16" descr="Stars">
            <a:extLst>
              <a:ext uri="{FF2B5EF4-FFF2-40B4-BE49-F238E27FC236}">
                <a16:creationId xmlns:a16="http://schemas.microsoft.com/office/drawing/2014/main" id="{4EEC1CF6-F167-4A91-B8AF-B510082F3E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3251" y="3272147"/>
            <a:ext cx="914400" cy="914400"/>
          </a:xfrm>
          <a:prstGeom prst="rect">
            <a:avLst/>
          </a:prstGeom>
        </p:spPr>
      </p:pic>
      <p:grpSp>
        <p:nvGrpSpPr>
          <p:cNvPr id="3" name="Group 2">
            <a:extLst>
              <a:ext uri="{FF2B5EF4-FFF2-40B4-BE49-F238E27FC236}">
                <a16:creationId xmlns:a16="http://schemas.microsoft.com/office/drawing/2014/main" id="{D857ED93-F1E8-4074-AB30-77DE77C446F0}"/>
              </a:ext>
            </a:extLst>
          </p:cNvPr>
          <p:cNvGrpSpPr/>
          <p:nvPr/>
        </p:nvGrpSpPr>
        <p:grpSpPr>
          <a:xfrm>
            <a:off x="1798876" y="3951249"/>
            <a:ext cx="1933383" cy="1856802"/>
            <a:chOff x="4997227" y="1643928"/>
            <a:chExt cx="2610486" cy="2507086"/>
          </a:xfrm>
          <a:solidFill>
            <a:schemeClr val="bg1"/>
          </a:solidFill>
        </p:grpSpPr>
        <p:sp>
          <p:nvSpPr>
            <p:cNvPr id="4" name="Rectangle 3">
              <a:extLst>
                <a:ext uri="{FF2B5EF4-FFF2-40B4-BE49-F238E27FC236}">
                  <a16:creationId xmlns:a16="http://schemas.microsoft.com/office/drawing/2014/main" id="{61CE19FC-AC81-41C8-9467-324A72830854}"/>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3D62589F-DD03-4EC2-AA8E-D982305E1B98}"/>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88569E-8BA7-47F1-B446-56FB9BB1DC63}"/>
                </a:ext>
              </a:extLst>
            </p:cNvPr>
            <p:cNvSpPr/>
            <p:nvPr/>
          </p:nvSpPr>
          <p:spPr>
            <a:xfrm rot="1199968">
              <a:off x="5233601" y="3873286"/>
              <a:ext cx="584878" cy="27772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94CE7C-7AB0-450C-A390-CFA63125542D}"/>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0F8CE75C-96B0-4CE9-974F-1B77F3686B94}"/>
              </a:ext>
            </a:extLst>
          </p:cNvPr>
          <p:cNvSpPr txBox="1"/>
          <p:nvPr/>
        </p:nvSpPr>
        <p:spPr>
          <a:xfrm rot="20686718">
            <a:off x="1963552" y="4435577"/>
            <a:ext cx="1686989" cy="584775"/>
          </a:xfrm>
          <a:prstGeom prst="rect">
            <a:avLst/>
          </a:prstGeom>
          <a:noFill/>
        </p:spPr>
        <p:txBody>
          <a:bodyPr wrap="square" rtlCol="0">
            <a:spAutoFit/>
          </a:bodyPr>
          <a:lstStyle/>
          <a:p>
            <a:pPr algn="ctr"/>
            <a:r>
              <a:rPr lang="en-US" sz="1600">
                <a:latin typeface="Open Sans" panose="020B0606030504020204" pitchFamily="34" charset="0"/>
                <a:ea typeface="Open Sans" panose="020B0606030504020204" pitchFamily="34" charset="0"/>
                <a:cs typeface="Open Sans" panose="020B0606030504020204" pitchFamily="34" charset="0"/>
              </a:rPr>
              <a:t>See you next Wednesday!</a:t>
            </a:r>
          </a:p>
        </p:txBody>
      </p:sp>
      <p:pic>
        <p:nvPicPr>
          <p:cNvPr id="21" name="Picture 20" descr="A picture containing text&#10;&#10;Description automatically generated">
            <a:extLst>
              <a:ext uri="{FF2B5EF4-FFF2-40B4-BE49-F238E27FC236}">
                <a16:creationId xmlns:a16="http://schemas.microsoft.com/office/drawing/2014/main" id="{22CA8409-8A4B-402E-AD37-3BD0D8FB12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339" y="316615"/>
            <a:ext cx="2075854" cy="752497"/>
          </a:xfrm>
          <a:prstGeom prst="rect">
            <a:avLst/>
          </a:prstGeom>
          <a:ln>
            <a:noFill/>
          </a:ln>
          <a:effectLst/>
        </p:spPr>
      </p:pic>
      <p:grpSp>
        <p:nvGrpSpPr>
          <p:cNvPr id="22" name="Group 41">
            <a:extLst>
              <a:ext uri="{FF2B5EF4-FFF2-40B4-BE49-F238E27FC236}">
                <a16:creationId xmlns:a16="http://schemas.microsoft.com/office/drawing/2014/main" id="{7DA68522-4B41-46BF-A25A-727ABE64C5A4}"/>
              </a:ext>
            </a:extLst>
          </p:cNvPr>
          <p:cNvGrpSpPr/>
          <p:nvPr/>
        </p:nvGrpSpPr>
        <p:grpSpPr>
          <a:xfrm>
            <a:off x="7952757" y="3502781"/>
            <a:ext cx="2459612" cy="2391741"/>
            <a:chOff x="0" y="0"/>
            <a:chExt cx="2838647" cy="2760316"/>
          </a:xfrm>
        </p:grpSpPr>
        <p:pic>
          <p:nvPicPr>
            <p:cNvPr id="23" name="Picture 42">
              <a:extLst>
                <a:ext uri="{FF2B5EF4-FFF2-40B4-BE49-F238E27FC236}">
                  <a16:creationId xmlns:a16="http://schemas.microsoft.com/office/drawing/2014/main" id="{726B61E2-F10B-4003-9B5A-7C93A37E58B1}"/>
                </a:ext>
              </a:extLst>
            </p:cNvPr>
            <p:cNvPicPr>
              <a:picLocks noChangeAspect="1"/>
            </p:cNvPicPr>
            <p:nvPr/>
          </p:nvPicPr>
          <p:blipFill>
            <a:blip r:embed="rId6"/>
            <a:srcRect/>
            <a:stretch>
              <a:fillRect/>
            </a:stretch>
          </p:blipFill>
          <p:spPr>
            <a:xfrm>
              <a:off x="0" y="886809"/>
              <a:ext cx="2838647" cy="1873507"/>
            </a:xfrm>
            <a:prstGeom prst="rect">
              <a:avLst/>
            </a:prstGeom>
          </p:spPr>
        </p:pic>
        <p:pic>
          <p:nvPicPr>
            <p:cNvPr id="24" name="Picture 43">
              <a:extLst>
                <a:ext uri="{FF2B5EF4-FFF2-40B4-BE49-F238E27FC236}">
                  <a16:creationId xmlns:a16="http://schemas.microsoft.com/office/drawing/2014/main" id="{7742B1B0-3818-4462-89A5-E6A1F62926CE}"/>
                </a:ext>
              </a:extLst>
            </p:cNvPr>
            <p:cNvPicPr>
              <a:picLocks noChangeAspect="1"/>
            </p:cNvPicPr>
            <p:nvPr/>
          </p:nvPicPr>
          <p:blipFill>
            <a:blip r:embed="rId7"/>
            <a:srcRect/>
            <a:stretch>
              <a:fillRect/>
            </a:stretch>
          </p:blipFill>
          <p:spPr>
            <a:xfrm>
              <a:off x="1038934" y="0"/>
              <a:ext cx="1080623" cy="1169966"/>
            </a:xfrm>
            <a:prstGeom prst="rect">
              <a:avLst/>
            </a:prstGeom>
          </p:spPr>
        </p:pic>
      </p:grpSp>
    </p:spTree>
    <p:extLst>
      <p:ext uri="{BB962C8B-B14F-4D97-AF65-F5344CB8AC3E}">
        <p14:creationId xmlns:p14="http://schemas.microsoft.com/office/powerpoint/2010/main" val="77168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13">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86FDDC63-05C2-42DE-BFE5-59A8A9CA4CE2}"/>
              </a:ext>
            </a:extLst>
          </p:cNvPr>
          <p:cNvSpPr txBox="1"/>
          <p:nvPr/>
        </p:nvSpPr>
        <p:spPr>
          <a:xfrm>
            <a:off x="1027794" y="787400"/>
            <a:ext cx="1013641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Open Sans"/>
              </a:rPr>
              <a:t>USCCB Network Arrivals Update</a:t>
            </a:r>
            <a:endParaRPr lang="en-US" sz="1600"/>
          </a:p>
        </p:txBody>
      </p:sp>
      <p:graphicFrame>
        <p:nvGraphicFramePr>
          <p:cNvPr id="4" name="Table 3">
            <a:extLst>
              <a:ext uri="{FF2B5EF4-FFF2-40B4-BE49-F238E27FC236}">
                <a16:creationId xmlns:a16="http://schemas.microsoft.com/office/drawing/2014/main" id="{68106267-963B-4BC3-8A36-59D6A9871E46}"/>
              </a:ext>
            </a:extLst>
          </p:cNvPr>
          <p:cNvGraphicFramePr>
            <a:graphicFrameLocks noGrp="1"/>
          </p:cNvGraphicFramePr>
          <p:nvPr>
            <p:extLst>
              <p:ext uri="{D42A27DB-BD31-4B8C-83A1-F6EECF244321}">
                <p14:modId xmlns:p14="http://schemas.microsoft.com/office/powerpoint/2010/main" val="1629249201"/>
              </p:ext>
            </p:extLst>
          </p:nvPr>
        </p:nvGraphicFramePr>
        <p:xfrm>
          <a:off x="985344" y="1642241"/>
          <a:ext cx="10269498" cy="4326001"/>
        </p:xfrm>
        <a:graphic>
          <a:graphicData uri="http://schemas.openxmlformats.org/drawingml/2006/table">
            <a:tbl>
              <a:tblPr firstRow="1" bandRow="1">
                <a:tableStyleId>{5C22544A-7EE6-4342-B048-85BDC9FD1C3A}</a:tableStyleId>
              </a:tblPr>
              <a:tblGrid>
                <a:gridCol w="5715000">
                  <a:extLst>
                    <a:ext uri="{9D8B030D-6E8A-4147-A177-3AD203B41FA5}">
                      <a16:colId xmlns:a16="http://schemas.microsoft.com/office/drawing/2014/main" val="2735924825"/>
                    </a:ext>
                  </a:extLst>
                </a:gridCol>
                <a:gridCol w="1907946">
                  <a:extLst>
                    <a:ext uri="{9D8B030D-6E8A-4147-A177-3AD203B41FA5}">
                      <a16:colId xmlns:a16="http://schemas.microsoft.com/office/drawing/2014/main" val="3612969139"/>
                    </a:ext>
                  </a:extLst>
                </a:gridCol>
                <a:gridCol w="2646552">
                  <a:extLst>
                    <a:ext uri="{9D8B030D-6E8A-4147-A177-3AD203B41FA5}">
                      <a16:colId xmlns:a16="http://schemas.microsoft.com/office/drawing/2014/main" val="1190508251"/>
                    </a:ext>
                  </a:extLst>
                </a:gridCol>
              </a:tblGrid>
              <a:tr h="434281">
                <a:tc>
                  <a:txBody>
                    <a:bodyPr/>
                    <a:lstStyle/>
                    <a:p>
                      <a:r>
                        <a:rPr lang="en-US">
                          <a:effectLst/>
                          <a:latin typeface="Open Sans"/>
                          <a:ea typeface="Open Sans"/>
                          <a:cs typeface="Open Sans"/>
                        </a:rPr>
                        <a:t>  Weekly APA Pipeline Stats</a:t>
                      </a:r>
                    </a:p>
                  </a:txBody>
                  <a:tcPr marL="0" marR="0" marT="0" marB="0" anchor="ctr"/>
                </a:tc>
                <a:tc>
                  <a:txBody>
                    <a:bodyPr/>
                    <a:lstStyle/>
                    <a:p>
                      <a:pPr algn="ctr"/>
                      <a:r>
                        <a:rPr lang="en-US">
                          <a:effectLst/>
                          <a:latin typeface="Open Sans"/>
                          <a:ea typeface="Open Sans"/>
                          <a:cs typeface="Open Sans"/>
                        </a:rPr>
                        <a:t>As of 11/3/2021​</a:t>
                      </a:r>
                    </a:p>
                  </a:txBody>
                  <a:tcPr marL="0" marR="0" marT="0" marB="0" anchor="ctr"/>
                </a:tc>
                <a:tc>
                  <a:txBody>
                    <a:bodyPr/>
                    <a:lstStyle/>
                    <a:p>
                      <a:pPr algn="ctr"/>
                      <a:r>
                        <a:rPr lang="en-US">
                          <a:effectLst/>
                          <a:latin typeface="Open Sans"/>
                          <a:ea typeface="Open Sans"/>
                          <a:cs typeface="Open Sans"/>
                        </a:rPr>
                        <a:t>As of 11/10/2021​</a:t>
                      </a:r>
                    </a:p>
                  </a:txBody>
                  <a:tcPr marL="0" marR="0" marT="0" marB="0" anchor="ctr"/>
                </a:tc>
                <a:extLst>
                  <a:ext uri="{0D108BD9-81ED-4DB2-BD59-A6C34878D82A}">
                    <a16:rowId xmlns:a16="http://schemas.microsoft.com/office/drawing/2014/main" val="801200714"/>
                  </a:ext>
                </a:extLst>
              </a:tr>
              <a:tr h="579042">
                <a:tc>
                  <a:txBody>
                    <a:bodyPr/>
                    <a:lstStyle/>
                    <a:p>
                      <a:r>
                        <a:rPr lang="en-US">
                          <a:effectLst/>
                          <a:latin typeface="Open Sans"/>
                          <a:ea typeface="Open Sans"/>
                          <a:cs typeface="Open Sans"/>
                        </a:rPr>
                        <a:t> Current USCCB APA Capacity​</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11,030 ind.</a:t>
                      </a:r>
                    </a:p>
                  </a:txBody>
                  <a:tcPr marL="0" marR="0" marT="0" marB="0" anchor="ctr"/>
                </a:tc>
                <a:tc>
                  <a:txBody>
                    <a:bodyPr/>
                    <a:lstStyle/>
                    <a:p>
                      <a:pPr lvl="0" algn="ctr">
                        <a:buNone/>
                      </a:pPr>
                      <a:r>
                        <a:rPr lang="en-US">
                          <a:effectLst/>
                          <a:latin typeface="Open Sans"/>
                          <a:ea typeface="Open Sans"/>
                          <a:cs typeface="Open Sans"/>
                        </a:rPr>
                        <a:t>11,030 ind</a:t>
                      </a:r>
                    </a:p>
                  </a:txBody>
                  <a:tcPr marL="0" marR="0" marT="0" marB="0" anchor="b"/>
                </a:tc>
                <a:extLst>
                  <a:ext uri="{0D108BD9-81ED-4DB2-BD59-A6C34878D82A}">
                    <a16:rowId xmlns:a16="http://schemas.microsoft.com/office/drawing/2014/main" val="2659362177"/>
                  </a:ext>
                </a:extLst>
              </a:tr>
              <a:tr h="579042">
                <a:tc>
                  <a:txBody>
                    <a:bodyPr/>
                    <a:lstStyle/>
                    <a:p>
                      <a:r>
                        <a:rPr lang="en-US">
                          <a:effectLst/>
                          <a:latin typeface="Open Sans"/>
                          <a:ea typeface="Open Sans"/>
                          <a:cs typeface="Open Sans"/>
                        </a:rPr>
                        <a:t> Total USCCB APA Individuals Assured​</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4,949 ind.</a:t>
                      </a:r>
                      <a:r>
                        <a:rPr lang="en-US">
                          <a:effectLst/>
                          <a:latin typeface="Open Sans"/>
                          <a:ea typeface="Open Sans"/>
                          <a:cs typeface="Open Sans"/>
                        </a:rPr>
                        <a:t>​</a:t>
                      </a:r>
                      <a:endParaRPr lang="en-US">
                        <a:latin typeface="Open Sans"/>
                        <a:ea typeface="Open Sans"/>
                        <a:cs typeface="Open Sans"/>
                      </a:endParaRPr>
                    </a:p>
                  </a:txBody>
                  <a:tcPr marL="0" marR="0" marT="0" marB="0" anchor="ctr"/>
                </a:tc>
                <a:tc>
                  <a:txBody>
                    <a:bodyPr/>
                    <a:lstStyle/>
                    <a:p>
                      <a:pPr algn="ctr"/>
                      <a:r>
                        <a:rPr lang="en-US">
                          <a:effectLst/>
                          <a:latin typeface="Open Sans"/>
                          <a:ea typeface="Open Sans"/>
                          <a:cs typeface="Open Sans"/>
                        </a:rPr>
                        <a:t>7,295 ind. (cumulative)</a:t>
                      </a:r>
                    </a:p>
                  </a:txBody>
                  <a:tcPr marL="0" marR="0" marT="0" marB="0" anchor="b"/>
                </a:tc>
                <a:extLst>
                  <a:ext uri="{0D108BD9-81ED-4DB2-BD59-A6C34878D82A}">
                    <a16:rowId xmlns:a16="http://schemas.microsoft.com/office/drawing/2014/main" val="4207632157"/>
                  </a:ext>
                </a:extLst>
              </a:tr>
              <a:tr h="752592">
                <a:tc>
                  <a:txBody>
                    <a:bodyPr/>
                    <a:lstStyle/>
                    <a:p>
                      <a:r>
                        <a:rPr lang="en-US">
                          <a:effectLst/>
                          <a:latin typeface="Open Sans"/>
                          <a:ea typeface="Open Sans"/>
                          <a:cs typeface="Open Sans"/>
                        </a:rPr>
                        <a:t> Total APA Individuals Selected by USCCB, Awaiting Assurance</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957 ind. </a:t>
                      </a:r>
                      <a:endParaRPr lang="en-US">
                        <a:latin typeface="Open Sans"/>
                        <a:ea typeface="Open Sans"/>
                        <a:cs typeface="Open Sans"/>
                      </a:endParaRP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a:effectLst/>
                          <a:latin typeface="Open Sans"/>
                          <a:ea typeface="Open Sans"/>
                          <a:cs typeface="Open Sans"/>
                        </a:rPr>
                        <a:t>3,834 ind.</a:t>
                      </a:r>
                    </a:p>
                  </a:txBody>
                  <a:tcPr marL="0" marR="0" marT="0" marB="0" anchor="b"/>
                </a:tc>
                <a:extLst>
                  <a:ext uri="{0D108BD9-81ED-4DB2-BD59-A6C34878D82A}">
                    <a16:rowId xmlns:a16="http://schemas.microsoft.com/office/drawing/2014/main" val="3173531623"/>
                  </a:ext>
                </a:extLst>
              </a:tr>
              <a:tr h="579042">
                <a:tc>
                  <a:txBody>
                    <a:bodyPr/>
                    <a:lstStyle/>
                    <a:p>
                      <a:r>
                        <a:rPr lang="en-US">
                          <a:effectLst/>
                          <a:latin typeface="Open Sans"/>
                          <a:ea typeface="Open Sans"/>
                          <a:cs typeface="Open Sans"/>
                        </a:rPr>
                        <a:t> APA Individuals Traveled to Final Destination​</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3,287 ind.</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a:effectLst/>
                          <a:latin typeface="Open Sans"/>
                          <a:ea typeface="Open Sans"/>
                          <a:cs typeface="Open Sans"/>
                        </a:rPr>
                        <a:t>4,045 ind. (36.7% of capacity)</a:t>
                      </a:r>
                    </a:p>
                  </a:txBody>
                  <a:tcPr marL="0" marR="0" marT="0" marB="0" anchor="b"/>
                </a:tc>
                <a:extLst>
                  <a:ext uri="{0D108BD9-81ED-4DB2-BD59-A6C34878D82A}">
                    <a16:rowId xmlns:a16="http://schemas.microsoft.com/office/drawing/2014/main" val="1324320997"/>
                  </a:ext>
                </a:extLst>
              </a:tr>
              <a:tr h="579042">
                <a:tc>
                  <a:txBody>
                    <a:bodyPr/>
                    <a:lstStyle/>
                    <a:p>
                      <a:r>
                        <a:rPr lang="en-US">
                          <a:effectLst/>
                          <a:latin typeface="Open Sans"/>
                          <a:ea typeface="Open Sans"/>
                          <a:cs typeface="Open Sans"/>
                        </a:rPr>
                        <a:t> Total Assured Not Traveled​</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1,665ind. </a:t>
                      </a:r>
                      <a:endParaRPr lang="en-US">
                        <a:latin typeface="Open Sans"/>
                        <a:ea typeface="Open Sans"/>
                        <a:cs typeface="Open Sans"/>
                      </a:endParaRP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a:effectLst/>
                          <a:latin typeface="Open Sans"/>
                          <a:ea typeface="Open Sans"/>
                          <a:cs typeface="Open Sans"/>
                        </a:rPr>
                        <a:t>3,250 ind.</a:t>
                      </a:r>
                    </a:p>
                  </a:txBody>
                  <a:tcPr marL="0" marR="0" marT="0" marB="0" anchor="b"/>
                </a:tc>
                <a:extLst>
                  <a:ext uri="{0D108BD9-81ED-4DB2-BD59-A6C34878D82A}">
                    <a16:rowId xmlns:a16="http://schemas.microsoft.com/office/drawing/2014/main" val="604114142"/>
                  </a:ext>
                </a:extLst>
              </a:tr>
              <a:tr h="579042">
                <a:tc>
                  <a:txBody>
                    <a:bodyPr/>
                    <a:lstStyle/>
                    <a:p>
                      <a:r>
                        <a:rPr lang="en-US">
                          <a:effectLst/>
                          <a:latin typeface="Open Sans"/>
                          <a:ea typeface="Open Sans"/>
                          <a:cs typeface="Open Sans"/>
                        </a:rPr>
                        <a:t> Ready for Departure​</a:t>
                      </a:r>
                    </a:p>
                  </a:txBody>
                  <a:tcPr marL="0" marR="0" marT="0" marB="0" anchor="ctr"/>
                </a:tc>
                <a:tc>
                  <a:txBody>
                    <a:bodyPr/>
                    <a:lstStyle/>
                    <a:p>
                      <a:pPr algn="ctr"/>
                      <a:endParaRPr lang="en-US">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390 ind. </a:t>
                      </a:r>
                      <a:endParaRPr lang="en-US">
                        <a:latin typeface="Open Sans"/>
                        <a:ea typeface="Open Sans"/>
                        <a:cs typeface="Open Sans"/>
                      </a:endParaRPr>
                    </a:p>
                  </a:txBody>
                  <a:tcPr marL="0" marR="0" marT="0" marB="0" anchor="ctr"/>
                </a:tc>
                <a:tc>
                  <a:txBody>
                    <a:bodyPr/>
                    <a:lstStyle/>
                    <a:p>
                      <a:pPr algn="ctr"/>
                      <a:r>
                        <a:rPr lang="en-US">
                          <a:effectLst/>
                          <a:latin typeface="Open Sans"/>
                          <a:ea typeface="Open Sans"/>
                          <a:cs typeface="Open Sans"/>
                        </a:rPr>
                        <a:t>1,016 ind.</a:t>
                      </a:r>
                    </a:p>
                  </a:txBody>
                  <a:tcPr marL="0" marR="0" marT="0" marB="0" anchor="b"/>
                </a:tc>
                <a:extLst>
                  <a:ext uri="{0D108BD9-81ED-4DB2-BD59-A6C34878D82A}">
                    <a16:rowId xmlns:a16="http://schemas.microsoft.com/office/drawing/2014/main" val="3696243190"/>
                  </a:ext>
                </a:extLst>
              </a:tr>
            </a:tbl>
          </a:graphicData>
        </a:graphic>
      </p:graphicFrame>
    </p:spTree>
    <p:custDataLst>
      <p:tags r:id="rId1"/>
    </p:custDataLst>
    <p:extLst>
      <p:ext uri="{BB962C8B-B14F-4D97-AF65-F5344CB8AC3E}">
        <p14:creationId xmlns:p14="http://schemas.microsoft.com/office/powerpoint/2010/main" val="1903703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spcAft>
                <a:spcPts val="1200"/>
              </a:spcAft>
              <a:buFont typeface="Arial" panose="020B0604020202020204" pitchFamily="34" charset="0"/>
              <a:buChar char="•"/>
            </a:pPr>
            <a:r>
              <a:rPr lang="en-US">
                <a:solidFill>
                  <a:srgbClr val="000000"/>
                </a:solidFill>
                <a:latin typeface="Open Sans" panose="020B0606030504020204" pitchFamily="34" charset="0"/>
                <a:ea typeface="Open Sans" panose="020B0606030504020204" pitchFamily="34" charset="0"/>
                <a:cs typeface="Open Sans" panose="020B0606030504020204" pitchFamily="34" charset="0"/>
              </a:rPr>
              <a:t>With the exception of a few cases, USCCB has placed all of our pre-assigned cases with USCCB affiliates and community partners</a:t>
            </a:r>
          </a:p>
          <a:p>
            <a:pPr marL="285750" indent="-285750">
              <a:spcAft>
                <a:spcPts val="1200"/>
              </a:spcAft>
              <a:buFont typeface="Arial"/>
              <a:buChar char="•"/>
            </a:pPr>
            <a:r>
              <a:rPr lang="en-US">
                <a:solidFill>
                  <a:srgbClr val="000000"/>
                </a:solidFill>
                <a:latin typeface="Open Sans" panose="020B0606030504020204" pitchFamily="34" charset="0"/>
                <a:ea typeface="Open Sans" panose="020B0606030504020204" pitchFamily="34" charset="0"/>
                <a:cs typeface="Open Sans" panose="020B0606030504020204" pitchFamily="34" charset="0"/>
              </a:rPr>
              <a:t>Goal is for affiliates in non-impacted locations to assure all cases by COB tomorrow (Thursday, November 11)</a:t>
            </a:r>
            <a:endParaRPr lang="en-US">
              <a:latin typeface="Open Sans" panose="020B0606030504020204" pitchFamily="34" charset="0"/>
              <a:ea typeface="Open Sans" panose="020B0606030504020204" pitchFamily="34" charset="0"/>
              <a:cs typeface="Open Sans" panose="020B0606030504020204" pitchFamily="34" charset="0"/>
            </a:endParaRPr>
          </a:p>
          <a:p>
            <a:pPr marL="285750" indent="-285750">
              <a:spcAft>
                <a:spcPts val="1200"/>
              </a:spcAft>
              <a:buFont typeface="Arial"/>
              <a:buChar char="•"/>
            </a:pPr>
            <a:r>
              <a:rPr lang="en-US">
                <a:solidFill>
                  <a:srgbClr val="000000"/>
                </a:solidFill>
                <a:latin typeface="Open Sans" panose="020B0606030504020204" pitchFamily="34" charset="0"/>
                <a:ea typeface="Open Sans" panose="020B0606030504020204" pitchFamily="34" charset="0"/>
                <a:cs typeface="Open Sans" panose="020B0606030504020204" pitchFamily="34" charset="0"/>
              </a:rPr>
              <a:t>Goal is for impacted locations to assure all cases by COB Tuesday, November 16. </a:t>
            </a:r>
          </a:p>
          <a:p>
            <a:pPr marL="285750" indent="-285750">
              <a:spcAft>
                <a:spcPts val="1200"/>
              </a:spcAft>
              <a:buFont typeface="Arial"/>
              <a:buChar char="•"/>
            </a:pPr>
            <a:r>
              <a:rPr lang="en-US">
                <a:solidFill>
                  <a:srgbClr val="000000"/>
                </a:solidFill>
                <a:latin typeface="Open Sans" panose="020B0606030504020204" pitchFamily="34" charset="0"/>
                <a:ea typeface="Open Sans" panose="020B0606030504020204" pitchFamily="34" charset="0"/>
                <a:cs typeface="Open Sans" panose="020B0606030504020204" pitchFamily="34" charset="0"/>
              </a:rPr>
              <a:t>Goal of assurances frontloading exercise is to meter arrivals between now and February 15 to enable better planning and preparation.</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lIns="91440" tIns="45720" rIns="91440" bIns="45720" rtlCol="0" anchor="t">
            <a:spAutoFit/>
          </a:bodyPr>
          <a:lstStyle/>
          <a:p>
            <a:r>
              <a:rPr lang="en-US" sz="4400" b="1">
                <a:latin typeface="Open Sans"/>
                <a:ea typeface="Open Sans"/>
                <a:cs typeface="Open Sans"/>
              </a:rPr>
              <a:t>APA Assurance Sprint Update</a:t>
            </a:r>
            <a:endParaRPr lang="en-US" sz="44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378073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fontAlgn="base">
              <a:spcAft>
                <a:spcPts val="1200"/>
              </a:spcAft>
              <a:buFont typeface="Arial"/>
              <a:buChar char="•"/>
            </a:pPr>
            <a:endParaRPr lang="en-US" sz="2000">
              <a:solidFill>
                <a:srgbClr val="000000"/>
              </a:solidFill>
              <a:latin typeface="Open Sans"/>
              <a:ea typeface="Open Sans"/>
              <a:cs typeface="Open Sans"/>
            </a:endParaRPr>
          </a:p>
          <a:p>
            <a:pPr marL="285750" indent="-285750">
              <a:spcAft>
                <a:spcPts val="1200"/>
              </a:spcAft>
              <a:buFont typeface="Arial"/>
              <a:buChar char="•"/>
            </a:pPr>
            <a:endParaRPr lang="en-US" sz="2000">
              <a:solidFill>
                <a:srgbClr val="000000"/>
              </a:solidFill>
              <a:latin typeface="Open Sans"/>
              <a:ea typeface="Open Sans"/>
              <a:cs typeface="Open Sans"/>
            </a:endParaRPr>
          </a:p>
          <a:p>
            <a:pPr marL="285750" indent="-285750">
              <a:spcAft>
                <a:spcPts val="1200"/>
              </a:spcAft>
              <a:buFont typeface="Arial"/>
              <a:buChar char="•"/>
            </a:pPr>
            <a:endParaRPr lang="en-US" sz="2000">
              <a:solidFill>
                <a:srgbClr val="000000"/>
              </a:solidFill>
              <a:latin typeface="Open Sans"/>
              <a:ea typeface="Open Sans"/>
              <a:cs typeface="Open Sans"/>
            </a:endParaRPr>
          </a:p>
          <a:p>
            <a:pPr marL="285750" indent="-285750">
              <a:spcAft>
                <a:spcPts val="1200"/>
              </a:spcAft>
              <a:buFont typeface="Arial"/>
              <a:buChar char="•"/>
            </a:pP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rPr>
              <a:t>To help expand APA capacity, PRM has paused new R&amp;P refugee bookings until January 11, 2021. </a:t>
            </a:r>
            <a:endParaRPr lang="en-US">
              <a:latin typeface="Open Sans" panose="020B0606030504020204" pitchFamily="34" charset="0"/>
              <a:ea typeface="Open Sans" panose="020B0606030504020204" pitchFamily="34" charset="0"/>
              <a:cs typeface="Open Sans" panose="020B0606030504020204" pitchFamily="34" charset="0"/>
            </a:endParaRPr>
          </a:p>
          <a:p>
            <a:pPr marL="285750" indent="-285750">
              <a:spcAft>
                <a:spcPts val="1200"/>
              </a:spcAft>
              <a:buFont typeface="Arial"/>
              <a:buChar char="•"/>
            </a:pP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rPr>
              <a:t>Exceptions to the bookings pause include:</a:t>
            </a:r>
          </a:p>
          <a:p>
            <a:pPr marL="742950" lvl="1" indent="-285750">
              <a:spcAft>
                <a:spcPts val="1200"/>
              </a:spcAft>
              <a:buFont typeface="Arial"/>
              <a:buChar char="•"/>
            </a:pPr>
            <a:r>
              <a:rPr lang="en-US">
                <a:solidFill>
                  <a:srgbClr val="000000"/>
                </a:solidFill>
                <a:latin typeface="Open Sans" panose="020B0606030504020204" pitchFamily="34" charset="0"/>
                <a:ea typeface="Open Sans" panose="020B0606030504020204" pitchFamily="34" charset="0"/>
                <a:cs typeface="Open Sans" panose="020B0606030504020204" pitchFamily="34" charset="0"/>
              </a:rPr>
              <a:t>Follow-to-join (V93/I730s), P3, CAM, and P2 I-130s</a:t>
            </a:r>
            <a:endParaRPr lang="en-US">
              <a:latin typeface="Open Sans" panose="020B0606030504020204" pitchFamily="34" charset="0"/>
              <a:ea typeface="Open Sans" panose="020B0606030504020204" pitchFamily="34" charset="0"/>
              <a:cs typeface="Open Sans" panose="020B0606030504020204" pitchFamily="34" charset="0"/>
            </a:endParaRPr>
          </a:p>
          <a:p>
            <a:pPr marL="742950" lvl="1" indent="-285750">
              <a:spcAft>
                <a:spcPts val="1200"/>
              </a:spcAft>
              <a:buFont typeface="Arial,Sans-Serif"/>
              <a:buChar char="•"/>
            </a:pPr>
            <a:r>
              <a:rPr lang="en-US">
                <a:solidFill>
                  <a:srgbClr val="000000"/>
                </a:solidFill>
                <a:latin typeface="Open Sans" panose="020B0606030504020204" pitchFamily="34" charset="0"/>
                <a:ea typeface="Open Sans" panose="020B0606030504020204" pitchFamily="34" charset="0"/>
                <a:cs typeface="Open Sans" panose="020B0606030504020204" pitchFamily="34" charset="0"/>
              </a:rPr>
              <a:t>SIVs</a:t>
            </a:r>
            <a:endParaRPr lang="en-US">
              <a:latin typeface="Open Sans" panose="020B0606030504020204" pitchFamily="34" charset="0"/>
              <a:ea typeface="Open Sans" panose="020B0606030504020204" pitchFamily="34" charset="0"/>
              <a:cs typeface="Open Sans" panose="020B0606030504020204" pitchFamily="34" charset="0"/>
            </a:endParaRPr>
          </a:p>
          <a:p>
            <a:pPr marL="742950" lvl="1" indent="-285750">
              <a:spcAft>
                <a:spcPts val="1200"/>
              </a:spcAft>
              <a:buFont typeface="Arial,Sans-Serif"/>
              <a:buChar char="•"/>
            </a:pPr>
            <a:r>
              <a:rPr lang="en-US">
                <a:solidFill>
                  <a:srgbClr val="000000"/>
                </a:solidFill>
                <a:latin typeface="Open Sans" panose="020B0606030504020204" pitchFamily="34" charset="0"/>
                <a:ea typeface="Open Sans" panose="020B0606030504020204" pitchFamily="34" charset="0"/>
                <a:cs typeface="Open Sans" panose="020B0606030504020204" pitchFamily="34" charset="0"/>
              </a:rPr>
              <a:t>Urgent/protection/medical cases</a:t>
            </a:r>
            <a:endParaRPr lang="en-US">
              <a:latin typeface="Open Sans" panose="020B0606030504020204" pitchFamily="34" charset="0"/>
              <a:ea typeface="Open Sans" panose="020B0606030504020204" pitchFamily="34" charset="0"/>
              <a:cs typeface="Open Sans" panose="020B0606030504020204" pitchFamily="34" charset="0"/>
            </a:endParaRPr>
          </a:p>
          <a:p>
            <a:pPr marL="342900" indent="-342900">
              <a:spcAft>
                <a:spcPts val="1200"/>
              </a:spcAft>
              <a:buFont typeface="Arial"/>
              <a:buChar char="•"/>
            </a:pP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rPr>
              <a:t>USRAP will observe usual annual holiday travel moratorium for </a:t>
            </a:r>
            <a:r>
              <a:rPr lang="en-US" sz="2000" u="sng">
                <a:solidFill>
                  <a:srgbClr val="000000"/>
                </a:solidFill>
                <a:latin typeface="Open Sans" panose="020B0606030504020204" pitchFamily="34" charset="0"/>
                <a:ea typeface="Open Sans" panose="020B0606030504020204" pitchFamily="34" charset="0"/>
                <a:cs typeface="Open Sans" panose="020B0606030504020204" pitchFamily="34" charset="0"/>
              </a:rPr>
              <a:t>all</a:t>
            </a:r>
            <a:r>
              <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rPr>
              <a:t> refugee cases from December 17th through January 10th.</a:t>
            </a:r>
          </a:p>
          <a:p>
            <a:pPr marL="285750" indent="-285750">
              <a:spcAft>
                <a:spcPts val="1200"/>
              </a:spcAft>
              <a:buFont typeface="Arial"/>
              <a:buChar char="•"/>
            </a:pPr>
            <a:endParaRPr lang="en-US" sz="20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285750" indent="-285750">
              <a:spcAft>
                <a:spcPts val="1200"/>
              </a:spcAft>
              <a:buFont typeface="Arial"/>
              <a:buChar char="•"/>
            </a:pPr>
            <a:endParaRPr lang="en-US" sz="2000">
              <a:solidFill>
                <a:srgbClr val="000000"/>
              </a:solidFill>
              <a:latin typeface="Open Sans"/>
              <a:ea typeface="Open Sans"/>
              <a:cs typeface="Open Sans"/>
            </a:endParaRPr>
          </a:p>
          <a:p>
            <a:pPr marL="285750" indent="-285750">
              <a:spcAft>
                <a:spcPts val="1200"/>
              </a:spcAft>
              <a:buFont typeface="Arial"/>
              <a:buChar char="•"/>
            </a:pPr>
            <a:endParaRPr lang="en-US">
              <a:cs typeface="Calibri" panose="020F0502020204030204"/>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lIns="91440" tIns="45720" rIns="91440" bIns="45720" rtlCol="0" anchor="t">
            <a:spAutoFit/>
          </a:bodyPr>
          <a:lstStyle/>
          <a:p>
            <a:r>
              <a:rPr lang="en-US" sz="4400" b="1">
                <a:latin typeface="Open Sans"/>
                <a:ea typeface="Open Sans"/>
                <a:cs typeface="Open Sans"/>
              </a:rPr>
              <a:t>Refugee Travel Update</a:t>
            </a:r>
            <a:endParaRPr lang="en-US" sz="44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77323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b="1" i="0">
                <a:solidFill>
                  <a:srgbClr val="000000"/>
                </a:solidFill>
                <a:effectLst/>
                <a:latin typeface="Open Sans"/>
                <a:ea typeface="Open Sans"/>
                <a:cs typeface="Open Sans"/>
              </a:rPr>
              <a:t>APA and PC Awards</a:t>
            </a:r>
          </a:p>
          <a:p>
            <a:pPr algn="l" rtl="0" fontAlgn="base"/>
            <a:r>
              <a:rPr lang="en-US" b="0" i="0">
                <a:solidFill>
                  <a:srgbClr val="000000"/>
                </a:solidFill>
                <a:effectLst/>
                <a:latin typeface="Open Sans"/>
                <a:ea typeface="Open Sans"/>
                <a:cs typeface="Open Sans"/>
              </a:rPr>
              <a:t>USCCB continues to hear from PRM and ORR that we should be receiving our APA and PC Supplemental awards imminently. </a:t>
            </a:r>
          </a:p>
          <a:p>
            <a:pPr algn="l" rtl="0" fontAlgn="base"/>
            <a:endPar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b="1" i="0">
                <a:solidFill>
                  <a:srgbClr val="000000"/>
                </a:solidFill>
                <a:effectLst/>
                <a:latin typeface="Open Sans"/>
                <a:ea typeface="Open Sans"/>
                <a:cs typeface="Open Sans"/>
              </a:rPr>
              <a:t>USCIS Updates</a:t>
            </a:r>
          </a:p>
          <a:p>
            <a:pPr fontAlgn="base"/>
            <a:r>
              <a:rPr lang="en-US" b="0" i="0">
                <a:solidFill>
                  <a:srgbClr val="000000"/>
                </a:solidFill>
                <a:effectLst/>
                <a:latin typeface="Open Sans"/>
                <a:ea typeface="Open Sans"/>
                <a:cs typeface="Open Sans"/>
              </a:rPr>
              <a:t>USCIS recently announced fee exemptions and streamlined processing</a:t>
            </a:r>
            <a:r>
              <a:rPr lang="en-US">
                <a:solidFill>
                  <a:srgbClr val="000000"/>
                </a:solidFill>
                <a:latin typeface="Open Sans"/>
                <a:ea typeface="Open Sans"/>
                <a:cs typeface="Open Sans"/>
              </a:rPr>
              <a:t> for Afghan</a:t>
            </a:r>
            <a:r>
              <a:rPr lang="en-US" b="0" i="0">
                <a:solidFill>
                  <a:srgbClr val="000000"/>
                </a:solidFill>
                <a:effectLst/>
                <a:latin typeface="Open Sans"/>
                <a:ea typeface="Open Sans"/>
                <a:cs typeface="Open Sans"/>
              </a:rPr>
              <a:t> Nationals. Information on this will be going out in an APA Update this afternoon. This includes a fee waiver and specific mailboxes for those filing the I-765 (EAD) off of the safe haven and I-485, among others.  </a:t>
            </a:r>
          </a:p>
          <a:p>
            <a:pPr algn="l" rtl="0" fontAlgn="base"/>
            <a:endPar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pic>
        <p:nvPicPr>
          <p:cNvPr id="10" name="Graphic 9" descr="Information">
            <a:extLst>
              <a:ext uri="{FF2B5EF4-FFF2-40B4-BE49-F238E27FC236}">
                <a16:creationId xmlns:a16="http://schemas.microsoft.com/office/drawing/2014/main" id="{610EBC2F-A3EF-481C-8AF0-55A4D2B5D4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60553" y="5551054"/>
            <a:ext cx="1226642" cy="1226642"/>
          </a:xfrm>
          <a:prstGeom prst="rect">
            <a:avLst/>
          </a:prstGeom>
        </p:spPr>
      </p:pic>
    </p:spTree>
    <p:custDataLst>
      <p:tags r:id="rId1"/>
    </p:custDataLst>
    <p:extLst>
      <p:ext uri="{BB962C8B-B14F-4D97-AF65-F5344CB8AC3E}">
        <p14:creationId xmlns:p14="http://schemas.microsoft.com/office/powerpoint/2010/main" val="256158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Documentation Updates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357FE810-C731-40ED-9211-1C3763DD6F9C}"/>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I-94</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CBP One App seems to be working for most offices.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EAD</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IOM reports that they have mailed out 75% of the EAD’s out for those who have arrived at final destination and have started mailing walk-in EADs.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SSN</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All SSN’s should be generated by SSA “by the end of this week”, which should mean that your local office will be able to see them in the system and provide you with a receipt for benefits applications purposes.  </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Local SSA Coordination: Tom Mrosko, Migration and Refugee Services Cleveland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EAD and SSN Swaps</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For now continue to reach out to your PACM to coordinate mailing EADs/SSNs to the correct location. PRM will be issuing revised guidance on this procedure shortly. </a:t>
            </a:r>
          </a:p>
        </p:txBody>
      </p:sp>
    </p:spTree>
    <p:custDataLst>
      <p:tags r:id="rId1"/>
    </p:custDataLst>
    <p:extLst>
      <p:ext uri="{BB962C8B-B14F-4D97-AF65-F5344CB8AC3E}">
        <p14:creationId xmlns:p14="http://schemas.microsoft.com/office/powerpoint/2010/main" val="2664644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9937B5-295E-4C51-98D7-19E9394912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7462" y="1634675"/>
            <a:ext cx="8356168" cy="463903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08EA12D-F701-40A8-9F24-2B9F967D502B}"/>
              </a:ext>
            </a:extLst>
          </p:cNvPr>
          <p:cNvSpPr txBox="1"/>
          <p:nvPr/>
        </p:nvSpPr>
        <p:spPr>
          <a:xfrm>
            <a:off x="633227" y="584287"/>
            <a:ext cx="11084639" cy="769441"/>
          </a:xfrm>
          <a:prstGeom prst="rect">
            <a:avLst/>
          </a:prstGeom>
          <a:noFill/>
        </p:spPr>
        <p:txBody>
          <a:bodyPr wrap="square" lIns="91440" tIns="45720" rIns="91440" bIns="45720" rtlCol="0" anchor="t">
            <a:spAutoFit/>
          </a:bodyPr>
          <a:lstStyle/>
          <a:p>
            <a:pPr algn="ctr"/>
            <a:r>
              <a:rPr lang="en-US" sz="4400" b="1">
                <a:latin typeface="Open Sans"/>
                <a:ea typeface="Open Sans"/>
                <a:cs typeface="Open Sans"/>
              </a:rPr>
              <a:t>Types of Social Security Cards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157493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Walk-In Updates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357FE810-C731-40ED-9211-1C3763DD6F9C}"/>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Walk-In Stats</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Within the USCCB network,</a:t>
            </a:r>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131 cases/291 individuals have been approved for APA benefits.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Updated APA Walk-In Guidance</a:t>
            </a:r>
          </a:p>
          <a:p>
            <a:pPr algn="l" rtl="0" fontAlgn="base"/>
            <a:r>
              <a:rPr lang="en-US" sz="1600" b="0">
                <a:solidFill>
                  <a:srgbClr val="000000"/>
                </a:solidFill>
                <a:latin typeface="Open Sans" panose="020B0606030504020204" pitchFamily="34" charset="0"/>
                <a:ea typeface="Open Sans" panose="020B0606030504020204" pitchFamily="34" charset="0"/>
                <a:cs typeface="Open Sans" panose="020B0606030504020204" pitchFamily="34" charset="0"/>
              </a:rPr>
              <a:t>O</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n Friday (11/5), PRM changed the guidance on the service period for APA walk-ins. Normally, the APA service period begins the date of arrival at the final destination. For walk-in cases, the date of assurance (approval by PRM for walk-in benefits) marks the initiation of APA service provision. It is allowable to begin preparations to serve the case in advance of their approval at the agency’s own financial risk as reimbursement will not be possible if the case is eventually not approved for APA benefits. Walk-ins may be a good fit for the Cash-Based Model, especially if they are able to navigate the community on their own or through the support of others. The updated walk-in guidance (“APA Walk-In Procedures”) can be found on </a:t>
            </a:r>
            <a:r>
              <a:rPr lang="en-US" sz="16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under APA &gt; Program Administration &gt; Operational Guidance &gt; Walk-In. </a:t>
            </a:r>
          </a:p>
        </p:txBody>
      </p:sp>
    </p:spTree>
    <p:custDataLst>
      <p:tags r:id="rId1"/>
    </p:custDataLst>
    <p:extLst>
      <p:ext uri="{BB962C8B-B14F-4D97-AF65-F5344CB8AC3E}">
        <p14:creationId xmlns:p14="http://schemas.microsoft.com/office/powerpoint/2010/main" val="245073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Resources &amp; Training</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7" y="2104953"/>
            <a:ext cx="10949173" cy="4193667"/>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spcAft>
                <a:spcPts val="600"/>
              </a:spcAft>
            </a:pPr>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Future of APA </a:t>
            </a:r>
            <a:r>
              <a:rPr lang="en-US" sz="1600" b="1">
                <a:solidFill>
                  <a:srgbClr val="000000"/>
                </a:solidFill>
                <a:latin typeface="Open Sans" panose="020B0606030504020204" pitchFamily="34" charset="0"/>
                <a:ea typeface="Open Sans" panose="020B0606030504020204" pitchFamily="34" charset="0"/>
                <a:cs typeface="Open Sans" panose="020B0606030504020204" pitchFamily="34" charset="0"/>
              </a:rPr>
              <a:t>Network </a:t>
            </a:r>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Calls </a:t>
            </a: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 - weekly or bi-weekly?</a:t>
            </a:r>
            <a:endPar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spcAft>
                <a:spcPts val="600"/>
              </a:spcAft>
            </a:pPr>
            <a:r>
              <a:rPr lang="en-US" sz="1600" b="1">
                <a:solidFill>
                  <a:srgbClr val="000000"/>
                </a:solidFill>
                <a:latin typeface="Open Sans" panose="020B0606030504020204" pitchFamily="34" charset="0"/>
                <a:ea typeface="Open Sans" panose="020B0606030504020204" pitchFamily="34" charset="0"/>
                <a:cs typeface="Open Sans" panose="020B0606030504020204" pitchFamily="34" charset="0"/>
              </a:rPr>
              <a:t>Webinars</a:t>
            </a:r>
          </a:p>
          <a:p>
            <a:pPr marL="285750" indent="-285750" algn="l" rtl="0" fontAlgn="base">
              <a:spcAft>
                <a:spcPts val="600"/>
              </a:spcAft>
              <a:buFont typeface="Arial" panose="020B0604020202020204" pitchFamily="34" charset="0"/>
              <a:buChar char="•"/>
            </a:pPr>
            <a:r>
              <a:rPr lang="en-US" sz="1600" b="0" i="0">
                <a:solidFill>
                  <a:srgbClr val="232333"/>
                </a:solidFill>
                <a:effectLst/>
                <a:latin typeface="Open Sans" panose="020B0606030504020204" pitchFamily="34" charset="0"/>
                <a:ea typeface="Open Sans" panose="020B0606030504020204" pitchFamily="34" charset="0"/>
                <a:cs typeface="Open Sans" panose="020B0606030504020204" pitchFamily="34" charset="0"/>
              </a:rPr>
              <a:t>Community Sponsorship: Sharing Promising Practices and Lessons Learned</a:t>
            </a:r>
          </a:p>
          <a:p>
            <a:pPr marL="914400" lvl="3" indent="-285750" fontAlgn="base">
              <a:spcAft>
                <a:spcPts val="600"/>
              </a:spcAft>
              <a:buFont typeface="Arial" panose="020B0604020202020204" pitchFamily="34" charset="0"/>
              <a:buChar char="•"/>
            </a:pPr>
            <a:r>
              <a:rPr lang="en-US" sz="1600">
                <a:solidFill>
                  <a:srgbClr val="232333"/>
                </a:solidFill>
                <a:latin typeface="Open Sans" panose="020B0606030504020204" pitchFamily="34" charset="0"/>
                <a:ea typeface="Open Sans" panose="020B0606030504020204" pitchFamily="34" charset="0"/>
                <a:cs typeface="Open Sans" panose="020B0606030504020204" pitchFamily="34" charset="0"/>
              </a:rPr>
              <a:t>Thursday, December 2 @3:00pm ET</a:t>
            </a:r>
          </a:p>
          <a:p>
            <a:pPr marL="914400" lvl="3" indent="-285750" fontAlgn="base">
              <a:spcAft>
                <a:spcPts val="600"/>
              </a:spcAft>
              <a:buFont typeface="Arial" panose="020B0604020202020204" pitchFamily="34" charset="0"/>
              <a:buChar char="•"/>
            </a:pPr>
            <a:r>
              <a:rPr lang="en-US" sz="1600" b="0" i="0">
                <a:solidFill>
                  <a:srgbClr val="232333"/>
                </a:solidFill>
                <a:effectLst/>
                <a:latin typeface="Open Sans" panose="020B0606030504020204" pitchFamily="34" charset="0"/>
                <a:ea typeface="Open Sans" panose="020B0606030504020204" pitchFamily="34" charset="0"/>
                <a:cs typeface="Open Sans" panose="020B0606030504020204" pitchFamily="34" charset="0"/>
                <a:hlinkClick r:id="rId4"/>
              </a:rPr>
              <a:t>Register here</a:t>
            </a:r>
            <a:endParaRPr lang="en-US" sz="1600" b="0" i="0">
              <a:solidFill>
                <a:srgbClr val="232333"/>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lgn="l" rtl="0" fontAlgn="base">
              <a:spcAft>
                <a:spcPts val="600"/>
              </a:spcAft>
              <a:buFont typeface="Arial" panose="020B0604020202020204" pitchFamily="34" charset="0"/>
              <a:buChar char="•"/>
            </a:pPr>
            <a:r>
              <a:rPr lang="en-US" sz="160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Switchboard blogpost: </a:t>
            </a:r>
            <a:r>
              <a:rPr lang="en-US" sz="160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5"/>
              </a:rPr>
              <a:t>Emergency Rental Assistance Programs: Opportunities for Refugees and other ORR-Eligible Clients</a:t>
            </a:r>
            <a:r>
              <a:rPr lang="en-US" sz="160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Hiring Afghan Humanitarian Parolees: What Service Providers and Employers Need to Know </a:t>
            </a:r>
          </a:p>
          <a:p>
            <a:pPr marL="914400" lvl="3" indent="-28575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Wednesday, November 17 @2:30pm ET </a:t>
            </a:r>
          </a:p>
          <a:p>
            <a:pPr marL="914400" lvl="3" indent="-285750" fontAlgn="base">
              <a:spcAft>
                <a:spcPts val="600"/>
              </a:spcAft>
              <a:buFont typeface="Arial" panose="020B0604020202020204" pitchFamily="34" charset="0"/>
              <a:buChar char="•"/>
            </a:pPr>
            <a:r>
              <a:rPr lang="en-US" sz="1600" u="sng">
                <a:solidFill>
                  <a:srgbClr val="0563C1"/>
                </a:solidFill>
                <a:latin typeface="Open Sans" panose="020B0606030504020204" pitchFamily="34" charset="0"/>
                <a:ea typeface="Open Sans" panose="020B0606030504020204" pitchFamily="34" charset="0"/>
                <a:cs typeface="Open Sans" panose="020B0606030504020204" pitchFamily="34" charset="0"/>
                <a:hlinkClick r:id="rId6"/>
              </a:rPr>
              <a:t>Register here</a:t>
            </a:r>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12" name="Graphic 11" descr="Ribbon">
            <a:extLst>
              <a:ext uri="{FF2B5EF4-FFF2-40B4-BE49-F238E27FC236}">
                <a16:creationId xmlns:a16="http://schemas.microsoft.com/office/drawing/2014/main" id="{69EDD737-EE67-48ED-A090-131B43C3E28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64425" y="559380"/>
            <a:ext cx="794348" cy="794348"/>
          </a:xfrm>
          <a:prstGeom prst="rect">
            <a:avLst/>
          </a:prstGeom>
        </p:spPr>
      </p:pic>
      <p:sp>
        <p:nvSpPr>
          <p:cNvPr id="7" name="Rectangle: Rounded Corners 6">
            <a:extLst>
              <a:ext uri="{FF2B5EF4-FFF2-40B4-BE49-F238E27FC236}">
                <a16:creationId xmlns:a16="http://schemas.microsoft.com/office/drawing/2014/main" id="{9314B571-E407-4DE2-A69A-9CA52EBA513D}"/>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Tree>
    <p:custDataLst>
      <p:tags r:id="rId1"/>
    </p:custDataLst>
    <p:extLst>
      <p:ext uri="{BB962C8B-B14F-4D97-AF65-F5344CB8AC3E}">
        <p14:creationId xmlns:p14="http://schemas.microsoft.com/office/powerpoint/2010/main" val="13964800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3A36394116224BA1CAD7ADDAE0555C" ma:contentTypeVersion="4" ma:contentTypeDescription="Create a new document." ma:contentTypeScope="" ma:versionID="2a6961c6a64cba725bf04fe014e5da15">
  <xsd:schema xmlns:xsd="http://www.w3.org/2001/XMLSchema" xmlns:xs="http://www.w3.org/2001/XMLSchema" xmlns:p="http://schemas.microsoft.com/office/2006/metadata/properties" xmlns:ns2="c15234c2-e917-40dc-8b01-1a765184ed00" targetNamespace="http://schemas.microsoft.com/office/2006/metadata/properties" ma:root="true" ma:fieldsID="012793b0c45638241cd1644c3209cbba" ns2:_="">
    <xsd:import namespace="c15234c2-e917-40dc-8b01-1a765184ed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234c2-e917-40dc-8b01-1a765184ed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E55141-7C16-4151-BF91-A63624A998DC}">
  <ds:schemaRefs>
    <ds:schemaRef ds:uri="c15234c2-e917-40dc-8b01-1a765184ed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3AB17A3-6B4C-4EA3-BE42-4AFF908CF017}">
  <ds:schemaRefs>
    <ds:schemaRef ds:uri="http://schemas.microsoft.com/sharepoint/v3/contenttype/forms"/>
  </ds:schemaRefs>
</ds:datastoreItem>
</file>

<file path=customXml/itemProps3.xml><?xml version="1.0" encoding="utf-8"?>
<ds:datastoreItem xmlns:ds="http://schemas.openxmlformats.org/officeDocument/2006/customXml" ds:itemID="{A414A009-F8B2-48C3-AF20-BF859823E618}">
  <ds:schemaRefs>
    <ds:schemaRef ds:uri="c15234c2-e917-40dc-8b01-1a765184ed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2</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Peyton Smith</dc:creator>
  <cp:revision>1</cp:revision>
  <dcterms:created xsi:type="dcterms:W3CDTF">2020-10-22T16:02:30Z</dcterms:created>
  <dcterms:modified xsi:type="dcterms:W3CDTF">2021-11-10T19:02:19Z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0x010100D03A36394116224BA1CAD7ADDAE0555C</vt:lpwstr>
  </property>
  <property fmtid="{D5CDD505-2E9C-101B-9397-08002B2CF9AE}" pid="3" name="ArticulateGUID">
    <vt:lpwstr>3965B84F-211B-4BE7-A058-976FC537865C</vt:lpwstr>
  </property>
  <property fmtid="{D5CDD505-2E9C-101B-9397-08002B2CF9AE}" pid="4" name="ArticulatePath">
    <vt:lpwstr>https://usccb.sharepoint.com/sites/AfghanPlacementandAssistanceAPA/Shared Documents/General/Weekly APA Calls/APA Call October 20</vt:lpwstr>
  </property>
</Properties>
</file>