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4" r:id="rId5"/>
    <p:sldId id="257" r:id="rId6"/>
    <p:sldId id="277" r:id="rId7"/>
    <p:sldId id="278" r:id="rId8"/>
    <p:sldId id="279" r:id="rId9"/>
    <p:sldId id="280" r:id="rId10"/>
    <p:sldId id="263" r:id="rId11"/>
    <p:sldId id="275" r:id="rId12"/>
    <p:sldId id="281" r:id="rId13"/>
    <p:sldId id="282" r:id="rId14"/>
    <p:sldId id="276" r:id="rId15"/>
    <p:sldId id="264"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D44D71-58B9-4911-8FEE-1C81C3F44972}" v="61" dt="2021-09-29T17:38:18.037"/>
    <p1510:client id="{5A4E4821-3492-4FA8-A308-8FD3C19CA38F}" v="227" dt="2021-09-29T17:29:06.515"/>
    <p1510:client id="{60ECFB53-D286-4286-912B-AC40E7D71BF9}" v="18" dt="2021-09-29T17:51:33.176"/>
    <p1510:client id="{6C2376D3-A641-4003-9BF5-F77F970EDC7E}" v="402" dt="2021-09-29T17:40:13.149"/>
    <p1510:client id="{BF2E9D3A-10D2-439B-9B6E-7477E6A7430C}" v="17" dt="2021-09-29T16:30:37.306"/>
    <p1510:client id="{CCD9291E-388F-C879-AB3D-06CD827C86BA}" v="1324" dt="2021-09-29T15:49:16.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344"/>
        <p:guide pos="724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Pollock" userId="S::rpollock@usccb.org::5d79080d-b86f-4241-8f75-89e865fa7d91" providerId="AD" clId="Web-{BF2E9D3A-10D2-439B-9B6E-7477E6A7430C}"/>
    <pc:docChg chg="modSld">
      <pc:chgData name="Rachel Pollock" userId="S::rpollock@usccb.org::5d79080d-b86f-4241-8f75-89e865fa7d91" providerId="AD" clId="Web-{BF2E9D3A-10D2-439B-9B6E-7477E6A7430C}" dt="2021-09-29T16:30:34.024" v="1"/>
      <pc:docMkLst>
        <pc:docMk/>
      </pc:docMkLst>
      <pc:sldChg chg="modSp">
        <pc:chgData name="Rachel Pollock" userId="S::rpollock@usccb.org::5d79080d-b86f-4241-8f75-89e865fa7d91" providerId="AD" clId="Web-{BF2E9D3A-10D2-439B-9B6E-7477E6A7430C}" dt="2021-09-29T16:30:34.024" v="1"/>
        <pc:sldMkLst>
          <pc:docMk/>
          <pc:sldMk cId="3171889033" sldId="277"/>
        </pc:sldMkLst>
        <pc:graphicFrameChg chg="mod modGraphic">
          <ac:chgData name="Rachel Pollock" userId="S::rpollock@usccb.org::5d79080d-b86f-4241-8f75-89e865fa7d91" providerId="AD" clId="Web-{BF2E9D3A-10D2-439B-9B6E-7477E6A7430C}" dt="2021-09-29T16:30:34.024" v="1"/>
          <ac:graphicFrameMkLst>
            <pc:docMk/>
            <pc:sldMk cId="3171889033" sldId="277"/>
            <ac:graphicFrameMk id="5" creationId="{784348F8-6CEE-4BE9-93D4-25C8185DC426}"/>
          </ac:graphicFrameMkLst>
        </pc:graphicFrameChg>
      </pc:sldChg>
    </pc:docChg>
  </pc:docChgLst>
  <pc:docChgLst>
    <pc:chgData name="Peyton Smith" userId="27dab001-170f-4fa8-af7a-dfe0310cd5ac" providerId="ADAL" clId="{1ECDB3EE-4DAE-403D-8568-D907497936BE}"/>
    <pc:docChg chg="undo redo custSel modSld">
      <pc:chgData name="Peyton Smith" userId="27dab001-170f-4fa8-af7a-dfe0310cd5ac" providerId="ADAL" clId="{1ECDB3EE-4DAE-403D-8568-D907497936BE}" dt="2021-09-15T15:08:19.744" v="197" actId="20577"/>
      <pc:docMkLst>
        <pc:docMk/>
      </pc:docMkLst>
      <pc:sldChg chg="modSp mod">
        <pc:chgData name="Peyton Smith" userId="27dab001-170f-4fa8-af7a-dfe0310cd5ac" providerId="ADAL" clId="{1ECDB3EE-4DAE-403D-8568-D907497936BE}" dt="2021-09-15T15:08:19.744" v="197" actId="20577"/>
        <pc:sldMkLst>
          <pc:docMk/>
          <pc:sldMk cId="195410432" sldId="257"/>
        </pc:sldMkLst>
        <pc:spChg chg="mod">
          <ac:chgData name="Peyton Smith" userId="27dab001-170f-4fa8-af7a-dfe0310cd5ac" providerId="ADAL" clId="{1ECDB3EE-4DAE-403D-8568-D907497936BE}" dt="2021-09-15T15:08:19.744" v="197" actId="20577"/>
          <ac:spMkLst>
            <pc:docMk/>
            <pc:sldMk cId="195410432" sldId="257"/>
            <ac:spMk id="8" creationId="{6344CB4F-ACCB-41E2-8BEE-0DA281808FE2}"/>
          </ac:spMkLst>
        </pc:spChg>
      </pc:sldChg>
      <pc:sldChg chg="modSp mod">
        <pc:chgData name="Peyton Smith" userId="27dab001-170f-4fa8-af7a-dfe0310cd5ac" providerId="ADAL" clId="{1ECDB3EE-4DAE-403D-8568-D907497936BE}" dt="2021-09-15T14:57:30.783" v="142" actId="20577"/>
        <pc:sldMkLst>
          <pc:docMk/>
          <pc:sldMk cId="1692135164" sldId="263"/>
        </pc:sldMkLst>
        <pc:spChg chg="mod">
          <ac:chgData name="Peyton Smith" userId="27dab001-170f-4fa8-af7a-dfe0310cd5ac" providerId="ADAL" clId="{1ECDB3EE-4DAE-403D-8568-D907497936BE}" dt="2021-09-15T14:57:30.783" v="142" actId="20577"/>
          <ac:spMkLst>
            <pc:docMk/>
            <pc:sldMk cId="1692135164" sldId="263"/>
            <ac:spMk id="11" creationId="{C89720BA-B21D-4DA2-A2AA-A89F58EBC414}"/>
          </ac:spMkLst>
        </pc:spChg>
      </pc:sldChg>
      <pc:sldChg chg="modSp mod">
        <pc:chgData name="Peyton Smith" userId="27dab001-170f-4fa8-af7a-dfe0310cd5ac" providerId="ADAL" clId="{1ECDB3EE-4DAE-403D-8568-D907497936BE}" dt="2021-09-15T14:55:07.364" v="6" actId="1076"/>
        <pc:sldMkLst>
          <pc:docMk/>
          <pc:sldMk cId="1129946534" sldId="264"/>
        </pc:sldMkLst>
        <pc:spChg chg="mod">
          <ac:chgData name="Peyton Smith" userId="27dab001-170f-4fa8-af7a-dfe0310cd5ac" providerId="ADAL" clId="{1ECDB3EE-4DAE-403D-8568-D907497936BE}" dt="2021-09-15T14:55:07.364" v="6" actId="1076"/>
          <ac:spMkLst>
            <pc:docMk/>
            <pc:sldMk cId="1129946534" sldId="264"/>
            <ac:spMk id="18" creationId="{461B9C03-D2C3-4E33-9082-A97127F55429}"/>
          </ac:spMkLst>
        </pc:spChg>
      </pc:sldChg>
      <pc:sldChg chg="modSp mod">
        <pc:chgData name="Peyton Smith" userId="27dab001-170f-4fa8-af7a-dfe0310cd5ac" providerId="ADAL" clId="{1ECDB3EE-4DAE-403D-8568-D907497936BE}" dt="2021-09-15T15:08:18.653" v="194" actId="404"/>
        <pc:sldMkLst>
          <pc:docMk/>
          <pc:sldMk cId="1396480087" sldId="276"/>
        </pc:sldMkLst>
        <pc:spChg chg="mod">
          <ac:chgData name="Peyton Smith" userId="27dab001-170f-4fa8-af7a-dfe0310cd5ac" providerId="ADAL" clId="{1ECDB3EE-4DAE-403D-8568-D907497936BE}" dt="2021-09-15T15:08:18.653" v="194" actId="404"/>
          <ac:spMkLst>
            <pc:docMk/>
            <pc:sldMk cId="1396480087" sldId="276"/>
            <ac:spMk id="11" creationId="{C89720BA-B21D-4DA2-A2AA-A89F58EBC414}"/>
          </ac:spMkLst>
        </pc:spChg>
      </pc:sldChg>
    </pc:docChg>
  </pc:docChgLst>
  <pc:docChgLst>
    <pc:chgData name="Colleen Tighe" userId="S::ctighe@usccb.org::bac4d7c8-0e64-479e-9d80-c642157ac721" providerId="AD" clId="Web-{D8F4CBC7-C3E5-7DDD-9781-8B3BCCD661F4}"/>
    <pc:docChg chg="modSld">
      <pc:chgData name="Colleen Tighe" userId="S::ctighe@usccb.org::bac4d7c8-0e64-479e-9d80-c642157ac721" providerId="AD" clId="Web-{D8F4CBC7-C3E5-7DDD-9781-8B3BCCD661F4}" dt="2021-09-22T17:06:58.497" v="58" actId="20577"/>
      <pc:docMkLst>
        <pc:docMk/>
      </pc:docMkLst>
      <pc:sldChg chg="modSp">
        <pc:chgData name="Colleen Tighe" userId="S::ctighe@usccb.org::bac4d7c8-0e64-479e-9d80-c642157ac721" providerId="AD" clId="Web-{D8F4CBC7-C3E5-7DDD-9781-8B3BCCD661F4}" dt="2021-09-22T17:06:58.497" v="58" actId="20577"/>
        <pc:sldMkLst>
          <pc:docMk/>
          <pc:sldMk cId="1692135164" sldId="263"/>
        </pc:sldMkLst>
        <pc:spChg chg="mod">
          <ac:chgData name="Colleen Tighe" userId="S::ctighe@usccb.org::bac4d7c8-0e64-479e-9d80-c642157ac721" providerId="AD" clId="Web-{D8F4CBC7-C3E5-7DDD-9781-8B3BCCD661F4}" dt="2021-09-22T17:06:58.497" v="58" actId="20577"/>
          <ac:spMkLst>
            <pc:docMk/>
            <pc:sldMk cId="1692135164" sldId="263"/>
            <ac:spMk id="13" creationId="{D479B1F2-2252-4335-AC9F-5F0FBE09B6B9}"/>
          </ac:spMkLst>
        </pc:spChg>
      </pc:sldChg>
    </pc:docChg>
  </pc:docChgLst>
  <pc:docChgLst>
    <pc:chgData name="Peyton Smith" userId="27dab001-170f-4fa8-af7a-dfe0310cd5ac" providerId="ADAL" clId="{6C2376D3-A641-4003-9BF5-F77F970EDC7E}"/>
    <pc:docChg chg="undo custSel addSld modSld sldOrd">
      <pc:chgData name="Peyton Smith" userId="27dab001-170f-4fa8-af7a-dfe0310cd5ac" providerId="ADAL" clId="{6C2376D3-A641-4003-9BF5-F77F970EDC7E}" dt="2021-09-29T17:40:13.149" v="758" actId="20577"/>
      <pc:docMkLst>
        <pc:docMk/>
      </pc:docMkLst>
      <pc:sldChg chg="modSp mod">
        <pc:chgData name="Peyton Smith" userId="27dab001-170f-4fa8-af7a-dfe0310cd5ac" providerId="ADAL" clId="{6C2376D3-A641-4003-9BF5-F77F970EDC7E}" dt="2021-09-29T16:43:06.102" v="549" actId="20577"/>
        <pc:sldMkLst>
          <pc:docMk/>
          <pc:sldMk cId="195410432" sldId="257"/>
        </pc:sldMkLst>
        <pc:spChg chg="mod">
          <ac:chgData name="Peyton Smith" userId="27dab001-170f-4fa8-af7a-dfe0310cd5ac" providerId="ADAL" clId="{6C2376D3-A641-4003-9BF5-F77F970EDC7E}" dt="2021-09-29T16:43:06.102" v="549" actId="20577"/>
          <ac:spMkLst>
            <pc:docMk/>
            <pc:sldMk cId="195410432" sldId="257"/>
            <ac:spMk id="12" creationId="{D88111FA-4793-4495-B1D3-F612CC99A2FF}"/>
          </ac:spMkLst>
        </pc:spChg>
      </pc:sldChg>
      <pc:sldChg chg="modSp mod ord">
        <pc:chgData name="Peyton Smith" userId="27dab001-170f-4fa8-af7a-dfe0310cd5ac" providerId="ADAL" clId="{6C2376D3-A641-4003-9BF5-F77F970EDC7E}" dt="2021-09-29T16:37:43.971" v="447" actId="948"/>
        <pc:sldMkLst>
          <pc:docMk/>
          <pc:sldMk cId="1692135164" sldId="263"/>
        </pc:sldMkLst>
        <pc:spChg chg="mod">
          <ac:chgData name="Peyton Smith" userId="27dab001-170f-4fa8-af7a-dfe0310cd5ac" providerId="ADAL" clId="{6C2376D3-A641-4003-9BF5-F77F970EDC7E}" dt="2021-09-29T16:37:43.971" v="447" actId="948"/>
          <ac:spMkLst>
            <pc:docMk/>
            <pc:sldMk cId="1692135164" sldId="263"/>
            <ac:spMk id="13" creationId="{D479B1F2-2252-4335-AC9F-5F0FBE09B6B9}"/>
          </ac:spMkLst>
        </pc:spChg>
      </pc:sldChg>
      <pc:sldChg chg="delSp modSp mod">
        <pc:chgData name="Peyton Smith" userId="27dab001-170f-4fa8-af7a-dfe0310cd5ac" providerId="ADAL" clId="{6C2376D3-A641-4003-9BF5-F77F970EDC7E}" dt="2021-09-29T17:40:13.149" v="758" actId="20577"/>
        <pc:sldMkLst>
          <pc:docMk/>
          <pc:sldMk cId="1129946534" sldId="264"/>
        </pc:sldMkLst>
        <pc:spChg chg="mod">
          <ac:chgData name="Peyton Smith" userId="27dab001-170f-4fa8-af7a-dfe0310cd5ac" providerId="ADAL" clId="{6C2376D3-A641-4003-9BF5-F77F970EDC7E}" dt="2021-09-29T17:40:13.149" v="758" actId="20577"/>
          <ac:spMkLst>
            <pc:docMk/>
            <pc:sldMk cId="1129946534" sldId="264"/>
            <ac:spMk id="8" creationId="{9BC0CBBF-F70A-407D-A79A-325D0A29C34D}"/>
          </ac:spMkLst>
        </pc:spChg>
        <pc:spChg chg="mod">
          <ac:chgData name="Peyton Smith" userId="27dab001-170f-4fa8-af7a-dfe0310cd5ac" providerId="ADAL" clId="{6C2376D3-A641-4003-9BF5-F77F970EDC7E}" dt="2021-09-29T16:31:56.708" v="405" actId="20577"/>
          <ac:spMkLst>
            <pc:docMk/>
            <pc:sldMk cId="1129946534" sldId="264"/>
            <ac:spMk id="11" creationId="{03923784-4BFC-4183-9534-D18E5ACFE42D}"/>
          </ac:spMkLst>
        </pc:spChg>
        <pc:spChg chg="del mod">
          <ac:chgData name="Peyton Smith" userId="27dab001-170f-4fa8-af7a-dfe0310cd5ac" providerId="ADAL" clId="{6C2376D3-A641-4003-9BF5-F77F970EDC7E}" dt="2021-09-29T17:39:41.829" v="730"/>
          <ac:spMkLst>
            <pc:docMk/>
            <pc:sldMk cId="1129946534" sldId="264"/>
            <ac:spMk id="18" creationId="{461B9C03-D2C3-4E33-9082-A97127F55429}"/>
          </ac:spMkLst>
        </pc:spChg>
      </pc:sldChg>
      <pc:sldChg chg="modSp mod">
        <pc:chgData name="Peyton Smith" userId="27dab001-170f-4fa8-af7a-dfe0310cd5ac" providerId="ADAL" clId="{6C2376D3-A641-4003-9BF5-F77F970EDC7E}" dt="2021-09-29T16:25:50.309" v="1" actId="20577"/>
        <pc:sldMkLst>
          <pc:docMk/>
          <pc:sldMk cId="3658158777" sldId="274"/>
        </pc:sldMkLst>
        <pc:spChg chg="mod">
          <ac:chgData name="Peyton Smith" userId="27dab001-170f-4fa8-af7a-dfe0310cd5ac" providerId="ADAL" clId="{6C2376D3-A641-4003-9BF5-F77F970EDC7E}" dt="2021-09-29T16:25:50.309" v="1" actId="20577"/>
          <ac:spMkLst>
            <pc:docMk/>
            <pc:sldMk cId="3658158777" sldId="274"/>
            <ac:spMk id="22" creationId="{A7555D81-23FD-4E28-A0E6-E2C93A847D0D}"/>
          </ac:spMkLst>
        </pc:spChg>
      </pc:sldChg>
      <pc:sldChg chg="modSp mod">
        <pc:chgData name="Peyton Smith" userId="27dab001-170f-4fa8-af7a-dfe0310cd5ac" providerId="ADAL" clId="{6C2376D3-A641-4003-9BF5-F77F970EDC7E}" dt="2021-09-29T16:39:54.194" v="512" actId="15"/>
        <pc:sldMkLst>
          <pc:docMk/>
          <pc:sldMk cId="3785008760" sldId="275"/>
        </pc:sldMkLst>
        <pc:spChg chg="mod">
          <ac:chgData name="Peyton Smith" userId="27dab001-170f-4fa8-af7a-dfe0310cd5ac" providerId="ADAL" clId="{6C2376D3-A641-4003-9BF5-F77F970EDC7E}" dt="2021-09-29T16:39:54.194" v="512" actId="15"/>
          <ac:spMkLst>
            <pc:docMk/>
            <pc:sldMk cId="3785008760" sldId="275"/>
            <ac:spMk id="7" creationId="{E328FAFA-2A49-439E-A410-091591BE2634}"/>
          </ac:spMkLst>
        </pc:spChg>
        <pc:picChg chg="mod">
          <ac:chgData name="Peyton Smith" userId="27dab001-170f-4fa8-af7a-dfe0310cd5ac" providerId="ADAL" clId="{6C2376D3-A641-4003-9BF5-F77F970EDC7E}" dt="2021-09-29T16:38:09.591" v="448" actId="1076"/>
          <ac:picMkLst>
            <pc:docMk/>
            <pc:sldMk cId="3785008760" sldId="275"/>
            <ac:picMk id="20" creationId="{7FCF9BB2-F009-471F-B745-4D1A9B5B966E}"/>
          </ac:picMkLst>
        </pc:picChg>
      </pc:sldChg>
      <pc:sldChg chg="delSp modSp mod">
        <pc:chgData name="Peyton Smith" userId="27dab001-170f-4fa8-af7a-dfe0310cd5ac" providerId="ADAL" clId="{6C2376D3-A641-4003-9BF5-F77F970EDC7E}" dt="2021-09-29T16:31:17.359" v="367" actId="948"/>
        <pc:sldMkLst>
          <pc:docMk/>
          <pc:sldMk cId="1396480087" sldId="276"/>
        </pc:sldMkLst>
        <pc:spChg chg="mod">
          <ac:chgData name="Peyton Smith" userId="27dab001-170f-4fa8-af7a-dfe0310cd5ac" providerId="ADAL" clId="{6C2376D3-A641-4003-9BF5-F77F970EDC7E}" dt="2021-09-29T16:31:17.359" v="367" actId="948"/>
          <ac:spMkLst>
            <pc:docMk/>
            <pc:sldMk cId="1396480087" sldId="276"/>
            <ac:spMk id="11" creationId="{C89720BA-B21D-4DA2-A2AA-A89F58EBC414}"/>
          </ac:spMkLst>
        </pc:spChg>
        <pc:spChg chg="del mod">
          <ac:chgData name="Peyton Smith" userId="27dab001-170f-4fa8-af7a-dfe0310cd5ac" providerId="ADAL" clId="{6C2376D3-A641-4003-9BF5-F77F970EDC7E}" dt="2021-09-29T16:30:02.597" v="354" actId="478"/>
          <ac:spMkLst>
            <pc:docMk/>
            <pc:sldMk cId="1396480087" sldId="276"/>
            <ac:spMk id="56" creationId="{5C6ABBEC-AAF7-4378-9660-7653FC39C2B6}"/>
          </ac:spMkLst>
        </pc:spChg>
      </pc:sldChg>
      <pc:sldChg chg="modSp add mod ord">
        <pc:chgData name="Peyton Smith" userId="27dab001-170f-4fa8-af7a-dfe0310cd5ac" providerId="ADAL" clId="{6C2376D3-A641-4003-9BF5-F77F970EDC7E}" dt="2021-09-29T16:37:33.008" v="444" actId="15"/>
        <pc:sldMkLst>
          <pc:docMk/>
          <pc:sldMk cId="2508328861" sldId="280"/>
        </pc:sldMkLst>
        <pc:spChg chg="mod">
          <ac:chgData name="Peyton Smith" userId="27dab001-170f-4fa8-af7a-dfe0310cd5ac" providerId="ADAL" clId="{6C2376D3-A641-4003-9BF5-F77F970EDC7E}" dt="2021-09-29T16:37:33.008" v="444" actId="15"/>
          <ac:spMkLst>
            <pc:docMk/>
            <pc:sldMk cId="2508328861" sldId="280"/>
            <ac:spMk id="13" creationId="{D479B1F2-2252-4335-AC9F-5F0FBE09B6B9}"/>
          </ac:spMkLst>
        </pc:spChg>
      </pc:sldChg>
      <pc:sldChg chg="modSp add mod">
        <pc:chgData name="Peyton Smith" userId="27dab001-170f-4fa8-af7a-dfe0310cd5ac" providerId="ADAL" clId="{6C2376D3-A641-4003-9BF5-F77F970EDC7E}" dt="2021-09-29T16:41:04.076" v="538" actId="12"/>
        <pc:sldMkLst>
          <pc:docMk/>
          <pc:sldMk cId="1055856648" sldId="281"/>
        </pc:sldMkLst>
        <pc:spChg chg="mod">
          <ac:chgData name="Peyton Smith" userId="27dab001-170f-4fa8-af7a-dfe0310cd5ac" providerId="ADAL" clId="{6C2376D3-A641-4003-9BF5-F77F970EDC7E}" dt="2021-09-29T16:41:04.076" v="538" actId="12"/>
          <ac:spMkLst>
            <pc:docMk/>
            <pc:sldMk cId="1055856648" sldId="281"/>
            <ac:spMk id="7" creationId="{E328FAFA-2A49-439E-A410-091591BE2634}"/>
          </ac:spMkLst>
        </pc:spChg>
      </pc:sldChg>
      <pc:sldChg chg="modSp add mod">
        <pc:chgData name="Peyton Smith" userId="27dab001-170f-4fa8-af7a-dfe0310cd5ac" providerId="ADAL" clId="{6C2376D3-A641-4003-9BF5-F77F970EDC7E}" dt="2021-09-29T17:25:53.142" v="564" actId="948"/>
        <pc:sldMkLst>
          <pc:docMk/>
          <pc:sldMk cId="2673202752" sldId="282"/>
        </pc:sldMkLst>
        <pc:spChg chg="mod">
          <ac:chgData name="Peyton Smith" userId="27dab001-170f-4fa8-af7a-dfe0310cd5ac" providerId="ADAL" clId="{6C2376D3-A641-4003-9BF5-F77F970EDC7E}" dt="2021-09-29T17:25:53.142" v="564" actId="948"/>
          <ac:spMkLst>
            <pc:docMk/>
            <pc:sldMk cId="2673202752" sldId="282"/>
            <ac:spMk id="7" creationId="{E328FAFA-2A49-439E-A410-091591BE2634}"/>
          </ac:spMkLst>
        </pc:spChg>
        <pc:spChg chg="mod">
          <ac:chgData name="Peyton Smith" userId="27dab001-170f-4fa8-af7a-dfe0310cd5ac" providerId="ADAL" clId="{6C2376D3-A641-4003-9BF5-F77F970EDC7E}" dt="2021-09-29T16:40:20.745" v="523" actId="20577"/>
          <ac:spMkLst>
            <pc:docMk/>
            <pc:sldMk cId="2673202752" sldId="282"/>
            <ac:spMk id="9" creationId="{1A74A54E-DA79-4E10-9EA5-A4839EF12BF1}"/>
          </ac:spMkLst>
        </pc:spChg>
      </pc:sldChg>
    </pc:docChg>
  </pc:docChgLst>
  <pc:docChgLst>
    <pc:chgData name="Peyton Smith" userId="27dab001-170f-4fa8-af7a-dfe0310cd5ac" providerId="ADAL" clId="{D46D7092-3CF6-4331-BB62-70BC8D7D2986}"/>
    <pc:docChg chg="undo redo custSel modSld">
      <pc:chgData name="Peyton Smith" userId="27dab001-170f-4fa8-af7a-dfe0310cd5ac" providerId="ADAL" clId="{D46D7092-3CF6-4331-BB62-70BC8D7D2986}" dt="2021-09-22T16:38:35.372" v="1230" actId="1076"/>
      <pc:docMkLst>
        <pc:docMk/>
      </pc:docMkLst>
      <pc:sldChg chg="modSp mod">
        <pc:chgData name="Peyton Smith" userId="27dab001-170f-4fa8-af7a-dfe0310cd5ac" providerId="ADAL" clId="{D46D7092-3CF6-4331-BB62-70BC8D7D2986}" dt="2021-09-22T14:48:07.157" v="939" actId="20577"/>
        <pc:sldMkLst>
          <pc:docMk/>
          <pc:sldMk cId="195410432" sldId="257"/>
        </pc:sldMkLst>
        <pc:spChg chg="mod">
          <ac:chgData name="Peyton Smith" userId="27dab001-170f-4fa8-af7a-dfe0310cd5ac" providerId="ADAL" clId="{D46D7092-3CF6-4331-BB62-70BC8D7D2986}" dt="2021-09-22T14:48:07.157" v="939" actId="20577"/>
          <ac:spMkLst>
            <pc:docMk/>
            <pc:sldMk cId="195410432" sldId="257"/>
            <ac:spMk id="12" creationId="{D88111FA-4793-4495-B1D3-F612CC99A2FF}"/>
          </ac:spMkLst>
        </pc:spChg>
      </pc:sldChg>
      <pc:sldChg chg="addSp delSp modSp mod">
        <pc:chgData name="Peyton Smith" userId="27dab001-170f-4fa8-af7a-dfe0310cd5ac" providerId="ADAL" clId="{D46D7092-3CF6-4331-BB62-70BC8D7D2986}" dt="2021-09-22T16:36:25.800" v="1098" actId="404"/>
        <pc:sldMkLst>
          <pc:docMk/>
          <pc:sldMk cId="1692135164" sldId="263"/>
        </pc:sldMkLst>
        <pc:spChg chg="del">
          <ac:chgData name="Peyton Smith" userId="27dab001-170f-4fa8-af7a-dfe0310cd5ac" providerId="ADAL" clId="{D46D7092-3CF6-4331-BB62-70BC8D7D2986}" dt="2021-09-22T14:22:01.158" v="544" actId="478"/>
          <ac:spMkLst>
            <pc:docMk/>
            <pc:sldMk cId="1692135164" sldId="263"/>
            <ac:spMk id="2" creationId="{F2A68DDA-51E2-4BD9-A822-E7C1DFE1BAC1}"/>
          </ac:spMkLst>
        </pc:spChg>
        <pc:spChg chg="del">
          <ac:chgData name="Peyton Smith" userId="27dab001-170f-4fa8-af7a-dfe0310cd5ac" providerId="ADAL" clId="{D46D7092-3CF6-4331-BB62-70BC8D7D2986}" dt="2021-09-22T14:22:08.470" v="561" actId="478"/>
          <ac:spMkLst>
            <pc:docMk/>
            <pc:sldMk cId="1692135164" sldId="263"/>
            <ac:spMk id="6" creationId="{D050446B-A743-4C20-9E9C-5E82EB263774}"/>
          </ac:spMkLst>
        </pc:spChg>
        <pc:spChg chg="add mod">
          <ac:chgData name="Peyton Smith" userId="27dab001-170f-4fa8-af7a-dfe0310cd5ac" providerId="ADAL" clId="{D46D7092-3CF6-4331-BB62-70BC8D7D2986}" dt="2021-09-22T14:22:04.833" v="560" actId="20577"/>
          <ac:spMkLst>
            <pc:docMk/>
            <pc:sldMk cId="1692135164" sldId="263"/>
            <ac:spMk id="9" creationId="{D4B47AB4-CB24-4DB1-8DA7-63EE9899B046}"/>
          </ac:spMkLst>
        </pc:spChg>
        <pc:spChg chg="del">
          <ac:chgData name="Peyton Smith" userId="27dab001-170f-4fa8-af7a-dfe0310cd5ac" providerId="ADAL" clId="{D46D7092-3CF6-4331-BB62-70BC8D7D2986}" dt="2021-09-22T14:22:14.046" v="563" actId="478"/>
          <ac:spMkLst>
            <pc:docMk/>
            <pc:sldMk cId="1692135164" sldId="263"/>
            <ac:spMk id="10" creationId="{1B474D73-94F3-4C13-B6B4-BFD5BEDB9FA1}"/>
          </ac:spMkLst>
        </pc:spChg>
        <pc:spChg chg="del mod">
          <ac:chgData name="Peyton Smith" userId="27dab001-170f-4fa8-af7a-dfe0310cd5ac" providerId="ADAL" clId="{D46D7092-3CF6-4331-BB62-70BC8D7D2986}" dt="2021-09-22T16:36:18.564" v="1096"/>
          <ac:spMkLst>
            <pc:docMk/>
            <pc:sldMk cId="1692135164" sldId="263"/>
            <ac:spMk id="11" creationId="{C89720BA-B21D-4DA2-A2AA-A89F58EBC414}"/>
          </ac:spMkLst>
        </pc:spChg>
        <pc:spChg chg="add mod">
          <ac:chgData name="Peyton Smith" userId="27dab001-170f-4fa8-af7a-dfe0310cd5ac" providerId="ADAL" clId="{D46D7092-3CF6-4331-BB62-70BC8D7D2986}" dt="2021-09-22T14:49:07.519" v="942" actId="1076"/>
          <ac:spMkLst>
            <pc:docMk/>
            <pc:sldMk cId="1692135164" sldId="263"/>
            <ac:spMk id="12" creationId="{F8383345-4C98-4516-A875-69C870F67D8C}"/>
          </ac:spMkLst>
        </pc:spChg>
        <pc:spChg chg="add mod ord">
          <ac:chgData name="Peyton Smith" userId="27dab001-170f-4fa8-af7a-dfe0310cd5ac" providerId="ADAL" clId="{D46D7092-3CF6-4331-BB62-70BC8D7D2986}" dt="2021-09-22T16:36:25.800" v="1098" actId="404"/>
          <ac:spMkLst>
            <pc:docMk/>
            <pc:sldMk cId="1692135164" sldId="263"/>
            <ac:spMk id="13" creationId="{D479B1F2-2252-4335-AC9F-5F0FBE09B6B9}"/>
          </ac:spMkLst>
        </pc:spChg>
        <pc:picChg chg="del mod">
          <ac:chgData name="Peyton Smith" userId="27dab001-170f-4fa8-af7a-dfe0310cd5ac" providerId="ADAL" clId="{D46D7092-3CF6-4331-BB62-70BC8D7D2986}" dt="2021-09-22T16:36:17.844" v="1094" actId="478"/>
          <ac:picMkLst>
            <pc:docMk/>
            <pc:sldMk cId="1692135164" sldId="263"/>
            <ac:picMk id="47" creationId="{29E4E4CA-F4A8-4238-BB1C-2D412734B4FF}"/>
          </ac:picMkLst>
        </pc:picChg>
        <pc:picChg chg="del mod">
          <ac:chgData name="Peyton Smith" userId="27dab001-170f-4fa8-af7a-dfe0310cd5ac" providerId="ADAL" clId="{D46D7092-3CF6-4331-BB62-70BC8D7D2986}" dt="2021-09-22T16:36:17.844" v="1094" actId="478"/>
          <ac:picMkLst>
            <pc:docMk/>
            <pc:sldMk cId="1692135164" sldId="263"/>
            <ac:picMk id="48" creationId="{9C5825FC-8AD7-4C18-B6C7-5B05DA82DE5D}"/>
          </ac:picMkLst>
        </pc:picChg>
      </pc:sldChg>
      <pc:sldChg chg="addSp delSp modSp mod">
        <pc:chgData name="Peyton Smith" userId="27dab001-170f-4fa8-af7a-dfe0310cd5ac" providerId="ADAL" clId="{D46D7092-3CF6-4331-BB62-70BC8D7D2986}" dt="2021-09-22T15:14:49.315" v="1084" actId="1076"/>
        <pc:sldMkLst>
          <pc:docMk/>
          <pc:sldMk cId="1129946534" sldId="264"/>
        </pc:sldMkLst>
        <pc:spChg chg="add del">
          <ac:chgData name="Peyton Smith" userId="27dab001-170f-4fa8-af7a-dfe0310cd5ac" providerId="ADAL" clId="{D46D7092-3CF6-4331-BB62-70BC8D7D2986}" dt="2021-09-22T14:23:07.069" v="608" actId="478"/>
          <ac:spMkLst>
            <pc:docMk/>
            <pc:sldMk cId="1129946534" sldId="264"/>
            <ac:spMk id="2" creationId="{F2A68DDA-51E2-4BD9-A822-E7C1DFE1BAC1}"/>
          </ac:spMkLst>
        </pc:spChg>
        <pc:spChg chg="del">
          <ac:chgData name="Peyton Smith" userId="27dab001-170f-4fa8-af7a-dfe0310cd5ac" providerId="ADAL" clId="{D46D7092-3CF6-4331-BB62-70BC8D7D2986}" dt="2021-09-22T14:22:49.125" v="578" actId="478"/>
          <ac:spMkLst>
            <pc:docMk/>
            <pc:sldMk cId="1129946534" sldId="264"/>
            <ac:spMk id="6" creationId="{D050446B-A743-4C20-9E9C-5E82EB263774}"/>
          </ac:spMkLst>
        </pc:spChg>
        <pc:spChg chg="add del mod">
          <ac:chgData name="Peyton Smith" userId="27dab001-170f-4fa8-af7a-dfe0310cd5ac" providerId="ADAL" clId="{D46D7092-3CF6-4331-BB62-70BC8D7D2986}" dt="2021-09-22T14:22:38.897" v="573"/>
          <ac:spMkLst>
            <pc:docMk/>
            <pc:sldMk cId="1129946534" sldId="264"/>
            <ac:spMk id="7" creationId="{F46B7E71-02AF-413A-AA7B-B6F5200B8351}"/>
          </ac:spMkLst>
        </pc:spChg>
        <pc:spChg chg="add mod ord">
          <ac:chgData name="Peyton Smith" userId="27dab001-170f-4fa8-af7a-dfe0310cd5ac" providerId="ADAL" clId="{D46D7092-3CF6-4331-BB62-70BC8D7D2986}" dt="2021-09-22T15:14:49.315" v="1084" actId="1076"/>
          <ac:spMkLst>
            <pc:docMk/>
            <pc:sldMk cId="1129946534" sldId="264"/>
            <ac:spMk id="8" creationId="{9BC0CBBF-F70A-407D-A79A-325D0A29C34D}"/>
          </ac:spMkLst>
        </pc:spChg>
        <pc:spChg chg="add mod">
          <ac:chgData name="Peyton Smith" userId="27dab001-170f-4fa8-af7a-dfe0310cd5ac" providerId="ADAL" clId="{D46D7092-3CF6-4331-BB62-70BC8D7D2986}" dt="2021-09-22T14:22:49.588" v="579"/>
          <ac:spMkLst>
            <pc:docMk/>
            <pc:sldMk cId="1129946534" sldId="264"/>
            <ac:spMk id="9" creationId="{FD518107-2A04-4781-8FE4-4F242B210271}"/>
          </ac:spMkLst>
        </pc:spChg>
        <pc:spChg chg="del">
          <ac:chgData name="Peyton Smith" userId="27dab001-170f-4fa8-af7a-dfe0310cd5ac" providerId="ADAL" clId="{D46D7092-3CF6-4331-BB62-70BC8D7D2986}" dt="2021-09-22T14:22:41.054" v="575" actId="478"/>
          <ac:spMkLst>
            <pc:docMk/>
            <pc:sldMk cId="1129946534" sldId="264"/>
            <ac:spMk id="10" creationId="{1B474D73-94F3-4C13-B6B4-BFD5BEDB9FA1}"/>
          </ac:spMkLst>
        </pc:spChg>
        <pc:spChg chg="add del mod">
          <ac:chgData name="Peyton Smith" userId="27dab001-170f-4fa8-af7a-dfe0310cd5ac" providerId="ADAL" clId="{D46D7092-3CF6-4331-BB62-70BC8D7D2986}" dt="2021-09-22T14:47:45.841" v="914" actId="20577"/>
          <ac:spMkLst>
            <pc:docMk/>
            <pc:sldMk cId="1129946534" sldId="264"/>
            <ac:spMk id="11" creationId="{03923784-4BFC-4183-9534-D18E5ACFE42D}"/>
          </ac:spMkLst>
        </pc:spChg>
        <pc:spChg chg="mod">
          <ac:chgData name="Peyton Smith" userId="27dab001-170f-4fa8-af7a-dfe0310cd5ac" providerId="ADAL" clId="{D46D7092-3CF6-4331-BB62-70BC8D7D2986}" dt="2021-09-22T15:14:46.247" v="1082" actId="948"/>
          <ac:spMkLst>
            <pc:docMk/>
            <pc:sldMk cId="1129946534" sldId="264"/>
            <ac:spMk id="18" creationId="{461B9C03-D2C3-4E33-9082-A97127F55429}"/>
          </ac:spMkLst>
        </pc:spChg>
      </pc:sldChg>
      <pc:sldChg chg="modSp mod">
        <pc:chgData name="Peyton Smith" userId="27dab001-170f-4fa8-af7a-dfe0310cd5ac" providerId="ADAL" clId="{D46D7092-3CF6-4331-BB62-70BC8D7D2986}" dt="2021-09-22T13:55:34.504" v="3" actId="20577"/>
        <pc:sldMkLst>
          <pc:docMk/>
          <pc:sldMk cId="3658158777" sldId="274"/>
        </pc:sldMkLst>
        <pc:spChg chg="mod">
          <ac:chgData name="Peyton Smith" userId="27dab001-170f-4fa8-af7a-dfe0310cd5ac" providerId="ADAL" clId="{D46D7092-3CF6-4331-BB62-70BC8D7D2986}" dt="2021-09-22T13:55:34.504" v="3" actId="20577"/>
          <ac:spMkLst>
            <pc:docMk/>
            <pc:sldMk cId="3658158777" sldId="274"/>
            <ac:spMk id="22" creationId="{A7555D81-23FD-4E28-A0E6-E2C93A847D0D}"/>
          </ac:spMkLst>
        </pc:spChg>
      </pc:sldChg>
      <pc:sldChg chg="addSp delSp modSp mod">
        <pc:chgData name="Peyton Smith" userId="27dab001-170f-4fa8-af7a-dfe0310cd5ac" providerId="ADAL" clId="{D46D7092-3CF6-4331-BB62-70BC8D7D2986}" dt="2021-09-22T16:37:45.145" v="1114" actId="207"/>
        <pc:sldMkLst>
          <pc:docMk/>
          <pc:sldMk cId="3785008760" sldId="275"/>
        </pc:sldMkLst>
        <pc:spChg chg="del">
          <ac:chgData name="Peyton Smith" userId="27dab001-170f-4fa8-af7a-dfe0310cd5ac" providerId="ADAL" clId="{D46D7092-3CF6-4331-BB62-70BC8D7D2986}" dt="2021-09-22T14:21:36.651" v="513" actId="478"/>
          <ac:spMkLst>
            <pc:docMk/>
            <pc:sldMk cId="3785008760" sldId="275"/>
            <ac:spMk id="2" creationId="{F2A68DDA-51E2-4BD9-A822-E7C1DFE1BAC1}"/>
          </ac:spMkLst>
        </pc:spChg>
        <pc:spChg chg="del">
          <ac:chgData name="Peyton Smith" userId="27dab001-170f-4fa8-af7a-dfe0310cd5ac" providerId="ADAL" clId="{D46D7092-3CF6-4331-BB62-70BC8D7D2986}" dt="2021-09-22T14:21:29.760" v="511" actId="478"/>
          <ac:spMkLst>
            <pc:docMk/>
            <pc:sldMk cId="3785008760" sldId="275"/>
            <ac:spMk id="6" creationId="{D050446B-A743-4C20-9E9C-5E82EB263774}"/>
          </ac:spMkLst>
        </pc:spChg>
        <pc:spChg chg="add mod ord">
          <ac:chgData name="Peyton Smith" userId="27dab001-170f-4fa8-af7a-dfe0310cd5ac" providerId="ADAL" clId="{D46D7092-3CF6-4331-BB62-70BC8D7D2986}" dt="2021-09-22T16:37:45.145" v="1114" actId="207"/>
          <ac:spMkLst>
            <pc:docMk/>
            <pc:sldMk cId="3785008760" sldId="275"/>
            <ac:spMk id="7" creationId="{E328FAFA-2A49-439E-A410-091591BE2634}"/>
          </ac:spMkLst>
        </pc:spChg>
        <pc:spChg chg="add mod">
          <ac:chgData name="Peyton Smith" userId="27dab001-170f-4fa8-af7a-dfe0310cd5ac" providerId="ADAL" clId="{D46D7092-3CF6-4331-BB62-70BC8D7D2986}" dt="2021-09-22T16:37:25.364" v="1109" actId="1076"/>
          <ac:spMkLst>
            <pc:docMk/>
            <pc:sldMk cId="3785008760" sldId="275"/>
            <ac:spMk id="8" creationId="{7A56612F-1A0B-4D7C-AEB3-7A7121E3D0E1}"/>
          </ac:spMkLst>
        </pc:spChg>
        <pc:spChg chg="add mod">
          <ac:chgData name="Peyton Smith" userId="27dab001-170f-4fa8-af7a-dfe0310cd5ac" providerId="ADAL" clId="{D46D7092-3CF6-4331-BB62-70BC8D7D2986}" dt="2021-09-22T14:21:42.899" v="536" actId="20577"/>
          <ac:spMkLst>
            <pc:docMk/>
            <pc:sldMk cId="3785008760" sldId="275"/>
            <ac:spMk id="9" creationId="{1A74A54E-DA79-4E10-9EA5-A4839EF12BF1}"/>
          </ac:spMkLst>
        </pc:spChg>
        <pc:spChg chg="del">
          <ac:chgData name="Peyton Smith" userId="27dab001-170f-4fa8-af7a-dfe0310cd5ac" providerId="ADAL" clId="{D46D7092-3CF6-4331-BB62-70BC8D7D2986}" dt="2021-09-22T14:21:19.554" v="508" actId="478"/>
          <ac:spMkLst>
            <pc:docMk/>
            <pc:sldMk cId="3785008760" sldId="275"/>
            <ac:spMk id="10" creationId="{1B474D73-94F3-4C13-B6B4-BFD5BEDB9FA1}"/>
          </ac:spMkLst>
        </pc:spChg>
        <pc:spChg chg="del mod">
          <ac:chgData name="Peyton Smith" userId="27dab001-170f-4fa8-af7a-dfe0310cd5ac" providerId="ADAL" clId="{D46D7092-3CF6-4331-BB62-70BC8D7D2986}" dt="2021-09-22T16:36:34.951" v="1099" actId="478"/>
          <ac:spMkLst>
            <pc:docMk/>
            <pc:sldMk cId="3785008760" sldId="275"/>
            <ac:spMk id="11" creationId="{C89720BA-B21D-4DA2-A2AA-A89F58EBC414}"/>
          </ac:spMkLst>
        </pc:spChg>
        <pc:picChg chg="mod">
          <ac:chgData name="Peyton Smith" userId="27dab001-170f-4fa8-af7a-dfe0310cd5ac" providerId="ADAL" clId="{D46D7092-3CF6-4331-BB62-70BC8D7D2986}" dt="2021-09-22T16:37:29.989" v="1112" actId="1076"/>
          <ac:picMkLst>
            <pc:docMk/>
            <pc:sldMk cId="3785008760" sldId="275"/>
            <ac:picMk id="20" creationId="{7FCF9BB2-F009-471F-B745-4D1A9B5B966E}"/>
          </ac:picMkLst>
        </pc:picChg>
      </pc:sldChg>
      <pc:sldChg chg="modSp mod">
        <pc:chgData name="Peyton Smith" userId="27dab001-170f-4fa8-af7a-dfe0310cd5ac" providerId="ADAL" clId="{D46D7092-3CF6-4331-BB62-70BC8D7D2986}" dt="2021-09-22T16:38:35.372" v="1230" actId="1076"/>
        <pc:sldMkLst>
          <pc:docMk/>
          <pc:sldMk cId="1396480087" sldId="276"/>
        </pc:sldMkLst>
        <pc:spChg chg="mod">
          <ac:chgData name="Peyton Smith" userId="27dab001-170f-4fa8-af7a-dfe0310cd5ac" providerId="ADAL" clId="{D46D7092-3CF6-4331-BB62-70BC8D7D2986}" dt="2021-09-22T14:02:01.971" v="294" actId="1076"/>
          <ac:spMkLst>
            <pc:docMk/>
            <pc:sldMk cId="1396480087" sldId="276"/>
            <ac:spMk id="2" creationId="{F2A68DDA-51E2-4BD9-A822-E7C1DFE1BAC1}"/>
          </ac:spMkLst>
        </pc:spChg>
        <pc:spChg chg="mod">
          <ac:chgData name="Peyton Smith" userId="27dab001-170f-4fa8-af7a-dfe0310cd5ac" providerId="ADAL" clId="{D46D7092-3CF6-4331-BB62-70BC8D7D2986}" dt="2021-09-22T14:02:01.971" v="294" actId="1076"/>
          <ac:spMkLst>
            <pc:docMk/>
            <pc:sldMk cId="1396480087" sldId="276"/>
            <ac:spMk id="6" creationId="{D050446B-A743-4C20-9E9C-5E82EB263774}"/>
          </ac:spMkLst>
        </pc:spChg>
        <pc:spChg chg="mod">
          <ac:chgData name="Peyton Smith" userId="27dab001-170f-4fa8-af7a-dfe0310cd5ac" providerId="ADAL" clId="{D46D7092-3CF6-4331-BB62-70BC8D7D2986}" dt="2021-09-22T15:13:39.836" v="1069" actId="14100"/>
          <ac:spMkLst>
            <pc:docMk/>
            <pc:sldMk cId="1396480087" sldId="276"/>
            <ac:spMk id="10" creationId="{1B474D73-94F3-4C13-B6B4-BFD5BEDB9FA1}"/>
          </ac:spMkLst>
        </pc:spChg>
        <pc:spChg chg="mod">
          <ac:chgData name="Peyton Smith" userId="27dab001-170f-4fa8-af7a-dfe0310cd5ac" providerId="ADAL" clId="{D46D7092-3CF6-4331-BB62-70BC8D7D2986}" dt="2021-09-22T16:38:35.372" v="1230" actId="1076"/>
          <ac:spMkLst>
            <pc:docMk/>
            <pc:sldMk cId="1396480087" sldId="276"/>
            <ac:spMk id="11" creationId="{C89720BA-B21D-4DA2-A2AA-A89F58EBC414}"/>
          </ac:spMkLst>
        </pc:spChg>
        <pc:picChg chg="mod">
          <ac:chgData name="Peyton Smith" userId="27dab001-170f-4fa8-af7a-dfe0310cd5ac" providerId="ADAL" clId="{D46D7092-3CF6-4331-BB62-70BC8D7D2986}" dt="2021-09-22T15:13:42.284" v="1070" actId="1076"/>
          <ac:picMkLst>
            <pc:docMk/>
            <pc:sldMk cId="1396480087" sldId="276"/>
            <ac:picMk id="12" creationId="{69EDD737-EE67-48ED-A090-131B43C3E284}"/>
          </ac:picMkLst>
        </pc:picChg>
      </pc:sldChg>
    </pc:docChg>
  </pc:docChgLst>
  <pc:docChgLst>
    <pc:chgData name="Rachel Pollock" userId="S::rpollock@usccb.org::5d79080d-b86f-4241-8f75-89e865fa7d91" providerId="AD" clId="Web-{5A4E4821-3492-4FA8-A308-8FD3C19CA38F}"/>
    <pc:docChg chg="modSld">
      <pc:chgData name="Rachel Pollock" userId="S::rpollock@usccb.org::5d79080d-b86f-4241-8f75-89e865fa7d91" providerId="AD" clId="Web-{5A4E4821-3492-4FA8-A308-8FD3C19CA38F}" dt="2021-09-29T17:29:06.515" v="219" actId="20577"/>
      <pc:docMkLst>
        <pc:docMk/>
      </pc:docMkLst>
      <pc:sldChg chg="delSp modSp">
        <pc:chgData name="Rachel Pollock" userId="S::rpollock@usccb.org::5d79080d-b86f-4241-8f75-89e865fa7d91" providerId="AD" clId="Web-{5A4E4821-3492-4FA8-A308-8FD3C19CA38F}" dt="2021-09-29T17:29:06.515" v="219" actId="20577"/>
        <pc:sldMkLst>
          <pc:docMk/>
          <pc:sldMk cId="1692135164" sldId="263"/>
        </pc:sldMkLst>
        <pc:spChg chg="mod">
          <ac:chgData name="Rachel Pollock" userId="S::rpollock@usccb.org::5d79080d-b86f-4241-8f75-89e865fa7d91" providerId="AD" clId="Web-{5A4E4821-3492-4FA8-A308-8FD3C19CA38F}" dt="2021-09-29T17:29:06.515" v="219" actId="20577"/>
          <ac:spMkLst>
            <pc:docMk/>
            <pc:sldMk cId="1692135164" sldId="263"/>
            <ac:spMk id="13" creationId="{D479B1F2-2252-4335-AC9F-5F0FBE09B6B9}"/>
          </ac:spMkLst>
        </pc:spChg>
        <pc:spChg chg="del">
          <ac:chgData name="Rachel Pollock" userId="S::rpollock@usccb.org::5d79080d-b86f-4241-8f75-89e865fa7d91" providerId="AD" clId="Web-{5A4E4821-3492-4FA8-A308-8FD3C19CA38F}" dt="2021-09-29T17:27:56.405" v="185"/>
          <ac:spMkLst>
            <pc:docMk/>
            <pc:sldMk cId="1692135164" sldId="263"/>
            <ac:spMk id="56" creationId="{5C6ABBEC-AAF7-4378-9660-7653FC39C2B6}"/>
          </ac:spMkLst>
        </pc:spChg>
      </pc:sldChg>
      <pc:sldChg chg="modSp">
        <pc:chgData name="Rachel Pollock" userId="S::rpollock@usccb.org::5d79080d-b86f-4241-8f75-89e865fa7d91" providerId="AD" clId="Web-{5A4E4821-3492-4FA8-A308-8FD3C19CA38F}" dt="2021-09-29T17:25:03.310" v="162"/>
        <pc:sldMkLst>
          <pc:docMk/>
          <pc:sldMk cId="1903703252" sldId="279"/>
        </pc:sldMkLst>
        <pc:graphicFrameChg chg="mod modGraphic">
          <ac:chgData name="Rachel Pollock" userId="S::rpollock@usccb.org::5d79080d-b86f-4241-8f75-89e865fa7d91" providerId="AD" clId="Web-{5A4E4821-3492-4FA8-A308-8FD3C19CA38F}" dt="2021-09-29T17:25:03.310" v="162"/>
          <ac:graphicFrameMkLst>
            <pc:docMk/>
            <pc:sldMk cId="1903703252" sldId="279"/>
            <ac:graphicFrameMk id="5" creationId="{784348F8-6CEE-4BE9-93D4-25C8185DC426}"/>
          </ac:graphicFrameMkLst>
        </pc:graphicFrameChg>
      </pc:sldChg>
      <pc:sldChg chg="modSp">
        <pc:chgData name="Rachel Pollock" userId="S::rpollock@usccb.org::5d79080d-b86f-4241-8f75-89e865fa7d91" providerId="AD" clId="Web-{5A4E4821-3492-4FA8-A308-8FD3C19CA38F}" dt="2021-09-29T17:26:22.264" v="171" actId="20577"/>
        <pc:sldMkLst>
          <pc:docMk/>
          <pc:sldMk cId="2508328861" sldId="280"/>
        </pc:sldMkLst>
        <pc:spChg chg="mod">
          <ac:chgData name="Rachel Pollock" userId="S::rpollock@usccb.org::5d79080d-b86f-4241-8f75-89e865fa7d91" providerId="AD" clId="Web-{5A4E4821-3492-4FA8-A308-8FD3C19CA38F}" dt="2021-09-29T17:26:22.264" v="171" actId="20577"/>
          <ac:spMkLst>
            <pc:docMk/>
            <pc:sldMk cId="2508328861" sldId="280"/>
            <ac:spMk id="13" creationId="{D479B1F2-2252-4335-AC9F-5F0FBE09B6B9}"/>
          </ac:spMkLst>
        </pc:spChg>
      </pc:sldChg>
    </pc:docChg>
  </pc:docChgLst>
  <pc:docChgLst>
    <pc:chgData name="Peyton Smith" userId="27dab001-170f-4fa8-af7a-dfe0310cd5ac" providerId="ADAL" clId="{067FF973-C9AB-41B1-9C1F-CB4AD7211E18}"/>
    <pc:docChg chg="undo custSel addSld delSld modSld sldOrd">
      <pc:chgData name="Peyton Smith" userId="27dab001-170f-4fa8-af7a-dfe0310cd5ac" providerId="ADAL" clId="{067FF973-C9AB-41B1-9C1F-CB4AD7211E18}" dt="2021-09-15T14:49:17.535" v="1050" actId="20577"/>
      <pc:docMkLst>
        <pc:docMk/>
      </pc:docMkLst>
      <pc:sldChg chg="modSp mod">
        <pc:chgData name="Peyton Smith" userId="27dab001-170f-4fa8-af7a-dfe0310cd5ac" providerId="ADAL" clId="{067FF973-C9AB-41B1-9C1F-CB4AD7211E18}" dt="2021-09-15T14:22:18.004" v="218" actId="313"/>
        <pc:sldMkLst>
          <pc:docMk/>
          <pc:sldMk cId="195410432" sldId="257"/>
        </pc:sldMkLst>
        <pc:spChg chg="mod">
          <ac:chgData name="Peyton Smith" userId="27dab001-170f-4fa8-af7a-dfe0310cd5ac" providerId="ADAL" clId="{067FF973-C9AB-41B1-9C1F-CB4AD7211E18}" dt="2021-09-15T14:21:05.653" v="120" actId="20577"/>
          <ac:spMkLst>
            <pc:docMk/>
            <pc:sldMk cId="195410432" sldId="257"/>
            <ac:spMk id="4" creationId="{3B054456-1C04-492A-8F78-7F8905A05A69}"/>
          </ac:spMkLst>
        </pc:spChg>
        <pc:spChg chg="mod">
          <ac:chgData name="Peyton Smith" userId="27dab001-170f-4fa8-af7a-dfe0310cd5ac" providerId="ADAL" clId="{067FF973-C9AB-41B1-9C1F-CB4AD7211E18}" dt="2021-09-15T14:21:11.889" v="145" actId="20577"/>
          <ac:spMkLst>
            <pc:docMk/>
            <pc:sldMk cId="195410432" sldId="257"/>
            <ac:spMk id="6" creationId="{C4009A11-0AE5-4F95-8FD4-FB062D352D39}"/>
          </ac:spMkLst>
        </pc:spChg>
        <pc:spChg chg="mod">
          <ac:chgData name="Peyton Smith" userId="27dab001-170f-4fa8-af7a-dfe0310cd5ac" providerId="ADAL" clId="{067FF973-C9AB-41B1-9C1F-CB4AD7211E18}" dt="2021-09-15T14:21:22.430" v="177" actId="20577"/>
          <ac:spMkLst>
            <pc:docMk/>
            <pc:sldMk cId="195410432" sldId="257"/>
            <ac:spMk id="8" creationId="{6344CB4F-ACCB-41E2-8BEE-0DA281808FE2}"/>
          </ac:spMkLst>
        </pc:spChg>
        <pc:spChg chg="mod">
          <ac:chgData name="Peyton Smith" userId="27dab001-170f-4fa8-af7a-dfe0310cd5ac" providerId="ADAL" clId="{067FF973-C9AB-41B1-9C1F-CB4AD7211E18}" dt="2021-09-15T14:22:18.004" v="218" actId="313"/>
          <ac:spMkLst>
            <pc:docMk/>
            <pc:sldMk cId="195410432" sldId="257"/>
            <ac:spMk id="12" creationId="{D88111FA-4793-4495-B1D3-F612CC99A2FF}"/>
          </ac:spMkLst>
        </pc:spChg>
      </pc:sldChg>
      <pc:sldChg chg="del">
        <pc:chgData name="Peyton Smith" userId="27dab001-170f-4fa8-af7a-dfe0310cd5ac" providerId="ADAL" clId="{067FF973-C9AB-41B1-9C1F-CB4AD7211E18}" dt="2021-09-15T14:22:20.680" v="219" actId="47"/>
        <pc:sldMkLst>
          <pc:docMk/>
          <pc:sldMk cId="3754098750" sldId="258"/>
        </pc:sldMkLst>
      </pc:sldChg>
      <pc:sldChg chg="del">
        <pc:chgData name="Peyton Smith" userId="27dab001-170f-4fa8-af7a-dfe0310cd5ac" providerId="ADAL" clId="{067FF973-C9AB-41B1-9C1F-CB4AD7211E18}" dt="2021-09-15T14:22:14.443" v="217" actId="47"/>
        <pc:sldMkLst>
          <pc:docMk/>
          <pc:sldMk cId="1490946676" sldId="259"/>
        </pc:sldMkLst>
      </pc:sldChg>
      <pc:sldChg chg="del">
        <pc:chgData name="Peyton Smith" userId="27dab001-170f-4fa8-af7a-dfe0310cd5ac" providerId="ADAL" clId="{067FF973-C9AB-41B1-9C1F-CB4AD7211E18}" dt="2021-09-15T14:22:12.569" v="216" actId="47"/>
        <pc:sldMkLst>
          <pc:docMk/>
          <pc:sldMk cId="459970952" sldId="260"/>
        </pc:sldMkLst>
      </pc:sldChg>
      <pc:sldChg chg="del">
        <pc:chgData name="Peyton Smith" userId="27dab001-170f-4fa8-af7a-dfe0310cd5ac" providerId="ADAL" clId="{067FF973-C9AB-41B1-9C1F-CB4AD7211E18}" dt="2021-09-15T14:48:35.522" v="1024" actId="47"/>
        <pc:sldMkLst>
          <pc:docMk/>
          <pc:sldMk cId="1842681052" sldId="261"/>
        </pc:sldMkLst>
      </pc:sldChg>
      <pc:sldChg chg="delSp modSp mod">
        <pc:chgData name="Peyton Smith" userId="27dab001-170f-4fa8-af7a-dfe0310cd5ac" providerId="ADAL" clId="{067FF973-C9AB-41B1-9C1F-CB4AD7211E18}" dt="2021-09-15T14:29:11.587" v="659" actId="20577"/>
        <pc:sldMkLst>
          <pc:docMk/>
          <pc:sldMk cId="1692135164" sldId="263"/>
        </pc:sldMkLst>
        <pc:spChg chg="mod">
          <ac:chgData name="Peyton Smith" userId="27dab001-170f-4fa8-af7a-dfe0310cd5ac" providerId="ADAL" clId="{067FF973-C9AB-41B1-9C1F-CB4AD7211E18}" dt="2021-09-15T14:22:38.499" v="234" actId="20577"/>
          <ac:spMkLst>
            <pc:docMk/>
            <pc:sldMk cId="1692135164" sldId="263"/>
            <ac:spMk id="2" creationId="{F2A68DDA-51E2-4BD9-A822-E7C1DFE1BAC1}"/>
          </ac:spMkLst>
        </pc:spChg>
        <pc:spChg chg="mod">
          <ac:chgData name="Peyton Smith" userId="27dab001-170f-4fa8-af7a-dfe0310cd5ac" providerId="ADAL" clId="{067FF973-C9AB-41B1-9C1F-CB4AD7211E18}" dt="2021-09-15T14:22:43.945" v="235" actId="20577"/>
          <ac:spMkLst>
            <pc:docMk/>
            <pc:sldMk cId="1692135164" sldId="263"/>
            <ac:spMk id="6" creationId="{D050446B-A743-4C20-9E9C-5E82EB263774}"/>
          </ac:spMkLst>
        </pc:spChg>
        <pc:spChg chg="mod">
          <ac:chgData name="Peyton Smith" userId="27dab001-170f-4fa8-af7a-dfe0310cd5ac" providerId="ADAL" clId="{067FF973-C9AB-41B1-9C1F-CB4AD7211E18}" dt="2021-09-15T14:29:11.587" v="659" actId="20577"/>
          <ac:spMkLst>
            <pc:docMk/>
            <pc:sldMk cId="1692135164" sldId="263"/>
            <ac:spMk id="11" creationId="{C89720BA-B21D-4DA2-A2AA-A89F58EBC414}"/>
          </ac:spMkLst>
        </pc:spChg>
        <pc:spChg chg="del">
          <ac:chgData name="Peyton Smith" userId="27dab001-170f-4fa8-af7a-dfe0310cd5ac" providerId="ADAL" clId="{067FF973-C9AB-41B1-9C1F-CB4AD7211E18}" dt="2021-09-15T14:24:21.207" v="280" actId="478"/>
          <ac:spMkLst>
            <pc:docMk/>
            <pc:sldMk cId="1692135164" sldId="263"/>
            <ac:spMk id="44" creationId="{ABA64B65-B2FE-47C5-9DF6-A3102C4A3203}"/>
          </ac:spMkLst>
        </pc:spChg>
        <pc:spChg chg="del">
          <ac:chgData name="Peyton Smith" userId="27dab001-170f-4fa8-af7a-dfe0310cd5ac" providerId="ADAL" clId="{067FF973-C9AB-41B1-9C1F-CB4AD7211E18}" dt="2021-09-15T14:24:21.207" v="280" actId="478"/>
          <ac:spMkLst>
            <pc:docMk/>
            <pc:sldMk cId="1692135164" sldId="263"/>
            <ac:spMk id="45" creationId="{2E393D2B-1300-4167-94FE-E4B48210C970}"/>
          </ac:spMkLst>
        </pc:spChg>
        <pc:spChg chg="del">
          <ac:chgData name="Peyton Smith" userId="27dab001-170f-4fa8-af7a-dfe0310cd5ac" providerId="ADAL" clId="{067FF973-C9AB-41B1-9C1F-CB4AD7211E18}" dt="2021-09-15T14:24:21.207" v="280" actId="478"/>
          <ac:spMkLst>
            <pc:docMk/>
            <pc:sldMk cId="1692135164" sldId="263"/>
            <ac:spMk id="55" creationId="{081D7420-ABC4-45E8-AAE6-E28CE68E344F}"/>
          </ac:spMkLst>
        </pc:spChg>
        <pc:grpChg chg="del">
          <ac:chgData name="Peyton Smith" userId="27dab001-170f-4fa8-af7a-dfe0310cd5ac" providerId="ADAL" clId="{067FF973-C9AB-41B1-9C1F-CB4AD7211E18}" dt="2021-09-15T14:24:21.207" v="280" actId="478"/>
          <ac:grpSpMkLst>
            <pc:docMk/>
            <pc:sldMk cId="1692135164" sldId="263"/>
            <ac:grpSpMk id="29" creationId="{8F2A40B5-2B89-4875-B903-1E6600F6A860}"/>
          </ac:grpSpMkLst>
        </pc:grpChg>
        <pc:grpChg chg="del">
          <ac:chgData name="Peyton Smith" userId="27dab001-170f-4fa8-af7a-dfe0310cd5ac" providerId="ADAL" clId="{067FF973-C9AB-41B1-9C1F-CB4AD7211E18}" dt="2021-09-15T14:22:46.978" v="236" actId="478"/>
          <ac:grpSpMkLst>
            <pc:docMk/>
            <pc:sldMk cId="1692135164" sldId="263"/>
            <ac:grpSpMk id="34" creationId="{ABEDA183-1D6C-4C00-AB90-03D9B8A59936}"/>
          </ac:grpSpMkLst>
        </pc:grpChg>
        <pc:grpChg chg="del">
          <ac:chgData name="Peyton Smith" userId="27dab001-170f-4fa8-af7a-dfe0310cd5ac" providerId="ADAL" clId="{067FF973-C9AB-41B1-9C1F-CB4AD7211E18}" dt="2021-09-15T14:24:21.207" v="280" actId="478"/>
          <ac:grpSpMkLst>
            <pc:docMk/>
            <pc:sldMk cId="1692135164" sldId="263"/>
            <ac:grpSpMk id="39" creationId="{D0499F7B-A8D4-494B-BB4E-F6B40461D48A}"/>
          </ac:grpSpMkLst>
        </pc:grpChg>
        <pc:grpChg chg="del">
          <ac:chgData name="Peyton Smith" userId="27dab001-170f-4fa8-af7a-dfe0310cd5ac" providerId="ADAL" clId="{067FF973-C9AB-41B1-9C1F-CB4AD7211E18}" dt="2021-09-15T14:24:21.207" v="280" actId="478"/>
          <ac:grpSpMkLst>
            <pc:docMk/>
            <pc:sldMk cId="1692135164" sldId="263"/>
            <ac:grpSpMk id="50" creationId="{A9AAD568-CBC4-4F9A-B679-8F1EB225B65F}"/>
          </ac:grpSpMkLst>
        </pc:grpChg>
        <pc:picChg chg="mod">
          <ac:chgData name="Peyton Smith" userId="27dab001-170f-4fa8-af7a-dfe0310cd5ac" providerId="ADAL" clId="{067FF973-C9AB-41B1-9C1F-CB4AD7211E18}" dt="2021-09-15T14:24:18.287" v="279" actId="1076"/>
          <ac:picMkLst>
            <pc:docMk/>
            <pc:sldMk cId="1692135164" sldId="263"/>
            <ac:picMk id="47" creationId="{29E4E4CA-F4A8-4238-BB1C-2D412734B4FF}"/>
          </ac:picMkLst>
        </pc:picChg>
        <pc:picChg chg="mod">
          <ac:chgData name="Peyton Smith" userId="27dab001-170f-4fa8-af7a-dfe0310cd5ac" providerId="ADAL" clId="{067FF973-C9AB-41B1-9C1F-CB4AD7211E18}" dt="2021-09-15T14:24:18.287" v="279" actId="1076"/>
          <ac:picMkLst>
            <pc:docMk/>
            <pc:sldMk cId="1692135164" sldId="263"/>
            <ac:picMk id="48" creationId="{9C5825FC-8AD7-4C18-B6C7-5B05DA82DE5D}"/>
          </ac:picMkLst>
        </pc:picChg>
      </pc:sldChg>
      <pc:sldChg chg="delSp modSp mod ord">
        <pc:chgData name="Peyton Smith" userId="27dab001-170f-4fa8-af7a-dfe0310cd5ac" providerId="ADAL" clId="{067FF973-C9AB-41B1-9C1F-CB4AD7211E18}" dt="2021-09-15T14:33:39.253" v="898" actId="1076"/>
        <pc:sldMkLst>
          <pc:docMk/>
          <pc:sldMk cId="1129946534" sldId="264"/>
        </pc:sldMkLst>
        <pc:spChg chg="mod">
          <ac:chgData name="Peyton Smith" userId="27dab001-170f-4fa8-af7a-dfe0310cd5ac" providerId="ADAL" clId="{067FF973-C9AB-41B1-9C1F-CB4AD7211E18}" dt="2021-09-15T14:32:22.063" v="877" actId="14100"/>
          <ac:spMkLst>
            <pc:docMk/>
            <pc:sldMk cId="1129946534" sldId="264"/>
            <ac:spMk id="2" creationId="{F2A68DDA-51E2-4BD9-A822-E7C1DFE1BAC1}"/>
          </ac:spMkLst>
        </pc:spChg>
        <pc:spChg chg="mod">
          <ac:chgData name="Peyton Smith" userId="27dab001-170f-4fa8-af7a-dfe0310cd5ac" providerId="ADAL" clId="{067FF973-C9AB-41B1-9C1F-CB4AD7211E18}" dt="2021-09-15T14:32:28.665" v="878" actId="20577"/>
          <ac:spMkLst>
            <pc:docMk/>
            <pc:sldMk cId="1129946534" sldId="264"/>
            <ac:spMk id="6" creationId="{D050446B-A743-4C20-9E9C-5E82EB263774}"/>
          </ac:spMkLst>
        </pc:spChg>
        <pc:spChg chg="mod">
          <ac:chgData name="Peyton Smith" userId="27dab001-170f-4fa8-af7a-dfe0310cd5ac" providerId="ADAL" clId="{067FF973-C9AB-41B1-9C1F-CB4AD7211E18}" dt="2021-09-15T14:32:43.883" v="882" actId="1076"/>
          <ac:spMkLst>
            <pc:docMk/>
            <pc:sldMk cId="1129946534" sldId="264"/>
            <ac:spMk id="10" creationId="{1B474D73-94F3-4C13-B6B4-BFD5BEDB9FA1}"/>
          </ac:spMkLst>
        </pc:spChg>
        <pc:spChg chg="del">
          <ac:chgData name="Peyton Smith" userId="27dab001-170f-4fa8-af7a-dfe0310cd5ac" providerId="ADAL" clId="{067FF973-C9AB-41B1-9C1F-CB4AD7211E18}" dt="2021-09-15T14:32:31.009" v="879" actId="478"/>
          <ac:spMkLst>
            <pc:docMk/>
            <pc:sldMk cId="1129946534" sldId="264"/>
            <ac:spMk id="11" creationId="{C89720BA-B21D-4DA2-A2AA-A89F58EBC414}"/>
          </ac:spMkLst>
        </pc:spChg>
        <pc:spChg chg="mod">
          <ac:chgData name="Peyton Smith" userId="27dab001-170f-4fa8-af7a-dfe0310cd5ac" providerId="ADAL" clId="{067FF973-C9AB-41B1-9C1F-CB4AD7211E18}" dt="2021-09-15T14:33:39.253" v="898" actId="1076"/>
          <ac:spMkLst>
            <pc:docMk/>
            <pc:sldMk cId="1129946534" sldId="264"/>
            <ac:spMk id="18" creationId="{461B9C03-D2C3-4E33-9082-A97127F55429}"/>
          </ac:spMkLst>
        </pc:spChg>
        <pc:spChg chg="del">
          <ac:chgData name="Peyton Smith" userId="27dab001-170f-4fa8-af7a-dfe0310cd5ac" providerId="ADAL" clId="{067FF973-C9AB-41B1-9C1F-CB4AD7211E18}" dt="2021-09-15T14:32:09.360" v="828" actId="478"/>
          <ac:spMkLst>
            <pc:docMk/>
            <pc:sldMk cId="1129946534" sldId="264"/>
            <ac:spMk id="45" creationId="{96A60FC3-ECAF-4003-9238-BA33A6D6D35A}"/>
          </ac:spMkLst>
        </pc:spChg>
        <pc:spChg chg="del">
          <ac:chgData name="Peyton Smith" userId="27dab001-170f-4fa8-af7a-dfe0310cd5ac" providerId="ADAL" clId="{067FF973-C9AB-41B1-9C1F-CB4AD7211E18}" dt="2021-09-15T14:32:09.360" v="828" actId="478"/>
          <ac:spMkLst>
            <pc:docMk/>
            <pc:sldMk cId="1129946534" sldId="264"/>
            <ac:spMk id="46" creationId="{27E29402-76AB-4AFE-8669-D81E7DB47531}"/>
          </ac:spMkLst>
        </pc:spChg>
        <pc:spChg chg="del">
          <ac:chgData name="Peyton Smith" userId="27dab001-170f-4fa8-af7a-dfe0310cd5ac" providerId="ADAL" clId="{067FF973-C9AB-41B1-9C1F-CB4AD7211E18}" dt="2021-09-15T14:32:09.360" v="828" actId="478"/>
          <ac:spMkLst>
            <pc:docMk/>
            <pc:sldMk cId="1129946534" sldId="264"/>
            <ac:spMk id="47" creationId="{8C8B7F1E-AC9D-4968-95AC-97BCC715A287}"/>
          </ac:spMkLst>
        </pc:spChg>
        <pc:spChg chg="del">
          <ac:chgData name="Peyton Smith" userId="27dab001-170f-4fa8-af7a-dfe0310cd5ac" providerId="ADAL" clId="{067FF973-C9AB-41B1-9C1F-CB4AD7211E18}" dt="2021-09-15T14:32:09.360" v="828" actId="478"/>
          <ac:spMkLst>
            <pc:docMk/>
            <pc:sldMk cId="1129946534" sldId="264"/>
            <ac:spMk id="48" creationId="{F9CD8B84-ABF3-4327-924B-F1BFB5516E5E}"/>
          </ac:spMkLst>
        </pc:spChg>
        <pc:spChg chg="del">
          <ac:chgData name="Peyton Smith" userId="27dab001-170f-4fa8-af7a-dfe0310cd5ac" providerId="ADAL" clId="{067FF973-C9AB-41B1-9C1F-CB4AD7211E18}" dt="2021-09-15T14:32:09.360" v="828" actId="478"/>
          <ac:spMkLst>
            <pc:docMk/>
            <pc:sldMk cId="1129946534" sldId="264"/>
            <ac:spMk id="49" creationId="{2F771532-B1CD-454D-871F-145F022A33E3}"/>
          </ac:spMkLst>
        </pc:spChg>
        <pc:spChg chg="del">
          <ac:chgData name="Peyton Smith" userId="27dab001-170f-4fa8-af7a-dfe0310cd5ac" providerId="ADAL" clId="{067FF973-C9AB-41B1-9C1F-CB4AD7211E18}" dt="2021-09-15T14:32:09.360" v="828" actId="478"/>
          <ac:spMkLst>
            <pc:docMk/>
            <pc:sldMk cId="1129946534" sldId="264"/>
            <ac:spMk id="50" creationId="{1C3472AC-1742-4626-9D2C-83AB2B4B5BAD}"/>
          </ac:spMkLst>
        </pc:spChg>
        <pc:spChg chg="del">
          <ac:chgData name="Peyton Smith" userId="27dab001-170f-4fa8-af7a-dfe0310cd5ac" providerId="ADAL" clId="{067FF973-C9AB-41B1-9C1F-CB4AD7211E18}" dt="2021-09-15T14:33:28.279" v="894" actId="478"/>
          <ac:spMkLst>
            <pc:docMk/>
            <pc:sldMk cId="1129946534" sldId="264"/>
            <ac:spMk id="56" creationId="{C93BBCD7-48FA-4BA5-884E-4BBAD727913E}"/>
          </ac:spMkLst>
        </pc:spChg>
        <pc:grpChg chg="del">
          <ac:chgData name="Peyton Smith" userId="27dab001-170f-4fa8-af7a-dfe0310cd5ac" providerId="ADAL" clId="{067FF973-C9AB-41B1-9C1F-CB4AD7211E18}" dt="2021-09-15T14:33:28.279" v="894" actId="478"/>
          <ac:grpSpMkLst>
            <pc:docMk/>
            <pc:sldMk cId="1129946534" sldId="264"/>
            <ac:grpSpMk id="51" creationId="{B450874E-3616-4ECA-B97C-F95A2F5A0F2B}"/>
          </ac:grpSpMkLst>
        </pc:grpChg>
      </pc:sldChg>
      <pc:sldChg chg="del">
        <pc:chgData name="Peyton Smith" userId="27dab001-170f-4fa8-af7a-dfe0310cd5ac" providerId="ADAL" clId="{067FF973-C9AB-41B1-9C1F-CB4AD7211E18}" dt="2021-09-15T14:48:35.522" v="1024" actId="47"/>
        <pc:sldMkLst>
          <pc:docMk/>
          <pc:sldMk cId="2259620455" sldId="265"/>
        </pc:sldMkLst>
      </pc:sldChg>
      <pc:sldChg chg="del">
        <pc:chgData name="Peyton Smith" userId="27dab001-170f-4fa8-af7a-dfe0310cd5ac" providerId="ADAL" clId="{067FF973-C9AB-41B1-9C1F-CB4AD7211E18}" dt="2021-09-15T14:48:35.522" v="1024" actId="47"/>
        <pc:sldMkLst>
          <pc:docMk/>
          <pc:sldMk cId="1826320979" sldId="266"/>
        </pc:sldMkLst>
      </pc:sldChg>
      <pc:sldChg chg="del ord">
        <pc:chgData name="Peyton Smith" userId="27dab001-170f-4fa8-af7a-dfe0310cd5ac" providerId="ADAL" clId="{067FF973-C9AB-41B1-9C1F-CB4AD7211E18}" dt="2021-09-15T14:48:35.522" v="1024" actId="47"/>
        <pc:sldMkLst>
          <pc:docMk/>
          <pc:sldMk cId="3720687892" sldId="267"/>
        </pc:sldMkLst>
      </pc:sldChg>
      <pc:sldChg chg="del">
        <pc:chgData name="Peyton Smith" userId="27dab001-170f-4fa8-af7a-dfe0310cd5ac" providerId="ADAL" clId="{067FF973-C9AB-41B1-9C1F-CB4AD7211E18}" dt="2021-09-15T14:48:35.522" v="1024" actId="47"/>
        <pc:sldMkLst>
          <pc:docMk/>
          <pc:sldMk cId="2911441909" sldId="268"/>
        </pc:sldMkLst>
      </pc:sldChg>
      <pc:sldChg chg="delSp modSp mod ord">
        <pc:chgData name="Peyton Smith" userId="27dab001-170f-4fa8-af7a-dfe0310cd5ac" providerId="ADAL" clId="{067FF973-C9AB-41B1-9C1F-CB4AD7211E18}" dt="2021-09-15T14:48:31.819" v="1023"/>
        <pc:sldMkLst>
          <pc:docMk/>
          <pc:sldMk cId="771685669" sldId="270"/>
        </pc:sldMkLst>
        <pc:spChg chg="mod">
          <ac:chgData name="Peyton Smith" userId="27dab001-170f-4fa8-af7a-dfe0310cd5ac" providerId="ADAL" clId="{067FF973-C9AB-41B1-9C1F-CB4AD7211E18}" dt="2021-09-15T14:48:30.649" v="1021" actId="20577"/>
          <ac:spMkLst>
            <pc:docMk/>
            <pc:sldMk cId="771685669" sldId="270"/>
            <ac:spMk id="8" creationId="{0F8CE75C-96B0-4CE9-974F-1B77F3686B94}"/>
          </ac:spMkLst>
        </pc:spChg>
        <pc:spChg chg="del mod">
          <ac:chgData name="Peyton Smith" userId="27dab001-170f-4fa8-af7a-dfe0310cd5ac" providerId="ADAL" clId="{067FF973-C9AB-41B1-9C1F-CB4AD7211E18}" dt="2021-09-15T14:48:31.819" v="1023"/>
          <ac:spMkLst>
            <pc:docMk/>
            <pc:sldMk cId="771685669" sldId="270"/>
            <ac:spMk id="10" creationId="{6CE9B23D-E98B-4912-8509-71F0E1287527}"/>
          </ac:spMkLst>
        </pc:spChg>
      </pc:sldChg>
      <pc:sldChg chg="del">
        <pc:chgData name="Peyton Smith" userId="27dab001-170f-4fa8-af7a-dfe0310cd5ac" providerId="ADAL" clId="{067FF973-C9AB-41B1-9C1F-CB4AD7211E18}" dt="2021-09-15T14:48:35.522" v="1024" actId="47"/>
        <pc:sldMkLst>
          <pc:docMk/>
          <pc:sldMk cId="3783719883" sldId="271"/>
        </pc:sldMkLst>
      </pc:sldChg>
      <pc:sldChg chg="del">
        <pc:chgData name="Peyton Smith" userId="27dab001-170f-4fa8-af7a-dfe0310cd5ac" providerId="ADAL" clId="{067FF973-C9AB-41B1-9C1F-CB4AD7211E18}" dt="2021-09-15T14:48:35.522" v="1024" actId="47"/>
        <pc:sldMkLst>
          <pc:docMk/>
          <pc:sldMk cId="1265306004" sldId="272"/>
        </pc:sldMkLst>
      </pc:sldChg>
      <pc:sldChg chg="del ord">
        <pc:chgData name="Peyton Smith" userId="27dab001-170f-4fa8-af7a-dfe0310cd5ac" providerId="ADAL" clId="{067FF973-C9AB-41B1-9C1F-CB4AD7211E18}" dt="2021-09-15T14:48:35.522" v="1024" actId="47"/>
        <pc:sldMkLst>
          <pc:docMk/>
          <pc:sldMk cId="3563807110" sldId="273"/>
        </pc:sldMkLst>
      </pc:sldChg>
      <pc:sldChg chg="addSp delSp modSp add mod">
        <pc:chgData name="Peyton Smith" userId="27dab001-170f-4fa8-af7a-dfe0310cd5ac" providerId="ADAL" clId="{067FF973-C9AB-41B1-9C1F-CB4AD7211E18}" dt="2021-09-15T14:47:27.040" v="986"/>
        <pc:sldMkLst>
          <pc:docMk/>
          <pc:sldMk cId="3785008760" sldId="275"/>
        </pc:sldMkLst>
        <pc:spChg chg="mod">
          <ac:chgData name="Peyton Smith" userId="27dab001-170f-4fa8-af7a-dfe0310cd5ac" providerId="ADAL" clId="{067FF973-C9AB-41B1-9C1F-CB4AD7211E18}" dt="2021-09-15T14:24:37.472" v="294" actId="20577"/>
          <ac:spMkLst>
            <pc:docMk/>
            <pc:sldMk cId="3785008760" sldId="275"/>
            <ac:spMk id="2" creationId="{F2A68DDA-51E2-4BD9-A822-E7C1DFE1BAC1}"/>
          </ac:spMkLst>
        </pc:spChg>
        <pc:spChg chg="mod">
          <ac:chgData name="Peyton Smith" userId="27dab001-170f-4fa8-af7a-dfe0310cd5ac" providerId="ADAL" clId="{067FF973-C9AB-41B1-9C1F-CB4AD7211E18}" dt="2021-09-15T14:46:37.887" v="920" actId="20577"/>
          <ac:spMkLst>
            <pc:docMk/>
            <pc:sldMk cId="3785008760" sldId="275"/>
            <ac:spMk id="11" creationId="{C89720BA-B21D-4DA2-A2AA-A89F58EBC414}"/>
          </ac:spMkLst>
        </pc:spChg>
        <pc:spChg chg="mod">
          <ac:chgData name="Peyton Smith" userId="27dab001-170f-4fa8-af7a-dfe0310cd5ac" providerId="ADAL" clId="{067FF973-C9AB-41B1-9C1F-CB4AD7211E18}" dt="2021-09-15T14:24:48.790" v="297"/>
          <ac:spMkLst>
            <pc:docMk/>
            <pc:sldMk cId="3785008760" sldId="275"/>
            <ac:spMk id="12" creationId="{E5CDCF79-E967-45D7-9794-65944F3F62BA}"/>
          </ac:spMkLst>
        </pc:spChg>
        <pc:spChg chg="mod">
          <ac:chgData name="Peyton Smith" userId="27dab001-170f-4fa8-af7a-dfe0310cd5ac" providerId="ADAL" clId="{067FF973-C9AB-41B1-9C1F-CB4AD7211E18}" dt="2021-09-15T14:24:48.790" v="297"/>
          <ac:spMkLst>
            <pc:docMk/>
            <pc:sldMk cId="3785008760" sldId="275"/>
            <ac:spMk id="13" creationId="{929F915A-ADF4-4259-883E-A08C872D67F9}"/>
          </ac:spMkLst>
        </pc:spChg>
        <pc:spChg chg="mod">
          <ac:chgData name="Peyton Smith" userId="27dab001-170f-4fa8-af7a-dfe0310cd5ac" providerId="ADAL" clId="{067FF973-C9AB-41B1-9C1F-CB4AD7211E18}" dt="2021-09-15T14:24:48.790" v="297"/>
          <ac:spMkLst>
            <pc:docMk/>
            <pc:sldMk cId="3785008760" sldId="275"/>
            <ac:spMk id="14" creationId="{712F8BFE-5019-487F-AD96-2D6FD79CD27A}"/>
          </ac:spMkLst>
        </pc:spChg>
        <pc:spChg chg="mod">
          <ac:chgData name="Peyton Smith" userId="27dab001-170f-4fa8-af7a-dfe0310cd5ac" providerId="ADAL" clId="{067FF973-C9AB-41B1-9C1F-CB4AD7211E18}" dt="2021-09-15T14:24:48.790" v="297"/>
          <ac:spMkLst>
            <pc:docMk/>
            <pc:sldMk cId="3785008760" sldId="275"/>
            <ac:spMk id="15" creationId="{5B885DA4-2E25-4089-BFD7-B8DEFDD31CCF}"/>
          </ac:spMkLst>
        </pc:spChg>
        <pc:spChg chg="add del mod">
          <ac:chgData name="Peyton Smith" userId="27dab001-170f-4fa8-af7a-dfe0310cd5ac" providerId="ADAL" clId="{067FF973-C9AB-41B1-9C1F-CB4AD7211E18}" dt="2021-09-15T14:26:56.166" v="563" actId="478"/>
          <ac:spMkLst>
            <pc:docMk/>
            <pc:sldMk cId="3785008760" sldId="275"/>
            <ac:spMk id="16" creationId="{CB7F7420-370F-4523-B7CE-72F943EF8BA4}"/>
          </ac:spMkLst>
        </pc:spChg>
        <pc:spChg chg="del">
          <ac:chgData name="Peyton Smith" userId="27dab001-170f-4fa8-af7a-dfe0310cd5ac" providerId="ADAL" clId="{067FF973-C9AB-41B1-9C1F-CB4AD7211E18}" dt="2021-09-15T14:26:56.166" v="563" actId="478"/>
          <ac:spMkLst>
            <pc:docMk/>
            <pc:sldMk cId="3785008760" sldId="275"/>
            <ac:spMk id="56" creationId="{5C6ABBEC-AAF7-4378-9660-7653FC39C2B6}"/>
          </ac:spMkLst>
        </pc:spChg>
        <pc:grpChg chg="add del mod">
          <ac:chgData name="Peyton Smith" userId="27dab001-170f-4fa8-af7a-dfe0310cd5ac" providerId="ADAL" clId="{067FF973-C9AB-41B1-9C1F-CB4AD7211E18}" dt="2021-09-15T14:26:56.166" v="563" actId="478"/>
          <ac:grpSpMkLst>
            <pc:docMk/>
            <pc:sldMk cId="3785008760" sldId="275"/>
            <ac:grpSpMk id="9" creationId="{C20525C9-8148-4BC0-845A-C4D67504872B}"/>
          </ac:grpSpMkLst>
        </pc:grpChg>
        <pc:grpChg chg="add del mod">
          <ac:chgData name="Peyton Smith" userId="27dab001-170f-4fa8-af7a-dfe0310cd5ac" providerId="ADAL" clId="{067FF973-C9AB-41B1-9C1F-CB4AD7211E18}" dt="2021-09-15T14:47:26.659" v="985" actId="478"/>
          <ac:grpSpMkLst>
            <pc:docMk/>
            <pc:sldMk cId="3785008760" sldId="275"/>
            <ac:grpSpMk id="17" creationId="{1F3DFF68-0518-476D-8F4C-2EF439AD0E1C}"/>
          </ac:grpSpMkLst>
        </pc:grpChg>
        <pc:picChg chg="mod">
          <ac:chgData name="Peyton Smith" userId="27dab001-170f-4fa8-af7a-dfe0310cd5ac" providerId="ADAL" clId="{067FF973-C9AB-41B1-9C1F-CB4AD7211E18}" dt="2021-09-15T14:27:34.292" v="564"/>
          <ac:picMkLst>
            <pc:docMk/>
            <pc:sldMk cId="3785008760" sldId="275"/>
            <ac:picMk id="18" creationId="{DFAD3E3E-5BEE-4206-B595-F42823B43816}"/>
          </ac:picMkLst>
        </pc:picChg>
        <pc:picChg chg="mod">
          <ac:chgData name="Peyton Smith" userId="27dab001-170f-4fa8-af7a-dfe0310cd5ac" providerId="ADAL" clId="{067FF973-C9AB-41B1-9C1F-CB4AD7211E18}" dt="2021-09-15T14:27:34.292" v="564"/>
          <ac:picMkLst>
            <pc:docMk/>
            <pc:sldMk cId="3785008760" sldId="275"/>
            <ac:picMk id="19" creationId="{A1353FF1-8E27-492E-A265-86EC5C4553C5}"/>
          </ac:picMkLst>
        </pc:picChg>
        <pc:picChg chg="add mod">
          <ac:chgData name="Peyton Smith" userId="27dab001-170f-4fa8-af7a-dfe0310cd5ac" providerId="ADAL" clId="{067FF973-C9AB-41B1-9C1F-CB4AD7211E18}" dt="2021-09-15T14:47:27.040" v="986"/>
          <ac:picMkLst>
            <pc:docMk/>
            <pc:sldMk cId="3785008760" sldId="275"/>
            <ac:picMk id="20" creationId="{7FCF9BB2-F009-471F-B745-4D1A9B5B966E}"/>
          </ac:picMkLst>
        </pc:picChg>
        <pc:picChg chg="del">
          <ac:chgData name="Peyton Smith" userId="27dab001-170f-4fa8-af7a-dfe0310cd5ac" providerId="ADAL" clId="{067FF973-C9AB-41B1-9C1F-CB4AD7211E18}" dt="2021-09-15T14:24:42.435" v="295" actId="478"/>
          <ac:picMkLst>
            <pc:docMk/>
            <pc:sldMk cId="3785008760" sldId="275"/>
            <ac:picMk id="47" creationId="{29E4E4CA-F4A8-4238-BB1C-2D412734B4FF}"/>
          </ac:picMkLst>
        </pc:picChg>
        <pc:picChg chg="del">
          <ac:chgData name="Peyton Smith" userId="27dab001-170f-4fa8-af7a-dfe0310cd5ac" providerId="ADAL" clId="{067FF973-C9AB-41B1-9C1F-CB4AD7211E18}" dt="2021-09-15T14:24:42.945" v="296" actId="478"/>
          <ac:picMkLst>
            <pc:docMk/>
            <pc:sldMk cId="3785008760" sldId="275"/>
            <ac:picMk id="48" creationId="{9C5825FC-8AD7-4C18-B6C7-5B05DA82DE5D}"/>
          </ac:picMkLst>
        </pc:picChg>
      </pc:sldChg>
      <pc:sldChg chg="addSp delSp modSp add mod">
        <pc:chgData name="Peyton Smith" userId="27dab001-170f-4fa8-af7a-dfe0310cd5ac" providerId="ADAL" clId="{067FF973-C9AB-41B1-9C1F-CB4AD7211E18}" dt="2021-09-15T14:49:17.535" v="1050" actId="20577"/>
        <pc:sldMkLst>
          <pc:docMk/>
          <pc:sldMk cId="1396480087" sldId="276"/>
        </pc:sldMkLst>
        <pc:spChg chg="mod">
          <ac:chgData name="Peyton Smith" userId="27dab001-170f-4fa8-af7a-dfe0310cd5ac" providerId="ADAL" clId="{067FF973-C9AB-41B1-9C1F-CB4AD7211E18}" dt="2021-09-15T14:28:21.270" v="623" actId="1076"/>
          <ac:spMkLst>
            <pc:docMk/>
            <pc:sldMk cId="1396480087" sldId="276"/>
            <ac:spMk id="2" creationId="{F2A68DDA-51E2-4BD9-A822-E7C1DFE1BAC1}"/>
          </ac:spMkLst>
        </pc:spChg>
        <pc:spChg chg="mod">
          <ac:chgData name="Peyton Smith" userId="27dab001-170f-4fa8-af7a-dfe0310cd5ac" providerId="ADAL" clId="{067FF973-C9AB-41B1-9C1F-CB4AD7211E18}" dt="2021-09-15T14:49:17.535" v="1050" actId="20577"/>
          <ac:spMkLst>
            <pc:docMk/>
            <pc:sldMk cId="1396480087" sldId="276"/>
            <ac:spMk id="11" creationId="{C89720BA-B21D-4DA2-A2AA-A89F58EBC414}"/>
          </ac:spMkLst>
        </pc:spChg>
        <pc:picChg chg="add del mod">
          <ac:chgData name="Peyton Smith" userId="27dab001-170f-4fa8-af7a-dfe0310cd5ac" providerId="ADAL" clId="{067FF973-C9AB-41B1-9C1F-CB4AD7211E18}" dt="2021-09-15T14:47:23.844" v="984" actId="21"/>
          <ac:picMkLst>
            <pc:docMk/>
            <pc:sldMk cId="1396480087" sldId="276"/>
            <ac:picMk id="9" creationId="{EE526FFE-7683-4396-83C6-F7F7419E1970}"/>
          </ac:picMkLst>
        </pc:picChg>
        <pc:picChg chg="add mod">
          <ac:chgData name="Peyton Smith" userId="27dab001-170f-4fa8-af7a-dfe0310cd5ac" providerId="ADAL" clId="{067FF973-C9AB-41B1-9C1F-CB4AD7211E18}" dt="2021-09-15T14:47:34.861" v="990" actId="1076"/>
          <ac:picMkLst>
            <pc:docMk/>
            <pc:sldMk cId="1396480087" sldId="276"/>
            <ac:picMk id="12" creationId="{69EDD737-EE67-48ED-A090-131B43C3E284}"/>
          </ac:picMkLst>
        </pc:picChg>
        <pc:picChg chg="del">
          <ac:chgData name="Peyton Smith" userId="27dab001-170f-4fa8-af7a-dfe0310cd5ac" providerId="ADAL" clId="{067FF973-C9AB-41B1-9C1F-CB4AD7211E18}" dt="2021-09-15T14:29:40.867" v="660" actId="478"/>
          <ac:picMkLst>
            <pc:docMk/>
            <pc:sldMk cId="1396480087" sldId="276"/>
            <ac:picMk id="47" creationId="{29E4E4CA-F4A8-4238-BB1C-2D412734B4FF}"/>
          </ac:picMkLst>
        </pc:picChg>
        <pc:picChg chg="del">
          <ac:chgData name="Peyton Smith" userId="27dab001-170f-4fa8-af7a-dfe0310cd5ac" providerId="ADAL" clId="{067FF973-C9AB-41B1-9C1F-CB4AD7211E18}" dt="2021-09-15T14:29:41.283" v="661" actId="478"/>
          <ac:picMkLst>
            <pc:docMk/>
            <pc:sldMk cId="1396480087" sldId="276"/>
            <ac:picMk id="48" creationId="{9C5825FC-8AD7-4C18-B6C7-5B05DA82DE5D}"/>
          </ac:picMkLst>
        </pc:picChg>
      </pc:sldChg>
    </pc:docChg>
  </pc:docChgLst>
  <pc:docChgLst>
    <pc:chgData name="Rachel Pollock" userId="S::rpollock@usccb.org::5d79080d-b86f-4241-8f75-89e865fa7d91" providerId="AD" clId="Web-{9DB1CBA2-3E80-49E5-9911-415FD9E72546}"/>
    <pc:docChg chg="modSld">
      <pc:chgData name="Rachel Pollock" userId="S::rpollock@usccb.org::5d79080d-b86f-4241-8f75-89e865fa7d91" providerId="AD" clId="Web-{9DB1CBA2-3E80-49E5-9911-415FD9E72546}" dt="2021-09-15T17:44:26.225" v="1" actId="20577"/>
      <pc:docMkLst>
        <pc:docMk/>
      </pc:docMkLst>
      <pc:sldChg chg="modSp">
        <pc:chgData name="Rachel Pollock" userId="S::rpollock@usccb.org::5d79080d-b86f-4241-8f75-89e865fa7d91" providerId="AD" clId="Web-{9DB1CBA2-3E80-49E5-9911-415FD9E72546}" dt="2021-09-15T17:44:26.225" v="1" actId="20577"/>
        <pc:sldMkLst>
          <pc:docMk/>
          <pc:sldMk cId="3785008760" sldId="275"/>
        </pc:sldMkLst>
        <pc:spChg chg="mod">
          <ac:chgData name="Rachel Pollock" userId="S::rpollock@usccb.org::5d79080d-b86f-4241-8f75-89e865fa7d91" providerId="AD" clId="Web-{9DB1CBA2-3E80-49E5-9911-415FD9E72546}" dt="2021-09-15T17:44:26.225" v="1" actId="20577"/>
          <ac:spMkLst>
            <pc:docMk/>
            <pc:sldMk cId="3785008760" sldId="275"/>
            <ac:spMk id="11" creationId="{C89720BA-B21D-4DA2-A2AA-A89F58EBC414}"/>
          </ac:spMkLst>
        </pc:spChg>
      </pc:sldChg>
    </pc:docChg>
  </pc:docChgLst>
  <pc:docChgLst>
    <pc:chgData name="Rachel Pollock" userId="S::rpollock@usccb.org::5d79080d-b86f-4241-8f75-89e865fa7d91" providerId="AD" clId="Web-{D063846A-E576-4EFE-A30E-D508F8B9F0AB}"/>
    <pc:docChg chg="modSld">
      <pc:chgData name="Rachel Pollock" userId="S::rpollock@usccb.org::5d79080d-b86f-4241-8f75-89e865fa7d91" providerId="AD" clId="Web-{D063846A-E576-4EFE-A30E-D508F8B9F0AB}" dt="2021-09-15T15:05:07.417" v="180" actId="20577"/>
      <pc:docMkLst>
        <pc:docMk/>
      </pc:docMkLst>
      <pc:sldChg chg="modSp">
        <pc:chgData name="Rachel Pollock" userId="S::rpollock@usccb.org::5d79080d-b86f-4241-8f75-89e865fa7d91" providerId="AD" clId="Web-{D063846A-E576-4EFE-A30E-D508F8B9F0AB}" dt="2021-09-15T15:03:54.431" v="163" actId="20577"/>
        <pc:sldMkLst>
          <pc:docMk/>
          <pc:sldMk cId="1692135164" sldId="263"/>
        </pc:sldMkLst>
        <pc:spChg chg="mod">
          <ac:chgData name="Rachel Pollock" userId="S::rpollock@usccb.org::5d79080d-b86f-4241-8f75-89e865fa7d91" providerId="AD" clId="Web-{D063846A-E576-4EFE-A30E-D508F8B9F0AB}" dt="2021-09-15T15:03:54.431" v="163" actId="20577"/>
          <ac:spMkLst>
            <pc:docMk/>
            <pc:sldMk cId="1692135164" sldId="263"/>
            <ac:spMk id="11" creationId="{C89720BA-B21D-4DA2-A2AA-A89F58EBC414}"/>
          </ac:spMkLst>
        </pc:spChg>
      </pc:sldChg>
      <pc:sldChg chg="modSp">
        <pc:chgData name="Rachel Pollock" userId="S::rpollock@usccb.org::5d79080d-b86f-4241-8f75-89e865fa7d91" providerId="AD" clId="Web-{D063846A-E576-4EFE-A30E-D508F8B9F0AB}" dt="2021-09-15T14:58:29.454" v="151" actId="20577"/>
        <pc:sldMkLst>
          <pc:docMk/>
          <pc:sldMk cId="1129946534" sldId="264"/>
        </pc:sldMkLst>
        <pc:spChg chg="mod">
          <ac:chgData name="Rachel Pollock" userId="S::rpollock@usccb.org::5d79080d-b86f-4241-8f75-89e865fa7d91" providerId="AD" clId="Web-{D063846A-E576-4EFE-A30E-D508F8B9F0AB}" dt="2021-09-15T14:58:29.454" v="151" actId="20577"/>
          <ac:spMkLst>
            <pc:docMk/>
            <pc:sldMk cId="1129946534" sldId="264"/>
            <ac:spMk id="18" creationId="{461B9C03-D2C3-4E33-9082-A97127F55429}"/>
          </ac:spMkLst>
        </pc:spChg>
      </pc:sldChg>
      <pc:sldChg chg="modSp">
        <pc:chgData name="Rachel Pollock" userId="S::rpollock@usccb.org::5d79080d-b86f-4241-8f75-89e865fa7d91" providerId="AD" clId="Web-{D063846A-E576-4EFE-A30E-D508F8B9F0AB}" dt="2021-09-15T15:05:07.417" v="180" actId="20577"/>
        <pc:sldMkLst>
          <pc:docMk/>
          <pc:sldMk cId="3785008760" sldId="275"/>
        </pc:sldMkLst>
        <pc:spChg chg="mod">
          <ac:chgData name="Rachel Pollock" userId="S::rpollock@usccb.org::5d79080d-b86f-4241-8f75-89e865fa7d91" providerId="AD" clId="Web-{D063846A-E576-4EFE-A30E-D508F8B9F0AB}" dt="2021-09-15T15:05:07.417" v="180" actId="20577"/>
          <ac:spMkLst>
            <pc:docMk/>
            <pc:sldMk cId="3785008760" sldId="275"/>
            <ac:spMk id="11" creationId="{C89720BA-B21D-4DA2-A2AA-A89F58EBC414}"/>
          </ac:spMkLst>
        </pc:spChg>
      </pc:sldChg>
    </pc:docChg>
  </pc:docChgLst>
  <pc:docChgLst>
    <pc:chgData name="Rachel Pollock" userId="S::rpollock@usccb.org::5d79080d-b86f-4241-8f75-89e865fa7d91" providerId="AD" clId="Web-{F922FD65-B66E-4861-8F92-BFED04E4D4D3}"/>
    <pc:docChg chg="modSld">
      <pc:chgData name="Rachel Pollock" userId="S::rpollock@usccb.org::5d79080d-b86f-4241-8f75-89e865fa7d91" providerId="AD" clId="Web-{F922FD65-B66E-4861-8F92-BFED04E4D4D3}" dt="2021-09-15T17:05:43.167" v="51" actId="20577"/>
      <pc:docMkLst>
        <pc:docMk/>
      </pc:docMkLst>
      <pc:sldChg chg="modSp">
        <pc:chgData name="Rachel Pollock" userId="S::rpollock@usccb.org::5d79080d-b86f-4241-8f75-89e865fa7d91" providerId="AD" clId="Web-{F922FD65-B66E-4861-8F92-BFED04E4D4D3}" dt="2021-09-15T17:05:35.557" v="39" actId="20577"/>
        <pc:sldMkLst>
          <pc:docMk/>
          <pc:sldMk cId="1692135164" sldId="263"/>
        </pc:sldMkLst>
        <pc:spChg chg="mod">
          <ac:chgData name="Rachel Pollock" userId="S::rpollock@usccb.org::5d79080d-b86f-4241-8f75-89e865fa7d91" providerId="AD" clId="Web-{F922FD65-B66E-4861-8F92-BFED04E4D4D3}" dt="2021-09-15T17:05:35.557" v="39" actId="20577"/>
          <ac:spMkLst>
            <pc:docMk/>
            <pc:sldMk cId="1692135164" sldId="263"/>
            <ac:spMk id="11" creationId="{C89720BA-B21D-4DA2-A2AA-A89F58EBC414}"/>
          </ac:spMkLst>
        </pc:spChg>
        <pc:picChg chg="mod">
          <ac:chgData name="Rachel Pollock" userId="S::rpollock@usccb.org::5d79080d-b86f-4241-8f75-89e865fa7d91" providerId="AD" clId="Web-{F922FD65-B66E-4861-8F92-BFED04E4D4D3}" dt="2021-09-15T17:04:34.181" v="21" actId="1076"/>
          <ac:picMkLst>
            <pc:docMk/>
            <pc:sldMk cId="1692135164" sldId="263"/>
            <ac:picMk id="47" creationId="{29E4E4CA-F4A8-4238-BB1C-2D412734B4FF}"/>
          </ac:picMkLst>
        </pc:picChg>
        <pc:picChg chg="mod">
          <ac:chgData name="Rachel Pollock" userId="S::rpollock@usccb.org::5d79080d-b86f-4241-8f75-89e865fa7d91" providerId="AD" clId="Web-{F922FD65-B66E-4861-8F92-BFED04E4D4D3}" dt="2021-09-15T17:04:31.524" v="20" actId="1076"/>
          <ac:picMkLst>
            <pc:docMk/>
            <pc:sldMk cId="1692135164" sldId="263"/>
            <ac:picMk id="48" creationId="{9C5825FC-8AD7-4C18-B6C7-5B05DA82DE5D}"/>
          </ac:picMkLst>
        </pc:picChg>
      </pc:sldChg>
      <pc:sldChg chg="modSp">
        <pc:chgData name="Rachel Pollock" userId="S::rpollock@usccb.org::5d79080d-b86f-4241-8f75-89e865fa7d91" providerId="AD" clId="Web-{F922FD65-B66E-4861-8F92-BFED04E4D4D3}" dt="2021-09-15T17:05:43.167" v="51" actId="20577"/>
        <pc:sldMkLst>
          <pc:docMk/>
          <pc:sldMk cId="3658158777" sldId="274"/>
        </pc:sldMkLst>
        <pc:spChg chg="mod">
          <ac:chgData name="Rachel Pollock" userId="S::rpollock@usccb.org::5d79080d-b86f-4241-8f75-89e865fa7d91" providerId="AD" clId="Web-{F922FD65-B66E-4861-8F92-BFED04E4D4D3}" dt="2021-09-15T17:05:43.167" v="51" actId="20577"/>
          <ac:spMkLst>
            <pc:docMk/>
            <pc:sldMk cId="3658158777" sldId="274"/>
            <ac:spMk id="10" creationId="{D32512CE-1342-45EB-862F-670FFF10EF84}"/>
          </ac:spMkLst>
        </pc:spChg>
      </pc:sldChg>
    </pc:docChg>
  </pc:docChgLst>
  <pc:docChgLst>
    <pc:chgData name="Peyton Smith" userId="S::psmith@usccb.org::27dab001-170f-4fa8-af7a-dfe0310cd5ac" providerId="AD" clId="Web-{31864D53-A53A-4FAC-A28A-3544AFF97024}"/>
    <pc:docChg chg="modSld">
      <pc:chgData name="Peyton Smith" userId="S::psmith@usccb.org::27dab001-170f-4fa8-af7a-dfe0310cd5ac" providerId="AD" clId="Web-{31864D53-A53A-4FAC-A28A-3544AFF97024}" dt="2021-09-15T14:54:24.532" v="5" actId="20577"/>
      <pc:docMkLst>
        <pc:docMk/>
      </pc:docMkLst>
      <pc:sldChg chg="modSp">
        <pc:chgData name="Peyton Smith" userId="S::psmith@usccb.org::27dab001-170f-4fa8-af7a-dfe0310cd5ac" providerId="AD" clId="Web-{31864D53-A53A-4FAC-A28A-3544AFF97024}" dt="2021-09-15T14:54:24.532" v="5" actId="20577"/>
        <pc:sldMkLst>
          <pc:docMk/>
          <pc:sldMk cId="1129946534" sldId="264"/>
        </pc:sldMkLst>
        <pc:spChg chg="mod">
          <ac:chgData name="Peyton Smith" userId="S::psmith@usccb.org::27dab001-170f-4fa8-af7a-dfe0310cd5ac" providerId="AD" clId="Web-{31864D53-A53A-4FAC-A28A-3544AFF97024}" dt="2021-09-15T14:54:24.532" v="5" actId="20577"/>
          <ac:spMkLst>
            <pc:docMk/>
            <pc:sldMk cId="1129946534" sldId="264"/>
            <ac:spMk id="18" creationId="{461B9C03-D2C3-4E33-9082-A97127F55429}"/>
          </ac:spMkLst>
        </pc:spChg>
      </pc:sldChg>
      <pc:sldChg chg="modSp">
        <pc:chgData name="Peyton Smith" userId="S::psmith@usccb.org::27dab001-170f-4fa8-af7a-dfe0310cd5ac" providerId="AD" clId="Web-{31864D53-A53A-4FAC-A28A-3544AFF97024}" dt="2021-09-15T14:54:13.469" v="1" actId="20577"/>
        <pc:sldMkLst>
          <pc:docMk/>
          <pc:sldMk cId="1396480087" sldId="276"/>
        </pc:sldMkLst>
        <pc:spChg chg="mod">
          <ac:chgData name="Peyton Smith" userId="S::psmith@usccb.org::27dab001-170f-4fa8-af7a-dfe0310cd5ac" providerId="AD" clId="Web-{31864D53-A53A-4FAC-A28A-3544AFF97024}" dt="2021-09-15T14:54:13.469" v="1" actId="20577"/>
          <ac:spMkLst>
            <pc:docMk/>
            <pc:sldMk cId="1396480087" sldId="276"/>
            <ac:spMk id="11" creationId="{C89720BA-B21D-4DA2-A2AA-A89F58EBC414}"/>
          </ac:spMkLst>
        </pc:spChg>
      </pc:sldChg>
    </pc:docChg>
  </pc:docChgLst>
  <pc:docChgLst>
    <pc:chgData name="Rachel Pollock" userId="S::rpollock@usccb.org::5d79080d-b86f-4241-8f75-89e865fa7d91" providerId="AD" clId="Web-{CCD9291E-388F-C879-AB3D-06CD827C86BA}"/>
    <pc:docChg chg="addSld modSld">
      <pc:chgData name="Rachel Pollock" userId="S::rpollock@usccb.org::5d79080d-b86f-4241-8f75-89e865fa7d91" providerId="AD" clId="Web-{CCD9291E-388F-C879-AB3D-06CD827C86BA}" dt="2021-09-29T15:49:16.490" v="1269"/>
      <pc:docMkLst>
        <pc:docMk/>
      </pc:docMkLst>
      <pc:sldChg chg="addSp delSp modSp new mod setBg">
        <pc:chgData name="Rachel Pollock" userId="S::rpollock@usccb.org::5d79080d-b86f-4241-8f75-89e865fa7d91" providerId="AD" clId="Web-{CCD9291E-388F-C879-AB3D-06CD827C86BA}" dt="2021-09-29T15:15:37.051" v="687"/>
        <pc:sldMkLst>
          <pc:docMk/>
          <pc:sldMk cId="3171889033" sldId="277"/>
        </pc:sldMkLst>
        <pc:spChg chg="add del">
          <ac:chgData name="Rachel Pollock" userId="S::rpollock@usccb.org::5d79080d-b86f-4241-8f75-89e865fa7d91" providerId="AD" clId="Web-{CCD9291E-388F-C879-AB3D-06CD827C86BA}" dt="2021-09-29T15:03:04.228" v="593"/>
          <ac:spMkLst>
            <pc:docMk/>
            <pc:sldMk cId="3171889033" sldId="277"/>
            <ac:spMk id="2" creationId="{9D7AC06E-FF4E-410E-BF4B-FEA2BBF615E2}"/>
          </ac:spMkLst>
        </pc:spChg>
        <pc:spChg chg="add mod">
          <ac:chgData name="Rachel Pollock" userId="S::rpollock@usccb.org::5d79080d-b86f-4241-8f75-89e865fa7d91" providerId="AD" clId="Web-{CCD9291E-388F-C879-AB3D-06CD827C86BA}" dt="2021-09-29T14:53:56.101" v="592" actId="14100"/>
          <ac:spMkLst>
            <pc:docMk/>
            <pc:sldMk cId="3171889033" sldId="277"/>
            <ac:spMk id="3" creationId="{86FDDC63-05C2-42DE-BFE5-59A8A9CA4CE2}"/>
          </ac:spMkLst>
        </pc:spChg>
        <pc:spChg chg="add">
          <ac:chgData name="Rachel Pollock" userId="S::rpollock@usccb.org::5d79080d-b86f-4241-8f75-89e865fa7d91" providerId="AD" clId="Web-{CCD9291E-388F-C879-AB3D-06CD827C86BA}" dt="2021-09-29T13:30:50.768" v="347"/>
          <ac:spMkLst>
            <pc:docMk/>
            <pc:sldMk cId="3171889033" sldId="277"/>
            <ac:spMk id="7" creationId="{69D184B2-2226-4E31-BCCB-444330767440}"/>
          </ac:spMkLst>
        </pc:spChg>
        <pc:spChg chg="add">
          <ac:chgData name="Rachel Pollock" userId="S::rpollock@usccb.org::5d79080d-b86f-4241-8f75-89e865fa7d91" providerId="AD" clId="Web-{CCD9291E-388F-C879-AB3D-06CD827C86BA}" dt="2021-09-29T13:30:50.768" v="347"/>
          <ac:spMkLst>
            <pc:docMk/>
            <pc:sldMk cId="3171889033" sldId="277"/>
            <ac:spMk id="8" creationId="{1AC4D4E3-486A-464A-8EC8-D44881097267}"/>
          </ac:spMkLst>
        </pc:spChg>
        <pc:spChg chg="add">
          <ac:chgData name="Rachel Pollock" userId="S::rpollock@usccb.org::5d79080d-b86f-4241-8f75-89e865fa7d91" providerId="AD" clId="Web-{CCD9291E-388F-C879-AB3D-06CD827C86BA}" dt="2021-09-29T13:30:50.768" v="347"/>
          <ac:spMkLst>
            <pc:docMk/>
            <pc:sldMk cId="3171889033" sldId="277"/>
            <ac:spMk id="9" creationId="{864DE13E-58EB-4475-B79C-0D4FC651239B}"/>
          </ac:spMkLst>
        </pc:spChg>
        <pc:spChg chg="add del">
          <ac:chgData name="Rachel Pollock" userId="S::rpollock@usccb.org::5d79080d-b86f-4241-8f75-89e865fa7d91" providerId="AD" clId="Web-{CCD9291E-388F-C879-AB3D-06CD827C86BA}" dt="2021-09-29T13:30:50.737" v="346"/>
          <ac:spMkLst>
            <pc:docMk/>
            <pc:sldMk cId="3171889033" sldId="277"/>
            <ac:spMk id="10" creationId="{F3060C83-F051-4F0E-ABAD-AA0DFC48B218}"/>
          </ac:spMkLst>
        </pc:spChg>
        <pc:spChg chg="add del">
          <ac:chgData name="Rachel Pollock" userId="S::rpollock@usccb.org::5d79080d-b86f-4241-8f75-89e865fa7d91" providerId="AD" clId="Web-{CCD9291E-388F-C879-AB3D-06CD827C86BA}" dt="2021-09-29T13:30:50.737" v="346"/>
          <ac:spMkLst>
            <pc:docMk/>
            <pc:sldMk cId="3171889033" sldId="277"/>
            <ac:spMk id="12" creationId="{83C98ABE-055B-441F-B07E-44F97F083C39}"/>
          </ac:spMkLst>
        </pc:spChg>
        <pc:spChg chg="add del">
          <ac:chgData name="Rachel Pollock" userId="S::rpollock@usccb.org::5d79080d-b86f-4241-8f75-89e865fa7d91" providerId="AD" clId="Web-{CCD9291E-388F-C879-AB3D-06CD827C86BA}" dt="2021-09-29T13:30:50.737" v="346"/>
          <ac:spMkLst>
            <pc:docMk/>
            <pc:sldMk cId="3171889033" sldId="277"/>
            <ac:spMk id="14" creationId="{29FDB030-9B49-4CED-8CCD-4D99382388AC}"/>
          </ac:spMkLst>
        </pc:spChg>
        <pc:spChg chg="add del">
          <ac:chgData name="Rachel Pollock" userId="S::rpollock@usccb.org::5d79080d-b86f-4241-8f75-89e865fa7d91" providerId="AD" clId="Web-{CCD9291E-388F-C879-AB3D-06CD827C86BA}" dt="2021-09-29T13:30:50.737" v="346"/>
          <ac:spMkLst>
            <pc:docMk/>
            <pc:sldMk cId="3171889033" sldId="277"/>
            <ac:spMk id="16" creationId="{3783CA14-24A1-485C-8B30-D6A5D87987AD}"/>
          </ac:spMkLst>
        </pc:spChg>
        <pc:spChg chg="add del">
          <ac:chgData name="Rachel Pollock" userId="S::rpollock@usccb.org::5d79080d-b86f-4241-8f75-89e865fa7d91" providerId="AD" clId="Web-{CCD9291E-388F-C879-AB3D-06CD827C86BA}" dt="2021-09-29T13:30:50.737" v="346"/>
          <ac:spMkLst>
            <pc:docMk/>
            <pc:sldMk cId="3171889033" sldId="277"/>
            <ac:spMk id="18" creationId="{9A97C86A-04D6-40F7-AE84-31AB43E6A846}"/>
          </ac:spMkLst>
        </pc:spChg>
        <pc:spChg chg="add del">
          <ac:chgData name="Rachel Pollock" userId="S::rpollock@usccb.org::5d79080d-b86f-4241-8f75-89e865fa7d91" providerId="AD" clId="Web-{CCD9291E-388F-C879-AB3D-06CD827C86BA}" dt="2021-09-29T13:30:50.737" v="346"/>
          <ac:spMkLst>
            <pc:docMk/>
            <pc:sldMk cId="3171889033" sldId="277"/>
            <ac:spMk id="20" creationId="{FF9F2414-84E8-453E-B1F3-389FDE8192D9}"/>
          </ac:spMkLst>
        </pc:spChg>
        <pc:spChg chg="add del">
          <ac:chgData name="Rachel Pollock" userId="S::rpollock@usccb.org::5d79080d-b86f-4241-8f75-89e865fa7d91" providerId="AD" clId="Web-{CCD9291E-388F-C879-AB3D-06CD827C86BA}" dt="2021-09-29T13:30:50.737" v="346"/>
          <ac:spMkLst>
            <pc:docMk/>
            <pc:sldMk cId="3171889033" sldId="277"/>
            <ac:spMk id="22" creationId="{3ECA69A1-7536-43AC-85EF-C7106179F5ED}"/>
          </ac:spMkLst>
        </pc:spChg>
        <pc:graphicFrameChg chg="add del">
          <ac:chgData name="Rachel Pollock" userId="S::rpollock@usccb.org::5d79080d-b86f-4241-8f75-89e865fa7d91" providerId="AD" clId="Web-{CCD9291E-388F-C879-AB3D-06CD827C86BA}" dt="2021-09-29T13:25:47.416" v="8"/>
          <ac:graphicFrameMkLst>
            <pc:docMk/>
            <pc:sldMk cId="3171889033" sldId="277"/>
            <ac:graphicFrameMk id="2" creationId="{E0C2A97D-4340-4939-80F0-766E349EAE61}"/>
          </ac:graphicFrameMkLst>
        </pc:graphicFrameChg>
        <pc:graphicFrameChg chg="add del mod modGraphic">
          <ac:chgData name="Rachel Pollock" userId="S::rpollock@usccb.org::5d79080d-b86f-4241-8f75-89e865fa7d91" providerId="AD" clId="Web-{CCD9291E-388F-C879-AB3D-06CD827C86BA}" dt="2021-09-29T13:25:46.587" v="7"/>
          <ac:graphicFrameMkLst>
            <pc:docMk/>
            <pc:sldMk cId="3171889033" sldId="277"/>
            <ac:graphicFrameMk id="4" creationId="{90EAA3EB-4450-4B73-AA8A-5FC388410E0C}"/>
          </ac:graphicFrameMkLst>
        </pc:graphicFrameChg>
        <pc:graphicFrameChg chg="add mod modGraphic">
          <ac:chgData name="Rachel Pollock" userId="S::rpollock@usccb.org::5d79080d-b86f-4241-8f75-89e865fa7d91" providerId="AD" clId="Web-{CCD9291E-388F-C879-AB3D-06CD827C86BA}" dt="2021-09-29T15:15:37.051" v="687"/>
          <ac:graphicFrameMkLst>
            <pc:docMk/>
            <pc:sldMk cId="3171889033" sldId="277"/>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1:06.681" v="972"/>
        <pc:sldMkLst>
          <pc:docMk/>
          <pc:sldMk cId="2310326305" sldId="278"/>
        </pc:sldMkLst>
        <pc:spChg chg="mod">
          <ac:chgData name="Rachel Pollock" userId="S::rpollock@usccb.org::5d79080d-b86f-4241-8f75-89e865fa7d91" providerId="AD" clId="Web-{CCD9291E-388F-C879-AB3D-06CD827C86BA}" dt="2021-09-29T15:37:44.504" v="695" actId="20577"/>
          <ac:spMkLst>
            <pc:docMk/>
            <pc:sldMk cId="2310326305" sldId="278"/>
            <ac:spMk id="3" creationId="{86FDDC63-05C2-42DE-BFE5-59A8A9CA4CE2}"/>
          </ac:spMkLst>
        </pc:spChg>
        <pc:graphicFrameChg chg="mod modGraphic">
          <ac:chgData name="Rachel Pollock" userId="S::rpollock@usccb.org::5d79080d-b86f-4241-8f75-89e865fa7d91" providerId="AD" clId="Web-{CCD9291E-388F-C879-AB3D-06CD827C86BA}" dt="2021-09-29T15:41:06.681" v="972"/>
          <ac:graphicFrameMkLst>
            <pc:docMk/>
            <pc:sldMk cId="2310326305" sldId="278"/>
            <ac:graphicFrameMk id="5" creationId="{784348F8-6CEE-4BE9-93D4-25C8185DC426}"/>
          </ac:graphicFrameMkLst>
        </pc:graphicFrameChg>
      </pc:sldChg>
      <pc:sldChg chg="modSp add replId">
        <pc:chgData name="Rachel Pollock" userId="S::rpollock@usccb.org::5d79080d-b86f-4241-8f75-89e865fa7d91" providerId="AD" clId="Web-{CCD9291E-388F-C879-AB3D-06CD827C86BA}" dt="2021-09-29T15:49:16.490" v="1269"/>
        <pc:sldMkLst>
          <pc:docMk/>
          <pc:sldMk cId="1903703252" sldId="279"/>
        </pc:sldMkLst>
        <pc:spChg chg="mod">
          <ac:chgData name="Rachel Pollock" userId="S::rpollock@usccb.org::5d79080d-b86f-4241-8f75-89e865fa7d91" providerId="AD" clId="Web-{CCD9291E-388F-C879-AB3D-06CD827C86BA}" dt="2021-09-29T15:42:01.745" v="977" actId="20577"/>
          <ac:spMkLst>
            <pc:docMk/>
            <pc:sldMk cId="1903703252" sldId="279"/>
            <ac:spMk id="3" creationId="{86FDDC63-05C2-42DE-BFE5-59A8A9CA4CE2}"/>
          </ac:spMkLst>
        </pc:spChg>
        <pc:graphicFrameChg chg="mod modGraphic">
          <ac:chgData name="Rachel Pollock" userId="S::rpollock@usccb.org::5d79080d-b86f-4241-8f75-89e865fa7d91" providerId="AD" clId="Web-{CCD9291E-388F-C879-AB3D-06CD827C86BA}" dt="2021-09-29T15:49:16.490" v="1269"/>
          <ac:graphicFrameMkLst>
            <pc:docMk/>
            <pc:sldMk cId="1903703252" sldId="279"/>
            <ac:graphicFrameMk id="5" creationId="{784348F8-6CEE-4BE9-93D4-25C8185DC426}"/>
          </ac:graphicFrameMkLst>
        </pc:graphicFrameChg>
      </pc:sldChg>
    </pc:docChg>
  </pc:docChgLst>
  <pc:docChgLst>
    <pc:chgData name="Rachel Pollock" userId="S::rpollock@usccb.org::5d79080d-b86f-4241-8f75-89e865fa7d91" providerId="AD" clId="Web-{45D44D71-58B9-4911-8FEE-1C81C3F44972}"/>
    <pc:docChg chg="modSld">
      <pc:chgData name="Rachel Pollock" userId="S::rpollock@usccb.org::5d79080d-b86f-4241-8f75-89e865fa7d91" providerId="AD" clId="Web-{45D44D71-58B9-4911-8FEE-1C81C3F44972}" dt="2021-09-29T17:38:18.037" v="31" actId="20577"/>
      <pc:docMkLst>
        <pc:docMk/>
      </pc:docMkLst>
      <pc:sldChg chg="modSp">
        <pc:chgData name="Rachel Pollock" userId="S::rpollock@usccb.org::5d79080d-b86f-4241-8f75-89e865fa7d91" providerId="AD" clId="Web-{45D44D71-58B9-4911-8FEE-1C81C3F44972}" dt="2021-09-29T17:35:30.012" v="6" actId="20577"/>
        <pc:sldMkLst>
          <pc:docMk/>
          <pc:sldMk cId="195410432" sldId="257"/>
        </pc:sldMkLst>
        <pc:spChg chg="mod">
          <ac:chgData name="Rachel Pollock" userId="S::rpollock@usccb.org::5d79080d-b86f-4241-8f75-89e865fa7d91" providerId="AD" clId="Web-{45D44D71-58B9-4911-8FEE-1C81C3F44972}" dt="2021-09-29T17:35:30.012" v="6" actId="20577"/>
          <ac:spMkLst>
            <pc:docMk/>
            <pc:sldMk cId="195410432" sldId="257"/>
            <ac:spMk id="4" creationId="{3B054456-1C04-492A-8F78-7F8905A05A69}"/>
          </ac:spMkLst>
        </pc:spChg>
      </pc:sldChg>
      <pc:sldChg chg="modSp">
        <pc:chgData name="Rachel Pollock" userId="S::rpollock@usccb.org::5d79080d-b86f-4241-8f75-89e865fa7d91" providerId="AD" clId="Web-{45D44D71-58B9-4911-8FEE-1C81C3F44972}" dt="2021-09-29T17:37:49.583" v="29" actId="20577"/>
        <pc:sldMkLst>
          <pc:docMk/>
          <pc:sldMk cId="1129946534" sldId="264"/>
        </pc:sldMkLst>
        <pc:spChg chg="mod">
          <ac:chgData name="Rachel Pollock" userId="S::rpollock@usccb.org::5d79080d-b86f-4241-8f75-89e865fa7d91" providerId="AD" clId="Web-{45D44D71-58B9-4911-8FEE-1C81C3F44972}" dt="2021-09-29T17:37:49.583" v="29" actId="20577"/>
          <ac:spMkLst>
            <pc:docMk/>
            <pc:sldMk cId="1129946534" sldId="264"/>
            <ac:spMk id="18" creationId="{461B9C03-D2C3-4E33-9082-A97127F55429}"/>
          </ac:spMkLst>
        </pc:spChg>
      </pc:sldChg>
      <pc:sldChg chg="modSp">
        <pc:chgData name="Rachel Pollock" userId="S::rpollock@usccb.org::5d79080d-b86f-4241-8f75-89e865fa7d91" providerId="AD" clId="Web-{45D44D71-58B9-4911-8FEE-1C81C3F44972}" dt="2021-09-29T17:37:02.111" v="13" actId="20577"/>
        <pc:sldMkLst>
          <pc:docMk/>
          <pc:sldMk cId="3785008760" sldId="275"/>
        </pc:sldMkLst>
        <pc:spChg chg="mod">
          <ac:chgData name="Rachel Pollock" userId="S::rpollock@usccb.org::5d79080d-b86f-4241-8f75-89e865fa7d91" providerId="AD" clId="Web-{45D44D71-58B9-4911-8FEE-1C81C3F44972}" dt="2021-09-29T17:37:02.111" v="13" actId="20577"/>
          <ac:spMkLst>
            <pc:docMk/>
            <pc:sldMk cId="3785008760" sldId="275"/>
            <ac:spMk id="7" creationId="{E328FAFA-2A49-439E-A410-091591BE2634}"/>
          </ac:spMkLst>
        </pc:spChg>
      </pc:sldChg>
      <pc:sldChg chg="modSp">
        <pc:chgData name="Rachel Pollock" userId="S::rpollock@usccb.org::5d79080d-b86f-4241-8f75-89e865fa7d91" providerId="AD" clId="Web-{45D44D71-58B9-4911-8FEE-1C81C3F44972}" dt="2021-09-29T17:37:44.864" v="28" actId="20577"/>
        <pc:sldMkLst>
          <pc:docMk/>
          <pc:sldMk cId="1396480087" sldId="276"/>
        </pc:sldMkLst>
        <pc:spChg chg="mod">
          <ac:chgData name="Rachel Pollock" userId="S::rpollock@usccb.org::5d79080d-b86f-4241-8f75-89e865fa7d91" providerId="AD" clId="Web-{45D44D71-58B9-4911-8FEE-1C81C3F44972}" dt="2021-09-29T17:37:44.864" v="28" actId="20577"/>
          <ac:spMkLst>
            <pc:docMk/>
            <pc:sldMk cId="1396480087" sldId="276"/>
            <ac:spMk id="11" creationId="{C89720BA-B21D-4DA2-A2AA-A89F58EBC414}"/>
          </ac:spMkLst>
        </pc:spChg>
      </pc:sldChg>
      <pc:sldChg chg="modSp">
        <pc:chgData name="Rachel Pollock" userId="S::rpollock@usccb.org::5d79080d-b86f-4241-8f75-89e865fa7d91" providerId="AD" clId="Web-{45D44D71-58B9-4911-8FEE-1C81C3F44972}" dt="2021-09-29T17:36:07.640" v="12"/>
        <pc:sldMkLst>
          <pc:docMk/>
          <pc:sldMk cId="3171889033" sldId="277"/>
        </pc:sldMkLst>
        <pc:graphicFrameChg chg="mod modGraphic">
          <ac:chgData name="Rachel Pollock" userId="S::rpollock@usccb.org::5d79080d-b86f-4241-8f75-89e865fa7d91" providerId="AD" clId="Web-{45D44D71-58B9-4911-8FEE-1C81C3F44972}" dt="2021-09-29T17:36:07.640" v="12"/>
          <ac:graphicFrameMkLst>
            <pc:docMk/>
            <pc:sldMk cId="3171889033" sldId="277"/>
            <ac:graphicFrameMk id="5" creationId="{784348F8-6CEE-4BE9-93D4-25C8185DC426}"/>
          </ac:graphicFrameMkLst>
        </pc:graphicFrameChg>
      </pc:sldChg>
      <pc:sldChg chg="modSp">
        <pc:chgData name="Rachel Pollock" userId="S::rpollock@usccb.org::5d79080d-b86f-4241-8f75-89e865fa7d91" providerId="AD" clId="Web-{45D44D71-58B9-4911-8FEE-1C81C3F44972}" dt="2021-09-29T17:37:13.721" v="15" actId="20577"/>
        <pc:sldMkLst>
          <pc:docMk/>
          <pc:sldMk cId="2508328861" sldId="280"/>
        </pc:sldMkLst>
        <pc:spChg chg="mod">
          <ac:chgData name="Rachel Pollock" userId="S::rpollock@usccb.org::5d79080d-b86f-4241-8f75-89e865fa7d91" providerId="AD" clId="Web-{45D44D71-58B9-4911-8FEE-1C81C3F44972}" dt="2021-09-29T17:37:13.721" v="15" actId="20577"/>
          <ac:spMkLst>
            <pc:docMk/>
            <pc:sldMk cId="2508328861" sldId="280"/>
            <ac:spMk id="13" creationId="{D479B1F2-2252-4335-AC9F-5F0FBE09B6B9}"/>
          </ac:spMkLst>
        </pc:spChg>
      </pc:sldChg>
      <pc:sldChg chg="modSp">
        <pc:chgData name="Rachel Pollock" userId="S::rpollock@usccb.org::5d79080d-b86f-4241-8f75-89e865fa7d91" providerId="AD" clId="Web-{45D44D71-58B9-4911-8FEE-1C81C3F44972}" dt="2021-09-29T17:38:18.037" v="31" actId="20577"/>
        <pc:sldMkLst>
          <pc:docMk/>
          <pc:sldMk cId="1055856648" sldId="281"/>
        </pc:sldMkLst>
        <pc:spChg chg="mod">
          <ac:chgData name="Rachel Pollock" userId="S::rpollock@usccb.org::5d79080d-b86f-4241-8f75-89e865fa7d91" providerId="AD" clId="Web-{45D44D71-58B9-4911-8FEE-1C81C3F44972}" dt="2021-09-29T17:38:18.037" v="31" actId="20577"/>
          <ac:spMkLst>
            <pc:docMk/>
            <pc:sldMk cId="1055856648" sldId="281"/>
            <ac:spMk id="7" creationId="{E328FAFA-2A49-439E-A410-091591BE2634}"/>
          </ac:spMkLst>
        </pc:spChg>
      </pc:sldChg>
    </pc:docChg>
  </pc:docChgLst>
  <pc:docChgLst>
    <pc:chgData name="Rachel Pollock" userId="S::rpollock@usccb.org::5d79080d-b86f-4241-8f75-89e865fa7d91" providerId="AD" clId="Web-{60ECFB53-D286-4286-912B-AC40E7D71BF9}"/>
    <pc:docChg chg="modSld">
      <pc:chgData name="Rachel Pollock" userId="S::rpollock@usccb.org::5d79080d-b86f-4241-8f75-89e865fa7d91" providerId="AD" clId="Web-{60ECFB53-D286-4286-912B-AC40E7D71BF9}" dt="2021-09-29T17:51:33.176" v="3" actId="20577"/>
      <pc:docMkLst>
        <pc:docMk/>
      </pc:docMkLst>
      <pc:sldChg chg="modSp">
        <pc:chgData name="Rachel Pollock" userId="S::rpollock@usccb.org::5d79080d-b86f-4241-8f75-89e865fa7d91" providerId="AD" clId="Web-{60ECFB53-D286-4286-912B-AC40E7D71BF9}" dt="2021-09-29T17:51:33.176" v="3" actId="20577"/>
        <pc:sldMkLst>
          <pc:docMk/>
          <pc:sldMk cId="3785008760" sldId="275"/>
        </pc:sldMkLst>
        <pc:spChg chg="mod">
          <ac:chgData name="Rachel Pollock" userId="S::rpollock@usccb.org::5d79080d-b86f-4241-8f75-89e865fa7d91" providerId="AD" clId="Web-{60ECFB53-D286-4286-912B-AC40E7D71BF9}" dt="2021-09-29T17:51:33.176" v="3" actId="20577"/>
          <ac:spMkLst>
            <pc:docMk/>
            <pc:sldMk cId="3785008760" sldId="275"/>
            <ac:spMk id="7" creationId="{E328FAFA-2A49-439E-A410-091591BE2634}"/>
          </ac:spMkLst>
        </pc:spChg>
      </pc:sldChg>
      <pc:sldChg chg="modSp">
        <pc:chgData name="Rachel Pollock" userId="S::rpollock@usccb.org::5d79080d-b86f-4241-8f75-89e865fa7d91" providerId="AD" clId="Web-{60ECFB53-D286-4286-912B-AC40E7D71BF9}" dt="2021-09-29T17:50:45.034" v="1"/>
        <pc:sldMkLst>
          <pc:docMk/>
          <pc:sldMk cId="3171889033" sldId="277"/>
        </pc:sldMkLst>
        <pc:graphicFrameChg chg="mod modGraphic">
          <ac:chgData name="Rachel Pollock" userId="S::rpollock@usccb.org::5d79080d-b86f-4241-8f75-89e865fa7d91" providerId="AD" clId="Web-{60ECFB53-D286-4286-912B-AC40E7D71BF9}" dt="2021-09-29T17:50:45.034" v="1"/>
          <ac:graphicFrameMkLst>
            <pc:docMk/>
            <pc:sldMk cId="3171889033" sldId="277"/>
            <ac:graphicFrameMk id="5" creationId="{784348F8-6CEE-4BE9-93D4-25C8185DC42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9/29/2021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11</a:t>
            </a:fld>
            <a:endParaRPr lang="en-US"/>
          </a:p>
        </p:txBody>
      </p:sp>
    </p:spTree>
    <p:extLst>
      <p:ext uri="{BB962C8B-B14F-4D97-AF65-F5344CB8AC3E}">
        <p14:creationId xmlns:p14="http://schemas.microsoft.com/office/powerpoint/2010/main" val="26123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8F67FF-F859-4DEB-A589-302E10C0D54C}" type="slidenum">
              <a:rPr lang="en-US" smtClean="0"/>
              <a:t>13</a:t>
            </a:fld>
            <a:endParaRPr lang="en-US"/>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17120E08-65E4-430C-9C12-1CB02F9416BA}" type="datetimeFigureOut">
              <a:rPr lang="en-US" smtClean="0"/>
              <a:t>9/29/2021</a:t>
            </a:fld>
            <a:endParaRPr lang="en-US"/>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20E08-65E4-430C-9C12-1CB02F9416BA}" type="datetimeFigureOut">
              <a:rPr lang="en-US" smtClean="0"/>
              <a:t>9/29/2021</a:t>
            </a:fld>
            <a:endParaRPr lang="en-US"/>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hyperlink" Target="mailto:APA_Questions@usccb.or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3.jpeg"/><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RefProc@usccb.ro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ddsprogramassociate@usccb.org" TargetMode="Externa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1" y="707757"/>
            <a:ext cx="8979739" cy="1015663"/>
          </a:xfrm>
          <a:prstGeom prst="rect">
            <a:avLst/>
          </a:prstGeom>
          <a:noFill/>
        </p:spPr>
        <p:txBody>
          <a:bodyPr wrap="square" lIns="91440" tIns="45720" rIns="91440" bIns="45720" rtlCol="0" anchor="t">
            <a:spAutoFit/>
          </a:bodyPr>
          <a:lstStyle/>
          <a:p>
            <a:pPr algn="ctr"/>
            <a:r>
              <a:rPr lang="en-US" sz="6000" b="1">
                <a:latin typeface="Open Sans"/>
                <a:ea typeface="Open Sans"/>
                <a:cs typeface="Open Sans"/>
              </a:rPr>
              <a:t>APA Network Call</a:t>
            </a:r>
          </a:p>
        </p:txBody>
      </p:sp>
      <p:sp>
        <p:nvSpPr>
          <p:cNvPr id="11" name="Rectangle: Rounded Corners 10">
            <a:extLst>
              <a:ext uri="{FF2B5EF4-FFF2-40B4-BE49-F238E27FC236}">
                <a16:creationId xmlns:a16="http://schemas.microsoft.com/office/drawing/2014/main" id="{9F83BF2D-BB51-4E6B-936D-51539BF2F3AC}"/>
              </a:ext>
            </a:extLst>
          </p:cNvPr>
          <p:cNvSpPr/>
          <p:nvPr/>
        </p:nvSpPr>
        <p:spPr>
          <a:xfrm>
            <a:off x="3326267" y="2273214"/>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7D6C75AB-5264-4460-AEB5-51D4B99A41C1}"/>
              </a:ext>
            </a:extLst>
          </p:cNvPr>
          <p:cNvSpPr/>
          <p:nvPr/>
        </p:nvSpPr>
        <p:spPr>
          <a:xfrm>
            <a:off x="2415193" y="1942154"/>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4AAD64D-C38E-4F3A-8882-C9E44707EE92}"/>
              </a:ext>
            </a:extLst>
          </p:cNvPr>
          <p:cNvSpPr/>
          <p:nvPr/>
        </p:nvSpPr>
        <p:spPr>
          <a:xfrm>
            <a:off x="3307049" y="3073066"/>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0B5C836B-ABA7-4DEE-A51A-0C63E122D677}"/>
              </a:ext>
            </a:extLst>
          </p:cNvPr>
          <p:cNvSpPr/>
          <p:nvPr/>
        </p:nvSpPr>
        <p:spPr>
          <a:xfrm>
            <a:off x="5228074" y="3100550"/>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tx1"/>
              </a:solidFill>
              <a:latin typeface="Open Sans"/>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2C987B09-760D-4515-99F9-79A9D421D587}"/>
              </a:ext>
            </a:extLst>
          </p:cNvPr>
          <p:cNvSpPr/>
          <p:nvPr/>
        </p:nvSpPr>
        <p:spPr>
          <a:xfrm>
            <a:off x="7129881" y="3103083"/>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6" name="Graphic 15" descr="Stars">
            <a:extLst>
              <a:ext uri="{FF2B5EF4-FFF2-40B4-BE49-F238E27FC236}">
                <a16:creationId xmlns:a16="http://schemas.microsoft.com/office/drawing/2014/main" id="{BE928A71-9A85-4656-843C-514170BF3D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05108" y="3048426"/>
            <a:ext cx="914400" cy="914400"/>
          </a:xfrm>
          <a:prstGeom prst="rect">
            <a:avLst/>
          </a:prstGeom>
        </p:spPr>
      </p:pic>
      <p:grpSp>
        <p:nvGrpSpPr>
          <p:cNvPr id="17" name="Group 16">
            <a:extLst>
              <a:ext uri="{FF2B5EF4-FFF2-40B4-BE49-F238E27FC236}">
                <a16:creationId xmlns:a16="http://schemas.microsoft.com/office/drawing/2014/main" id="{CE742A8E-AC0A-48F7-B2B0-933EBF4B53DC}"/>
              </a:ext>
            </a:extLst>
          </p:cNvPr>
          <p:cNvGrpSpPr/>
          <p:nvPr/>
        </p:nvGrpSpPr>
        <p:grpSpPr>
          <a:xfrm>
            <a:off x="3187059" y="2423543"/>
            <a:ext cx="1933383" cy="1856802"/>
            <a:chOff x="4997227" y="1643928"/>
            <a:chExt cx="2610486" cy="2507086"/>
          </a:xfrm>
          <a:solidFill>
            <a:schemeClr val="bg1"/>
          </a:solidFill>
        </p:grpSpPr>
        <p:sp>
          <p:nvSpPr>
            <p:cNvPr id="18" name="Rectangle 17">
              <a:extLst>
                <a:ext uri="{FF2B5EF4-FFF2-40B4-BE49-F238E27FC236}">
                  <a16:creationId xmlns:a16="http://schemas.microsoft.com/office/drawing/2014/main" id="{08C05EB1-E0B3-4D3C-A36C-89B0170651B1}"/>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48B34BA7-1CA9-44AA-8565-BA3EB8A5C37E}"/>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42A156-5CE6-49E8-84FB-B8EC144D76B4}"/>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66BE91E-E54E-42A8-B729-D295D385C0D2}"/>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7555D81-23FD-4E28-A0E6-E2C93A847D0D}"/>
              </a:ext>
            </a:extLst>
          </p:cNvPr>
          <p:cNvSpPr txBox="1"/>
          <p:nvPr/>
        </p:nvSpPr>
        <p:spPr>
          <a:xfrm rot="20686718">
            <a:off x="3379610" y="3039246"/>
            <a:ext cx="1686989" cy="276999"/>
          </a:xfrm>
          <a:prstGeom prst="rect">
            <a:avLst/>
          </a:prstGeom>
          <a:noFill/>
        </p:spPr>
        <p:txBody>
          <a:bodyPr wrap="square" rtlCol="0">
            <a:spAutoFit/>
          </a:bodyPr>
          <a:lstStyle/>
          <a:p>
            <a:r>
              <a:rPr lang="en-US" sz="1200">
                <a:latin typeface="Open Sans" panose="020B0606030504020204" pitchFamily="34" charset="0"/>
                <a:ea typeface="Open Sans" panose="020B0606030504020204" pitchFamily="34" charset="0"/>
                <a:cs typeface="Open Sans" panose="020B0606030504020204" pitchFamily="34" charset="0"/>
              </a:rPr>
              <a:t>September 29, 2021</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pic>
        <p:nvPicPr>
          <p:cNvPr id="28" name="Picture 8">
            <a:extLst>
              <a:ext uri="{FF2B5EF4-FFF2-40B4-BE49-F238E27FC236}">
                <a16:creationId xmlns:a16="http://schemas.microsoft.com/office/drawing/2014/main" id="{42137908-CA2C-435A-A145-D2EA814DA51A}"/>
              </a:ext>
            </a:extLst>
          </p:cNvPr>
          <p:cNvPicPr>
            <a:picLocks noChangeAspect="1"/>
          </p:cNvPicPr>
          <p:nvPr/>
        </p:nvPicPr>
        <p:blipFill>
          <a:blip r:embed="rId5"/>
          <a:srcRect/>
          <a:stretch>
            <a:fillRect/>
          </a:stretch>
        </p:blipFill>
        <p:spPr>
          <a:xfrm>
            <a:off x="9296542" y="2117646"/>
            <a:ext cx="829902" cy="1334174"/>
          </a:xfrm>
          <a:prstGeom prst="rect">
            <a:avLst/>
          </a:prstGeom>
        </p:spPr>
      </p:pic>
      <p:pic>
        <p:nvPicPr>
          <p:cNvPr id="30" name="Picture 28">
            <a:extLst>
              <a:ext uri="{FF2B5EF4-FFF2-40B4-BE49-F238E27FC236}">
                <a16:creationId xmlns:a16="http://schemas.microsoft.com/office/drawing/2014/main" id="{5D11969D-690A-4E11-9402-2DA6342D61F4}"/>
              </a:ext>
            </a:extLst>
          </p:cNvPr>
          <p:cNvPicPr>
            <a:picLocks noChangeAspect="1"/>
          </p:cNvPicPr>
          <p:nvPr/>
        </p:nvPicPr>
        <p:blipFill>
          <a:blip r:embed="rId6"/>
          <a:srcRect l="958" t="958" r="2927" b="627"/>
          <a:stretch>
            <a:fillRect/>
          </a:stretch>
        </p:blipFill>
        <p:spPr>
          <a:xfrm>
            <a:off x="9382493" y="3762545"/>
            <a:ext cx="925725" cy="2848792"/>
          </a:xfrm>
          <a:prstGeom prst="rect">
            <a:avLst/>
          </a:prstGeom>
        </p:spPr>
      </p:pic>
      <p:pic>
        <p:nvPicPr>
          <p:cNvPr id="29" name="Picture 15">
            <a:extLst>
              <a:ext uri="{FF2B5EF4-FFF2-40B4-BE49-F238E27FC236}">
                <a16:creationId xmlns:a16="http://schemas.microsoft.com/office/drawing/2014/main" id="{9E30B2EF-1FD1-4FD3-8E16-36DBAB24738E}"/>
              </a:ext>
            </a:extLst>
          </p:cNvPr>
          <p:cNvPicPr>
            <a:picLocks noChangeAspect="1"/>
          </p:cNvPicPr>
          <p:nvPr/>
        </p:nvPicPr>
        <p:blipFill>
          <a:blip r:embed="rId7"/>
          <a:srcRect/>
          <a:stretch>
            <a:fillRect/>
          </a:stretch>
        </p:blipFill>
        <p:spPr>
          <a:xfrm>
            <a:off x="8336260" y="2264141"/>
            <a:ext cx="2319062" cy="2702297"/>
          </a:xfrm>
          <a:prstGeom prst="rect">
            <a:avLst/>
          </a:prstGeom>
        </p:spPr>
      </p:pic>
    </p:spTree>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Continuing Resolution Update </a:t>
            </a:r>
            <a:endPar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742950" lvl="1" indent="-28575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House passed CR last week; would fund government through December 3</a:t>
            </a:r>
            <a:endParaRPr lang="en-US" sz="1600" b="0" i="0">
              <a:solidFill>
                <a:srgbClr val="242424"/>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Senate could vote as early as today; House expected to reconsider/pass soon thereafter</a:t>
            </a:r>
            <a:endParaRPr lang="en-US" sz="1600" b="0" i="0">
              <a:solidFill>
                <a:srgbClr val="242424"/>
              </a:solidFill>
              <a:effectLst/>
              <a:latin typeface="Open Sans" panose="020B0606030504020204" pitchFamily="34" charset="0"/>
              <a:ea typeface="Open Sans" panose="020B0606030504020204" pitchFamily="34" charset="0"/>
              <a:cs typeface="Open Sans" panose="020B0606030504020204" pitchFamily="34" charset="0"/>
            </a:endParaRPr>
          </a:p>
          <a:p>
            <a:pPr marL="742950" lvl="1" indent="-285750">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FY 2021 funding ends after 11:59 p.m. on September 30; unless the CR is passed by then, there will be a partial government shutdown</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Continuing Resolution Summary on MRS Connect </a:t>
            </a:r>
          </a:p>
          <a:p>
            <a:pPr marL="285750" indent="-285750" algn="l" rtl="0" fontAlgn="base">
              <a:spcAft>
                <a:spcPts val="600"/>
              </a:spcAft>
              <a:buFont typeface="Arial" panose="020B0604020202020204" pitchFamily="34" charset="0"/>
              <a:buChar char="•"/>
            </a:pPr>
            <a:r>
              <a:rPr lang="en-US" sz="16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Biden will announce the PD of 125,000 by Friday </a:t>
            </a:r>
          </a:p>
          <a:p>
            <a:pPr marL="342900" marR="0" lvl="0" indent="-342900">
              <a:lnSpc>
                <a:spcPct val="107000"/>
              </a:lnSpc>
              <a:spcBef>
                <a:spcPts val="0"/>
              </a:spcBef>
              <a:spcAft>
                <a:spcPts val="600"/>
              </a:spcAft>
              <a:buFont typeface="Symbol" panose="05050102010706020507" pitchFamily="18" charset="2"/>
              <a:buChar char=""/>
            </a:pPr>
            <a:endParaRPr lang="en-US" sz="16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Policy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7320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Sharing Ideas &amp; Resources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8" y="1745308"/>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7" y="2582017"/>
            <a:ext cx="10949173" cy="378327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19965" y="3042492"/>
            <a:ext cx="10511161" cy="2323713"/>
          </a:xfrm>
          <a:prstGeom prst="rect">
            <a:avLst/>
          </a:prstGeom>
          <a:noFill/>
        </p:spPr>
        <p:txBody>
          <a:bodyPr wrap="square" lIns="91440" tIns="45720" rIns="91440" bIns="45720" rtlCol="0" anchor="t">
            <a:spAutoFit/>
          </a:bodyPr>
          <a:lstStyle/>
          <a:p>
            <a:pPr marL="342900" indent="-342900" algn="l" rtl="0" fontAlgn="base">
              <a:spcAft>
                <a:spcPts val="600"/>
              </a:spcAft>
              <a:buFont typeface="Arial" panose="020B0604020202020204" pitchFamily="34" charset="0"/>
              <a:buChar char="•"/>
            </a:pPr>
            <a:r>
              <a:rPr lang="en-US" sz="2000" b="0" i="0">
                <a:solidFill>
                  <a:srgbClr val="000000"/>
                </a:solidFill>
                <a:effectLst/>
                <a:latin typeface="Open Sans"/>
                <a:ea typeface="Open Sans"/>
                <a:cs typeface="Open Sans"/>
              </a:rPr>
              <a:t>Sign up to be onboarded with Welcome.US!</a:t>
            </a:r>
          </a:p>
          <a:p>
            <a:pPr marL="800100" lvl="1" indent="-342900" fontAlgn="base">
              <a:buFont typeface="Arial" panose="020B0604020202020204" pitchFamily="34" charset="0"/>
              <a:buChar char="•"/>
            </a:pPr>
            <a:r>
              <a:rPr lang="en-US" sz="2000">
                <a:solidFill>
                  <a:srgbClr val="000000"/>
                </a:solidFill>
                <a:latin typeface="Open Sans"/>
                <a:ea typeface="Open Sans"/>
                <a:cs typeface="Open Sans"/>
              </a:rPr>
              <a:t>Welcome.US will help match local and national resettlement agencies with donated supplies and services from businesses and individuals across the United States.</a:t>
            </a:r>
            <a:endParaRPr lang="en-US" sz="2000" b="0" i="0">
              <a:solidFill>
                <a:srgbClr val="000000"/>
              </a:solidFill>
              <a:effectLst/>
              <a:latin typeface="Open Sans"/>
              <a:ea typeface="Open Sans"/>
              <a:cs typeface="Open Sans"/>
            </a:endParaRPr>
          </a:p>
          <a:p>
            <a:pPr algn="l" rtl="0" fontAlgn="base"/>
            <a:endParaRPr lang="en-US" sz="20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342900" indent="-342900" algn="l" rtl="0" fontAlgn="base">
              <a:buFont typeface="Arial" panose="020B0604020202020204" pitchFamily="34" charset="0"/>
              <a:buChar char="•"/>
            </a:pPr>
            <a:r>
              <a:rPr lang="en-US" sz="2000">
                <a:solidFill>
                  <a:srgbClr val="000000"/>
                </a:solidFill>
                <a:latin typeface="Open Sans"/>
                <a:ea typeface="Open Sans"/>
                <a:cs typeface="Open Sans"/>
              </a:rPr>
              <a:t>Updates on </a:t>
            </a:r>
            <a:r>
              <a:rPr lang="en-US" sz="2000" b="0" i="0">
                <a:solidFill>
                  <a:srgbClr val="000000"/>
                </a:solidFill>
                <a:effectLst/>
                <a:latin typeface="Open Sans"/>
                <a:ea typeface="Open Sans"/>
                <a:cs typeface="Open Sans"/>
              </a:rPr>
              <a:t>Employer Partnerships: UPS, Pfizer, </a:t>
            </a:r>
            <a:r>
              <a:rPr lang="en-US" sz="2000" b="0" i="0" err="1">
                <a:solidFill>
                  <a:srgbClr val="000000"/>
                </a:solidFill>
                <a:effectLst/>
                <a:latin typeface="Open Sans"/>
                <a:ea typeface="Open Sans"/>
                <a:cs typeface="Open Sans"/>
              </a:rPr>
              <a:t>Fedex</a:t>
            </a:r>
            <a:r>
              <a:rPr lang="en-US" sz="2000" b="0" i="0">
                <a:solidFill>
                  <a:srgbClr val="000000"/>
                </a:solidFill>
                <a:effectLst/>
                <a:latin typeface="Open Sans"/>
                <a:ea typeface="Open Sans"/>
                <a:cs typeface="Open Sans"/>
              </a:rPr>
              <a:t>, Panda Express, Sodexo, Hyatt, Hilton</a:t>
            </a:r>
          </a:p>
        </p:txBody>
      </p:sp>
      <p:pic>
        <p:nvPicPr>
          <p:cNvPr id="12" name="Graphic 11" descr="Ribbon">
            <a:extLst>
              <a:ext uri="{FF2B5EF4-FFF2-40B4-BE49-F238E27FC236}">
                <a16:creationId xmlns:a16="http://schemas.microsoft.com/office/drawing/2014/main" id="{69EDD737-EE67-48ED-A090-131B43C3E2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68546" y="5188841"/>
            <a:ext cx="1662580" cy="1662580"/>
          </a:xfrm>
          <a:prstGeom prst="rect">
            <a:avLst/>
          </a:prstGeom>
        </p:spPr>
      </p:pic>
    </p:spTree>
    <p:extLst>
      <p:ext uri="{BB962C8B-B14F-4D97-AF65-F5344CB8AC3E}">
        <p14:creationId xmlns:p14="http://schemas.microsoft.com/office/powerpoint/2010/main" val="139648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9BC0CBBF-F70A-407D-A79A-325D0A29C34D}"/>
              </a:ext>
            </a:extLst>
          </p:cNvPr>
          <p:cNvSpPr/>
          <p:nvPr/>
        </p:nvSpPr>
        <p:spPr>
          <a:xfrm>
            <a:off x="633227" y="2582017"/>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l" rtl="0" fontAlgn="base">
              <a:spcAft>
                <a:spcPts val="600"/>
              </a:spcAft>
              <a:buFont typeface="Arial" panose="020B0604020202020204" pitchFamily="34" charset="0"/>
              <a:buChar char="•"/>
            </a:pPr>
            <a:r>
              <a:rPr lang="en-US" sz="1600" b="0" i="0">
                <a:solidFill>
                  <a:schemeClr val="tx1"/>
                </a:solidFill>
                <a:effectLst/>
                <a:latin typeface="Open Sans"/>
                <a:ea typeface="Open Sans"/>
                <a:cs typeface="Open Sans"/>
              </a:rPr>
              <a:t>The </a:t>
            </a:r>
            <a:r>
              <a:rPr lang="en-US" sz="1600" b="0" i="0" u="none" strike="noStrike">
                <a:solidFill>
                  <a:schemeClr val="accent1"/>
                </a:solidFill>
                <a:effectLst/>
                <a:latin typeface="Open Sans"/>
                <a:ea typeface="Open Sans"/>
                <a:cs typeface="Open Sans"/>
                <a:hlinkClick r:id="rId2" tooltip="mailto:apa_questions@usccb.org">
                  <a:extLst>
                    <a:ext uri="{A12FA001-AC4F-418D-AE19-62706E023703}">
                      <ahyp:hlinkClr xmlns:ahyp="http://schemas.microsoft.com/office/drawing/2018/hyperlinkcolor" val="tx"/>
                    </a:ext>
                  </a:extLst>
                </a:hlinkClick>
              </a:rPr>
              <a:t>APA_Questions@usccb.org</a:t>
            </a:r>
            <a:r>
              <a:rPr lang="en-US" sz="1600" b="0" i="0">
                <a:solidFill>
                  <a:schemeClr val="accent1"/>
                </a:solidFill>
                <a:effectLst/>
                <a:latin typeface="Open Sans"/>
                <a:ea typeface="Open Sans"/>
                <a:cs typeface="Open Sans"/>
              </a:rPr>
              <a:t> </a:t>
            </a:r>
            <a:r>
              <a:rPr lang="en-US" sz="1600" b="0" i="0">
                <a:solidFill>
                  <a:schemeClr val="tx1"/>
                </a:solidFill>
                <a:effectLst/>
                <a:latin typeface="Open Sans"/>
                <a:ea typeface="Open Sans"/>
                <a:cs typeface="Open Sans"/>
              </a:rPr>
              <a:t>inbox serves as the primary contact for programmatic inquiries regarding the Afghan Placement and Assistance (APA) program. Please also use this inbox to recommend APA training topics, resources, or other guidance that would be helpful for implementing the APA program. </a:t>
            </a:r>
          </a:p>
          <a:p>
            <a:pPr marL="342900" indent="-342900" algn="l" rtl="0" fontAlgn="base">
              <a:spcAft>
                <a:spcPts val="600"/>
              </a:spcAft>
              <a:buFont typeface="Arial" panose="020B0604020202020204" pitchFamily="34" charset="0"/>
              <a:buChar char="•"/>
            </a:pPr>
            <a:r>
              <a:rPr lang="en-US" sz="1600">
                <a:solidFill>
                  <a:schemeClr val="tx1"/>
                </a:solidFill>
                <a:latin typeface="Open Sans"/>
                <a:ea typeface="Open Sans"/>
                <a:cs typeface="Open Sans"/>
              </a:rPr>
              <a:t>Answering frequently asked questions sent to the APA questions inbox:</a:t>
            </a:r>
          </a:p>
          <a:p>
            <a:pPr marL="800100" lvl="1" indent="-342900" fontAlgn="base">
              <a:spcAft>
                <a:spcPts val="600"/>
              </a:spcAft>
              <a:buFont typeface="Arial" panose="020B0604020202020204" pitchFamily="34" charset="0"/>
              <a:buChar char="•"/>
            </a:pPr>
            <a:r>
              <a:rPr lang="en-US" sz="1600">
                <a:solidFill>
                  <a:schemeClr val="tx1"/>
                </a:solidFill>
                <a:latin typeface="Open Sans"/>
                <a:ea typeface="Open Sans"/>
                <a:cs typeface="Open Sans"/>
              </a:rPr>
              <a:t>Cultural Orientation</a:t>
            </a:r>
          </a:p>
          <a:p>
            <a:pPr marL="800100" lvl="1" indent="-342900" fontAlgn="base">
              <a:spcAft>
                <a:spcPts val="600"/>
              </a:spcAft>
              <a:buFont typeface="Arial" panose="020B0604020202020204" pitchFamily="34" charset="0"/>
              <a:buChar char="•"/>
            </a:pPr>
            <a:r>
              <a:rPr lang="en-US" sz="1600">
                <a:solidFill>
                  <a:schemeClr val="tx1"/>
                </a:solidFill>
                <a:latin typeface="Open Sans"/>
                <a:ea typeface="Open Sans"/>
                <a:cs typeface="Open Sans"/>
              </a:rPr>
              <a:t>Housing</a:t>
            </a:r>
          </a:p>
          <a:p>
            <a:pPr marL="800100" lvl="1" indent="-342900" fontAlgn="base">
              <a:spcAft>
                <a:spcPts val="600"/>
              </a:spcAft>
              <a:buFont typeface="Arial" panose="020B0604020202020204" pitchFamily="34" charset="0"/>
              <a:buChar char="•"/>
            </a:pPr>
            <a:r>
              <a:rPr lang="en-US" sz="1600">
                <a:solidFill>
                  <a:schemeClr val="tx1"/>
                </a:solidFill>
                <a:latin typeface="Open Sans"/>
                <a:ea typeface="Open Sans"/>
                <a:cs typeface="Open Sans"/>
              </a:rPr>
              <a:t>Placements</a:t>
            </a:r>
          </a:p>
        </p:txBody>
      </p:sp>
      <p:sp>
        <p:nvSpPr>
          <p:cNvPr id="9" name="Rectangle: Rounded Corners 8">
            <a:extLst>
              <a:ext uri="{FF2B5EF4-FFF2-40B4-BE49-F238E27FC236}">
                <a16:creationId xmlns:a16="http://schemas.microsoft.com/office/drawing/2014/main" id="{FD518107-2A04-4781-8FE4-4F242B210271}"/>
              </a:ext>
            </a:extLst>
          </p:cNvPr>
          <p:cNvSpPr/>
          <p:nvPr/>
        </p:nvSpPr>
        <p:spPr>
          <a:xfrm>
            <a:off x="639558" y="1745308"/>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11" name="TextBox 10">
            <a:extLst>
              <a:ext uri="{FF2B5EF4-FFF2-40B4-BE49-F238E27FC236}">
                <a16:creationId xmlns:a16="http://schemas.microsoft.com/office/drawing/2014/main" id="{03923784-4BFC-4183-9534-D18E5ACFE42D}"/>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Questions for USCCB/Colleagues</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2994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923330"/>
          </a:xfrm>
          <a:prstGeom prst="rect">
            <a:avLst/>
          </a:prstGeom>
          <a:noFill/>
        </p:spPr>
        <p:txBody>
          <a:bodyPr wrap="square" rtlCol="0">
            <a:spAutoFit/>
          </a:bodyPr>
          <a:lstStyle/>
          <a:p>
            <a:pPr algn="ctr"/>
            <a:r>
              <a:rPr lang="en-US" sz="5400" b="1">
                <a:latin typeface="Open Sans" panose="020B0606030504020204" pitchFamily="34" charset="0"/>
                <a:ea typeface="Open Sans" panose="020B0606030504020204" pitchFamily="34" charset="0"/>
                <a:cs typeface="Open Sans" panose="020B0606030504020204" pitchFamily="34" charset="0"/>
              </a:rPr>
              <a:t>Thank you!</a:t>
            </a:r>
            <a:endParaRPr lang="en-US" sz="48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344410" y="2496935"/>
            <a:ext cx="5503178"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344410" y="3306212"/>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246217" y="3324271"/>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grpSp>
        <p:nvGrpSpPr>
          <p:cNvPr id="3" name="Group 2">
            <a:extLst>
              <a:ext uri="{FF2B5EF4-FFF2-40B4-BE49-F238E27FC236}">
                <a16:creationId xmlns:a16="http://schemas.microsoft.com/office/drawing/2014/main" id="{D857ED93-F1E8-4074-AB30-77DE77C446F0}"/>
              </a:ext>
            </a:extLst>
          </p:cNvPr>
          <p:cNvGrpSpPr/>
          <p:nvPr/>
        </p:nvGrpSpPr>
        <p:grpSpPr>
          <a:xfrm>
            <a:off x="1798876" y="3951249"/>
            <a:ext cx="1933383" cy="1856802"/>
            <a:chOff x="4997227" y="1643928"/>
            <a:chExt cx="2610486" cy="2507086"/>
          </a:xfrm>
          <a:solidFill>
            <a:schemeClr val="bg1"/>
          </a:solidFill>
        </p:grpSpPr>
        <p:sp>
          <p:nvSpPr>
            <p:cNvPr id="4" name="Rectangle 3">
              <a:extLst>
                <a:ext uri="{FF2B5EF4-FFF2-40B4-BE49-F238E27FC236}">
                  <a16:creationId xmlns:a16="http://schemas.microsoft.com/office/drawing/2014/main" id="{61CE19FC-AC81-41C8-9467-324A72830854}"/>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3D62589F-DD03-4EC2-AA8E-D982305E1B9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88569E-8BA7-47F1-B446-56FB9BB1DC63}"/>
                </a:ext>
              </a:extLst>
            </p:cNvPr>
            <p:cNvSpPr/>
            <p:nvPr/>
          </p:nvSpPr>
          <p:spPr>
            <a:xfrm rot="1199968">
              <a:off x="5233601" y="3873286"/>
              <a:ext cx="584878" cy="27772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194CE7C-7AB0-450C-A390-CFA63125542D}"/>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0F8CE75C-96B0-4CE9-974F-1B77F3686B94}"/>
              </a:ext>
            </a:extLst>
          </p:cNvPr>
          <p:cNvSpPr txBox="1"/>
          <p:nvPr/>
        </p:nvSpPr>
        <p:spPr>
          <a:xfrm rot="20686718">
            <a:off x="1963552" y="4435577"/>
            <a:ext cx="1686989" cy="584775"/>
          </a:xfrm>
          <a:prstGeom prst="rect">
            <a:avLst/>
          </a:prstGeom>
          <a:noFill/>
        </p:spPr>
        <p:txBody>
          <a:bodyPr wrap="square" rtlCol="0">
            <a:spAutoFit/>
          </a:bodyPr>
          <a:lstStyle/>
          <a:p>
            <a:pPr algn="ctr"/>
            <a:r>
              <a:rPr lang="en-US" sz="1600">
                <a:latin typeface="Open Sans" panose="020B0606030504020204" pitchFamily="34" charset="0"/>
                <a:ea typeface="Open Sans" panose="020B0606030504020204" pitchFamily="34" charset="0"/>
                <a:cs typeface="Open Sans" panose="020B0606030504020204" pitchFamily="34" charset="0"/>
              </a:rPr>
              <a:t>See you next Wednesday!</a:t>
            </a:r>
          </a:p>
        </p:txBody>
      </p:sp>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grpSp>
        <p:nvGrpSpPr>
          <p:cNvPr id="22" name="Group 41">
            <a:extLst>
              <a:ext uri="{FF2B5EF4-FFF2-40B4-BE49-F238E27FC236}">
                <a16:creationId xmlns:a16="http://schemas.microsoft.com/office/drawing/2014/main" id="{7DA68522-4B41-46BF-A25A-727ABE64C5A4}"/>
              </a:ext>
            </a:extLst>
          </p:cNvPr>
          <p:cNvGrpSpPr/>
          <p:nvPr/>
        </p:nvGrpSpPr>
        <p:grpSpPr>
          <a:xfrm>
            <a:off x="7952757" y="3502781"/>
            <a:ext cx="2459612" cy="2391741"/>
            <a:chOff x="0" y="0"/>
            <a:chExt cx="2838647" cy="2760316"/>
          </a:xfrm>
        </p:grpSpPr>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0" y="886809"/>
              <a:ext cx="2838647" cy="1873507"/>
            </a:xfrm>
            <a:prstGeom prst="rect">
              <a:avLst/>
            </a:prstGeom>
          </p:spPr>
        </p:pic>
        <p:pic>
          <p:nvPicPr>
            <p:cNvPr id="24" name="Picture 43">
              <a:extLst>
                <a:ext uri="{FF2B5EF4-FFF2-40B4-BE49-F238E27FC236}">
                  <a16:creationId xmlns:a16="http://schemas.microsoft.com/office/drawing/2014/main" id="{7742B1B0-3818-4462-89A5-E6A1F62926CE}"/>
                </a:ext>
              </a:extLst>
            </p:cNvPr>
            <p:cNvPicPr>
              <a:picLocks noChangeAspect="1"/>
            </p:cNvPicPr>
            <p:nvPr/>
          </p:nvPicPr>
          <p:blipFill>
            <a:blip r:embed="rId7"/>
            <a:srcRect/>
            <a:stretch>
              <a:fillRect/>
            </a:stretch>
          </p:blipFill>
          <p:spPr>
            <a:xfrm>
              <a:off x="1038934" y="0"/>
              <a:ext cx="1080623" cy="1169966"/>
            </a:xfrm>
            <a:prstGeom prst="rect">
              <a:avLst/>
            </a:prstGeom>
          </p:spPr>
        </p:pic>
      </p:grpSp>
    </p:spTree>
    <p:extLst>
      <p:ext uri="{BB962C8B-B14F-4D97-AF65-F5344CB8AC3E}">
        <p14:creationId xmlns:p14="http://schemas.microsoft.com/office/powerpoint/2010/main" val="7716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F850-B45D-4BF9-8E8F-567310FF76EB}"/>
              </a:ext>
            </a:extLst>
          </p:cNvPr>
          <p:cNvSpPr txBox="1"/>
          <p:nvPr/>
        </p:nvSpPr>
        <p:spPr>
          <a:xfrm>
            <a:off x="746620" y="1191237"/>
            <a:ext cx="666085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Today’s</a:t>
            </a:r>
            <a:r>
              <a:rPr lang="en-US" sz="4000" b="1">
                <a:latin typeface="Open Sans" panose="020B0606030504020204" pitchFamily="34" charset="0"/>
                <a:ea typeface="Open Sans" panose="020B0606030504020204" pitchFamily="34" charset="0"/>
                <a:cs typeface="Open Sans" panose="020B0606030504020204" pitchFamily="34" charset="0"/>
              </a:rPr>
              <a:t> Agenda</a:t>
            </a:r>
          </a:p>
        </p:txBody>
      </p:sp>
      <p:sp>
        <p:nvSpPr>
          <p:cNvPr id="3" name="Oval 2">
            <a:extLst>
              <a:ext uri="{FF2B5EF4-FFF2-40B4-BE49-F238E27FC236}">
                <a16:creationId xmlns:a16="http://schemas.microsoft.com/office/drawing/2014/main" id="{D1BB2950-FD8B-4818-8514-5E0860921B86}"/>
              </a:ext>
            </a:extLst>
          </p:cNvPr>
          <p:cNvSpPr/>
          <p:nvPr/>
        </p:nvSpPr>
        <p:spPr>
          <a:xfrm>
            <a:off x="880844" y="301164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1</a:t>
            </a:r>
          </a:p>
        </p:txBody>
      </p:sp>
      <p:sp>
        <p:nvSpPr>
          <p:cNvPr id="4" name="Rectangle: Rounded Corners 3">
            <a:extLst>
              <a:ext uri="{FF2B5EF4-FFF2-40B4-BE49-F238E27FC236}">
                <a16:creationId xmlns:a16="http://schemas.microsoft.com/office/drawing/2014/main" id="{3B054456-1C04-492A-8F78-7F8905A05A69}"/>
              </a:ext>
            </a:extLst>
          </p:cNvPr>
          <p:cNvSpPr/>
          <p:nvPr/>
        </p:nvSpPr>
        <p:spPr>
          <a:xfrm>
            <a:off x="1747079" y="3011647"/>
            <a:ext cx="3663820"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a:solidFill>
                  <a:schemeClr val="tx1"/>
                </a:solidFill>
                <a:latin typeface="Open Sans"/>
                <a:ea typeface="Open Sans"/>
                <a:cs typeface="Open Sans"/>
              </a:rPr>
              <a:t>OAW/Arrivals Update</a:t>
            </a:r>
          </a:p>
        </p:txBody>
      </p:sp>
      <p:sp>
        <p:nvSpPr>
          <p:cNvPr id="5" name="Oval 4">
            <a:extLst>
              <a:ext uri="{FF2B5EF4-FFF2-40B4-BE49-F238E27FC236}">
                <a16:creationId xmlns:a16="http://schemas.microsoft.com/office/drawing/2014/main" id="{1560DBEE-898D-47F7-9E61-A94952BA2F7E}"/>
              </a:ext>
            </a:extLst>
          </p:cNvPr>
          <p:cNvSpPr/>
          <p:nvPr/>
        </p:nvSpPr>
        <p:spPr>
          <a:xfrm>
            <a:off x="880844" y="42981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2</a:t>
            </a:r>
          </a:p>
        </p:txBody>
      </p:sp>
      <p:sp>
        <p:nvSpPr>
          <p:cNvPr id="6" name="Rectangle: Rounded Corners 5">
            <a:extLst>
              <a:ext uri="{FF2B5EF4-FFF2-40B4-BE49-F238E27FC236}">
                <a16:creationId xmlns:a16="http://schemas.microsoft.com/office/drawing/2014/main" id="{C4009A11-0AE5-4F95-8FD4-FB062D352D39}"/>
              </a:ext>
            </a:extLst>
          </p:cNvPr>
          <p:cNvSpPr/>
          <p:nvPr/>
        </p:nvSpPr>
        <p:spPr>
          <a:xfrm>
            <a:off x="1747079" y="4298138"/>
            <a:ext cx="3663820"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Informational Updates</a:t>
            </a:r>
          </a:p>
        </p:txBody>
      </p:sp>
      <p:sp>
        <p:nvSpPr>
          <p:cNvPr id="7" name="Oval 6">
            <a:extLst>
              <a:ext uri="{FF2B5EF4-FFF2-40B4-BE49-F238E27FC236}">
                <a16:creationId xmlns:a16="http://schemas.microsoft.com/office/drawing/2014/main" id="{ACB8BBAF-0826-4A56-8B7A-FCF3A3847418}"/>
              </a:ext>
            </a:extLst>
          </p:cNvPr>
          <p:cNvSpPr/>
          <p:nvPr/>
        </p:nvSpPr>
        <p:spPr>
          <a:xfrm>
            <a:off x="6778179" y="300228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3</a:t>
            </a:r>
          </a:p>
        </p:txBody>
      </p:sp>
      <p:sp>
        <p:nvSpPr>
          <p:cNvPr id="8" name="Rectangle: Rounded Corners 7">
            <a:extLst>
              <a:ext uri="{FF2B5EF4-FFF2-40B4-BE49-F238E27FC236}">
                <a16:creationId xmlns:a16="http://schemas.microsoft.com/office/drawing/2014/main" id="{6344CB4F-ACCB-41E2-8BEE-0DA281808FE2}"/>
              </a:ext>
            </a:extLst>
          </p:cNvPr>
          <p:cNvSpPr/>
          <p:nvPr/>
        </p:nvSpPr>
        <p:spPr>
          <a:xfrm>
            <a:off x="7644412" y="3002280"/>
            <a:ext cx="3666744"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Sharing Ideas/Resources</a:t>
            </a:r>
          </a:p>
        </p:txBody>
      </p:sp>
      <p:sp>
        <p:nvSpPr>
          <p:cNvPr id="11" name="Oval 10">
            <a:extLst>
              <a:ext uri="{FF2B5EF4-FFF2-40B4-BE49-F238E27FC236}">
                <a16:creationId xmlns:a16="http://schemas.microsoft.com/office/drawing/2014/main" id="{CACF3589-108A-4DE8-8C70-7AE5B4F1134C}"/>
              </a:ext>
            </a:extLst>
          </p:cNvPr>
          <p:cNvSpPr/>
          <p:nvPr/>
        </p:nvSpPr>
        <p:spPr>
          <a:xfrm>
            <a:off x="6782721" y="429813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latin typeface="Open Sans" panose="020B0606030504020204" pitchFamily="34" charset="0"/>
                <a:ea typeface="Open Sans" panose="020B0606030504020204" pitchFamily="34" charset="0"/>
                <a:cs typeface="Open Sans" panose="020B0606030504020204" pitchFamily="34" charset="0"/>
              </a:rPr>
              <a:t>4</a:t>
            </a:r>
          </a:p>
        </p:txBody>
      </p:sp>
      <p:sp>
        <p:nvSpPr>
          <p:cNvPr id="12" name="Rectangle: Rounded Corners 11">
            <a:extLst>
              <a:ext uri="{FF2B5EF4-FFF2-40B4-BE49-F238E27FC236}">
                <a16:creationId xmlns:a16="http://schemas.microsoft.com/office/drawing/2014/main" id="{D88111FA-4793-4495-B1D3-F612CC99A2FF}"/>
              </a:ext>
            </a:extLst>
          </p:cNvPr>
          <p:cNvSpPr/>
          <p:nvPr/>
        </p:nvSpPr>
        <p:spPr>
          <a:xfrm>
            <a:off x="7648956" y="4298138"/>
            <a:ext cx="3666744"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Questions</a:t>
            </a:r>
          </a:p>
        </p:txBody>
      </p:sp>
    </p:spTree>
    <p:extLst>
      <p:ext uri="{BB962C8B-B14F-4D97-AF65-F5344CB8AC3E}">
        <p14:creationId xmlns:p14="http://schemas.microsoft.com/office/powerpoint/2010/main" val="19541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5" name="Table 5">
            <a:extLst>
              <a:ext uri="{FF2B5EF4-FFF2-40B4-BE49-F238E27FC236}">
                <a16:creationId xmlns:a16="http://schemas.microsoft.com/office/drawing/2014/main" id="{784348F8-6CEE-4BE9-93D4-25C8185DC426}"/>
              </a:ext>
            </a:extLst>
          </p:cNvPr>
          <p:cNvGraphicFramePr>
            <a:graphicFrameLocks noGrp="1"/>
          </p:cNvGraphicFramePr>
          <p:nvPr>
            <p:extLst>
              <p:ext uri="{D42A27DB-BD31-4B8C-83A1-F6EECF244321}">
                <p14:modId xmlns:p14="http://schemas.microsoft.com/office/powerpoint/2010/main" val="2457286013"/>
              </p:ext>
            </p:extLst>
          </p:nvPr>
        </p:nvGraphicFramePr>
        <p:xfrm>
          <a:off x="1263578" y="1708677"/>
          <a:ext cx="9664846" cy="3734274"/>
        </p:xfrm>
        <a:graphic>
          <a:graphicData uri="http://schemas.openxmlformats.org/drawingml/2006/table">
            <a:tbl>
              <a:tblPr firstRow="1" bandRow="1">
                <a:tableStyleId>{5C22544A-7EE6-4342-B048-85BDC9FD1C3A}</a:tableStyleId>
              </a:tblPr>
              <a:tblGrid>
                <a:gridCol w="7465785">
                  <a:extLst>
                    <a:ext uri="{9D8B030D-6E8A-4147-A177-3AD203B41FA5}">
                      <a16:colId xmlns:a16="http://schemas.microsoft.com/office/drawing/2014/main" val="340209825"/>
                    </a:ext>
                  </a:extLst>
                </a:gridCol>
                <a:gridCol w="2199061">
                  <a:extLst>
                    <a:ext uri="{9D8B030D-6E8A-4147-A177-3AD203B41FA5}">
                      <a16:colId xmlns:a16="http://schemas.microsoft.com/office/drawing/2014/main" val="2160953821"/>
                    </a:ext>
                  </a:extLst>
                </a:gridCol>
              </a:tblGrid>
              <a:tr h="540943">
                <a:tc>
                  <a:txBody>
                    <a:bodyPr/>
                    <a:lstStyle/>
                    <a:p>
                      <a:r>
                        <a:rPr lang="en-US" sz="2100"/>
                        <a:t>As of 9/28/2021</a:t>
                      </a:r>
                    </a:p>
                  </a:txBody>
                  <a:tcPr marL="108189" marR="108189" marT="54094" marB="54094">
                    <a:solidFill>
                      <a:srgbClr val="00765A"/>
                    </a:solidFill>
                  </a:tcPr>
                </a:tc>
                <a:tc>
                  <a:txBody>
                    <a:bodyPr/>
                    <a:lstStyle/>
                    <a:p>
                      <a:endParaRPr lang="en-US" sz="2100"/>
                    </a:p>
                  </a:txBody>
                  <a:tcPr marL="108189" marR="108189" marT="54094" marB="54094">
                    <a:solidFill>
                      <a:srgbClr val="00765A"/>
                    </a:solidFill>
                  </a:tcPr>
                </a:tc>
                <a:extLst>
                  <a:ext uri="{0D108BD9-81ED-4DB2-BD59-A6C34878D82A}">
                    <a16:rowId xmlns:a16="http://schemas.microsoft.com/office/drawing/2014/main" val="166722703"/>
                  </a:ext>
                </a:extLst>
              </a:tr>
              <a:tr h="476030">
                <a:tc>
                  <a:txBody>
                    <a:bodyPr/>
                    <a:lstStyle/>
                    <a:p>
                      <a:r>
                        <a:rPr lang="en-US" sz="2100"/>
                        <a:t>Number of individuals at overseas lily pads</a:t>
                      </a:r>
                      <a:endParaRPr lang="en-US" sz="2100" err="1"/>
                    </a:p>
                  </a:txBody>
                  <a:tcPr marL="108189" marR="108189" marT="54094" marB="54094"/>
                </a:tc>
                <a:tc>
                  <a:txBody>
                    <a:bodyPr/>
                    <a:lstStyle/>
                    <a:p>
                      <a:r>
                        <a:rPr lang="en-US" sz="2100"/>
                        <a:t>14,591</a:t>
                      </a:r>
                    </a:p>
                  </a:txBody>
                  <a:tcPr marL="108189" marR="108189" marT="54094" marB="54094"/>
                </a:tc>
                <a:extLst>
                  <a:ext uri="{0D108BD9-81ED-4DB2-BD59-A6C34878D82A}">
                    <a16:rowId xmlns:a16="http://schemas.microsoft.com/office/drawing/2014/main" val="2746791520"/>
                  </a:ext>
                </a:extLst>
              </a:tr>
              <a:tr h="476030">
                <a:tc>
                  <a:txBody>
                    <a:bodyPr/>
                    <a:lstStyle/>
                    <a:p>
                      <a:r>
                        <a:rPr lang="en-US" sz="2100"/>
                        <a:t>Number of individuals at military safe havens</a:t>
                      </a:r>
                    </a:p>
                  </a:txBody>
                  <a:tcPr marL="108189" marR="108189" marT="54094" marB="54094"/>
                </a:tc>
                <a:tc>
                  <a:txBody>
                    <a:bodyPr/>
                    <a:lstStyle/>
                    <a:p>
                      <a:r>
                        <a:rPr lang="en-US" sz="2100"/>
                        <a:t>52,866</a:t>
                      </a:r>
                    </a:p>
                  </a:txBody>
                  <a:tcPr marL="108189" marR="108189" marT="54094" marB="54094"/>
                </a:tc>
                <a:extLst>
                  <a:ext uri="{0D108BD9-81ED-4DB2-BD59-A6C34878D82A}">
                    <a16:rowId xmlns:a16="http://schemas.microsoft.com/office/drawing/2014/main" val="3564114389"/>
                  </a:ext>
                </a:extLst>
              </a:tr>
              <a:tr h="476030">
                <a:tc>
                  <a:txBody>
                    <a:bodyPr/>
                    <a:lstStyle/>
                    <a:p>
                      <a:r>
                        <a:rPr lang="en-US" sz="2100"/>
                        <a:t>Percentage at safe havens that have completed medical requirements (vaccinations, testing and documentation on I-693)</a:t>
                      </a:r>
                    </a:p>
                  </a:txBody>
                  <a:tcPr marL="108189" marR="108189" marT="54094" marB="54094"/>
                </a:tc>
                <a:tc>
                  <a:txBody>
                    <a:bodyPr/>
                    <a:lstStyle/>
                    <a:p>
                      <a:r>
                        <a:rPr lang="en-US" sz="2100"/>
                        <a:t>33%</a:t>
                      </a:r>
                    </a:p>
                  </a:txBody>
                  <a:tcPr marL="108189" marR="108189" marT="54094" marB="54094"/>
                </a:tc>
                <a:extLst>
                  <a:ext uri="{0D108BD9-81ED-4DB2-BD59-A6C34878D82A}">
                    <a16:rowId xmlns:a16="http://schemas.microsoft.com/office/drawing/2014/main" val="1204236592"/>
                  </a:ext>
                </a:extLst>
              </a:tr>
              <a:tr h="476030">
                <a:tc>
                  <a:txBody>
                    <a:bodyPr/>
                    <a:lstStyle/>
                    <a:p>
                      <a:r>
                        <a:rPr lang="en-US" sz="2100"/>
                        <a:t>Percentage at safe havens that have completed biometrics</a:t>
                      </a:r>
                    </a:p>
                  </a:txBody>
                  <a:tcPr marL="108189" marR="108189" marT="54094" marB="54094"/>
                </a:tc>
                <a:tc>
                  <a:txBody>
                    <a:bodyPr/>
                    <a:lstStyle/>
                    <a:p>
                      <a:r>
                        <a:rPr lang="en-US" sz="2100"/>
                        <a:t>94%</a:t>
                      </a:r>
                    </a:p>
                  </a:txBody>
                  <a:tcPr marL="108189" marR="108189" marT="54094" marB="54094"/>
                </a:tc>
                <a:extLst>
                  <a:ext uri="{0D108BD9-81ED-4DB2-BD59-A6C34878D82A}">
                    <a16:rowId xmlns:a16="http://schemas.microsoft.com/office/drawing/2014/main" val="1804826489"/>
                  </a:ext>
                </a:extLst>
              </a:tr>
              <a:tr h="476030">
                <a:tc>
                  <a:txBody>
                    <a:bodyPr/>
                    <a:lstStyle/>
                    <a:p>
                      <a:r>
                        <a:rPr lang="en-US" sz="2100"/>
                        <a:t>Percentage at safe havens who have an adjudicated I-765</a:t>
                      </a:r>
                    </a:p>
                  </a:txBody>
                  <a:tcPr marL="108189" marR="108189" marT="54094" marB="54094"/>
                </a:tc>
                <a:tc>
                  <a:txBody>
                    <a:bodyPr/>
                    <a:lstStyle/>
                    <a:p>
                      <a:r>
                        <a:rPr lang="en-US" sz="2100"/>
                        <a:t>47%</a:t>
                      </a:r>
                    </a:p>
                  </a:txBody>
                  <a:tcPr marL="108189" marR="108189" marT="54094" marB="54094"/>
                </a:tc>
                <a:extLst>
                  <a:ext uri="{0D108BD9-81ED-4DB2-BD59-A6C34878D82A}">
                    <a16:rowId xmlns:a16="http://schemas.microsoft.com/office/drawing/2014/main" val="535210195"/>
                  </a:ext>
                </a:extLst>
              </a:tr>
              <a:tr h="540943">
                <a:tc>
                  <a:txBody>
                    <a:bodyPr/>
                    <a:lstStyle/>
                    <a:p>
                      <a:pPr lvl="0">
                        <a:buNone/>
                      </a:pPr>
                      <a:r>
                        <a:rPr lang="en-US" sz="2100"/>
                        <a:t>Total departures from safe havens since 8/17/21</a:t>
                      </a:r>
                    </a:p>
                  </a:txBody>
                  <a:tcPr marL="108189" marR="108189" marT="54094" marB="54094"/>
                </a:tc>
                <a:tc>
                  <a:txBody>
                    <a:bodyPr/>
                    <a:lstStyle/>
                    <a:p>
                      <a:pPr lvl="0">
                        <a:buNone/>
                      </a:pPr>
                      <a:r>
                        <a:rPr lang="en-US" sz="2100"/>
                        <a:t>1,563</a:t>
                      </a:r>
                    </a:p>
                  </a:txBody>
                  <a:tcPr marL="108189" marR="108189" marT="54094" marB="54094"/>
                </a:tc>
                <a:extLst>
                  <a:ext uri="{0D108BD9-81ED-4DB2-BD59-A6C34878D82A}">
                    <a16:rowId xmlns:a16="http://schemas.microsoft.com/office/drawing/2014/main" val="3915877953"/>
                  </a:ext>
                </a:extLst>
              </a:tr>
            </a:tbl>
          </a:graphicData>
        </a:graphic>
      </p:graphicFrame>
      <p:sp>
        <p:nvSpPr>
          <p:cNvPr id="3" name="TextBox 2">
            <a:extLst>
              <a:ext uri="{FF2B5EF4-FFF2-40B4-BE49-F238E27FC236}">
                <a16:creationId xmlns:a16="http://schemas.microsoft.com/office/drawing/2014/main" id="{86FDDC63-05C2-42DE-BFE5-59A8A9CA4CE2}"/>
              </a:ext>
            </a:extLst>
          </p:cNvPr>
          <p:cNvSpPr txBox="1"/>
          <p:nvPr/>
        </p:nvSpPr>
        <p:spPr>
          <a:xfrm>
            <a:off x="1195614" y="787400"/>
            <a:ext cx="1013641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latin typeface="Open Sans"/>
              </a:rPr>
              <a:t>Operation Allies Welcome Update</a:t>
            </a:r>
            <a:r>
              <a:rPr lang="en-US" sz="4400">
                <a:latin typeface="Open Sans"/>
                <a:ea typeface="Open Sans"/>
                <a:cs typeface="Open Sans"/>
              </a:rPr>
              <a:t>​</a:t>
            </a:r>
            <a:endParaRPr lang="en-US" sz="4400">
              <a:cs typeface="Calibri"/>
            </a:endParaRPr>
          </a:p>
        </p:txBody>
      </p:sp>
    </p:spTree>
    <p:extLst>
      <p:ext uri="{BB962C8B-B14F-4D97-AF65-F5344CB8AC3E}">
        <p14:creationId xmlns:p14="http://schemas.microsoft.com/office/powerpoint/2010/main" val="317188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5" name="Table 5">
            <a:extLst>
              <a:ext uri="{FF2B5EF4-FFF2-40B4-BE49-F238E27FC236}">
                <a16:creationId xmlns:a16="http://schemas.microsoft.com/office/drawing/2014/main" id="{784348F8-6CEE-4BE9-93D4-25C8185DC426}"/>
              </a:ext>
            </a:extLst>
          </p:cNvPr>
          <p:cNvGraphicFramePr>
            <a:graphicFrameLocks noGrp="1"/>
          </p:cNvGraphicFramePr>
          <p:nvPr>
            <p:extLst>
              <p:ext uri="{D42A27DB-BD31-4B8C-83A1-F6EECF244321}">
                <p14:modId xmlns:p14="http://schemas.microsoft.com/office/powerpoint/2010/main" val="2725185982"/>
              </p:ext>
            </p:extLst>
          </p:nvPr>
        </p:nvGraphicFramePr>
        <p:xfrm>
          <a:off x="1263578" y="1708677"/>
          <a:ext cx="9664846" cy="3462036"/>
        </p:xfrm>
        <a:graphic>
          <a:graphicData uri="http://schemas.openxmlformats.org/drawingml/2006/table">
            <a:tbl>
              <a:tblPr firstRow="1" bandRow="1">
                <a:tableStyleId>{5C22544A-7EE6-4342-B048-85BDC9FD1C3A}</a:tableStyleId>
              </a:tblPr>
              <a:tblGrid>
                <a:gridCol w="7465785">
                  <a:extLst>
                    <a:ext uri="{9D8B030D-6E8A-4147-A177-3AD203B41FA5}">
                      <a16:colId xmlns:a16="http://schemas.microsoft.com/office/drawing/2014/main" val="340209825"/>
                    </a:ext>
                  </a:extLst>
                </a:gridCol>
                <a:gridCol w="2199061">
                  <a:extLst>
                    <a:ext uri="{9D8B030D-6E8A-4147-A177-3AD203B41FA5}">
                      <a16:colId xmlns:a16="http://schemas.microsoft.com/office/drawing/2014/main" val="2160953821"/>
                    </a:ext>
                  </a:extLst>
                </a:gridCol>
              </a:tblGrid>
              <a:tr h="540943">
                <a:tc>
                  <a:txBody>
                    <a:bodyPr/>
                    <a:lstStyle/>
                    <a:p>
                      <a:r>
                        <a:rPr lang="en-US" sz="2100"/>
                        <a:t>From 8/17/2021 to 9/28/2021</a:t>
                      </a:r>
                    </a:p>
                  </a:txBody>
                  <a:tcPr marL="108189" marR="108189" marT="54094" marB="54094">
                    <a:solidFill>
                      <a:srgbClr val="00765A"/>
                    </a:solidFill>
                  </a:tcPr>
                </a:tc>
                <a:tc>
                  <a:txBody>
                    <a:bodyPr/>
                    <a:lstStyle/>
                    <a:p>
                      <a:endParaRPr lang="en-US" sz="2100"/>
                    </a:p>
                  </a:txBody>
                  <a:tcPr marL="108189" marR="108189" marT="54094" marB="54094">
                    <a:solidFill>
                      <a:srgbClr val="00765A"/>
                    </a:solidFill>
                  </a:tcPr>
                </a:tc>
                <a:extLst>
                  <a:ext uri="{0D108BD9-81ED-4DB2-BD59-A6C34878D82A}">
                    <a16:rowId xmlns:a16="http://schemas.microsoft.com/office/drawing/2014/main" val="166722703"/>
                  </a:ext>
                </a:extLst>
              </a:tr>
              <a:tr h="476030">
                <a:tc>
                  <a:txBody>
                    <a:bodyPr/>
                    <a:lstStyle/>
                    <a:p>
                      <a:pPr lvl="0">
                        <a:buNone/>
                      </a:pPr>
                      <a:r>
                        <a:rPr lang="en-US" sz="2100"/>
                        <a:t>U.S. Citizen</a:t>
                      </a:r>
                    </a:p>
                  </a:txBody>
                  <a:tcPr marL="108189" marR="108189" marT="54094" marB="54094"/>
                </a:tc>
                <a:tc>
                  <a:txBody>
                    <a:bodyPr/>
                    <a:lstStyle/>
                    <a:p>
                      <a:r>
                        <a:rPr lang="en-US" sz="2100"/>
                        <a:t>4,286  (7%)</a:t>
                      </a:r>
                    </a:p>
                  </a:txBody>
                  <a:tcPr marL="108189" marR="108189" marT="54094" marB="54094"/>
                </a:tc>
                <a:extLst>
                  <a:ext uri="{0D108BD9-81ED-4DB2-BD59-A6C34878D82A}">
                    <a16:rowId xmlns:a16="http://schemas.microsoft.com/office/drawing/2014/main" val="2746791520"/>
                  </a:ext>
                </a:extLst>
              </a:tr>
              <a:tr h="476030">
                <a:tc>
                  <a:txBody>
                    <a:bodyPr/>
                    <a:lstStyle/>
                    <a:p>
                      <a:r>
                        <a:rPr lang="en-US" sz="2100"/>
                        <a:t>Permanent Residents</a:t>
                      </a:r>
                    </a:p>
                  </a:txBody>
                  <a:tcPr marL="108189" marR="108189" marT="54094" marB="54094"/>
                </a:tc>
                <a:tc>
                  <a:txBody>
                    <a:bodyPr/>
                    <a:lstStyle/>
                    <a:p>
                      <a:r>
                        <a:rPr lang="en-US" sz="2100"/>
                        <a:t>3,447  (5%)</a:t>
                      </a:r>
                    </a:p>
                  </a:txBody>
                  <a:tcPr marL="108189" marR="108189" marT="54094" marB="54094"/>
                </a:tc>
                <a:extLst>
                  <a:ext uri="{0D108BD9-81ED-4DB2-BD59-A6C34878D82A}">
                    <a16:rowId xmlns:a16="http://schemas.microsoft.com/office/drawing/2014/main" val="3564114389"/>
                  </a:ext>
                </a:extLst>
              </a:tr>
              <a:tr h="476030">
                <a:tc>
                  <a:txBody>
                    <a:bodyPr/>
                    <a:lstStyle/>
                    <a:p>
                      <a:r>
                        <a:rPr lang="en-US" sz="2100"/>
                        <a:t>Afghan U.S. Visas</a:t>
                      </a:r>
                    </a:p>
                  </a:txBody>
                  <a:tcPr marL="108189" marR="108189" marT="54094" marB="54094"/>
                </a:tc>
                <a:tc>
                  <a:txBody>
                    <a:bodyPr/>
                    <a:lstStyle/>
                    <a:p>
                      <a:r>
                        <a:rPr lang="en-US" sz="2100"/>
                        <a:t>1,648  (3)</a:t>
                      </a:r>
                    </a:p>
                  </a:txBody>
                  <a:tcPr marL="108189" marR="108189" marT="54094" marB="54094"/>
                </a:tc>
                <a:extLst>
                  <a:ext uri="{0D108BD9-81ED-4DB2-BD59-A6C34878D82A}">
                    <a16:rowId xmlns:a16="http://schemas.microsoft.com/office/drawing/2014/main" val="1204236592"/>
                  </a:ext>
                </a:extLst>
              </a:tr>
              <a:tr h="476030">
                <a:tc>
                  <a:txBody>
                    <a:bodyPr/>
                    <a:lstStyle/>
                    <a:p>
                      <a:r>
                        <a:rPr lang="en-US" sz="2100"/>
                        <a:t>Afghan Parolees</a:t>
                      </a:r>
                    </a:p>
                  </a:txBody>
                  <a:tcPr marL="108189" marR="108189" marT="54094" marB="54094"/>
                </a:tc>
                <a:tc>
                  <a:txBody>
                    <a:bodyPr/>
                    <a:lstStyle/>
                    <a:p>
                      <a:r>
                        <a:rPr lang="en-US" sz="2100"/>
                        <a:t>53,907  (85%)</a:t>
                      </a:r>
                    </a:p>
                  </a:txBody>
                  <a:tcPr marL="108189" marR="108189" marT="54094" marB="54094"/>
                </a:tc>
                <a:extLst>
                  <a:ext uri="{0D108BD9-81ED-4DB2-BD59-A6C34878D82A}">
                    <a16:rowId xmlns:a16="http://schemas.microsoft.com/office/drawing/2014/main" val="1804826489"/>
                  </a:ext>
                </a:extLst>
              </a:tr>
              <a:tr h="476030">
                <a:tc>
                  <a:txBody>
                    <a:bodyPr/>
                    <a:lstStyle/>
                    <a:p>
                      <a:r>
                        <a:rPr lang="en-US" sz="2100"/>
                        <a:t>Other/Third Country Nationals/Unknown</a:t>
                      </a:r>
                    </a:p>
                  </a:txBody>
                  <a:tcPr marL="108189" marR="108189" marT="54094" marB="54094"/>
                </a:tc>
                <a:tc>
                  <a:txBody>
                    <a:bodyPr/>
                    <a:lstStyle/>
                    <a:p>
                      <a:r>
                        <a:rPr lang="en-US" sz="2100"/>
                        <a:t>326  (1%)</a:t>
                      </a:r>
                    </a:p>
                  </a:txBody>
                  <a:tcPr marL="108189" marR="108189" marT="54094" marB="54094"/>
                </a:tc>
                <a:extLst>
                  <a:ext uri="{0D108BD9-81ED-4DB2-BD59-A6C34878D82A}">
                    <a16:rowId xmlns:a16="http://schemas.microsoft.com/office/drawing/2014/main" val="535210195"/>
                  </a:ext>
                </a:extLst>
              </a:tr>
              <a:tr h="540943">
                <a:tc>
                  <a:txBody>
                    <a:bodyPr/>
                    <a:lstStyle/>
                    <a:p>
                      <a:pPr lvl="0">
                        <a:buNone/>
                      </a:pPr>
                      <a:r>
                        <a:rPr lang="en-US" sz="2100" b="1"/>
                        <a:t>Total US Arrivals </a:t>
                      </a:r>
                    </a:p>
                  </a:txBody>
                  <a:tcPr marL="108189" marR="108189" marT="54094" marB="54094"/>
                </a:tc>
                <a:tc>
                  <a:txBody>
                    <a:bodyPr/>
                    <a:lstStyle/>
                    <a:p>
                      <a:pPr lvl="0">
                        <a:buNone/>
                      </a:pPr>
                      <a:r>
                        <a:rPr lang="en-US" sz="2100" b="1"/>
                        <a:t>63,614</a:t>
                      </a:r>
                    </a:p>
                  </a:txBody>
                  <a:tcPr marL="108189" marR="108189" marT="54094" marB="54094"/>
                </a:tc>
                <a:extLst>
                  <a:ext uri="{0D108BD9-81ED-4DB2-BD59-A6C34878D82A}">
                    <a16:rowId xmlns:a16="http://schemas.microsoft.com/office/drawing/2014/main" val="3915877953"/>
                  </a:ext>
                </a:extLst>
              </a:tr>
            </a:tbl>
          </a:graphicData>
        </a:graphic>
      </p:graphicFrame>
      <p:sp>
        <p:nvSpPr>
          <p:cNvPr id="3" name="TextBox 2">
            <a:extLst>
              <a:ext uri="{FF2B5EF4-FFF2-40B4-BE49-F238E27FC236}">
                <a16:creationId xmlns:a16="http://schemas.microsoft.com/office/drawing/2014/main" id="{86FDDC63-05C2-42DE-BFE5-59A8A9CA4CE2}"/>
              </a:ext>
            </a:extLst>
          </p:cNvPr>
          <p:cNvSpPr txBox="1"/>
          <p:nvPr/>
        </p:nvSpPr>
        <p:spPr>
          <a:xfrm>
            <a:off x="1195614" y="787400"/>
            <a:ext cx="1013641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latin typeface="Open Sans"/>
              </a:rPr>
              <a:t>Arrival Types</a:t>
            </a:r>
            <a:endParaRPr lang="en-US"/>
          </a:p>
        </p:txBody>
      </p:sp>
    </p:spTree>
    <p:extLst>
      <p:ext uri="{BB962C8B-B14F-4D97-AF65-F5344CB8AC3E}">
        <p14:creationId xmlns:p14="http://schemas.microsoft.com/office/powerpoint/2010/main" val="2310326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Rectangle 13">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graphicFrame>
        <p:nvGraphicFramePr>
          <p:cNvPr id="5" name="Table 5">
            <a:extLst>
              <a:ext uri="{FF2B5EF4-FFF2-40B4-BE49-F238E27FC236}">
                <a16:creationId xmlns:a16="http://schemas.microsoft.com/office/drawing/2014/main" id="{784348F8-6CEE-4BE9-93D4-25C8185DC426}"/>
              </a:ext>
            </a:extLst>
          </p:cNvPr>
          <p:cNvGraphicFramePr>
            <a:graphicFrameLocks noGrp="1"/>
          </p:cNvGraphicFramePr>
          <p:nvPr>
            <p:extLst>
              <p:ext uri="{D42A27DB-BD31-4B8C-83A1-F6EECF244321}">
                <p14:modId xmlns:p14="http://schemas.microsoft.com/office/powerpoint/2010/main" val="965235931"/>
              </p:ext>
            </p:extLst>
          </p:nvPr>
        </p:nvGraphicFramePr>
        <p:xfrm>
          <a:off x="1263578" y="1708677"/>
          <a:ext cx="9664846" cy="2445063"/>
        </p:xfrm>
        <a:graphic>
          <a:graphicData uri="http://schemas.openxmlformats.org/drawingml/2006/table">
            <a:tbl>
              <a:tblPr firstRow="1" bandRow="1">
                <a:tableStyleId>{5C22544A-7EE6-4342-B048-85BDC9FD1C3A}</a:tableStyleId>
              </a:tblPr>
              <a:tblGrid>
                <a:gridCol w="7000875">
                  <a:extLst>
                    <a:ext uri="{9D8B030D-6E8A-4147-A177-3AD203B41FA5}">
                      <a16:colId xmlns:a16="http://schemas.microsoft.com/office/drawing/2014/main" val="340209825"/>
                    </a:ext>
                  </a:extLst>
                </a:gridCol>
                <a:gridCol w="2663971">
                  <a:extLst>
                    <a:ext uri="{9D8B030D-6E8A-4147-A177-3AD203B41FA5}">
                      <a16:colId xmlns:a16="http://schemas.microsoft.com/office/drawing/2014/main" val="2160953821"/>
                    </a:ext>
                  </a:extLst>
                </a:gridCol>
              </a:tblGrid>
              <a:tr h="540943">
                <a:tc>
                  <a:txBody>
                    <a:bodyPr/>
                    <a:lstStyle/>
                    <a:p>
                      <a:r>
                        <a:rPr lang="en-US" sz="2100"/>
                        <a:t>As of 9/28/2021</a:t>
                      </a:r>
                    </a:p>
                  </a:txBody>
                  <a:tcPr marL="108189" marR="108189" marT="54094" marB="54094">
                    <a:solidFill>
                      <a:srgbClr val="00765A"/>
                    </a:solidFill>
                  </a:tcPr>
                </a:tc>
                <a:tc>
                  <a:txBody>
                    <a:bodyPr/>
                    <a:lstStyle/>
                    <a:p>
                      <a:endParaRPr lang="en-US" sz="2100"/>
                    </a:p>
                  </a:txBody>
                  <a:tcPr marL="108189" marR="108189" marT="54094" marB="54094">
                    <a:solidFill>
                      <a:srgbClr val="00765A"/>
                    </a:solidFill>
                  </a:tcPr>
                </a:tc>
                <a:extLst>
                  <a:ext uri="{0D108BD9-81ED-4DB2-BD59-A6C34878D82A}">
                    <a16:rowId xmlns:a16="http://schemas.microsoft.com/office/drawing/2014/main" val="166722703"/>
                  </a:ext>
                </a:extLst>
              </a:tr>
              <a:tr h="476030">
                <a:tc>
                  <a:txBody>
                    <a:bodyPr/>
                    <a:lstStyle/>
                    <a:p>
                      <a:r>
                        <a:rPr lang="en-US" sz="2100"/>
                        <a:t>Current USCCB APA Capacity</a:t>
                      </a:r>
                    </a:p>
                  </a:txBody>
                  <a:tcPr marL="108189" marR="108189" marT="54094" marB="54094"/>
                </a:tc>
                <a:tc>
                  <a:txBody>
                    <a:bodyPr/>
                    <a:lstStyle/>
                    <a:p>
                      <a:r>
                        <a:rPr lang="en-US" sz="2100"/>
                        <a:t>7,625 ind.</a:t>
                      </a:r>
                    </a:p>
                  </a:txBody>
                  <a:tcPr marL="108189" marR="108189" marT="54094" marB="54094"/>
                </a:tc>
                <a:extLst>
                  <a:ext uri="{0D108BD9-81ED-4DB2-BD59-A6C34878D82A}">
                    <a16:rowId xmlns:a16="http://schemas.microsoft.com/office/drawing/2014/main" val="2746791520"/>
                  </a:ext>
                </a:extLst>
              </a:tr>
              <a:tr h="476030">
                <a:tc>
                  <a:txBody>
                    <a:bodyPr/>
                    <a:lstStyle/>
                    <a:p>
                      <a:r>
                        <a:rPr lang="en-US" sz="2100"/>
                        <a:t>Total USCCB APA Individuals Assured</a:t>
                      </a:r>
                    </a:p>
                  </a:txBody>
                  <a:tcPr marL="108189" marR="108189" marT="54094" marB="54094"/>
                </a:tc>
                <a:tc>
                  <a:txBody>
                    <a:bodyPr/>
                    <a:lstStyle/>
                    <a:p>
                      <a:r>
                        <a:rPr lang="en-US" sz="2100"/>
                        <a:t>466 cases/1,330 ind.</a:t>
                      </a:r>
                    </a:p>
                  </a:txBody>
                  <a:tcPr marL="108189" marR="108189" marT="54094" marB="54094"/>
                </a:tc>
                <a:extLst>
                  <a:ext uri="{0D108BD9-81ED-4DB2-BD59-A6C34878D82A}">
                    <a16:rowId xmlns:a16="http://schemas.microsoft.com/office/drawing/2014/main" val="3564114389"/>
                  </a:ext>
                </a:extLst>
              </a:tr>
              <a:tr h="476030">
                <a:tc>
                  <a:txBody>
                    <a:bodyPr/>
                    <a:lstStyle/>
                    <a:p>
                      <a:r>
                        <a:rPr lang="en-US" sz="2100"/>
                        <a:t>Total APA Individuals Selected by USCCB, Awaiting Assurance</a:t>
                      </a:r>
                    </a:p>
                  </a:txBody>
                  <a:tcPr marL="108189" marR="108189" marT="54094" marB="54094"/>
                </a:tc>
                <a:tc>
                  <a:txBody>
                    <a:bodyPr/>
                    <a:lstStyle/>
                    <a:p>
                      <a:r>
                        <a:rPr lang="en-US" sz="2100"/>
                        <a:t>478 cases/1,290 ind.</a:t>
                      </a:r>
                    </a:p>
                  </a:txBody>
                  <a:tcPr marL="108189" marR="108189" marT="54094" marB="54094"/>
                </a:tc>
                <a:extLst>
                  <a:ext uri="{0D108BD9-81ED-4DB2-BD59-A6C34878D82A}">
                    <a16:rowId xmlns:a16="http://schemas.microsoft.com/office/drawing/2014/main" val="1204236592"/>
                  </a:ext>
                </a:extLst>
              </a:tr>
              <a:tr h="476030">
                <a:tc>
                  <a:txBody>
                    <a:bodyPr/>
                    <a:lstStyle/>
                    <a:p>
                      <a:r>
                        <a:rPr lang="en-US" sz="2100"/>
                        <a:t>APA Individuals Traveled to Final Destination</a:t>
                      </a:r>
                    </a:p>
                  </a:txBody>
                  <a:tcPr marL="108189" marR="108189" marT="54094" marB="54094"/>
                </a:tc>
                <a:tc>
                  <a:txBody>
                    <a:bodyPr/>
                    <a:lstStyle/>
                    <a:p>
                      <a:r>
                        <a:rPr lang="en-US" sz="2100"/>
                        <a:t>150 ind.</a:t>
                      </a:r>
                    </a:p>
                  </a:txBody>
                  <a:tcPr marL="108189" marR="108189" marT="54094" marB="54094"/>
                </a:tc>
                <a:extLst>
                  <a:ext uri="{0D108BD9-81ED-4DB2-BD59-A6C34878D82A}">
                    <a16:rowId xmlns:a16="http://schemas.microsoft.com/office/drawing/2014/main" val="1804826489"/>
                  </a:ext>
                </a:extLst>
              </a:tr>
            </a:tbl>
          </a:graphicData>
        </a:graphic>
      </p:graphicFrame>
      <p:sp>
        <p:nvSpPr>
          <p:cNvPr id="3" name="TextBox 2">
            <a:extLst>
              <a:ext uri="{FF2B5EF4-FFF2-40B4-BE49-F238E27FC236}">
                <a16:creationId xmlns:a16="http://schemas.microsoft.com/office/drawing/2014/main" id="{86FDDC63-05C2-42DE-BFE5-59A8A9CA4CE2}"/>
              </a:ext>
            </a:extLst>
          </p:cNvPr>
          <p:cNvSpPr txBox="1"/>
          <p:nvPr/>
        </p:nvSpPr>
        <p:spPr>
          <a:xfrm>
            <a:off x="1195614" y="787400"/>
            <a:ext cx="1013641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a:latin typeface="Open Sans"/>
              </a:rPr>
              <a:t>USCCB Network</a:t>
            </a:r>
            <a:endParaRPr lang="en-US"/>
          </a:p>
        </p:txBody>
      </p:sp>
    </p:spTree>
    <p:extLst>
      <p:ext uri="{BB962C8B-B14F-4D97-AF65-F5344CB8AC3E}">
        <p14:creationId xmlns:p14="http://schemas.microsoft.com/office/powerpoint/2010/main" val="190370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D479B1F2-2252-4335-AC9F-5F0FBE09B6B9}"/>
              </a:ext>
            </a:extLst>
          </p:cNvPr>
          <p:cNvSpPr/>
          <p:nvPr/>
        </p:nvSpPr>
        <p:spPr>
          <a:xfrm>
            <a:off x="633227" y="2264757"/>
            <a:ext cx="10949173" cy="4008956"/>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400" b="1" i="0">
                <a:solidFill>
                  <a:schemeClr val="tx1"/>
                </a:solidFill>
                <a:effectLst/>
                <a:latin typeface="Open Sans"/>
                <a:ea typeface="Open Sans"/>
                <a:cs typeface="Open Sans"/>
              </a:rPr>
              <a:t>Allocation of APA Cases in OneDrive</a:t>
            </a:r>
            <a:r>
              <a:rPr lang="en-US" sz="1400" b="0" i="0">
                <a:solidFill>
                  <a:schemeClr val="tx1"/>
                </a:solidFill>
                <a:effectLst/>
                <a:latin typeface="Open Sans"/>
                <a:ea typeface="Open Sans"/>
                <a:cs typeface="Open Sans"/>
              </a:rPr>
              <a:t> </a:t>
            </a:r>
          </a:p>
          <a:p>
            <a:pPr algn="l" rtl="0" fontAlgn="base">
              <a:spcAft>
                <a:spcPts val="600"/>
              </a:spcAft>
            </a:pPr>
            <a:r>
              <a:rPr lang="en-US" sz="1400" b="0" i="0">
                <a:solidFill>
                  <a:schemeClr val="tx1"/>
                </a:solidFill>
                <a:effectLst/>
                <a:latin typeface="Open Sans"/>
                <a:ea typeface="Open Sans"/>
                <a:cs typeface="Open Sans"/>
              </a:rPr>
              <a:t>As you have seen by now, there are two spreadsheets in your OneDrive folder: </a:t>
            </a:r>
          </a:p>
          <a:p>
            <a:pPr marL="628650" lvl="1" indent="-171450" fontAlgn="base">
              <a:spcAft>
                <a:spcPts val="600"/>
              </a:spcAft>
              <a:buFont typeface="Arial" panose="020B0604020202020204" pitchFamily="34" charset="0"/>
              <a:buChar char="•"/>
            </a:pPr>
            <a:r>
              <a:rPr lang="en-US" sz="1400" b="1" i="0">
                <a:solidFill>
                  <a:schemeClr val="tx1"/>
                </a:solidFill>
                <a:effectLst/>
                <a:latin typeface="Open Sans"/>
                <a:ea typeface="Open Sans"/>
                <a:cs typeface="Open Sans"/>
              </a:rPr>
              <a:t>USCCB Biodata (Assurance Received)</a:t>
            </a:r>
            <a:r>
              <a:rPr lang="en-US" sz="1400" b="0" i="0">
                <a:solidFill>
                  <a:schemeClr val="tx1"/>
                </a:solidFill>
                <a:effectLst/>
                <a:latin typeface="Open Sans"/>
                <a:ea typeface="Open Sans"/>
                <a:cs typeface="Open Sans"/>
              </a:rPr>
              <a:t> cumulative list of all cases/individuals your agency has assured, will share this list on a WEEKLY basis every Friday </a:t>
            </a:r>
          </a:p>
          <a:p>
            <a:pPr marL="628650" lvl="1" indent="-171450" fontAlgn="base">
              <a:spcAft>
                <a:spcPts val="600"/>
              </a:spcAft>
              <a:buFont typeface="Arial" panose="020B0604020202020204" pitchFamily="34" charset="0"/>
              <a:buChar char="•"/>
            </a:pPr>
            <a:r>
              <a:rPr lang="en-US" sz="1400" b="1" i="0">
                <a:solidFill>
                  <a:schemeClr val="tx1"/>
                </a:solidFill>
                <a:effectLst/>
                <a:latin typeface="Open Sans"/>
                <a:ea typeface="Open Sans"/>
                <a:cs typeface="Open Sans"/>
              </a:rPr>
              <a:t>USCCB Biodata (Selected by RA, Not Assured)</a:t>
            </a:r>
            <a:r>
              <a:rPr lang="en-US" sz="1400" b="0" i="0">
                <a:solidFill>
                  <a:schemeClr val="tx1"/>
                </a:solidFill>
                <a:effectLst/>
                <a:latin typeface="Open Sans"/>
                <a:ea typeface="Open Sans"/>
                <a:cs typeface="Open Sans"/>
              </a:rPr>
              <a:t> – cumulative list of all cases placed with your agency and pending your verification. Current information is posted to the current date tab within the spreadsheet. Check daily, PRM is requesting a </a:t>
            </a:r>
            <a:r>
              <a:rPr lang="en-US" sz="1400">
                <a:solidFill>
                  <a:schemeClr val="tx1"/>
                </a:solidFill>
                <a:latin typeface="Open Sans"/>
                <a:ea typeface="Open Sans"/>
                <a:cs typeface="Open Sans"/>
              </a:rPr>
              <a:t>48-hour</a:t>
            </a:r>
            <a:r>
              <a:rPr lang="en-US" sz="1400" b="0" i="0">
                <a:solidFill>
                  <a:schemeClr val="tx1"/>
                </a:solidFill>
                <a:effectLst/>
                <a:latin typeface="Open Sans"/>
                <a:ea typeface="Open Sans"/>
                <a:cs typeface="Open Sans"/>
              </a:rPr>
              <a:t> turnaround for assurances </a:t>
            </a:r>
          </a:p>
          <a:p>
            <a:pPr algn="l" rtl="0" fontAlgn="base">
              <a:spcAft>
                <a:spcPts val="600"/>
              </a:spcAft>
              <a:buFont typeface="Arial" panose="020B0604020202020204" pitchFamily="34" charset="0"/>
              <a:buChar char="•"/>
            </a:pPr>
            <a:endPar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r>
              <a:rPr lang="en-US" sz="1400" b="1" i="0">
                <a:solidFill>
                  <a:schemeClr val="tx1"/>
                </a:solidFill>
                <a:effectLst/>
                <a:latin typeface="Open Sans"/>
                <a:ea typeface="+mn-lt"/>
                <a:cs typeface="+mn-lt"/>
              </a:rPr>
              <a:t>APA </a:t>
            </a:r>
            <a:r>
              <a:rPr lang="en-US" sz="1400" b="1">
                <a:solidFill>
                  <a:schemeClr val="tx1"/>
                </a:solidFill>
                <a:latin typeface="Open Sans"/>
                <a:ea typeface="+mn-lt"/>
                <a:cs typeface="+mn-lt"/>
              </a:rPr>
              <a:t>Domestic Travel Booking</a:t>
            </a:r>
            <a:r>
              <a:rPr lang="en-US" sz="1400">
                <a:solidFill>
                  <a:schemeClr val="tx1"/>
                </a:solidFill>
                <a:latin typeface="Open Sans"/>
                <a:ea typeface="+mn-lt"/>
                <a:cs typeface="+mn-lt"/>
              </a:rPr>
              <a:t> </a:t>
            </a:r>
            <a:endParaRPr lang="en-US">
              <a:solidFill>
                <a:schemeClr val="tx1"/>
              </a:solidFill>
              <a:latin typeface="Open Sans"/>
              <a:ea typeface="+mn-lt"/>
              <a:cs typeface="+mn-lt"/>
            </a:endParaRPr>
          </a:p>
          <a:p>
            <a:pPr marL="285750" indent="-285750">
              <a:buFont typeface="Arial"/>
              <a:buChar char="•"/>
            </a:pPr>
            <a:r>
              <a:rPr lang="en-US" sz="1400">
                <a:solidFill>
                  <a:schemeClr val="tx1"/>
                </a:solidFill>
                <a:latin typeface="Open Sans"/>
                <a:ea typeface="+mn-lt"/>
                <a:cs typeface="+mn-lt"/>
              </a:rPr>
              <a:t>All travel booking notifications are sent via email: </a:t>
            </a:r>
            <a:r>
              <a:rPr lang="en-US" sz="1400">
                <a:solidFill>
                  <a:schemeClr val="tx1"/>
                </a:solidFill>
                <a:latin typeface="Open Sans"/>
                <a:ea typeface="+mn-lt"/>
                <a:cs typeface="+mn-lt"/>
                <a:hlinkClick r:id="rId2">
                  <a:extLst>
                    <a:ext uri="{A12FA001-AC4F-418D-AE19-62706E023703}">
                      <ahyp:hlinkClr xmlns:ahyp="http://schemas.microsoft.com/office/drawing/2018/hyperlinkcolor" val="tx"/>
                    </a:ext>
                  </a:extLst>
                </a:hlinkClick>
              </a:rPr>
              <a:t>RefProc@usccb</a:t>
            </a:r>
            <a:r>
              <a:rPr lang="en-US" sz="1400" b="0" i="0">
                <a:solidFill>
                  <a:schemeClr val="tx1"/>
                </a:solidFill>
                <a:effectLst/>
                <a:latin typeface="Open Sans"/>
                <a:ea typeface="+mn-lt"/>
                <a:cs typeface="+mn-lt"/>
                <a:hlinkClick r:id="rId2">
                  <a:extLst>
                    <a:ext uri="{A12FA001-AC4F-418D-AE19-62706E023703}">
                      <ahyp:hlinkClr xmlns:ahyp="http://schemas.microsoft.com/office/drawing/2018/hyperlinkcolor" val="tx"/>
                    </a:ext>
                  </a:extLst>
                </a:hlinkClick>
              </a:rPr>
              <a:t>.</a:t>
            </a:r>
            <a:r>
              <a:rPr lang="en-US" sz="1400">
                <a:solidFill>
                  <a:schemeClr val="tx1"/>
                </a:solidFill>
                <a:latin typeface="Open Sans"/>
                <a:ea typeface="+mn-lt"/>
                <a:cs typeface="+mn-lt"/>
                <a:hlinkClick r:id="rId2">
                  <a:extLst>
                    <a:ext uri="{A12FA001-AC4F-418D-AE19-62706E023703}">
                      <ahyp:hlinkClr xmlns:ahyp="http://schemas.microsoft.com/office/drawing/2018/hyperlinkcolor" val="tx"/>
                    </a:ext>
                  </a:extLst>
                </a:hlinkClick>
              </a:rPr>
              <a:t>rog</a:t>
            </a:r>
            <a:r>
              <a:rPr lang="en-US" sz="1400">
                <a:solidFill>
                  <a:schemeClr val="tx1"/>
                </a:solidFill>
                <a:latin typeface="Open Sans"/>
                <a:ea typeface="+mn-lt"/>
                <a:cs typeface="+mn-lt"/>
              </a:rPr>
              <a:t> </a:t>
            </a:r>
            <a:endParaRPr lang="en-US">
              <a:solidFill>
                <a:schemeClr val="tx1"/>
              </a:solidFill>
              <a:latin typeface="Open Sans"/>
              <a:ea typeface="Open Sans"/>
              <a:cs typeface="Calibri"/>
            </a:endParaRPr>
          </a:p>
          <a:p>
            <a:pPr marL="1200150" lvl="2" indent="-285750">
              <a:buFont typeface="Arial"/>
              <a:buChar char="•"/>
            </a:pPr>
            <a:r>
              <a:rPr lang="en-US" sz="1400">
                <a:solidFill>
                  <a:schemeClr val="tx1"/>
                </a:solidFill>
                <a:latin typeface="Open Sans"/>
                <a:ea typeface="+mn-lt"/>
                <a:cs typeface="+mn-lt"/>
              </a:rPr>
              <a:t>Case number</a:t>
            </a:r>
            <a:r>
              <a:rPr lang="en-US" sz="1400" b="0" i="0">
                <a:solidFill>
                  <a:schemeClr val="tx1"/>
                </a:solidFill>
                <a:effectLst/>
                <a:latin typeface="Open Sans"/>
                <a:ea typeface="+mn-lt"/>
                <a:cs typeface="+mn-lt"/>
              </a:rPr>
              <a:t>, </a:t>
            </a:r>
            <a:r>
              <a:rPr lang="en-US" sz="1400" err="1">
                <a:solidFill>
                  <a:schemeClr val="tx1"/>
                </a:solidFill>
                <a:latin typeface="Open Sans"/>
                <a:ea typeface="+mn-lt"/>
                <a:cs typeface="+mn-lt"/>
              </a:rPr>
              <a:t>proflight</a:t>
            </a:r>
            <a:r>
              <a:rPr lang="en-US" sz="1400" b="0" i="0">
                <a:solidFill>
                  <a:schemeClr val="tx1"/>
                </a:solidFill>
                <a:effectLst/>
                <a:latin typeface="Open Sans"/>
                <a:ea typeface="+mn-lt"/>
                <a:cs typeface="+mn-lt"/>
              </a:rPr>
              <a:t>, </a:t>
            </a:r>
            <a:r>
              <a:rPr lang="en-US" sz="1400">
                <a:solidFill>
                  <a:schemeClr val="tx1"/>
                </a:solidFill>
                <a:latin typeface="Open Sans"/>
                <a:ea typeface="+mn-lt"/>
                <a:cs typeface="+mn-lt"/>
              </a:rPr>
              <a:t>serial number is provided in </a:t>
            </a:r>
            <a:r>
              <a:rPr lang="en-US" sz="1400" b="0" i="0">
                <a:solidFill>
                  <a:schemeClr val="tx1"/>
                </a:solidFill>
                <a:effectLst/>
                <a:latin typeface="Open Sans"/>
                <a:ea typeface="+mn-lt"/>
                <a:cs typeface="+mn-lt"/>
              </a:rPr>
              <a:t>the </a:t>
            </a:r>
            <a:r>
              <a:rPr lang="en-US" sz="1400">
                <a:solidFill>
                  <a:schemeClr val="tx1"/>
                </a:solidFill>
                <a:latin typeface="Open Sans"/>
                <a:ea typeface="+mn-lt"/>
                <a:cs typeface="+mn-lt"/>
              </a:rPr>
              <a:t>email </a:t>
            </a:r>
            <a:endParaRPr lang="en-US">
              <a:solidFill>
                <a:schemeClr val="tx1"/>
              </a:solidFill>
              <a:latin typeface="Open Sans"/>
              <a:ea typeface="Open Sans"/>
              <a:cs typeface="Open Sans"/>
            </a:endParaRPr>
          </a:p>
          <a:p>
            <a:pPr algn="l">
              <a:spcAft>
                <a:spcPts val="600"/>
              </a:spcAft>
            </a:pPr>
            <a:endParaRPr lang="en-US" sz="1400" b="0" i="0">
              <a:solidFill>
                <a:srgbClr val="242424"/>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endParaRPr lang="en-US" sz="11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5C6ABBEC-AAF7-4378-9660-7653FC39C2B6}"/>
              </a:ext>
            </a:extLst>
          </p:cNvPr>
          <p:cNvSpPr txBox="1"/>
          <p:nvPr/>
        </p:nvSpPr>
        <p:spPr>
          <a:xfrm>
            <a:off x="9551406" y="4596258"/>
            <a:ext cx="1177094" cy="338554"/>
          </a:xfrm>
          <a:prstGeom prst="rect">
            <a:avLst/>
          </a:prstGeom>
          <a:noFill/>
        </p:spPr>
        <p:txBody>
          <a:bodyPr wrap="square" lIns="91440" tIns="45720" rIns="91440" bIns="45720" rtlCol="0" anchor="t">
            <a:spAutoFit/>
          </a:bodyPr>
          <a:lstStyle/>
          <a:p>
            <a:pPr algn="ctr"/>
            <a:endParaRPr lang="en-US" sz="1600">
              <a:latin typeface="Open Sans"/>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D4B47AB4-CB24-4DB1-8DA7-63EE9899B046}"/>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Arrivals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F8383345-4C98-4516-A875-69C870F67D8C}"/>
              </a:ext>
            </a:extLst>
          </p:cNvPr>
          <p:cNvSpPr/>
          <p:nvPr/>
        </p:nvSpPr>
        <p:spPr>
          <a:xfrm>
            <a:off x="639558" y="1503600"/>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extLst>
      <p:ext uri="{BB962C8B-B14F-4D97-AF65-F5344CB8AC3E}">
        <p14:creationId xmlns:p14="http://schemas.microsoft.com/office/powerpoint/2010/main" val="2508328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D479B1F2-2252-4335-AC9F-5F0FBE09B6B9}"/>
              </a:ext>
            </a:extLst>
          </p:cNvPr>
          <p:cNvSpPr/>
          <p:nvPr/>
        </p:nvSpPr>
        <p:spPr>
          <a:xfrm>
            <a:off x="633227" y="2264757"/>
            <a:ext cx="10949173" cy="4008956"/>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600" b="1">
                <a:solidFill>
                  <a:schemeClr val="tx1"/>
                </a:solidFill>
                <a:latin typeface="Open Sans"/>
                <a:ea typeface="Open Sans"/>
                <a:cs typeface="Calibri"/>
              </a:rPr>
              <a:t>Allocating Cases with US Ties In Other Locations</a:t>
            </a:r>
            <a:r>
              <a:rPr lang="en-US" sz="1600">
                <a:solidFill>
                  <a:schemeClr val="tx1"/>
                </a:solidFill>
                <a:latin typeface="Open Sans"/>
                <a:ea typeface="Open Sans"/>
                <a:cs typeface="Calibri"/>
              </a:rPr>
              <a:t> </a:t>
            </a:r>
            <a:endParaRPr lang="en-US" sz="1600">
              <a:solidFill>
                <a:schemeClr val="tx1"/>
              </a:solidFill>
              <a:latin typeface="Open Sans"/>
              <a:ea typeface="Open Sans"/>
              <a:cs typeface="Open Sans"/>
            </a:endParaRPr>
          </a:p>
          <a:p>
            <a:endParaRPr lang="en-US" sz="1600">
              <a:solidFill>
                <a:schemeClr val="tx1"/>
              </a:solidFill>
              <a:latin typeface="Open Sans"/>
              <a:ea typeface="Open Sans"/>
              <a:cs typeface="Calibri"/>
            </a:endParaRPr>
          </a:p>
          <a:p>
            <a:r>
              <a:rPr lang="en-US" sz="1600">
                <a:solidFill>
                  <a:schemeClr val="tx1"/>
                </a:solidFill>
                <a:latin typeface="Open Sans"/>
                <a:ea typeface="Open Sans"/>
                <a:cs typeface="Calibri"/>
              </a:rPr>
              <a:t>Many Afghan parolees identify US ties in impacted areas: Sacramento, Northern Virginia </a:t>
            </a:r>
          </a:p>
          <a:p>
            <a:r>
              <a:rPr lang="en-US" sz="1600">
                <a:solidFill>
                  <a:schemeClr val="tx1"/>
                </a:solidFill>
                <a:latin typeface="Open Sans"/>
                <a:ea typeface="Open Sans"/>
                <a:cs typeface="Calibri"/>
              </a:rPr>
              <a:t>and some locations in Texas </a:t>
            </a:r>
            <a:endParaRPr lang="en-US">
              <a:solidFill>
                <a:schemeClr val="tx1"/>
              </a:solidFill>
            </a:endParaRPr>
          </a:p>
          <a:p>
            <a:endParaRPr lang="en-US" sz="1600">
              <a:solidFill>
                <a:schemeClr val="tx1"/>
              </a:solidFill>
              <a:latin typeface="Open Sans"/>
              <a:ea typeface="Open Sans"/>
              <a:cs typeface="Calibri"/>
            </a:endParaRPr>
          </a:p>
          <a:p>
            <a:pPr marL="285750" indent="-285750">
              <a:buFont typeface="Arial"/>
              <a:buChar char="•"/>
            </a:pPr>
            <a:r>
              <a:rPr lang="en-US" sz="1600">
                <a:solidFill>
                  <a:schemeClr val="tx1"/>
                </a:solidFill>
                <a:latin typeface="Open Sans"/>
                <a:ea typeface="Open Sans"/>
                <a:cs typeface="Calibri"/>
              </a:rPr>
              <a:t>Sites in these locations do not have capacity to serve cases with US tie friends/distant relatives</a:t>
            </a:r>
          </a:p>
          <a:p>
            <a:pPr marL="285750" indent="-285750">
              <a:buFont typeface="Arial"/>
              <a:buChar char="•"/>
            </a:pPr>
            <a:r>
              <a:rPr lang="en-US" sz="1600">
                <a:solidFill>
                  <a:schemeClr val="tx1"/>
                </a:solidFill>
                <a:latin typeface="Open Sans"/>
                <a:ea typeface="Open Sans"/>
                <a:cs typeface="Calibri"/>
              </a:rPr>
              <a:t>USCCB and other RAs place them as No US tie, if they don’t have alternate US tie preference </a:t>
            </a:r>
          </a:p>
          <a:p>
            <a:pPr marL="171450" indent="-171450">
              <a:spcAft>
                <a:spcPts val="600"/>
              </a:spcAft>
              <a:buFont typeface="Arial" panose="020B0604020202020204" pitchFamily="34" charset="0"/>
              <a:buChar char="•"/>
            </a:pPr>
            <a:endParaRPr lang="en-US" sz="14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fontAlgn="base">
              <a:spcAft>
                <a:spcPts val="600"/>
              </a:spcAft>
            </a:pPr>
            <a:endPar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D4B47AB4-CB24-4DB1-8DA7-63EE9899B046}"/>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Arrivals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F8383345-4C98-4516-A875-69C870F67D8C}"/>
              </a:ext>
            </a:extLst>
          </p:cNvPr>
          <p:cNvSpPr/>
          <p:nvPr/>
        </p:nvSpPr>
        <p:spPr>
          <a:xfrm>
            <a:off x="639558" y="1503600"/>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Tree>
    <p:extLst>
      <p:ext uri="{BB962C8B-B14F-4D97-AF65-F5344CB8AC3E}">
        <p14:creationId xmlns:p14="http://schemas.microsoft.com/office/powerpoint/2010/main" val="169213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400" b="1" i="0">
                <a:solidFill>
                  <a:schemeClr val="tx1"/>
                </a:solidFill>
                <a:effectLst/>
                <a:latin typeface="Open Sans"/>
                <a:ea typeface="Open Sans"/>
                <a:cs typeface="Open Sans"/>
              </a:rPr>
              <a:t>FY21 APA Cooperative Agreement and Reimbursement Process</a:t>
            </a:r>
            <a:r>
              <a:rPr lang="en-US" sz="1400" b="0" i="0">
                <a:solidFill>
                  <a:schemeClr val="tx1"/>
                </a:solidFill>
                <a:effectLst/>
                <a:latin typeface="Open Sans"/>
                <a:ea typeface="Open Sans"/>
                <a:cs typeface="Open Sans"/>
              </a:rPr>
              <a:t> </a:t>
            </a:r>
          </a:p>
          <a:p>
            <a:pPr algn="l" rtl="0" fontAlgn="base">
              <a:spcAft>
                <a:spcPts val="600"/>
              </a:spcAft>
            </a:pPr>
            <a:r>
              <a:rPr lang="en-US" sz="1400" b="0" i="0">
                <a:solidFill>
                  <a:schemeClr val="tx1"/>
                </a:solidFill>
                <a:effectLst/>
                <a:latin typeface="Open Sans"/>
                <a:ea typeface="Open Sans"/>
                <a:cs typeface="Open Sans"/>
              </a:rPr>
              <a:t>USCCB is in receipt of the Afghan Placement and Assistance (APA) Program Cooperative Agreement. MOU’s and Awards will be issued soon to all participating affiliates and Community Partners. </a:t>
            </a:r>
          </a:p>
          <a:p>
            <a:pPr algn="l" rtl="0" fontAlgn="base">
              <a:spcAft>
                <a:spcPts val="600"/>
              </a:spcAft>
            </a:pPr>
            <a:r>
              <a:rPr lang="en-US" sz="1400" b="0" i="0">
                <a:solidFill>
                  <a:schemeClr val="tx1"/>
                </a:solidFill>
                <a:effectLst/>
                <a:latin typeface="Open Sans"/>
                <a:ea typeface="Open Sans"/>
                <a:cs typeface="Open Sans"/>
              </a:rPr>
              <a:t>USCCB is in the process of building the APA program reimbursement process in MRIS. Guidance on how to submit reimbursement for the APA program are forthcoming. </a:t>
            </a:r>
            <a:r>
              <a:rPr lang="en-US" sz="1400" b="1" i="0">
                <a:solidFill>
                  <a:schemeClr val="tx1"/>
                </a:solidFill>
                <a:effectLst/>
                <a:latin typeface="Open Sans"/>
                <a:ea typeface="Open Sans"/>
                <a:cs typeface="Open Sans"/>
              </a:rPr>
              <a:t> </a:t>
            </a:r>
            <a:r>
              <a:rPr lang="en-US" sz="1400" b="0" i="0">
                <a:solidFill>
                  <a:schemeClr val="tx1"/>
                </a:solidFill>
                <a:effectLst/>
                <a:latin typeface="Open Sans"/>
                <a:ea typeface="Open Sans"/>
                <a:cs typeface="Open Sans"/>
              </a:rPr>
              <a:t> </a:t>
            </a:r>
          </a:p>
          <a:p>
            <a:pPr algn="l" rtl="0" fontAlgn="base">
              <a:spcAft>
                <a:spcPts val="600"/>
              </a:spcAft>
            </a:pPr>
            <a:r>
              <a:rPr lang="en-US" sz="1400" b="1" i="0">
                <a:solidFill>
                  <a:schemeClr val="tx1"/>
                </a:solidFill>
                <a:effectLst/>
                <a:latin typeface="Open Sans"/>
                <a:ea typeface="Open Sans"/>
                <a:cs typeface="Open Sans"/>
              </a:rPr>
              <a:t>FY21 APA Cooperative Agreement Webinar</a:t>
            </a:r>
            <a:r>
              <a:rPr lang="en-US" sz="1400" b="0" i="0">
                <a:solidFill>
                  <a:schemeClr val="tx1"/>
                </a:solidFill>
                <a:effectLst/>
                <a:latin typeface="Open Sans"/>
                <a:ea typeface="Open Sans"/>
                <a:cs typeface="Open Sans"/>
              </a:rPr>
              <a:t> </a:t>
            </a:r>
          </a:p>
          <a:p>
            <a:pPr algn="l" rtl="0" fontAlgn="base">
              <a:spcAft>
                <a:spcPts val="600"/>
              </a:spcAft>
            </a:pPr>
            <a:r>
              <a:rPr lang="en-US" sz="1400" b="0" i="0">
                <a:solidFill>
                  <a:schemeClr val="tx1"/>
                </a:solidFill>
                <a:effectLst/>
                <a:latin typeface="Open Sans"/>
                <a:ea typeface="Open Sans"/>
                <a:cs typeface="Open Sans"/>
              </a:rPr>
              <a:t>Next week, USCCB will hold two webinars on the APA Cooperative Agreement</a:t>
            </a:r>
          </a:p>
          <a:p>
            <a:pPr marL="285750" indent="-285750" fontAlgn="base">
              <a:spcAft>
                <a:spcPts val="600"/>
              </a:spcAft>
              <a:buFont typeface="Arial" panose="020B0604020202020204" pitchFamily="34" charset="0"/>
              <a:buChar char="•"/>
            </a:pPr>
            <a:r>
              <a:rPr lang="en-US" sz="1400" b="0" i="0">
                <a:solidFill>
                  <a:schemeClr val="tx1"/>
                </a:solidFill>
                <a:effectLst/>
                <a:latin typeface="Open Sans"/>
                <a:ea typeface="Open Sans"/>
                <a:cs typeface="Open Sans"/>
              </a:rPr>
              <a:t>Webinar for </a:t>
            </a:r>
            <a:r>
              <a:rPr lang="en-US" sz="1400" u="sng">
                <a:solidFill>
                  <a:schemeClr val="tx1"/>
                </a:solidFill>
                <a:latin typeface="Open Sans"/>
                <a:ea typeface="Open Sans"/>
                <a:cs typeface="Open Sans"/>
              </a:rPr>
              <a:t>A</a:t>
            </a:r>
            <a:r>
              <a:rPr lang="en-US" sz="1400" b="0" i="0" u="sng">
                <a:solidFill>
                  <a:schemeClr val="tx1"/>
                </a:solidFill>
                <a:effectLst/>
                <a:latin typeface="Open Sans"/>
                <a:ea typeface="Open Sans"/>
                <a:cs typeface="Open Sans"/>
              </a:rPr>
              <a:t>ffiliates</a:t>
            </a:r>
            <a:r>
              <a:rPr lang="en-US" sz="1400" b="0" i="0">
                <a:solidFill>
                  <a:schemeClr val="tx1"/>
                </a:solidFill>
                <a:effectLst/>
                <a:latin typeface="Open Sans"/>
                <a:ea typeface="Open Sans"/>
                <a:cs typeface="Open Sans"/>
              </a:rPr>
              <a:t>: Monday, October 4</a:t>
            </a:r>
            <a:r>
              <a:rPr lang="en-US" sz="1400" b="0" i="0" baseline="30000">
                <a:solidFill>
                  <a:schemeClr val="tx1"/>
                </a:solidFill>
                <a:effectLst/>
                <a:latin typeface="Open Sans"/>
                <a:ea typeface="Open Sans"/>
                <a:cs typeface="Open Sans"/>
              </a:rPr>
              <a:t>th</a:t>
            </a:r>
            <a:r>
              <a:rPr lang="en-US" sz="1400" b="0" i="0">
                <a:solidFill>
                  <a:schemeClr val="tx1"/>
                </a:solidFill>
                <a:effectLst/>
                <a:latin typeface="Open Sans"/>
                <a:ea typeface="Open Sans"/>
                <a:cs typeface="Open Sans"/>
              </a:rPr>
              <a:t> from </a:t>
            </a:r>
            <a:r>
              <a:rPr lang="en-US" sz="1400">
                <a:solidFill>
                  <a:schemeClr val="tx1"/>
                </a:solidFill>
                <a:latin typeface="Open Sans"/>
                <a:ea typeface="Open Sans"/>
                <a:cs typeface="Open Sans"/>
              </a:rPr>
              <a:t>2:00-3:30pm</a:t>
            </a:r>
            <a:r>
              <a:rPr lang="en-US" sz="1400" b="0" i="0">
                <a:solidFill>
                  <a:schemeClr val="tx1"/>
                </a:solidFill>
                <a:effectLst/>
                <a:latin typeface="Open Sans"/>
                <a:ea typeface="Open Sans"/>
                <a:cs typeface="Open Sans"/>
              </a:rPr>
              <a:t> EST</a:t>
            </a:r>
            <a:r>
              <a:rPr lang="en-US" sz="1400">
                <a:solidFill>
                  <a:schemeClr val="tx1"/>
                </a:solidFill>
                <a:latin typeface="Open Sans"/>
                <a:ea typeface="Open Sans"/>
                <a:cs typeface="Open Sans"/>
              </a:rPr>
              <a:t> </a:t>
            </a:r>
            <a:endParaRPr lang="en-US" sz="1400" b="0" i="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l" rtl="0" fontAlgn="base">
              <a:spcAft>
                <a:spcPts val="600"/>
              </a:spcAft>
              <a:buFont typeface="Arial" panose="020B0604020202020204" pitchFamily="34" charset="0"/>
              <a:buChar char="•"/>
            </a:pPr>
            <a:r>
              <a:rPr lang="en-US" sz="1400">
                <a:solidFill>
                  <a:schemeClr val="tx1"/>
                </a:solidFill>
                <a:latin typeface="Open Sans"/>
                <a:ea typeface="Open Sans"/>
                <a:cs typeface="Open Sans"/>
              </a:rPr>
              <a:t>Webinar for </a:t>
            </a:r>
            <a:r>
              <a:rPr lang="en-US" sz="1400" b="0" i="0" u="sng">
                <a:solidFill>
                  <a:schemeClr val="tx1"/>
                </a:solidFill>
                <a:effectLst/>
                <a:latin typeface="Open Sans"/>
                <a:ea typeface="Open Sans"/>
                <a:cs typeface="Open Sans"/>
              </a:rPr>
              <a:t>Community </a:t>
            </a:r>
            <a:r>
              <a:rPr lang="en-US" sz="1400" u="sng">
                <a:solidFill>
                  <a:schemeClr val="tx1"/>
                </a:solidFill>
                <a:latin typeface="Open Sans"/>
                <a:ea typeface="Open Sans"/>
                <a:cs typeface="Open Sans"/>
              </a:rPr>
              <a:t>Partners</a:t>
            </a:r>
            <a:r>
              <a:rPr lang="en-US" sz="1400">
                <a:solidFill>
                  <a:schemeClr val="tx1"/>
                </a:solidFill>
                <a:latin typeface="Open Sans"/>
                <a:ea typeface="Open Sans"/>
                <a:cs typeface="Open Sans"/>
              </a:rPr>
              <a:t>: </a:t>
            </a:r>
            <a:r>
              <a:rPr lang="en-US" sz="1400" b="0" i="0">
                <a:solidFill>
                  <a:schemeClr val="tx1"/>
                </a:solidFill>
                <a:effectLst/>
                <a:latin typeface="Open Sans"/>
                <a:ea typeface="Open Sans"/>
                <a:cs typeface="Open Sans"/>
              </a:rPr>
              <a:t>Thursday, October 7</a:t>
            </a:r>
            <a:r>
              <a:rPr lang="en-US" sz="1400" b="0" i="0" baseline="30000">
                <a:solidFill>
                  <a:schemeClr val="tx1"/>
                </a:solidFill>
                <a:effectLst/>
                <a:latin typeface="Open Sans"/>
                <a:ea typeface="Open Sans"/>
                <a:cs typeface="Open Sans"/>
              </a:rPr>
              <a:t>th</a:t>
            </a:r>
            <a:r>
              <a:rPr lang="en-US" sz="1400" b="0" i="0">
                <a:solidFill>
                  <a:schemeClr val="tx1"/>
                </a:solidFill>
                <a:effectLst/>
                <a:latin typeface="Open Sans"/>
                <a:ea typeface="Open Sans"/>
                <a:cs typeface="Open Sans"/>
              </a:rPr>
              <a:t> from 2:30-4:00pm EST </a:t>
            </a:r>
          </a:p>
          <a:p>
            <a:pPr algn="l" rtl="0" fontAlgn="base">
              <a:spcAft>
                <a:spcPts val="600"/>
              </a:spcAft>
            </a:pPr>
            <a:r>
              <a:rPr lang="en-US" sz="1400" b="0" i="0">
                <a:solidFill>
                  <a:schemeClr val="tx1"/>
                </a:solidFill>
                <a:effectLst/>
                <a:latin typeface="Open Sans"/>
                <a:ea typeface="Open Sans"/>
                <a:cs typeface="Open Sans"/>
              </a:rPr>
              <a:t>Registration information was sent in an APA Update today  </a:t>
            </a:r>
          </a:p>
          <a:p>
            <a:pPr algn="l" rtl="0" fontAlgn="base">
              <a:spcAft>
                <a:spcPts val="600"/>
              </a:spcAft>
            </a:pPr>
            <a:r>
              <a:rPr lang="en-US" sz="1400" b="1" i="0">
                <a:solidFill>
                  <a:schemeClr val="tx1"/>
                </a:solidFill>
                <a:effectLst/>
                <a:latin typeface="Open Sans"/>
                <a:ea typeface="Open Sans"/>
                <a:cs typeface="Open Sans"/>
              </a:rPr>
              <a:t>APA Communications </a:t>
            </a:r>
            <a:r>
              <a:rPr lang="en-US" sz="1400" b="0" i="0">
                <a:solidFill>
                  <a:schemeClr val="tx1"/>
                </a:solidFill>
                <a:effectLst/>
                <a:latin typeface="Open Sans"/>
                <a:ea typeface="Open Sans"/>
                <a:cs typeface="Open Sans"/>
              </a:rPr>
              <a:t> </a:t>
            </a:r>
          </a:p>
          <a:p>
            <a:pPr algn="l" rtl="0" fontAlgn="base">
              <a:spcAft>
                <a:spcPts val="600"/>
              </a:spcAft>
            </a:pPr>
            <a:r>
              <a:rPr lang="en-US" sz="1400" b="0" i="0">
                <a:solidFill>
                  <a:schemeClr val="tx1"/>
                </a:solidFill>
                <a:effectLst/>
                <a:latin typeface="Open Sans"/>
                <a:ea typeface="Open Sans"/>
                <a:cs typeface="Open Sans"/>
              </a:rPr>
              <a:t>Resettlement Connection is for R&amp;P and MG, APA Update for APA. If you have staff members that want to receive the APA Update, please email </a:t>
            </a:r>
            <a:r>
              <a:rPr lang="en-US" sz="1400" b="0" i="0" u="sng" strike="noStrike">
                <a:solidFill>
                  <a:schemeClr val="tx1"/>
                </a:solidFill>
                <a:effectLst/>
                <a:latin typeface="Open Sans"/>
                <a:ea typeface="Open Sans"/>
                <a:cs typeface="Open Sans"/>
                <a:hlinkClick r:id="rId2">
                  <a:extLst>
                    <a:ext uri="{A12FA001-AC4F-418D-AE19-62706E023703}">
                      <ahyp:hlinkClr xmlns:ahyp="http://schemas.microsoft.com/office/drawing/2018/hyperlinkcolor" val="tx"/>
                    </a:ext>
                  </a:extLst>
                </a:hlinkClick>
              </a:rPr>
              <a:t>ddsprogramassociate@usccb.org</a:t>
            </a:r>
            <a:r>
              <a:rPr lang="en-US" sz="1400" b="0" i="0">
                <a:solidFill>
                  <a:schemeClr val="tx1"/>
                </a:solidFill>
                <a:effectLst/>
                <a:latin typeface="Open Sans"/>
                <a:ea typeface="Open Sans"/>
                <a:cs typeface="Open Sans"/>
              </a:rPr>
              <a:t> </a:t>
            </a:r>
          </a:p>
          <a:p>
            <a:pPr marL="342900" marR="0" lvl="0" indent="-342900">
              <a:lnSpc>
                <a:spcPct val="107000"/>
              </a:lnSpc>
              <a:spcBef>
                <a:spcPts val="0"/>
              </a:spcBef>
              <a:spcAft>
                <a:spcPts val="600"/>
              </a:spcAft>
              <a:buFont typeface="Symbol" panose="05050102010706020507" pitchFamily="18" charset="2"/>
              <a:buChar char=""/>
            </a:pPr>
            <a:endParaRPr lang="en-US" sz="14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8500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328FAFA-2A49-439E-A410-091591BE2634}"/>
              </a:ext>
            </a:extLst>
          </p:cNvPr>
          <p:cNvSpPr/>
          <p:nvPr/>
        </p:nvSpPr>
        <p:spPr>
          <a:xfrm>
            <a:off x="633227" y="2192784"/>
            <a:ext cx="10949173" cy="425240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spcAft>
                <a:spcPts val="600"/>
              </a:spcAft>
            </a:pP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PRM Efforts to Increase APA Resettlement Capacity</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algn="l" rtl="0" fontAlgn="base">
              <a:spcAft>
                <a:spcPts val="600"/>
              </a:spcAft>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Affiliate Placement Radius Removed, can resettle across state lines </a:t>
            </a:r>
          </a:p>
          <a:p>
            <a:pPr algn="l" rtl="0" fontAlgn="base">
              <a:spcAft>
                <a:spcPts val="600"/>
              </a:spcAft>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Opened Remote Placement to all RA’s, allowing approved community organizations to affiliate with a national office to serve APA cases </a:t>
            </a:r>
          </a:p>
          <a:p>
            <a:pPr algn="l" rtl="0" fontAlgn="base">
              <a:spcAft>
                <a:spcPts val="600"/>
              </a:spcAft>
            </a:pPr>
            <a:r>
              <a:rPr lang="en-US" sz="1400" b="1"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New resources on MRS Connect</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CC- Oregon Guest Housing Documents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CC-OKC/RCUSA Call Recording on CARES Act Funding </a:t>
            </a:r>
          </a:p>
          <a:p>
            <a:pPr algn="l" rtl="0" fontAlgn="base">
              <a:spcAft>
                <a:spcPts val="600"/>
              </a:spcAft>
            </a:pPr>
            <a:r>
              <a:rPr lang="en-US" sz="1400" b="1" i="0">
                <a:solidFill>
                  <a:srgbClr val="000000"/>
                </a:solidFill>
                <a:effectLst/>
                <a:latin typeface="Open Sans"/>
                <a:ea typeface="Open Sans"/>
                <a:cs typeface="Open Sans"/>
              </a:rPr>
              <a:t>New USCCB Staff Supporting APA</a:t>
            </a:r>
            <a:endParaRPr lang="en-US" sz="1400" b="0" i="0">
              <a:solidFill>
                <a:srgbClr val="000000"/>
              </a:solidFill>
              <a:effectLst/>
              <a:latin typeface="Open Sans"/>
              <a:ea typeface="Open Sans"/>
              <a:cs typeface="Open Sans"/>
            </a:endParaRP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PAMCs - Sarah </a:t>
            </a:r>
            <a:r>
              <a:rPr lang="en-US" sz="14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Schauber</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4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Ihrar</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en-US" sz="1400" b="0" i="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Muhammadi</a:t>
            </a: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Transportation Specialists - Shanna Kim, Madison May (Temp)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APA Allocations and Administrative Support – Ben Weiss (Temp), Sonia Young (Temp) </a:t>
            </a:r>
          </a:p>
          <a:p>
            <a:pPr marL="285750" indent="-285750" algn="l" rtl="0" fontAlgn="base">
              <a:spcAft>
                <a:spcPts val="600"/>
              </a:spcAft>
              <a:buFont typeface="Arial" panose="020B0604020202020204" pitchFamily="34" charset="0"/>
              <a:buChar char="•"/>
            </a:pPr>
            <a:r>
              <a:rPr lang="en-US" sz="1400" b="0" i="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Walk-In Approvals and Eligibility Questions - Emilie Easton (Temp)</a:t>
            </a:r>
          </a:p>
        </p:txBody>
      </p:sp>
      <p:pic>
        <p:nvPicPr>
          <p:cNvPr id="20" name="Graphic 19" descr="Send">
            <a:extLst>
              <a:ext uri="{FF2B5EF4-FFF2-40B4-BE49-F238E27FC236}">
                <a16:creationId xmlns:a16="http://schemas.microsoft.com/office/drawing/2014/main" id="{7FCF9BB2-F009-471F-B745-4D1A9B5B9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40911" y="266050"/>
            <a:ext cx="1087678" cy="1087678"/>
          </a:xfrm>
          <a:prstGeom prst="rect">
            <a:avLst/>
          </a:prstGeom>
        </p:spPr>
      </p:pic>
      <p:sp>
        <p:nvSpPr>
          <p:cNvPr id="8" name="Rectangle: Rounded Corners 7">
            <a:extLst>
              <a:ext uri="{FF2B5EF4-FFF2-40B4-BE49-F238E27FC236}">
                <a16:creationId xmlns:a16="http://schemas.microsoft.com/office/drawing/2014/main" id="{7A56612F-1A0B-4D7C-AEB3-7A7121E3D0E1}"/>
              </a:ext>
            </a:extLst>
          </p:cNvPr>
          <p:cNvSpPr/>
          <p:nvPr/>
        </p:nvSpPr>
        <p:spPr>
          <a:xfrm>
            <a:off x="639558" y="14700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bg1"/>
              </a:solidFill>
            </a:endParaRPr>
          </a:p>
        </p:txBody>
      </p:sp>
      <p:sp>
        <p:nvSpPr>
          <p:cNvPr id="9" name="TextBox 8">
            <a:extLst>
              <a:ext uri="{FF2B5EF4-FFF2-40B4-BE49-F238E27FC236}">
                <a16:creationId xmlns:a16="http://schemas.microsoft.com/office/drawing/2014/main" id="{1A74A54E-DA79-4E10-9EA5-A4839EF12BF1}"/>
              </a:ext>
            </a:extLst>
          </p:cNvPr>
          <p:cNvSpPr txBox="1"/>
          <p:nvPr/>
        </p:nvSpPr>
        <p:spPr>
          <a:xfrm>
            <a:off x="633227" y="584287"/>
            <a:ext cx="11084639" cy="769441"/>
          </a:xfrm>
          <a:prstGeom prst="rect">
            <a:avLst/>
          </a:prstGeom>
          <a:noFill/>
        </p:spPr>
        <p:txBody>
          <a:bodyPr wrap="square" rtlCol="0">
            <a:spAutoFit/>
          </a:bodyPr>
          <a:lstStyle/>
          <a:p>
            <a:r>
              <a:rPr lang="en-US" sz="4400" b="1">
                <a:latin typeface="Open Sans" panose="020B0606030504020204" pitchFamily="34" charset="0"/>
                <a:ea typeface="Open Sans" panose="020B0606030504020204" pitchFamily="34" charset="0"/>
                <a:cs typeface="Open Sans" panose="020B0606030504020204" pitchFamily="34" charset="0"/>
              </a:rPr>
              <a:t>Informational Update</a:t>
            </a:r>
            <a:endParaRPr lang="en-US" sz="4000"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558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3A36394116224BA1CAD7ADDAE0555C" ma:contentTypeVersion="4" ma:contentTypeDescription="Create a new document." ma:contentTypeScope="" ma:versionID="2a6961c6a64cba725bf04fe014e5da15">
  <xsd:schema xmlns:xsd="http://www.w3.org/2001/XMLSchema" xmlns:xs="http://www.w3.org/2001/XMLSchema" xmlns:p="http://schemas.microsoft.com/office/2006/metadata/properties" xmlns:ns2="c15234c2-e917-40dc-8b01-1a765184ed00" targetNamespace="http://schemas.microsoft.com/office/2006/metadata/properties" ma:root="true" ma:fieldsID="012793b0c45638241cd1644c3209cbba" ns2:_="">
    <xsd:import namespace="c15234c2-e917-40dc-8b01-1a765184ed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234c2-e917-40dc-8b01-1a765184ed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4A009-F8B2-48C3-AF20-BF859823E618}">
  <ds:schemaRefs>
    <ds:schemaRef ds:uri="c15234c2-e917-40dc-8b01-1a765184ed0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3AB17A3-6B4C-4EA3-BE42-4AFF908CF017}">
  <ds:schemaRefs>
    <ds:schemaRef ds:uri="http://schemas.microsoft.com/sharepoint/v3/contenttype/forms"/>
  </ds:schemaRefs>
</ds:datastoreItem>
</file>

<file path=customXml/itemProps3.xml><?xml version="1.0" encoding="utf-8"?>
<ds:datastoreItem xmlns:ds="http://schemas.openxmlformats.org/officeDocument/2006/customXml" ds:itemID="{F3E55141-7C16-4151-BF91-A63624A998DC}">
  <ds:schemaRefs>
    <ds:schemaRef ds:uri="c15234c2-e917-40dc-8b01-1a765184ed0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revision>1</cp:revision>
  <dcterms:created xsi:type="dcterms:W3CDTF">2020-10-22T16:02:30Z</dcterms:created>
  <dcterms:modified xsi:type="dcterms:W3CDTF">2021-09-29T17:51:59Z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0x010100D03A36394116224BA1CAD7ADDAE0555C</vt:lpwstr>
  </property>
</Properties>
</file>