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74" r:id="rId5"/>
    <p:sldId id="279" r:id="rId6"/>
    <p:sldId id="275" r:id="rId7"/>
    <p:sldId id="284" r:id="rId8"/>
    <p:sldId id="281" r:id="rId9"/>
    <p:sldId id="285" r:id="rId10"/>
    <p:sldId id="286" r:id="rId11"/>
    <p:sldId id="282" r:id="rId12"/>
    <p:sldId id="276" r:id="rId13"/>
    <p:sldId id="270" r:id="rId14"/>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21BB9-5F2C-4113-976A-38EDEDEB2AB9}" v="673" vWet="675" dt="2021-10-20T17:56:46.236"/>
    <p1510:client id="{2275B5F2-0B7A-4873-B577-1914374EF4F9}" v="6" dt="2021-10-20T17:05:23.609"/>
    <p1510:client id="{3CD2A1FB-E658-40B7-B1EE-2B1B66152EE4}" v="82" dt="2021-10-20T15:04:01.341"/>
    <p1510:client id="{5462B69D-CDAB-46B8-BE9C-F621BC659ED2}" v="67" dt="2021-10-20T13:53:24.896"/>
    <p1510:client id="{A6EBD2F6-9699-42A7-9DF0-2E1B8F574A12}" v="9" dt="2021-10-20T17:57:05.089"/>
    <p1510:client id="{C152B10F-69F9-44FB-B4A5-60C8C8EDA629}" v="281" dt="2021-10-20T17:15:49.615"/>
    <p1510:client id="{E311BFDE-443F-4AD2-855C-BBF9C6C27AB5}" v="10" dt="2021-10-20T17:27:58.010"/>
    <p1510:client id="{EFC5675C-514C-48FC-A450-D92ADDB708A6}" v="33" dt="2021-10-20T17:32:18.083"/>
    <p1510:client id="{F27DEA8B-B1D4-49C9-8987-10CBF872FE23}" v="569" vWet="570" dt="2021-10-20T17:36:06.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4"/>
        <p:guide pos="724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yton Smith" userId="S::psmith@usccb.org::27dab001-170f-4fa8-af7a-dfe0310cd5ac" providerId="AD" clId="Web-{2275B5F2-0B7A-4873-B577-1914374EF4F9}"/>
    <pc:docChg chg="modSld">
      <pc:chgData name="Peyton Smith" userId="S::psmith@usccb.org::27dab001-170f-4fa8-af7a-dfe0310cd5ac" providerId="AD" clId="Web-{2275B5F2-0B7A-4873-B577-1914374EF4F9}" dt="2021-10-20T17:05:23.609" v="5" actId="20577"/>
      <pc:docMkLst>
        <pc:docMk/>
      </pc:docMkLst>
      <pc:sldChg chg="modSp">
        <pc:chgData name="Peyton Smith" userId="S::psmith@usccb.org::27dab001-170f-4fa8-af7a-dfe0310cd5ac" providerId="AD" clId="Web-{2275B5F2-0B7A-4873-B577-1914374EF4F9}" dt="2021-10-20T17:05:23.609" v="5" actId="20577"/>
        <pc:sldMkLst>
          <pc:docMk/>
          <pc:sldMk cId="984129202" sldId="282"/>
        </pc:sldMkLst>
        <pc:spChg chg="mod">
          <ac:chgData name="Peyton Smith" userId="S::psmith@usccb.org::27dab001-170f-4fa8-af7a-dfe0310cd5ac" providerId="AD" clId="Web-{2275B5F2-0B7A-4873-B577-1914374EF4F9}" dt="2021-10-20T17:05:23.609" v="5" actId="20577"/>
          <ac:spMkLst>
            <pc:docMk/>
            <pc:sldMk cId="984129202" sldId="282"/>
            <ac:spMk id="7" creationId="{E328FAFA-2A49-439E-A410-091591BE2634}"/>
          </ac:spMkLst>
        </pc:spChg>
      </pc:sldChg>
    </pc:docChg>
  </pc:docChgLst>
  <pc:docChgLst>
    <pc:chgData name="Rachel Pollock" userId="S::rpollock@usccb.org::5d79080d-b86f-4241-8f75-89e865fa7d91" providerId="AD" clId="Web-{709544ED-36E6-42F8-9C01-A7985B8601C0}"/>
    <pc:docChg chg="modSld">
      <pc:chgData name="Rachel Pollock" userId="S::rpollock@usccb.org::5d79080d-b86f-4241-8f75-89e865fa7d91" providerId="AD" clId="Web-{709544ED-36E6-42F8-9C01-A7985B8601C0}" dt="2021-10-13T17:45:20.239" v="1" actId="20577"/>
      <pc:docMkLst>
        <pc:docMk/>
      </pc:docMkLst>
      <pc:sldChg chg="modSp">
        <pc:chgData name="Rachel Pollock" userId="S::rpollock@usccb.org::5d79080d-b86f-4241-8f75-89e865fa7d91" providerId="AD" clId="Web-{709544ED-36E6-42F8-9C01-A7985B8601C0}" dt="2021-10-13T17:45:20.239" v="1" actId="20577"/>
        <pc:sldMkLst>
          <pc:docMk/>
          <pc:sldMk cId="773233228" sldId="284"/>
        </pc:sldMkLst>
        <pc:spChg chg="mod">
          <ac:chgData name="Rachel Pollock" userId="S::rpollock@usccb.org::5d79080d-b86f-4241-8f75-89e865fa7d91" providerId="AD" clId="Web-{709544ED-36E6-42F8-9C01-A7985B8601C0}" dt="2021-10-13T17:45:20.239" v="1" actId="20577"/>
          <ac:spMkLst>
            <pc:docMk/>
            <pc:sldMk cId="773233228" sldId="284"/>
            <ac:spMk id="7" creationId="{E328FAFA-2A49-439E-A410-091591BE2634}"/>
          </ac:spMkLst>
        </pc:spChg>
      </pc:sldChg>
    </pc:docChg>
  </pc:docChgLst>
  <pc:docChgLst>
    <pc:chgData name="Colleen Tighe" userId="S::ctighe@usccb.org::bac4d7c8-0e64-479e-9d80-c642157ac721" providerId="AD" clId="Web-{9D7B4561-DEA6-4720-B16D-521224CB99EA}"/>
    <pc:docChg chg="modSld">
      <pc:chgData name="Colleen Tighe" userId="S::ctighe@usccb.org::bac4d7c8-0e64-479e-9d80-c642157ac721" providerId="AD" clId="Web-{9D7B4561-DEA6-4720-B16D-521224CB99EA}" dt="2021-10-13T17:55:06.777" v="128" actId="20577"/>
      <pc:docMkLst>
        <pc:docMk/>
      </pc:docMkLst>
      <pc:sldChg chg="addSp delSp modSp">
        <pc:chgData name="Colleen Tighe" userId="S::ctighe@usccb.org::bac4d7c8-0e64-479e-9d80-c642157ac721" providerId="AD" clId="Web-{9D7B4561-DEA6-4720-B16D-521224CB99EA}" dt="2021-10-13T17:55:06.777" v="128" actId="20577"/>
        <pc:sldMkLst>
          <pc:docMk/>
          <pc:sldMk cId="3785008760" sldId="275"/>
        </pc:sldMkLst>
        <pc:spChg chg="add del mod">
          <ac:chgData name="Colleen Tighe" userId="S::ctighe@usccb.org::bac4d7c8-0e64-479e-9d80-c642157ac721" providerId="AD" clId="Web-{9D7B4561-DEA6-4720-B16D-521224CB99EA}" dt="2021-10-13T17:55:06.777" v="128" actId="20577"/>
          <ac:spMkLst>
            <pc:docMk/>
            <pc:sldMk cId="3785008760" sldId="275"/>
            <ac:spMk id="7" creationId="{E328FAFA-2A49-439E-A410-091591BE2634}"/>
          </ac:spMkLst>
        </pc:spChg>
      </pc:sldChg>
    </pc:docChg>
  </pc:docChgLst>
  <pc:docChgLst>
    <pc:chgData name="David Spicer" userId="S::dspicer@usccb.org::5951a98f-67a7-4f81-aa36-1fb078871402" providerId="AD" clId="Web-{E311BFDE-443F-4AD2-855C-BBF9C6C27AB5}"/>
    <pc:docChg chg="modSld">
      <pc:chgData name="David Spicer" userId="S::dspicer@usccb.org::5951a98f-67a7-4f81-aa36-1fb078871402" providerId="AD" clId="Web-{E311BFDE-443F-4AD2-855C-BBF9C6C27AB5}" dt="2021-10-20T17:27:58.010" v="9" actId="20577"/>
      <pc:docMkLst>
        <pc:docMk/>
      </pc:docMkLst>
      <pc:sldChg chg="modSp">
        <pc:chgData name="David Spicer" userId="S::dspicer@usccb.org::5951a98f-67a7-4f81-aa36-1fb078871402" providerId="AD" clId="Web-{E311BFDE-443F-4AD2-855C-BBF9C6C27AB5}" dt="2021-10-20T17:27:58.010" v="9" actId="20577"/>
        <pc:sldMkLst>
          <pc:docMk/>
          <pc:sldMk cId="984129202" sldId="282"/>
        </pc:sldMkLst>
        <pc:spChg chg="mod">
          <ac:chgData name="David Spicer" userId="S::dspicer@usccb.org::5951a98f-67a7-4f81-aa36-1fb078871402" providerId="AD" clId="Web-{E311BFDE-443F-4AD2-855C-BBF9C6C27AB5}" dt="2021-10-20T17:27:58.010" v="9" actId="20577"/>
          <ac:spMkLst>
            <pc:docMk/>
            <pc:sldMk cId="984129202" sldId="282"/>
            <ac:spMk id="7" creationId="{E328FAFA-2A49-439E-A410-091591BE2634}"/>
          </ac:spMkLst>
        </pc:spChg>
      </pc:sldChg>
    </pc:docChg>
  </pc:docChgLst>
  <pc:docChgLst>
    <pc:chgData name="David Spicer" userId="S::dspicer@usccb.org::5951a98f-67a7-4f81-aa36-1fb078871402" providerId="AD" clId="Web-{F27DEA8B-B1D4-49C9-8987-10CBF872FE23}"/>
    <pc:docChg chg="modSld">
      <pc:chgData name="David Spicer" userId="S::dspicer@usccb.org::5951a98f-67a7-4f81-aa36-1fb078871402" providerId="AD" clId="Web-{F27DEA8B-B1D4-49C9-8987-10CBF872FE23}" dt="2021-10-20T17:36:01.994" v="560" actId="20577"/>
      <pc:docMkLst>
        <pc:docMk/>
      </pc:docMkLst>
      <pc:sldChg chg="modSp">
        <pc:chgData name="David Spicer" userId="S::dspicer@usccb.org::5951a98f-67a7-4f81-aa36-1fb078871402" providerId="AD" clId="Web-{F27DEA8B-B1D4-49C9-8987-10CBF872FE23}" dt="2021-10-20T17:36:01.994" v="560" actId="20577"/>
        <pc:sldMkLst>
          <pc:docMk/>
          <pc:sldMk cId="984129202" sldId="282"/>
        </pc:sldMkLst>
        <pc:spChg chg="mod">
          <ac:chgData name="David Spicer" userId="S::dspicer@usccb.org::5951a98f-67a7-4f81-aa36-1fb078871402" providerId="AD" clId="Web-{F27DEA8B-B1D4-49C9-8987-10CBF872FE23}" dt="2021-10-20T17:36:01.994" v="560" actId="20577"/>
          <ac:spMkLst>
            <pc:docMk/>
            <pc:sldMk cId="984129202" sldId="282"/>
            <ac:spMk id="7" creationId="{E328FAFA-2A49-439E-A410-091591BE2634}"/>
          </ac:spMkLst>
        </pc:spChg>
      </pc:sldChg>
    </pc:docChg>
  </pc:docChgLst>
  <pc:docChgLst>
    <pc:chgData name="Peyton Smith" userId="S::psmith@usccb.org::27dab001-170f-4fa8-af7a-dfe0310cd5ac" providerId="AD" clId="Web-{5462B69D-CDAB-46B8-BE9C-F621BC659ED2}"/>
    <pc:docChg chg="modSld">
      <pc:chgData name="Peyton Smith" userId="S::psmith@usccb.org::27dab001-170f-4fa8-af7a-dfe0310cd5ac" providerId="AD" clId="Web-{5462B69D-CDAB-46B8-BE9C-F621BC659ED2}" dt="2021-10-20T13:53:24.896" v="63" actId="20577"/>
      <pc:docMkLst>
        <pc:docMk/>
      </pc:docMkLst>
      <pc:sldChg chg="modSp">
        <pc:chgData name="Peyton Smith" userId="S::psmith@usccb.org::27dab001-170f-4fa8-af7a-dfe0310cd5ac" providerId="AD" clId="Web-{5462B69D-CDAB-46B8-BE9C-F621BC659ED2}" dt="2021-10-20T13:51:14.268" v="0" actId="20577"/>
        <pc:sldMkLst>
          <pc:docMk/>
          <pc:sldMk cId="3658158777" sldId="274"/>
        </pc:sldMkLst>
        <pc:spChg chg="mod">
          <ac:chgData name="Peyton Smith" userId="S::psmith@usccb.org::27dab001-170f-4fa8-af7a-dfe0310cd5ac" providerId="AD" clId="Web-{5462B69D-CDAB-46B8-BE9C-F621BC659ED2}" dt="2021-10-20T13:51:14.268" v="0" actId="20577"/>
          <ac:spMkLst>
            <pc:docMk/>
            <pc:sldMk cId="3658158777" sldId="274"/>
            <ac:spMk id="22" creationId="{A7555D81-23FD-4E28-A0E6-E2C93A847D0D}"/>
          </ac:spMkLst>
        </pc:spChg>
      </pc:sldChg>
      <pc:sldChg chg="modSp">
        <pc:chgData name="Peyton Smith" userId="S::psmith@usccb.org::27dab001-170f-4fa8-af7a-dfe0310cd5ac" providerId="AD" clId="Web-{5462B69D-CDAB-46B8-BE9C-F621BC659ED2}" dt="2021-10-20T13:53:24.896" v="63" actId="20577"/>
        <pc:sldMkLst>
          <pc:docMk/>
          <pc:sldMk cId="1396480087" sldId="276"/>
        </pc:sldMkLst>
        <pc:spChg chg="mod">
          <ac:chgData name="Peyton Smith" userId="S::psmith@usccb.org::27dab001-170f-4fa8-af7a-dfe0310cd5ac" providerId="AD" clId="Web-{5462B69D-CDAB-46B8-BE9C-F621BC659ED2}" dt="2021-10-20T13:53:24.896" v="63" actId="20577"/>
          <ac:spMkLst>
            <pc:docMk/>
            <pc:sldMk cId="1396480087" sldId="276"/>
            <ac:spMk id="10" creationId="{1B474D73-94F3-4C13-B6B4-BFD5BEDB9FA1}"/>
          </ac:spMkLst>
        </pc:spChg>
      </pc:sldChg>
    </pc:docChg>
  </pc:docChgLst>
  <pc:docChgLst>
    <pc:chgData name="Peyton Smith" userId="27dab001-170f-4fa8-af7a-dfe0310cd5ac" providerId="ADAL" clId="{D46D7092-3CF6-4331-BB62-70BC8D7D2986}"/>
    <pc:docChg chg="undo redo custSel modSld">
      <pc:chgData name="Peyton Smith" userId="27dab001-170f-4fa8-af7a-dfe0310cd5ac" providerId="ADAL" clId="{D46D7092-3CF6-4331-BB62-70BC8D7D2986}" dt="2021-09-22T16:38:35.372" v="1230" actId="1076"/>
      <pc:docMkLst>
        <pc:docMk/>
      </pc:docMkLst>
      <pc:sldChg chg="modSp mod">
        <pc:chgData name="Peyton Smith" userId="27dab001-170f-4fa8-af7a-dfe0310cd5ac" providerId="ADAL" clId="{D46D7092-3CF6-4331-BB62-70BC8D7D2986}" dt="2021-09-22T14:48:07.157" v="939" actId="20577"/>
        <pc:sldMkLst>
          <pc:docMk/>
          <pc:sldMk cId="195410432" sldId="257"/>
        </pc:sldMkLst>
        <pc:spChg chg="mod">
          <ac:chgData name="Peyton Smith" userId="27dab001-170f-4fa8-af7a-dfe0310cd5ac" providerId="ADAL" clId="{D46D7092-3CF6-4331-BB62-70BC8D7D2986}" dt="2021-09-22T14:48:07.157" v="939" actId="20577"/>
          <ac:spMkLst>
            <pc:docMk/>
            <pc:sldMk cId="195410432" sldId="257"/>
            <ac:spMk id="12" creationId="{D88111FA-4793-4495-B1D3-F612CC99A2FF}"/>
          </ac:spMkLst>
        </pc:spChg>
      </pc:sldChg>
      <pc:sldChg chg="addSp delSp modSp mod">
        <pc:chgData name="Peyton Smith" userId="27dab001-170f-4fa8-af7a-dfe0310cd5ac" providerId="ADAL" clId="{D46D7092-3CF6-4331-BB62-70BC8D7D2986}" dt="2021-09-22T16:36:25.800" v="1098" actId="404"/>
        <pc:sldMkLst>
          <pc:docMk/>
          <pc:sldMk cId="1692135164" sldId="263"/>
        </pc:sldMkLst>
        <pc:spChg chg="del">
          <ac:chgData name="Peyton Smith" userId="27dab001-170f-4fa8-af7a-dfe0310cd5ac" providerId="ADAL" clId="{D46D7092-3CF6-4331-BB62-70BC8D7D2986}" dt="2021-09-22T14:22:01.158" v="544" actId="478"/>
          <ac:spMkLst>
            <pc:docMk/>
            <pc:sldMk cId="1692135164" sldId="263"/>
            <ac:spMk id="2" creationId="{F2A68DDA-51E2-4BD9-A822-E7C1DFE1BAC1}"/>
          </ac:spMkLst>
        </pc:spChg>
        <pc:spChg chg="del">
          <ac:chgData name="Peyton Smith" userId="27dab001-170f-4fa8-af7a-dfe0310cd5ac" providerId="ADAL" clId="{D46D7092-3CF6-4331-BB62-70BC8D7D2986}" dt="2021-09-22T14:22:08.470" v="561" actId="478"/>
          <ac:spMkLst>
            <pc:docMk/>
            <pc:sldMk cId="1692135164" sldId="263"/>
            <ac:spMk id="6" creationId="{D050446B-A743-4C20-9E9C-5E82EB263774}"/>
          </ac:spMkLst>
        </pc:spChg>
        <pc:spChg chg="add mod">
          <ac:chgData name="Peyton Smith" userId="27dab001-170f-4fa8-af7a-dfe0310cd5ac" providerId="ADAL" clId="{D46D7092-3CF6-4331-BB62-70BC8D7D2986}" dt="2021-09-22T14:22:04.833" v="560" actId="20577"/>
          <ac:spMkLst>
            <pc:docMk/>
            <pc:sldMk cId="1692135164" sldId="263"/>
            <ac:spMk id="9" creationId="{D4B47AB4-CB24-4DB1-8DA7-63EE9899B046}"/>
          </ac:spMkLst>
        </pc:spChg>
        <pc:spChg chg="del">
          <ac:chgData name="Peyton Smith" userId="27dab001-170f-4fa8-af7a-dfe0310cd5ac" providerId="ADAL" clId="{D46D7092-3CF6-4331-BB62-70BC8D7D2986}" dt="2021-09-22T14:22:14.046" v="563" actId="478"/>
          <ac:spMkLst>
            <pc:docMk/>
            <pc:sldMk cId="1692135164" sldId="263"/>
            <ac:spMk id="10" creationId="{1B474D73-94F3-4C13-B6B4-BFD5BEDB9FA1}"/>
          </ac:spMkLst>
        </pc:spChg>
        <pc:spChg chg="del mod">
          <ac:chgData name="Peyton Smith" userId="27dab001-170f-4fa8-af7a-dfe0310cd5ac" providerId="ADAL" clId="{D46D7092-3CF6-4331-BB62-70BC8D7D2986}" dt="2021-09-22T16:36:18.564" v="1096"/>
          <ac:spMkLst>
            <pc:docMk/>
            <pc:sldMk cId="1692135164" sldId="263"/>
            <ac:spMk id="11" creationId="{C89720BA-B21D-4DA2-A2AA-A89F58EBC414}"/>
          </ac:spMkLst>
        </pc:spChg>
        <pc:spChg chg="add mod">
          <ac:chgData name="Peyton Smith" userId="27dab001-170f-4fa8-af7a-dfe0310cd5ac" providerId="ADAL" clId="{D46D7092-3CF6-4331-BB62-70BC8D7D2986}" dt="2021-09-22T14:49:07.519" v="942" actId="1076"/>
          <ac:spMkLst>
            <pc:docMk/>
            <pc:sldMk cId="1692135164" sldId="263"/>
            <ac:spMk id="12" creationId="{F8383345-4C98-4516-A875-69C870F67D8C}"/>
          </ac:spMkLst>
        </pc:spChg>
        <pc:spChg chg="add mod ord">
          <ac:chgData name="Peyton Smith" userId="27dab001-170f-4fa8-af7a-dfe0310cd5ac" providerId="ADAL" clId="{D46D7092-3CF6-4331-BB62-70BC8D7D2986}" dt="2021-09-22T16:36:25.800" v="1098" actId="404"/>
          <ac:spMkLst>
            <pc:docMk/>
            <pc:sldMk cId="1692135164" sldId="263"/>
            <ac:spMk id="13" creationId="{D479B1F2-2252-4335-AC9F-5F0FBE09B6B9}"/>
          </ac:spMkLst>
        </pc:spChg>
        <pc:picChg chg="del mod">
          <ac:chgData name="Peyton Smith" userId="27dab001-170f-4fa8-af7a-dfe0310cd5ac" providerId="ADAL" clId="{D46D7092-3CF6-4331-BB62-70BC8D7D2986}" dt="2021-09-22T16:36:17.844" v="1094" actId="478"/>
          <ac:picMkLst>
            <pc:docMk/>
            <pc:sldMk cId="1692135164" sldId="263"/>
            <ac:picMk id="47" creationId="{29E4E4CA-F4A8-4238-BB1C-2D412734B4FF}"/>
          </ac:picMkLst>
        </pc:picChg>
        <pc:picChg chg="del mod">
          <ac:chgData name="Peyton Smith" userId="27dab001-170f-4fa8-af7a-dfe0310cd5ac" providerId="ADAL" clId="{D46D7092-3CF6-4331-BB62-70BC8D7D2986}" dt="2021-09-22T16:36:17.844" v="1094" actId="478"/>
          <ac:picMkLst>
            <pc:docMk/>
            <pc:sldMk cId="1692135164" sldId="263"/>
            <ac:picMk id="48" creationId="{9C5825FC-8AD7-4C18-B6C7-5B05DA82DE5D}"/>
          </ac:picMkLst>
        </pc:picChg>
      </pc:sldChg>
      <pc:sldChg chg="addSp delSp modSp mod">
        <pc:chgData name="Peyton Smith" userId="27dab001-170f-4fa8-af7a-dfe0310cd5ac" providerId="ADAL" clId="{D46D7092-3CF6-4331-BB62-70BC8D7D2986}" dt="2021-09-22T15:14:49.315" v="1084" actId="1076"/>
        <pc:sldMkLst>
          <pc:docMk/>
          <pc:sldMk cId="1129946534" sldId="264"/>
        </pc:sldMkLst>
        <pc:spChg chg="add del">
          <ac:chgData name="Peyton Smith" userId="27dab001-170f-4fa8-af7a-dfe0310cd5ac" providerId="ADAL" clId="{D46D7092-3CF6-4331-BB62-70BC8D7D2986}" dt="2021-09-22T14:23:07.069" v="608" actId="478"/>
          <ac:spMkLst>
            <pc:docMk/>
            <pc:sldMk cId="1129946534" sldId="264"/>
            <ac:spMk id="2" creationId="{F2A68DDA-51E2-4BD9-A822-E7C1DFE1BAC1}"/>
          </ac:spMkLst>
        </pc:spChg>
        <pc:spChg chg="del">
          <ac:chgData name="Peyton Smith" userId="27dab001-170f-4fa8-af7a-dfe0310cd5ac" providerId="ADAL" clId="{D46D7092-3CF6-4331-BB62-70BC8D7D2986}" dt="2021-09-22T14:22:49.125" v="578" actId="478"/>
          <ac:spMkLst>
            <pc:docMk/>
            <pc:sldMk cId="1129946534" sldId="264"/>
            <ac:spMk id="6" creationId="{D050446B-A743-4C20-9E9C-5E82EB263774}"/>
          </ac:spMkLst>
        </pc:spChg>
        <pc:spChg chg="add del mod">
          <ac:chgData name="Peyton Smith" userId="27dab001-170f-4fa8-af7a-dfe0310cd5ac" providerId="ADAL" clId="{D46D7092-3CF6-4331-BB62-70BC8D7D2986}" dt="2021-09-22T14:22:38.897" v="573"/>
          <ac:spMkLst>
            <pc:docMk/>
            <pc:sldMk cId="1129946534" sldId="264"/>
            <ac:spMk id="7" creationId="{F46B7E71-02AF-413A-AA7B-B6F5200B8351}"/>
          </ac:spMkLst>
        </pc:spChg>
        <pc:spChg chg="add mod ord">
          <ac:chgData name="Peyton Smith" userId="27dab001-170f-4fa8-af7a-dfe0310cd5ac" providerId="ADAL" clId="{D46D7092-3CF6-4331-BB62-70BC8D7D2986}" dt="2021-09-22T15:14:49.315" v="1084" actId="1076"/>
          <ac:spMkLst>
            <pc:docMk/>
            <pc:sldMk cId="1129946534" sldId="264"/>
            <ac:spMk id="8" creationId="{9BC0CBBF-F70A-407D-A79A-325D0A29C34D}"/>
          </ac:spMkLst>
        </pc:spChg>
        <pc:spChg chg="add mod">
          <ac:chgData name="Peyton Smith" userId="27dab001-170f-4fa8-af7a-dfe0310cd5ac" providerId="ADAL" clId="{D46D7092-3CF6-4331-BB62-70BC8D7D2986}" dt="2021-09-22T14:22:49.588" v="579"/>
          <ac:spMkLst>
            <pc:docMk/>
            <pc:sldMk cId="1129946534" sldId="264"/>
            <ac:spMk id="9" creationId="{FD518107-2A04-4781-8FE4-4F242B210271}"/>
          </ac:spMkLst>
        </pc:spChg>
        <pc:spChg chg="del">
          <ac:chgData name="Peyton Smith" userId="27dab001-170f-4fa8-af7a-dfe0310cd5ac" providerId="ADAL" clId="{D46D7092-3CF6-4331-BB62-70BC8D7D2986}" dt="2021-09-22T14:22:41.054" v="575" actId="478"/>
          <ac:spMkLst>
            <pc:docMk/>
            <pc:sldMk cId="1129946534" sldId="264"/>
            <ac:spMk id="10" creationId="{1B474D73-94F3-4C13-B6B4-BFD5BEDB9FA1}"/>
          </ac:spMkLst>
        </pc:spChg>
        <pc:spChg chg="add del mod">
          <ac:chgData name="Peyton Smith" userId="27dab001-170f-4fa8-af7a-dfe0310cd5ac" providerId="ADAL" clId="{D46D7092-3CF6-4331-BB62-70BC8D7D2986}" dt="2021-09-22T14:47:45.841" v="914" actId="20577"/>
          <ac:spMkLst>
            <pc:docMk/>
            <pc:sldMk cId="1129946534" sldId="264"/>
            <ac:spMk id="11" creationId="{03923784-4BFC-4183-9534-D18E5ACFE42D}"/>
          </ac:spMkLst>
        </pc:spChg>
        <pc:spChg chg="mod">
          <ac:chgData name="Peyton Smith" userId="27dab001-170f-4fa8-af7a-dfe0310cd5ac" providerId="ADAL" clId="{D46D7092-3CF6-4331-BB62-70BC8D7D2986}" dt="2021-09-22T15:14:46.247" v="1082" actId="948"/>
          <ac:spMkLst>
            <pc:docMk/>
            <pc:sldMk cId="1129946534" sldId="264"/>
            <ac:spMk id="18" creationId="{461B9C03-D2C3-4E33-9082-A97127F55429}"/>
          </ac:spMkLst>
        </pc:spChg>
      </pc:sldChg>
      <pc:sldChg chg="modSp mod">
        <pc:chgData name="Peyton Smith" userId="27dab001-170f-4fa8-af7a-dfe0310cd5ac" providerId="ADAL" clId="{D46D7092-3CF6-4331-BB62-70BC8D7D2986}" dt="2021-09-22T13:55:34.504" v="3" actId="20577"/>
        <pc:sldMkLst>
          <pc:docMk/>
          <pc:sldMk cId="3658158777" sldId="274"/>
        </pc:sldMkLst>
        <pc:spChg chg="mod">
          <ac:chgData name="Peyton Smith" userId="27dab001-170f-4fa8-af7a-dfe0310cd5ac" providerId="ADAL" clId="{D46D7092-3CF6-4331-BB62-70BC8D7D2986}" dt="2021-09-22T13:55:34.504" v="3" actId="20577"/>
          <ac:spMkLst>
            <pc:docMk/>
            <pc:sldMk cId="3658158777" sldId="274"/>
            <ac:spMk id="22" creationId="{A7555D81-23FD-4E28-A0E6-E2C93A847D0D}"/>
          </ac:spMkLst>
        </pc:spChg>
      </pc:sldChg>
      <pc:sldChg chg="addSp delSp modSp mod">
        <pc:chgData name="Peyton Smith" userId="27dab001-170f-4fa8-af7a-dfe0310cd5ac" providerId="ADAL" clId="{D46D7092-3CF6-4331-BB62-70BC8D7D2986}" dt="2021-09-22T16:37:45.145" v="1114" actId="207"/>
        <pc:sldMkLst>
          <pc:docMk/>
          <pc:sldMk cId="3785008760" sldId="275"/>
        </pc:sldMkLst>
        <pc:spChg chg="del">
          <ac:chgData name="Peyton Smith" userId="27dab001-170f-4fa8-af7a-dfe0310cd5ac" providerId="ADAL" clId="{D46D7092-3CF6-4331-BB62-70BC8D7D2986}" dt="2021-09-22T14:21:36.651" v="513" actId="478"/>
          <ac:spMkLst>
            <pc:docMk/>
            <pc:sldMk cId="3785008760" sldId="275"/>
            <ac:spMk id="2" creationId="{F2A68DDA-51E2-4BD9-A822-E7C1DFE1BAC1}"/>
          </ac:spMkLst>
        </pc:spChg>
        <pc:spChg chg="del">
          <ac:chgData name="Peyton Smith" userId="27dab001-170f-4fa8-af7a-dfe0310cd5ac" providerId="ADAL" clId="{D46D7092-3CF6-4331-BB62-70BC8D7D2986}" dt="2021-09-22T14:21:29.760" v="511" actId="478"/>
          <ac:spMkLst>
            <pc:docMk/>
            <pc:sldMk cId="3785008760" sldId="275"/>
            <ac:spMk id="6" creationId="{D050446B-A743-4C20-9E9C-5E82EB263774}"/>
          </ac:spMkLst>
        </pc:spChg>
        <pc:spChg chg="add mod ord">
          <ac:chgData name="Peyton Smith" userId="27dab001-170f-4fa8-af7a-dfe0310cd5ac" providerId="ADAL" clId="{D46D7092-3CF6-4331-BB62-70BC8D7D2986}" dt="2021-09-22T16:37:45.145" v="1114" actId="207"/>
          <ac:spMkLst>
            <pc:docMk/>
            <pc:sldMk cId="3785008760" sldId="275"/>
            <ac:spMk id="7" creationId="{E328FAFA-2A49-439E-A410-091591BE2634}"/>
          </ac:spMkLst>
        </pc:spChg>
        <pc:spChg chg="add mod">
          <ac:chgData name="Peyton Smith" userId="27dab001-170f-4fa8-af7a-dfe0310cd5ac" providerId="ADAL" clId="{D46D7092-3CF6-4331-BB62-70BC8D7D2986}" dt="2021-09-22T16:37:25.364" v="1109" actId="1076"/>
          <ac:spMkLst>
            <pc:docMk/>
            <pc:sldMk cId="3785008760" sldId="275"/>
            <ac:spMk id="8" creationId="{7A56612F-1A0B-4D7C-AEB3-7A7121E3D0E1}"/>
          </ac:spMkLst>
        </pc:spChg>
        <pc:spChg chg="add mod">
          <ac:chgData name="Peyton Smith" userId="27dab001-170f-4fa8-af7a-dfe0310cd5ac" providerId="ADAL" clId="{D46D7092-3CF6-4331-BB62-70BC8D7D2986}" dt="2021-09-22T14:21:42.899" v="536" actId="20577"/>
          <ac:spMkLst>
            <pc:docMk/>
            <pc:sldMk cId="3785008760" sldId="275"/>
            <ac:spMk id="9" creationId="{1A74A54E-DA79-4E10-9EA5-A4839EF12BF1}"/>
          </ac:spMkLst>
        </pc:spChg>
        <pc:spChg chg="del">
          <ac:chgData name="Peyton Smith" userId="27dab001-170f-4fa8-af7a-dfe0310cd5ac" providerId="ADAL" clId="{D46D7092-3CF6-4331-BB62-70BC8D7D2986}" dt="2021-09-22T14:21:19.554" v="508" actId="478"/>
          <ac:spMkLst>
            <pc:docMk/>
            <pc:sldMk cId="3785008760" sldId="275"/>
            <ac:spMk id="10" creationId="{1B474D73-94F3-4C13-B6B4-BFD5BEDB9FA1}"/>
          </ac:spMkLst>
        </pc:spChg>
        <pc:spChg chg="del mod">
          <ac:chgData name="Peyton Smith" userId="27dab001-170f-4fa8-af7a-dfe0310cd5ac" providerId="ADAL" clId="{D46D7092-3CF6-4331-BB62-70BC8D7D2986}" dt="2021-09-22T16:36:34.951" v="1099" actId="478"/>
          <ac:spMkLst>
            <pc:docMk/>
            <pc:sldMk cId="3785008760" sldId="275"/>
            <ac:spMk id="11" creationId="{C89720BA-B21D-4DA2-A2AA-A89F58EBC414}"/>
          </ac:spMkLst>
        </pc:spChg>
        <pc:picChg chg="mod">
          <ac:chgData name="Peyton Smith" userId="27dab001-170f-4fa8-af7a-dfe0310cd5ac" providerId="ADAL" clId="{D46D7092-3CF6-4331-BB62-70BC8D7D2986}" dt="2021-09-22T16:37:29.989" v="1112" actId="1076"/>
          <ac:picMkLst>
            <pc:docMk/>
            <pc:sldMk cId="3785008760" sldId="275"/>
            <ac:picMk id="20" creationId="{7FCF9BB2-F009-471F-B745-4D1A9B5B966E}"/>
          </ac:picMkLst>
        </pc:picChg>
      </pc:sldChg>
      <pc:sldChg chg="modSp mod">
        <pc:chgData name="Peyton Smith" userId="27dab001-170f-4fa8-af7a-dfe0310cd5ac" providerId="ADAL" clId="{D46D7092-3CF6-4331-BB62-70BC8D7D2986}" dt="2021-09-22T16:38:35.372" v="1230" actId="1076"/>
        <pc:sldMkLst>
          <pc:docMk/>
          <pc:sldMk cId="1396480087" sldId="276"/>
        </pc:sldMkLst>
        <pc:spChg chg="mod">
          <ac:chgData name="Peyton Smith" userId="27dab001-170f-4fa8-af7a-dfe0310cd5ac" providerId="ADAL" clId="{D46D7092-3CF6-4331-BB62-70BC8D7D2986}" dt="2021-09-22T14:02:01.971" v="294" actId="1076"/>
          <ac:spMkLst>
            <pc:docMk/>
            <pc:sldMk cId="1396480087" sldId="276"/>
            <ac:spMk id="2" creationId="{F2A68DDA-51E2-4BD9-A822-E7C1DFE1BAC1}"/>
          </ac:spMkLst>
        </pc:spChg>
        <pc:spChg chg="mod">
          <ac:chgData name="Peyton Smith" userId="27dab001-170f-4fa8-af7a-dfe0310cd5ac" providerId="ADAL" clId="{D46D7092-3CF6-4331-BB62-70BC8D7D2986}" dt="2021-09-22T14:02:01.971" v="294" actId="1076"/>
          <ac:spMkLst>
            <pc:docMk/>
            <pc:sldMk cId="1396480087" sldId="276"/>
            <ac:spMk id="6" creationId="{D050446B-A743-4C20-9E9C-5E82EB263774}"/>
          </ac:spMkLst>
        </pc:spChg>
        <pc:spChg chg="mod">
          <ac:chgData name="Peyton Smith" userId="27dab001-170f-4fa8-af7a-dfe0310cd5ac" providerId="ADAL" clId="{D46D7092-3CF6-4331-BB62-70BC8D7D2986}" dt="2021-09-22T15:13:39.836" v="1069" actId="14100"/>
          <ac:spMkLst>
            <pc:docMk/>
            <pc:sldMk cId="1396480087" sldId="276"/>
            <ac:spMk id="10" creationId="{1B474D73-94F3-4C13-B6B4-BFD5BEDB9FA1}"/>
          </ac:spMkLst>
        </pc:spChg>
        <pc:spChg chg="mod">
          <ac:chgData name="Peyton Smith" userId="27dab001-170f-4fa8-af7a-dfe0310cd5ac" providerId="ADAL" clId="{D46D7092-3CF6-4331-BB62-70BC8D7D2986}" dt="2021-09-22T16:38:35.372" v="1230" actId="1076"/>
          <ac:spMkLst>
            <pc:docMk/>
            <pc:sldMk cId="1396480087" sldId="276"/>
            <ac:spMk id="11" creationId="{C89720BA-B21D-4DA2-A2AA-A89F58EBC414}"/>
          </ac:spMkLst>
        </pc:spChg>
        <pc:picChg chg="mod">
          <ac:chgData name="Peyton Smith" userId="27dab001-170f-4fa8-af7a-dfe0310cd5ac" providerId="ADAL" clId="{D46D7092-3CF6-4331-BB62-70BC8D7D2986}" dt="2021-09-22T15:13:42.284" v="1070" actId="1076"/>
          <ac:picMkLst>
            <pc:docMk/>
            <pc:sldMk cId="1396480087" sldId="276"/>
            <ac:picMk id="12" creationId="{69EDD737-EE67-48ED-A090-131B43C3E284}"/>
          </ac:picMkLst>
        </pc:picChg>
      </pc:sldChg>
    </pc:docChg>
  </pc:docChgLst>
  <pc:docChgLst>
    <pc:chgData name="Peyton Smith" userId="27dab001-170f-4fa8-af7a-dfe0310cd5ac" providerId="ADAL" clId="{00421BB9-5F2C-4113-976A-38EDEDEB2AB9}"/>
    <pc:docChg chg="undo custSel addSld delSld modSld replTag delTag">
      <pc:chgData name="Peyton Smith" userId="27dab001-170f-4fa8-af7a-dfe0310cd5ac" providerId="ADAL" clId="{00421BB9-5F2C-4113-976A-38EDEDEB2AB9}" dt="2021-10-20T17:46:10.847" v="867"/>
      <pc:docMkLst>
        <pc:docMk/>
      </pc:docMkLst>
      <pc:sldChg chg="modSp del mod replTag delTag">
        <pc:chgData name="Peyton Smith" userId="27dab001-170f-4fa8-af7a-dfe0310cd5ac" providerId="ADAL" clId="{00421BB9-5F2C-4113-976A-38EDEDEB2AB9}" dt="2021-10-20T17:42:54.201" v="842" actId="47"/>
        <pc:sldMkLst>
          <pc:docMk/>
          <pc:sldMk cId="195410432" sldId="257"/>
        </pc:sldMkLst>
        <pc:spChg chg="mod">
          <ac:chgData name="Peyton Smith" userId="27dab001-170f-4fa8-af7a-dfe0310cd5ac" providerId="ADAL" clId="{00421BB9-5F2C-4113-976A-38EDEDEB2AB9}" dt="2021-10-20T17:42:51.666" v="839" actId="20577"/>
          <ac:spMkLst>
            <pc:docMk/>
            <pc:sldMk cId="195410432" sldId="257"/>
            <ac:spMk id="8" creationId="{6344CB4F-ACCB-41E2-8BEE-0DA281808FE2}"/>
          </ac:spMkLst>
        </pc:spChg>
      </pc:sldChg>
      <pc:sldChg chg="replTag delTag">
        <pc:chgData name="Peyton Smith" userId="27dab001-170f-4fa8-af7a-dfe0310cd5ac" providerId="ADAL" clId="{00421BB9-5F2C-4113-976A-38EDEDEB2AB9}" dt="2021-10-20T17:46:10.813" v="865"/>
        <pc:sldMkLst>
          <pc:docMk/>
          <pc:sldMk cId="3658158777" sldId="274"/>
        </pc:sldMkLst>
      </pc:sldChg>
      <pc:sldChg chg="modSp mod replTag delTag">
        <pc:chgData name="Peyton Smith" userId="27dab001-170f-4fa8-af7a-dfe0310cd5ac" providerId="ADAL" clId="{00421BB9-5F2C-4113-976A-38EDEDEB2AB9}" dt="2021-10-20T17:43:06.241" v="852"/>
        <pc:sldMkLst>
          <pc:docMk/>
          <pc:sldMk cId="3785008760" sldId="275"/>
        </pc:sldMkLst>
        <pc:spChg chg="mod">
          <ac:chgData name="Peyton Smith" userId="27dab001-170f-4fa8-af7a-dfe0310cd5ac" providerId="ADAL" clId="{00421BB9-5F2C-4113-976A-38EDEDEB2AB9}" dt="2021-10-20T17:18:41.886" v="309" actId="20577"/>
          <ac:spMkLst>
            <pc:docMk/>
            <pc:sldMk cId="3785008760" sldId="275"/>
            <ac:spMk id="7" creationId="{E328FAFA-2A49-439E-A410-091591BE2634}"/>
          </ac:spMkLst>
        </pc:spChg>
      </pc:sldChg>
      <pc:sldChg chg="addSp delSp modSp mod replTag delTag">
        <pc:chgData name="Peyton Smith" userId="27dab001-170f-4fa8-af7a-dfe0310cd5ac" providerId="ADAL" clId="{00421BB9-5F2C-4113-976A-38EDEDEB2AB9}" dt="2021-10-20T17:41:54.613" v="793"/>
        <pc:sldMkLst>
          <pc:docMk/>
          <pc:sldMk cId="1396480087" sldId="276"/>
        </pc:sldMkLst>
        <pc:spChg chg="mod">
          <ac:chgData name="Peyton Smith" userId="27dab001-170f-4fa8-af7a-dfe0310cd5ac" providerId="ADAL" clId="{00421BB9-5F2C-4113-976A-38EDEDEB2AB9}" dt="2021-10-20T14:53:59.098" v="247" actId="20577"/>
          <ac:spMkLst>
            <pc:docMk/>
            <pc:sldMk cId="1396480087" sldId="276"/>
            <ac:spMk id="2" creationId="{F2A68DDA-51E2-4BD9-A822-E7C1DFE1BAC1}"/>
          </ac:spMkLst>
        </pc:spChg>
        <pc:spChg chg="del">
          <ac:chgData name="Peyton Smith" userId="27dab001-170f-4fa8-af7a-dfe0310cd5ac" providerId="ADAL" clId="{00421BB9-5F2C-4113-976A-38EDEDEB2AB9}" dt="2021-10-20T14:02:06.547" v="15" actId="478"/>
          <ac:spMkLst>
            <pc:docMk/>
            <pc:sldMk cId="1396480087" sldId="276"/>
            <ac:spMk id="6" creationId="{D050446B-A743-4C20-9E9C-5E82EB263774}"/>
          </ac:spMkLst>
        </pc:spChg>
        <pc:spChg chg="add mod">
          <ac:chgData name="Peyton Smith" userId="27dab001-170f-4fa8-af7a-dfe0310cd5ac" providerId="ADAL" clId="{00421BB9-5F2C-4113-976A-38EDEDEB2AB9}" dt="2021-10-20T14:02:06.822" v="16"/>
          <ac:spMkLst>
            <pc:docMk/>
            <pc:sldMk cId="1396480087" sldId="276"/>
            <ac:spMk id="7" creationId="{9314B571-E407-4DE2-A69A-9CA52EBA513D}"/>
          </ac:spMkLst>
        </pc:spChg>
        <pc:spChg chg="mod">
          <ac:chgData name="Peyton Smith" userId="27dab001-170f-4fa8-af7a-dfe0310cd5ac" providerId="ADAL" clId="{00421BB9-5F2C-4113-976A-38EDEDEB2AB9}" dt="2021-10-20T17:36:55.449" v="687" actId="207"/>
          <ac:spMkLst>
            <pc:docMk/>
            <pc:sldMk cId="1396480087" sldId="276"/>
            <ac:spMk id="10" creationId="{1B474D73-94F3-4C13-B6B4-BFD5BEDB9FA1}"/>
          </ac:spMkLst>
        </pc:spChg>
        <pc:picChg chg="mod">
          <ac:chgData name="Peyton Smith" userId="27dab001-170f-4fa8-af7a-dfe0310cd5ac" providerId="ADAL" clId="{00421BB9-5F2C-4113-976A-38EDEDEB2AB9}" dt="2021-10-20T14:53:54.770" v="246" actId="14100"/>
          <ac:picMkLst>
            <pc:docMk/>
            <pc:sldMk cId="1396480087" sldId="276"/>
            <ac:picMk id="12" creationId="{69EDD737-EE67-48ED-A090-131B43C3E284}"/>
          </ac:picMkLst>
        </pc:picChg>
      </pc:sldChg>
      <pc:sldChg chg="modSp mod replTag delTag">
        <pc:chgData name="Peyton Smith" userId="27dab001-170f-4fa8-af7a-dfe0310cd5ac" providerId="ADAL" clId="{00421BB9-5F2C-4113-976A-38EDEDEB2AB9}" dt="2021-10-20T17:42:58.631" v="848"/>
        <pc:sldMkLst>
          <pc:docMk/>
          <pc:sldMk cId="1903703252" sldId="279"/>
        </pc:sldMkLst>
        <pc:spChg chg="mod">
          <ac:chgData name="Peyton Smith" userId="27dab001-170f-4fa8-af7a-dfe0310cd5ac" providerId="ADAL" clId="{00421BB9-5F2C-4113-976A-38EDEDEB2AB9}" dt="2021-10-20T17:42:13.169" v="803" actId="12788"/>
          <ac:spMkLst>
            <pc:docMk/>
            <pc:sldMk cId="1903703252" sldId="279"/>
            <ac:spMk id="3" creationId="{86FDDC63-05C2-42DE-BFE5-59A8A9CA4CE2}"/>
          </ac:spMkLst>
        </pc:spChg>
        <pc:graphicFrameChg chg="mod modGraphic">
          <ac:chgData name="Peyton Smith" userId="27dab001-170f-4fa8-af7a-dfe0310cd5ac" providerId="ADAL" clId="{00421BB9-5F2C-4113-976A-38EDEDEB2AB9}" dt="2021-10-20T17:42:29.572" v="818" actId="14734"/>
          <ac:graphicFrameMkLst>
            <pc:docMk/>
            <pc:sldMk cId="1903703252" sldId="279"/>
            <ac:graphicFrameMk id="4" creationId="{68106267-963B-4BC3-8A36-59D6A9871E46}"/>
          </ac:graphicFrameMkLst>
        </pc:graphicFrameChg>
      </pc:sldChg>
      <pc:sldChg chg="addSp delSp modSp mod replTag delTag">
        <pc:chgData name="Peyton Smith" userId="27dab001-170f-4fa8-af7a-dfe0310cd5ac" providerId="ADAL" clId="{00421BB9-5F2C-4113-976A-38EDEDEB2AB9}" dt="2021-10-20T17:43:13.657" v="856"/>
        <pc:sldMkLst>
          <pc:docMk/>
          <pc:sldMk cId="1055856648" sldId="281"/>
        </pc:sldMkLst>
        <pc:spChg chg="mod">
          <ac:chgData name="Peyton Smith" userId="27dab001-170f-4fa8-af7a-dfe0310cd5ac" providerId="ADAL" clId="{00421BB9-5F2C-4113-976A-38EDEDEB2AB9}" dt="2021-10-20T17:24:53.945" v="481" actId="179"/>
          <ac:spMkLst>
            <pc:docMk/>
            <pc:sldMk cId="1055856648" sldId="281"/>
            <ac:spMk id="7" creationId="{E328FAFA-2A49-439E-A410-091591BE2634}"/>
          </ac:spMkLst>
        </pc:spChg>
        <pc:spChg chg="add del mod">
          <ac:chgData name="Peyton Smith" userId="27dab001-170f-4fa8-af7a-dfe0310cd5ac" providerId="ADAL" clId="{00421BB9-5F2C-4113-976A-38EDEDEB2AB9}" dt="2021-10-20T17:23:02.803" v="436" actId="20577"/>
          <ac:spMkLst>
            <pc:docMk/>
            <pc:sldMk cId="1055856648" sldId="281"/>
            <ac:spMk id="9" creationId="{1A74A54E-DA79-4E10-9EA5-A4839EF12BF1}"/>
          </ac:spMkLst>
        </pc:spChg>
        <pc:spChg chg="add del">
          <ac:chgData name="Peyton Smith" userId="27dab001-170f-4fa8-af7a-dfe0310cd5ac" providerId="ADAL" clId="{00421BB9-5F2C-4113-976A-38EDEDEB2AB9}" dt="2021-10-20T17:25:24.460" v="493" actId="478"/>
          <ac:spMkLst>
            <pc:docMk/>
            <pc:sldMk cId="1055856648" sldId="281"/>
            <ac:spMk id="10" creationId="{9E409424-77F3-4B6B-8674-987C7AEC106B}"/>
          </ac:spMkLst>
        </pc:spChg>
        <pc:picChg chg="del">
          <ac:chgData name="Peyton Smith" userId="27dab001-170f-4fa8-af7a-dfe0310cd5ac" providerId="ADAL" clId="{00421BB9-5F2C-4113-976A-38EDEDEB2AB9}" dt="2021-10-20T17:18:56.174" v="321" actId="478"/>
          <ac:picMkLst>
            <pc:docMk/>
            <pc:sldMk cId="1055856648" sldId="281"/>
            <ac:picMk id="20" creationId="{7FCF9BB2-F009-471F-B745-4D1A9B5B966E}"/>
          </ac:picMkLst>
        </pc:picChg>
      </pc:sldChg>
      <pc:sldChg chg="addSp delSp modSp mod replTag delTag">
        <pc:chgData name="Peyton Smith" userId="27dab001-170f-4fa8-af7a-dfe0310cd5ac" providerId="ADAL" clId="{00421BB9-5F2C-4113-976A-38EDEDEB2AB9}" dt="2021-10-20T17:41:53.763" v="791"/>
        <pc:sldMkLst>
          <pc:docMk/>
          <pc:sldMk cId="984129202" sldId="282"/>
        </pc:sldMkLst>
        <pc:spChg chg="mod">
          <ac:chgData name="Peyton Smith" userId="27dab001-170f-4fa8-af7a-dfe0310cd5ac" providerId="ADAL" clId="{00421BB9-5F2C-4113-976A-38EDEDEB2AB9}" dt="2021-10-20T17:40:21.387" v="763" actId="20577"/>
          <ac:spMkLst>
            <pc:docMk/>
            <pc:sldMk cId="984129202" sldId="282"/>
            <ac:spMk id="7" creationId="{E328FAFA-2A49-439E-A410-091591BE2634}"/>
          </ac:spMkLst>
        </pc:spChg>
        <pc:spChg chg="mod">
          <ac:chgData name="Peyton Smith" userId="27dab001-170f-4fa8-af7a-dfe0310cd5ac" providerId="ADAL" clId="{00421BB9-5F2C-4113-976A-38EDEDEB2AB9}" dt="2021-10-20T17:22:42.904" v="375" actId="20577"/>
          <ac:spMkLst>
            <pc:docMk/>
            <pc:sldMk cId="984129202" sldId="282"/>
            <ac:spMk id="9" creationId="{1A74A54E-DA79-4E10-9EA5-A4839EF12BF1}"/>
          </ac:spMkLst>
        </pc:spChg>
        <pc:picChg chg="add mod">
          <ac:chgData name="Peyton Smith" userId="27dab001-170f-4fa8-af7a-dfe0310cd5ac" providerId="ADAL" clId="{00421BB9-5F2C-4113-976A-38EDEDEB2AB9}" dt="2021-10-20T17:41:51.891" v="789" actId="1076"/>
          <ac:picMkLst>
            <pc:docMk/>
            <pc:sldMk cId="984129202" sldId="282"/>
            <ac:picMk id="6" creationId="{C8D142FE-F715-4B22-8CFA-2446B69A9D13}"/>
          </ac:picMkLst>
        </pc:picChg>
        <pc:picChg chg="del">
          <ac:chgData name="Peyton Smith" userId="27dab001-170f-4fa8-af7a-dfe0310cd5ac" providerId="ADAL" clId="{00421BB9-5F2C-4113-976A-38EDEDEB2AB9}" dt="2021-10-20T17:33:37.199" v="658" actId="478"/>
          <ac:picMkLst>
            <pc:docMk/>
            <pc:sldMk cId="984129202" sldId="282"/>
            <ac:picMk id="20" creationId="{7FCF9BB2-F009-471F-B745-4D1A9B5B966E}"/>
          </ac:picMkLst>
        </pc:picChg>
      </pc:sldChg>
      <pc:sldChg chg="addSp delSp modSp mod replTag delTag">
        <pc:chgData name="Peyton Smith" userId="27dab001-170f-4fa8-af7a-dfe0310cd5ac" providerId="ADAL" clId="{00421BB9-5F2C-4113-976A-38EDEDEB2AB9}" dt="2021-10-20T17:43:11.326" v="854"/>
        <pc:sldMkLst>
          <pc:docMk/>
          <pc:sldMk cId="773233228" sldId="284"/>
        </pc:sldMkLst>
        <pc:spChg chg="add del mod">
          <ac:chgData name="Peyton Smith" userId="27dab001-170f-4fa8-af7a-dfe0310cd5ac" providerId="ADAL" clId="{00421BB9-5F2C-4113-976A-38EDEDEB2AB9}" dt="2021-10-20T17:38:36.317" v="697" actId="15"/>
          <ac:spMkLst>
            <pc:docMk/>
            <pc:sldMk cId="773233228" sldId="284"/>
            <ac:spMk id="7" creationId="{E328FAFA-2A49-439E-A410-091591BE2634}"/>
          </ac:spMkLst>
        </pc:spChg>
        <pc:picChg chg="add del mod">
          <ac:chgData name="Peyton Smith" userId="27dab001-170f-4fa8-af7a-dfe0310cd5ac" providerId="ADAL" clId="{00421BB9-5F2C-4113-976A-38EDEDEB2AB9}" dt="2021-10-20T17:41:31.782" v="774" actId="478"/>
          <ac:picMkLst>
            <pc:docMk/>
            <pc:sldMk cId="773233228" sldId="284"/>
            <ac:picMk id="6" creationId="{F546BCFB-556A-4B56-824E-E05AEB614CFA}"/>
          </ac:picMkLst>
        </pc:picChg>
        <pc:picChg chg="add mod">
          <ac:chgData name="Peyton Smith" userId="27dab001-170f-4fa8-af7a-dfe0310cd5ac" providerId="ADAL" clId="{00421BB9-5F2C-4113-976A-38EDEDEB2AB9}" dt="2021-10-20T17:41:39.584" v="780" actId="1076"/>
          <ac:picMkLst>
            <pc:docMk/>
            <pc:sldMk cId="773233228" sldId="284"/>
            <ac:picMk id="10" creationId="{610EBC2F-A3EF-481C-8AF0-55A4D2B5D4DC}"/>
          </ac:picMkLst>
        </pc:picChg>
        <pc:picChg chg="del">
          <ac:chgData name="Peyton Smith" userId="27dab001-170f-4fa8-af7a-dfe0310cd5ac" providerId="ADAL" clId="{00421BB9-5F2C-4113-976A-38EDEDEB2AB9}" dt="2021-10-20T17:18:51.773" v="314" actId="478"/>
          <ac:picMkLst>
            <pc:docMk/>
            <pc:sldMk cId="773233228" sldId="284"/>
            <ac:picMk id="20" creationId="{7FCF9BB2-F009-471F-B745-4D1A9B5B966E}"/>
          </ac:picMkLst>
        </pc:picChg>
      </pc:sldChg>
      <pc:sldChg chg="addSp modSp add mod replTag delTag">
        <pc:chgData name="Peyton Smith" userId="27dab001-170f-4fa8-af7a-dfe0310cd5ac" providerId="ADAL" clId="{00421BB9-5F2C-4113-976A-38EDEDEB2AB9}" dt="2021-10-20T17:43:25.235" v="858"/>
        <pc:sldMkLst>
          <pc:docMk/>
          <pc:sldMk cId="2664644776" sldId="285"/>
        </pc:sldMkLst>
        <pc:spChg chg="add mod ord">
          <ac:chgData name="Peyton Smith" userId="27dab001-170f-4fa8-af7a-dfe0310cd5ac" providerId="ADAL" clId="{00421BB9-5F2C-4113-976A-38EDEDEB2AB9}" dt="2021-10-20T17:28:47.146" v="598" actId="14100"/>
          <ac:spMkLst>
            <pc:docMk/>
            <pc:sldMk cId="2664644776" sldId="285"/>
            <ac:spMk id="6" creationId="{D3507990-EB11-4161-B299-EC6AA6EA2124}"/>
          </ac:spMkLst>
        </pc:spChg>
        <pc:spChg chg="mod">
          <ac:chgData name="Peyton Smith" userId="27dab001-170f-4fa8-af7a-dfe0310cd5ac" providerId="ADAL" clId="{00421BB9-5F2C-4113-976A-38EDEDEB2AB9}" dt="2021-10-20T17:31:23.535" v="618" actId="5793"/>
          <ac:spMkLst>
            <pc:docMk/>
            <pc:sldMk cId="2664644776" sldId="285"/>
            <ac:spMk id="7" creationId="{E328FAFA-2A49-439E-A410-091591BE2634}"/>
          </ac:spMkLst>
        </pc:spChg>
        <pc:spChg chg="mod">
          <ac:chgData name="Peyton Smith" userId="27dab001-170f-4fa8-af7a-dfe0310cd5ac" providerId="ADAL" clId="{00421BB9-5F2C-4113-976A-38EDEDEB2AB9}" dt="2021-10-20T17:27:19.820" v="575" actId="14100"/>
          <ac:spMkLst>
            <pc:docMk/>
            <pc:sldMk cId="2664644776" sldId="285"/>
            <ac:spMk id="8" creationId="{7A56612F-1A0B-4D7C-AEB3-7A7121E3D0E1}"/>
          </ac:spMkLst>
        </pc:spChg>
        <pc:picChg chg="add mod">
          <ac:chgData name="Peyton Smith" userId="27dab001-170f-4fa8-af7a-dfe0310cd5ac" providerId="ADAL" clId="{00421BB9-5F2C-4113-976A-38EDEDEB2AB9}" dt="2021-10-20T17:28:55.617" v="601" actId="1076"/>
          <ac:picMkLst>
            <pc:docMk/>
            <pc:sldMk cId="2664644776" sldId="285"/>
            <ac:picMk id="2050" creationId="{301C1144-F8BD-47E7-9D79-45E46DDF456F}"/>
          </ac:picMkLst>
        </pc:picChg>
      </pc:sldChg>
      <pc:sldChg chg="addSp delSp modSp add mod replTag delTag">
        <pc:chgData name="Peyton Smith" userId="27dab001-170f-4fa8-af7a-dfe0310cd5ac" providerId="ADAL" clId="{00421BB9-5F2C-4113-976A-38EDEDEB2AB9}" dt="2021-10-20T17:43:42.198" v="863" actId="15"/>
        <pc:sldMkLst>
          <pc:docMk/>
          <pc:sldMk cId="802087229" sldId="286"/>
        </pc:sldMkLst>
        <pc:spChg chg="mod">
          <ac:chgData name="Peyton Smith" userId="27dab001-170f-4fa8-af7a-dfe0310cd5ac" providerId="ADAL" clId="{00421BB9-5F2C-4113-976A-38EDEDEB2AB9}" dt="2021-10-20T17:43:42.198" v="863" actId="15"/>
          <ac:spMkLst>
            <pc:docMk/>
            <pc:sldMk cId="802087229" sldId="286"/>
            <ac:spMk id="7" creationId="{E328FAFA-2A49-439E-A410-091591BE2634}"/>
          </ac:spMkLst>
        </pc:spChg>
        <pc:picChg chg="add del">
          <ac:chgData name="Peyton Smith" userId="27dab001-170f-4fa8-af7a-dfe0310cd5ac" providerId="ADAL" clId="{00421BB9-5F2C-4113-976A-38EDEDEB2AB9}" dt="2021-10-20T17:29:05.595" v="607" actId="478"/>
          <ac:picMkLst>
            <pc:docMk/>
            <pc:sldMk cId="802087229" sldId="286"/>
            <ac:picMk id="1026" creationId="{2625551C-AF01-4CB1-A513-A725CB3AB834}"/>
          </ac:picMkLst>
        </pc:picChg>
      </pc:sldChg>
    </pc:docChg>
  </pc:docChgLst>
  <pc:docChgLst>
    <pc:chgData name="Rachel Pollock" userId="S::rpollock@usccb.org::5d79080d-b86f-4241-8f75-89e865fa7d91" providerId="AD" clId="Web-{5A4E4821-3492-4FA8-A308-8FD3C19CA38F}"/>
    <pc:docChg chg="modSld">
      <pc:chgData name="Rachel Pollock" userId="S::rpollock@usccb.org::5d79080d-b86f-4241-8f75-89e865fa7d91" providerId="AD" clId="Web-{5A4E4821-3492-4FA8-A308-8FD3C19CA38F}" dt="2021-09-29T17:29:06.515" v="219" actId="20577"/>
      <pc:docMkLst>
        <pc:docMk/>
      </pc:docMkLst>
      <pc:sldChg chg="delSp modSp">
        <pc:chgData name="Rachel Pollock" userId="S::rpollock@usccb.org::5d79080d-b86f-4241-8f75-89e865fa7d91" providerId="AD" clId="Web-{5A4E4821-3492-4FA8-A308-8FD3C19CA38F}" dt="2021-09-29T17:29:06.515" v="219" actId="20577"/>
        <pc:sldMkLst>
          <pc:docMk/>
          <pc:sldMk cId="1692135164" sldId="263"/>
        </pc:sldMkLst>
        <pc:spChg chg="mod">
          <ac:chgData name="Rachel Pollock" userId="S::rpollock@usccb.org::5d79080d-b86f-4241-8f75-89e865fa7d91" providerId="AD" clId="Web-{5A4E4821-3492-4FA8-A308-8FD3C19CA38F}" dt="2021-09-29T17:29:06.515" v="219" actId="20577"/>
          <ac:spMkLst>
            <pc:docMk/>
            <pc:sldMk cId="1692135164" sldId="263"/>
            <ac:spMk id="13" creationId="{D479B1F2-2252-4335-AC9F-5F0FBE09B6B9}"/>
          </ac:spMkLst>
        </pc:spChg>
        <pc:spChg chg="del">
          <ac:chgData name="Rachel Pollock" userId="S::rpollock@usccb.org::5d79080d-b86f-4241-8f75-89e865fa7d91" providerId="AD" clId="Web-{5A4E4821-3492-4FA8-A308-8FD3C19CA38F}" dt="2021-09-29T17:27:56.405" v="185"/>
          <ac:spMkLst>
            <pc:docMk/>
            <pc:sldMk cId="1692135164" sldId="263"/>
            <ac:spMk id="56" creationId="{5C6ABBEC-AAF7-4378-9660-7653FC39C2B6}"/>
          </ac:spMkLst>
        </pc:spChg>
      </pc:sldChg>
      <pc:sldChg chg="modSp">
        <pc:chgData name="Rachel Pollock" userId="S::rpollock@usccb.org::5d79080d-b86f-4241-8f75-89e865fa7d91" providerId="AD" clId="Web-{5A4E4821-3492-4FA8-A308-8FD3C19CA38F}" dt="2021-09-29T17:25:03.310" v="162"/>
        <pc:sldMkLst>
          <pc:docMk/>
          <pc:sldMk cId="1903703252" sldId="279"/>
        </pc:sldMkLst>
        <pc:graphicFrameChg chg="mod modGraphic">
          <ac:chgData name="Rachel Pollock" userId="S::rpollock@usccb.org::5d79080d-b86f-4241-8f75-89e865fa7d91" providerId="AD" clId="Web-{5A4E4821-3492-4FA8-A308-8FD3C19CA38F}" dt="2021-09-29T17:25:03.310" v="162"/>
          <ac:graphicFrameMkLst>
            <pc:docMk/>
            <pc:sldMk cId="1903703252" sldId="279"/>
            <ac:graphicFrameMk id="5" creationId="{784348F8-6CEE-4BE9-93D4-25C8185DC426}"/>
          </ac:graphicFrameMkLst>
        </pc:graphicFrameChg>
      </pc:sldChg>
      <pc:sldChg chg="modSp">
        <pc:chgData name="Rachel Pollock" userId="S::rpollock@usccb.org::5d79080d-b86f-4241-8f75-89e865fa7d91" providerId="AD" clId="Web-{5A4E4821-3492-4FA8-A308-8FD3C19CA38F}" dt="2021-09-29T17:26:22.264" v="171" actId="20577"/>
        <pc:sldMkLst>
          <pc:docMk/>
          <pc:sldMk cId="2508328861" sldId="280"/>
        </pc:sldMkLst>
        <pc:spChg chg="mod">
          <ac:chgData name="Rachel Pollock" userId="S::rpollock@usccb.org::5d79080d-b86f-4241-8f75-89e865fa7d91" providerId="AD" clId="Web-{5A4E4821-3492-4FA8-A308-8FD3C19CA38F}" dt="2021-09-29T17:26:22.264" v="171" actId="20577"/>
          <ac:spMkLst>
            <pc:docMk/>
            <pc:sldMk cId="2508328861" sldId="280"/>
            <ac:spMk id="13" creationId="{D479B1F2-2252-4335-AC9F-5F0FBE09B6B9}"/>
          </ac:spMkLst>
        </pc:spChg>
      </pc:sldChg>
    </pc:docChg>
  </pc:docChgLst>
  <pc:docChgLst>
    <pc:chgData name="Colleen Tighe" userId="S::ctighe@usccb.org::bac4d7c8-0e64-479e-9d80-c642157ac721" providerId="AD" clId="Web-{C152B10F-69F9-44FB-B4A5-60C8C8EDA629}"/>
    <pc:docChg chg="modSld">
      <pc:chgData name="Colleen Tighe" userId="S::ctighe@usccb.org::bac4d7c8-0e64-479e-9d80-c642157ac721" providerId="AD" clId="Web-{C152B10F-69F9-44FB-B4A5-60C8C8EDA629}" dt="2021-10-20T17:15:49.615" v="263" actId="20577"/>
      <pc:docMkLst>
        <pc:docMk/>
      </pc:docMkLst>
      <pc:sldChg chg="modSp">
        <pc:chgData name="Colleen Tighe" userId="S::ctighe@usccb.org::bac4d7c8-0e64-479e-9d80-c642157ac721" providerId="AD" clId="Web-{C152B10F-69F9-44FB-B4A5-60C8C8EDA629}" dt="2021-10-20T17:15:49.615" v="263" actId="20577"/>
        <pc:sldMkLst>
          <pc:docMk/>
          <pc:sldMk cId="3785008760" sldId="275"/>
        </pc:sldMkLst>
        <pc:spChg chg="mod">
          <ac:chgData name="Colleen Tighe" userId="S::ctighe@usccb.org::bac4d7c8-0e64-479e-9d80-c642157ac721" providerId="AD" clId="Web-{C152B10F-69F9-44FB-B4A5-60C8C8EDA629}" dt="2021-10-20T17:15:49.615" v="263" actId="20577"/>
          <ac:spMkLst>
            <pc:docMk/>
            <pc:sldMk cId="3785008760" sldId="275"/>
            <ac:spMk id="7" creationId="{E328FAFA-2A49-439E-A410-091591BE2634}"/>
          </ac:spMkLst>
        </pc:spChg>
        <pc:spChg chg="mod">
          <ac:chgData name="Colleen Tighe" userId="S::ctighe@usccb.org::bac4d7c8-0e64-479e-9d80-c642157ac721" providerId="AD" clId="Web-{C152B10F-69F9-44FB-B4A5-60C8C8EDA629}" dt="2021-10-20T17:12:19.359" v="14" actId="20577"/>
          <ac:spMkLst>
            <pc:docMk/>
            <pc:sldMk cId="3785008760" sldId="275"/>
            <ac:spMk id="9" creationId="{1A74A54E-DA79-4E10-9EA5-A4839EF12BF1}"/>
          </ac:spMkLst>
        </pc:spChg>
      </pc:sldChg>
    </pc:docChg>
  </pc:docChgLst>
  <pc:docChgLst>
    <pc:chgData name="Peyton Smith" userId="S::psmith@usccb.org::27dab001-170f-4fa8-af7a-dfe0310cd5ac" providerId="AD" clId="Web-{31864D53-A53A-4FAC-A28A-3544AFF97024}"/>
    <pc:docChg chg="modSld">
      <pc:chgData name="Peyton Smith" userId="S::psmith@usccb.org::27dab001-170f-4fa8-af7a-dfe0310cd5ac" providerId="AD" clId="Web-{31864D53-A53A-4FAC-A28A-3544AFF97024}" dt="2021-09-15T14:54:24.532" v="5" actId="20577"/>
      <pc:docMkLst>
        <pc:docMk/>
      </pc:docMkLst>
      <pc:sldChg chg="modSp">
        <pc:chgData name="Peyton Smith" userId="S::psmith@usccb.org::27dab001-170f-4fa8-af7a-dfe0310cd5ac" providerId="AD" clId="Web-{31864D53-A53A-4FAC-A28A-3544AFF97024}" dt="2021-09-15T14:54:24.532" v="5" actId="20577"/>
        <pc:sldMkLst>
          <pc:docMk/>
          <pc:sldMk cId="1129946534" sldId="264"/>
        </pc:sldMkLst>
        <pc:spChg chg="mod">
          <ac:chgData name="Peyton Smith" userId="S::psmith@usccb.org::27dab001-170f-4fa8-af7a-dfe0310cd5ac" providerId="AD" clId="Web-{31864D53-A53A-4FAC-A28A-3544AFF97024}" dt="2021-09-15T14:54:24.532" v="5" actId="20577"/>
          <ac:spMkLst>
            <pc:docMk/>
            <pc:sldMk cId="1129946534" sldId="264"/>
            <ac:spMk id="18" creationId="{461B9C03-D2C3-4E33-9082-A97127F55429}"/>
          </ac:spMkLst>
        </pc:spChg>
      </pc:sldChg>
      <pc:sldChg chg="modSp">
        <pc:chgData name="Peyton Smith" userId="S::psmith@usccb.org::27dab001-170f-4fa8-af7a-dfe0310cd5ac" providerId="AD" clId="Web-{31864D53-A53A-4FAC-A28A-3544AFF97024}" dt="2021-09-15T14:54:13.469" v="1" actId="20577"/>
        <pc:sldMkLst>
          <pc:docMk/>
          <pc:sldMk cId="1396480087" sldId="276"/>
        </pc:sldMkLst>
        <pc:spChg chg="mod">
          <ac:chgData name="Peyton Smith" userId="S::psmith@usccb.org::27dab001-170f-4fa8-af7a-dfe0310cd5ac" providerId="AD" clId="Web-{31864D53-A53A-4FAC-A28A-3544AFF97024}" dt="2021-09-15T14:54:13.469" v="1" actId="20577"/>
          <ac:spMkLst>
            <pc:docMk/>
            <pc:sldMk cId="1396480087" sldId="276"/>
            <ac:spMk id="11" creationId="{C89720BA-B21D-4DA2-A2AA-A89F58EBC414}"/>
          </ac:spMkLst>
        </pc:spChg>
      </pc:sldChg>
    </pc:docChg>
  </pc:docChgLst>
  <pc:docChgLst>
    <pc:chgData name="Rachel Pollock" userId="S::rpollock@usccb.org::5d79080d-b86f-4241-8f75-89e865fa7d91" providerId="AD" clId="Web-{CCD9291E-388F-C879-AB3D-06CD827C86BA}"/>
    <pc:docChg chg="addSld modSld">
      <pc:chgData name="Rachel Pollock" userId="S::rpollock@usccb.org::5d79080d-b86f-4241-8f75-89e865fa7d91" providerId="AD" clId="Web-{CCD9291E-388F-C879-AB3D-06CD827C86BA}" dt="2021-09-29T15:49:16.490" v="1269"/>
      <pc:docMkLst>
        <pc:docMk/>
      </pc:docMkLst>
      <pc:sldChg chg="addSp delSp modSp new mod setBg">
        <pc:chgData name="Rachel Pollock" userId="S::rpollock@usccb.org::5d79080d-b86f-4241-8f75-89e865fa7d91" providerId="AD" clId="Web-{CCD9291E-388F-C879-AB3D-06CD827C86BA}" dt="2021-09-29T15:15:37.051" v="687"/>
        <pc:sldMkLst>
          <pc:docMk/>
          <pc:sldMk cId="3171889033" sldId="277"/>
        </pc:sldMkLst>
        <pc:spChg chg="add del">
          <ac:chgData name="Rachel Pollock" userId="S::rpollock@usccb.org::5d79080d-b86f-4241-8f75-89e865fa7d91" providerId="AD" clId="Web-{CCD9291E-388F-C879-AB3D-06CD827C86BA}" dt="2021-09-29T15:03:04.228" v="593"/>
          <ac:spMkLst>
            <pc:docMk/>
            <pc:sldMk cId="3171889033" sldId="277"/>
            <ac:spMk id="2" creationId="{9D7AC06E-FF4E-410E-BF4B-FEA2BBF615E2}"/>
          </ac:spMkLst>
        </pc:spChg>
        <pc:spChg chg="add mod">
          <ac:chgData name="Rachel Pollock" userId="S::rpollock@usccb.org::5d79080d-b86f-4241-8f75-89e865fa7d91" providerId="AD" clId="Web-{CCD9291E-388F-C879-AB3D-06CD827C86BA}" dt="2021-09-29T14:53:56.101" v="592" actId="14100"/>
          <ac:spMkLst>
            <pc:docMk/>
            <pc:sldMk cId="3171889033" sldId="277"/>
            <ac:spMk id="3" creationId="{86FDDC63-05C2-42DE-BFE5-59A8A9CA4CE2}"/>
          </ac:spMkLst>
        </pc:spChg>
        <pc:spChg chg="add">
          <ac:chgData name="Rachel Pollock" userId="S::rpollock@usccb.org::5d79080d-b86f-4241-8f75-89e865fa7d91" providerId="AD" clId="Web-{CCD9291E-388F-C879-AB3D-06CD827C86BA}" dt="2021-09-29T13:30:50.768" v="347"/>
          <ac:spMkLst>
            <pc:docMk/>
            <pc:sldMk cId="3171889033" sldId="277"/>
            <ac:spMk id="7" creationId="{69D184B2-2226-4E31-BCCB-444330767440}"/>
          </ac:spMkLst>
        </pc:spChg>
        <pc:spChg chg="add">
          <ac:chgData name="Rachel Pollock" userId="S::rpollock@usccb.org::5d79080d-b86f-4241-8f75-89e865fa7d91" providerId="AD" clId="Web-{CCD9291E-388F-C879-AB3D-06CD827C86BA}" dt="2021-09-29T13:30:50.768" v="347"/>
          <ac:spMkLst>
            <pc:docMk/>
            <pc:sldMk cId="3171889033" sldId="277"/>
            <ac:spMk id="8" creationId="{1AC4D4E3-486A-464A-8EC8-D44881097267}"/>
          </ac:spMkLst>
        </pc:spChg>
        <pc:spChg chg="add">
          <ac:chgData name="Rachel Pollock" userId="S::rpollock@usccb.org::5d79080d-b86f-4241-8f75-89e865fa7d91" providerId="AD" clId="Web-{CCD9291E-388F-C879-AB3D-06CD827C86BA}" dt="2021-09-29T13:30:50.768" v="347"/>
          <ac:spMkLst>
            <pc:docMk/>
            <pc:sldMk cId="3171889033" sldId="277"/>
            <ac:spMk id="9" creationId="{864DE13E-58EB-4475-B79C-0D4FC651239B}"/>
          </ac:spMkLst>
        </pc:spChg>
        <pc:spChg chg="add del">
          <ac:chgData name="Rachel Pollock" userId="S::rpollock@usccb.org::5d79080d-b86f-4241-8f75-89e865fa7d91" providerId="AD" clId="Web-{CCD9291E-388F-C879-AB3D-06CD827C86BA}" dt="2021-09-29T13:30:50.737" v="346"/>
          <ac:spMkLst>
            <pc:docMk/>
            <pc:sldMk cId="3171889033" sldId="277"/>
            <ac:spMk id="10" creationId="{F3060C83-F051-4F0E-ABAD-AA0DFC48B218}"/>
          </ac:spMkLst>
        </pc:spChg>
        <pc:spChg chg="add del">
          <ac:chgData name="Rachel Pollock" userId="S::rpollock@usccb.org::5d79080d-b86f-4241-8f75-89e865fa7d91" providerId="AD" clId="Web-{CCD9291E-388F-C879-AB3D-06CD827C86BA}" dt="2021-09-29T13:30:50.737" v="346"/>
          <ac:spMkLst>
            <pc:docMk/>
            <pc:sldMk cId="3171889033" sldId="277"/>
            <ac:spMk id="12" creationId="{83C98ABE-055B-441F-B07E-44F97F083C39}"/>
          </ac:spMkLst>
        </pc:spChg>
        <pc:spChg chg="add del">
          <ac:chgData name="Rachel Pollock" userId="S::rpollock@usccb.org::5d79080d-b86f-4241-8f75-89e865fa7d91" providerId="AD" clId="Web-{CCD9291E-388F-C879-AB3D-06CD827C86BA}" dt="2021-09-29T13:30:50.737" v="346"/>
          <ac:spMkLst>
            <pc:docMk/>
            <pc:sldMk cId="3171889033" sldId="277"/>
            <ac:spMk id="14" creationId="{29FDB030-9B49-4CED-8CCD-4D99382388AC}"/>
          </ac:spMkLst>
        </pc:spChg>
        <pc:spChg chg="add del">
          <ac:chgData name="Rachel Pollock" userId="S::rpollock@usccb.org::5d79080d-b86f-4241-8f75-89e865fa7d91" providerId="AD" clId="Web-{CCD9291E-388F-C879-AB3D-06CD827C86BA}" dt="2021-09-29T13:30:50.737" v="346"/>
          <ac:spMkLst>
            <pc:docMk/>
            <pc:sldMk cId="3171889033" sldId="277"/>
            <ac:spMk id="16" creationId="{3783CA14-24A1-485C-8B30-D6A5D87987AD}"/>
          </ac:spMkLst>
        </pc:spChg>
        <pc:spChg chg="add del">
          <ac:chgData name="Rachel Pollock" userId="S::rpollock@usccb.org::5d79080d-b86f-4241-8f75-89e865fa7d91" providerId="AD" clId="Web-{CCD9291E-388F-C879-AB3D-06CD827C86BA}" dt="2021-09-29T13:30:50.737" v="346"/>
          <ac:spMkLst>
            <pc:docMk/>
            <pc:sldMk cId="3171889033" sldId="277"/>
            <ac:spMk id="18" creationId="{9A97C86A-04D6-40F7-AE84-31AB43E6A846}"/>
          </ac:spMkLst>
        </pc:spChg>
        <pc:spChg chg="add del">
          <ac:chgData name="Rachel Pollock" userId="S::rpollock@usccb.org::5d79080d-b86f-4241-8f75-89e865fa7d91" providerId="AD" clId="Web-{CCD9291E-388F-C879-AB3D-06CD827C86BA}" dt="2021-09-29T13:30:50.737" v="346"/>
          <ac:spMkLst>
            <pc:docMk/>
            <pc:sldMk cId="3171889033" sldId="277"/>
            <ac:spMk id="20" creationId="{FF9F2414-84E8-453E-B1F3-389FDE8192D9}"/>
          </ac:spMkLst>
        </pc:spChg>
        <pc:spChg chg="add del">
          <ac:chgData name="Rachel Pollock" userId="S::rpollock@usccb.org::5d79080d-b86f-4241-8f75-89e865fa7d91" providerId="AD" clId="Web-{CCD9291E-388F-C879-AB3D-06CD827C86BA}" dt="2021-09-29T13:30:50.737" v="346"/>
          <ac:spMkLst>
            <pc:docMk/>
            <pc:sldMk cId="3171889033" sldId="277"/>
            <ac:spMk id="22" creationId="{3ECA69A1-7536-43AC-85EF-C7106179F5ED}"/>
          </ac:spMkLst>
        </pc:spChg>
        <pc:graphicFrameChg chg="add del">
          <ac:chgData name="Rachel Pollock" userId="S::rpollock@usccb.org::5d79080d-b86f-4241-8f75-89e865fa7d91" providerId="AD" clId="Web-{CCD9291E-388F-C879-AB3D-06CD827C86BA}" dt="2021-09-29T13:25:47.416" v="8"/>
          <ac:graphicFrameMkLst>
            <pc:docMk/>
            <pc:sldMk cId="3171889033" sldId="277"/>
            <ac:graphicFrameMk id="2" creationId="{E0C2A97D-4340-4939-80F0-766E349EAE61}"/>
          </ac:graphicFrameMkLst>
        </pc:graphicFrameChg>
        <pc:graphicFrameChg chg="add del mod modGraphic">
          <ac:chgData name="Rachel Pollock" userId="S::rpollock@usccb.org::5d79080d-b86f-4241-8f75-89e865fa7d91" providerId="AD" clId="Web-{CCD9291E-388F-C879-AB3D-06CD827C86BA}" dt="2021-09-29T13:25:46.587" v="7"/>
          <ac:graphicFrameMkLst>
            <pc:docMk/>
            <pc:sldMk cId="3171889033" sldId="277"/>
            <ac:graphicFrameMk id="4" creationId="{90EAA3EB-4450-4B73-AA8A-5FC388410E0C}"/>
          </ac:graphicFrameMkLst>
        </pc:graphicFrameChg>
        <pc:graphicFrameChg chg="add mod modGraphic">
          <ac:chgData name="Rachel Pollock" userId="S::rpollock@usccb.org::5d79080d-b86f-4241-8f75-89e865fa7d91" providerId="AD" clId="Web-{CCD9291E-388F-C879-AB3D-06CD827C86BA}" dt="2021-09-29T15:15:37.051" v="687"/>
          <ac:graphicFrameMkLst>
            <pc:docMk/>
            <pc:sldMk cId="3171889033" sldId="277"/>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1:06.681" v="972"/>
        <pc:sldMkLst>
          <pc:docMk/>
          <pc:sldMk cId="2310326305" sldId="278"/>
        </pc:sldMkLst>
        <pc:spChg chg="mod">
          <ac:chgData name="Rachel Pollock" userId="S::rpollock@usccb.org::5d79080d-b86f-4241-8f75-89e865fa7d91" providerId="AD" clId="Web-{CCD9291E-388F-C879-AB3D-06CD827C86BA}" dt="2021-09-29T15:37:44.504" v="695" actId="20577"/>
          <ac:spMkLst>
            <pc:docMk/>
            <pc:sldMk cId="2310326305" sldId="278"/>
            <ac:spMk id="3" creationId="{86FDDC63-05C2-42DE-BFE5-59A8A9CA4CE2}"/>
          </ac:spMkLst>
        </pc:spChg>
        <pc:graphicFrameChg chg="mod modGraphic">
          <ac:chgData name="Rachel Pollock" userId="S::rpollock@usccb.org::5d79080d-b86f-4241-8f75-89e865fa7d91" providerId="AD" clId="Web-{CCD9291E-388F-C879-AB3D-06CD827C86BA}" dt="2021-09-29T15:41:06.681" v="972"/>
          <ac:graphicFrameMkLst>
            <pc:docMk/>
            <pc:sldMk cId="2310326305" sldId="278"/>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9:16.490" v="1269"/>
        <pc:sldMkLst>
          <pc:docMk/>
          <pc:sldMk cId="1903703252" sldId="279"/>
        </pc:sldMkLst>
        <pc:spChg chg="mod">
          <ac:chgData name="Rachel Pollock" userId="S::rpollock@usccb.org::5d79080d-b86f-4241-8f75-89e865fa7d91" providerId="AD" clId="Web-{CCD9291E-388F-C879-AB3D-06CD827C86BA}" dt="2021-09-29T15:42:01.745" v="977" actId="20577"/>
          <ac:spMkLst>
            <pc:docMk/>
            <pc:sldMk cId="1903703252" sldId="279"/>
            <ac:spMk id="3" creationId="{86FDDC63-05C2-42DE-BFE5-59A8A9CA4CE2}"/>
          </ac:spMkLst>
        </pc:spChg>
        <pc:graphicFrameChg chg="mod modGraphic">
          <ac:chgData name="Rachel Pollock" userId="S::rpollock@usccb.org::5d79080d-b86f-4241-8f75-89e865fa7d91" providerId="AD" clId="Web-{CCD9291E-388F-C879-AB3D-06CD827C86BA}" dt="2021-09-29T15:49:16.490" v="1269"/>
          <ac:graphicFrameMkLst>
            <pc:docMk/>
            <pc:sldMk cId="1903703252" sldId="279"/>
            <ac:graphicFrameMk id="5" creationId="{784348F8-6CEE-4BE9-93D4-25C8185DC426}"/>
          </ac:graphicFrameMkLst>
        </pc:graphicFrameChg>
      </pc:sldChg>
    </pc:docChg>
  </pc:docChgLst>
  <pc:docChgLst>
    <pc:chgData name="Rachel Pollock" userId="S::rpollock@usccb.org::5d79080d-b86f-4241-8f75-89e865fa7d91" providerId="AD" clId="Web-{BF2E9D3A-10D2-439B-9B6E-7477E6A7430C}"/>
    <pc:docChg chg="modSld">
      <pc:chgData name="Rachel Pollock" userId="S::rpollock@usccb.org::5d79080d-b86f-4241-8f75-89e865fa7d91" providerId="AD" clId="Web-{BF2E9D3A-10D2-439B-9B6E-7477E6A7430C}" dt="2021-09-29T16:30:34.024" v="1"/>
      <pc:docMkLst>
        <pc:docMk/>
      </pc:docMkLst>
      <pc:sldChg chg="modSp">
        <pc:chgData name="Rachel Pollock" userId="S::rpollock@usccb.org::5d79080d-b86f-4241-8f75-89e865fa7d91" providerId="AD" clId="Web-{BF2E9D3A-10D2-439B-9B6E-7477E6A7430C}" dt="2021-09-29T16:30:34.024" v="1"/>
        <pc:sldMkLst>
          <pc:docMk/>
          <pc:sldMk cId="3171889033" sldId="277"/>
        </pc:sldMkLst>
        <pc:graphicFrameChg chg="mod modGraphic">
          <ac:chgData name="Rachel Pollock" userId="S::rpollock@usccb.org::5d79080d-b86f-4241-8f75-89e865fa7d91" providerId="AD" clId="Web-{BF2E9D3A-10D2-439B-9B6E-7477E6A7430C}" dt="2021-09-29T16:30:34.024" v="1"/>
          <ac:graphicFrameMkLst>
            <pc:docMk/>
            <pc:sldMk cId="3171889033" sldId="277"/>
            <ac:graphicFrameMk id="5" creationId="{784348F8-6CEE-4BE9-93D4-25C8185DC426}"/>
          </ac:graphicFrameMkLst>
        </pc:graphicFrameChg>
      </pc:sldChg>
    </pc:docChg>
  </pc:docChgLst>
  <pc:docChgLst>
    <pc:chgData name="Peyton Smith" userId="27dab001-170f-4fa8-af7a-dfe0310cd5ac" providerId="ADAL" clId="{067FF973-C9AB-41B1-9C1F-CB4AD7211E18}"/>
    <pc:docChg chg="undo custSel addSld delSld modSld sldOrd">
      <pc:chgData name="Peyton Smith" userId="27dab001-170f-4fa8-af7a-dfe0310cd5ac" providerId="ADAL" clId="{067FF973-C9AB-41B1-9C1F-CB4AD7211E18}" dt="2021-09-15T14:49:17.535" v="1050" actId="20577"/>
      <pc:docMkLst>
        <pc:docMk/>
      </pc:docMkLst>
      <pc:sldChg chg="modSp mod">
        <pc:chgData name="Peyton Smith" userId="27dab001-170f-4fa8-af7a-dfe0310cd5ac" providerId="ADAL" clId="{067FF973-C9AB-41B1-9C1F-CB4AD7211E18}" dt="2021-09-15T14:22:18.004" v="218" actId="313"/>
        <pc:sldMkLst>
          <pc:docMk/>
          <pc:sldMk cId="195410432" sldId="257"/>
        </pc:sldMkLst>
        <pc:spChg chg="mod">
          <ac:chgData name="Peyton Smith" userId="27dab001-170f-4fa8-af7a-dfe0310cd5ac" providerId="ADAL" clId="{067FF973-C9AB-41B1-9C1F-CB4AD7211E18}" dt="2021-09-15T14:21:05.653" v="120" actId="20577"/>
          <ac:spMkLst>
            <pc:docMk/>
            <pc:sldMk cId="195410432" sldId="257"/>
            <ac:spMk id="4" creationId="{3B054456-1C04-492A-8F78-7F8905A05A69}"/>
          </ac:spMkLst>
        </pc:spChg>
        <pc:spChg chg="mod">
          <ac:chgData name="Peyton Smith" userId="27dab001-170f-4fa8-af7a-dfe0310cd5ac" providerId="ADAL" clId="{067FF973-C9AB-41B1-9C1F-CB4AD7211E18}" dt="2021-09-15T14:21:11.889" v="145" actId="20577"/>
          <ac:spMkLst>
            <pc:docMk/>
            <pc:sldMk cId="195410432" sldId="257"/>
            <ac:spMk id="6" creationId="{C4009A11-0AE5-4F95-8FD4-FB062D352D39}"/>
          </ac:spMkLst>
        </pc:spChg>
        <pc:spChg chg="mod">
          <ac:chgData name="Peyton Smith" userId="27dab001-170f-4fa8-af7a-dfe0310cd5ac" providerId="ADAL" clId="{067FF973-C9AB-41B1-9C1F-CB4AD7211E18}" dt="2021-09-15T14:21:22.430" v="177" actId="20577"/>
          <ac:spMkLst>
            <pc:docMk/>
            <pc:sldMk cId="195410432" sldId="257"/>
            <ac:spMk id="8" creationId="{6344CB4F-ACCB-41E2-8BEE-0DA281808FE2}"/>
          </ac:spMkLst>
        </pc:spChg>
        <pc:spChg chg="mod">
          <ac:chgData name="Peyton Smith" userId="27dab001-170f-4fa8-af7a-dfe0310cd5ac" providerId="ADAL" clId="{067FF973-C9AB-41B1-9C1F-CB4AD7211E18}" dt="2021-09-15T14:22:18.004" v="218" actId="313"/>
          <ac:spMkLst>
            <pc:docMk/>
            <pc:sldMk cId="195410432" sldId="257"/>
            <ac:spMk id="12" creationId="{D88111FA-4793-4495-B1D3-F612CC99A2FF}"/>
          </ac:spMkLst>
        </pc:spChg>
      </pc:sldChg>
      <pc:sldChg chg="del">
        <pc:chgData name="Peyton Smith" userId="27dab001-170f-4fa8-af7a-dfe0310cd5ac" providerId="ADAL" clId="{067FF973-C9AB-41B1-9C1F-CB4AD7211E18}" dt="2021-09-15T14:22:20.680" v="219" actId="47"/>
        <pc:sldMkLst>
          <pc:docMk/>
          <pc:sldMk cId="3754098750" sldId="258"/>
        </pc:sldMkLst>
      </pc:sldChg>
      <pc:sldChg chg="del">
        <pc:chgData name="Peyton Smith" userId="27dab001-170f-4fa8-af7a-dfe0310cd5ac" providerId="ADAL" clId="{067FF973-C9AB-41B1-9C1F-CB4AD7211E18}" dt="2021-09-15T14:22:14.443" v="217" actId="47"/>
        <pc:sldMkLst>
          <pc:docMk/>
          <pc:sldMk cId="1490946676" sldId="259"/>
        </pc:sldMkLst>
      </pc:sldChg>
      <pc:sldChg chg="del">
        <pc:chgData name="Peyton Smith" userId="27dab001-170f-4fa8-af7a-dfe0310cd5ac" providerId="ADAL" clId="{067FF973-C9AB-41B1-9C1F-CB4AD7211E18}" dt="2021-09-15T14:22:12.569" v="216" actId="47"/>
        <pc:sldMkLst>
          <pc:docMk/>
          <pc:sldMk cId="459970952" sldId="260"/>
        </pc:sldMkLst>
      </pc:sldChg>
      <pc:sldChg chg="del">
        <pc:chgData name="Peyton Smith" userId="27dab001-170f-4fa8-af7a-dfe0310cd5ac" providerId="ADAL" clId="{067FF973-C9AB-41B1-9C1F-CB4AD7211E18}" dt="2021-09-15T14:48:35.522" v="1024" actId="47"/>
        <pc:sldMkLst>
          <pc:docMk/>
          <pc:sldMk cId="1842681052" sldId="261"/>
        </pc:sldMkLst>
      </pc:sldChg>
      <pc:sldChg chg="delSp modSp mod">
        <pc:chgData name="Peyton Smith" userId="27dab001-170f-4fa8-af7a-dfe0310cd5ac" providerId="ADAL" clId="{067FF973-C9AB-41B1-9C1F-CB4AD7211E18}" dt="2021-09-15T14:29:11.587" v="659" actId="20577"/>
        <pc:sldMkLst>
          <pc:docMk/>
          <pc:sldMk cId="1692135164" sldId="263"/>
        </pc:sldMkLst>
        <pc:spChg chg="mod">
          <ac:chgData name="Peyton Smith" userId="27dab001-170f-4fa8-af7a-dfe0310cd5ac" providerId="ADAL" clId="{067FF973-C9AB-41B1-9C1F-CB4AD7211E18}" dt="2021-09-15T14:22:38.499" v="234" actId="20577"/>
          <ac:spMkLst>
            <pc:docMk/>
            <pc:sldMk cId="1692135164" sldId="263"/>
            <ac:spMk id="2" creationId="{F2A68DDA-51E2-4BD9-A822-E7C1DFE1BAC1}"/>
          </ac:spMkLst>
        </pc:spChg>
        <pc:spChg chg="mod">
          <ac:chgData name="Peyton Smith" userId="27dab001-170f-4fa8-af7a-dfe0310cd5ac" providerId="ADAL" clId="{067FF973-C9AB-41B1-9C1F-CB4AD7211E18}" dt="2021-09-15T14:22:43.945" v="235" actId="20577"/>
          <ac:spMkLst>
            <pc:docMk/>
            <pc:sldMk cId="1692135164" sldId="263"/>
            <ac:spMk id="6" creationId="{D050446B-A743-4C20-9E9C-5E82EB263774}"/>
          </ac:spMkLst>
        </pc:spChg>
        <pc:spChg chg="mod">
          <ac:chgData name="Peyton Smith" userId="27dab001-170f-4fa8-af7a-dfe0310cd5ac" providerId="ADAL" clId="{067FF973-C9AB-41B1-9C1F-CB4AD7211E18}" dt="2021-09-15T14:29:11.587" v="659" actId="20577"/>
          <ac:spMkLst>
            <pc:docMk/>
            <pc:sldMk cId="1692135164" sldId="263"/>
            <ac:spMk id="11" creationId="{C89720BA-B21D-4DA2-A2AA-A89F58EBC414}"/>
          </ac:spMkLst>
        </pc:spChg>
        <pc:spChg chg="del">
          <ac:chgData name="Peyton Smith" userId="27dab001-170f-4fa8-af7a-dfe0310cd5ac" providerId="ADAL" clId="{067FF973-C9AB-41B1-9C1F-CB4AD7211E18}" dt="2021-09-15T14:24:21.207" v="280" actId="478"/>
          <ac:spMkLst>
            <pc:docMk/>
            <pc:sldMk cId="1692135164" sldId="263"/>
            <ac:spMk id="44" creationId="{ABA64B65-B2FE-47C5-9DF6-A3102C4A3203}"/>
          </ac:spMkLst>
        </pc:spChg>
        <pc:spChg chg="del">
          <ac:chgData name="Peyton Smith" userId="27dab001-170f-4fa8-af7a-dfe0310cd5ac" providerId="ADAL" clId="{067FF973-C9AB-41B1-9C1F-CB4AD7211E18}" dt="2021-09-15T14:24:21.207" v="280" actId="478"/>
          <ac:spMkLst>
            <pc:docMk/>
            <pc:sldMk cId="1692135164" sldId="263"/>
            <ac:spMk id="45" creationId="{2E393D2B-1300-4167-94FE-E4B48210C970}"/>
          </ac:spMkLst>
        </pc:spChg>
        <pc:spChg chg="del">
          <ac:chgData name="Peyton Smith" userId="27dab001-170f-4fa8-af7a-dfe0310cd5ac" providerId="ADAL" clId="{067FF973-C9AB-41B1-9C1F-CB4AD7211E18}" dt="2021-09-15T14:24:21.207" v="280" actId="478"/>
          <ac:spMkLst>
            <pc:docMk/>
            <pc:sldMk cId="1692135164" sldId="263"/>
            <ac:spMk id="55" creationId="{081D7420-ABC4-45E8-AAE6-E28CE68E344F}"/>
          </ac:spMkLst>
        </pc:spChg>
        <pc:grpChg chg="del">
          <ac:chgData name="Peyton Smith" userId="27dab001-170f-4fa8-af7a-dfe0310cd5ac" providerId="ADAL" clId="{067FF973-C9AB-41B1-9C1F-CB4AD7211E18}" dt="2021-09-15T14:24:21.207" v="280" actId="478"/>
          <ac:grpSpMkLst>
            <pc:docMk/>
            <pc:sldMk cId="1692135164" sldId="263"/>
            <ac:grpSpMk id="29" creationId="{8F2A40B5-2B89-4875-B903-1E6600F6A860}"/>
          </ac:grpSpMkLst>
        </pc:grpChg>
        <pc:grpChg chg="del">
          <ac:chgData name="Peyton Smith" userId="27dab001-170f-4fa8-af7a-dfe0310cd5ac" providerId="ADAL" clId="{067FF973-C9AB-41B1-9C1F-CB4AD7211E18}" dt="2021-09-15T14:22:46.978" v="236" actId="478"/>
          <ac:grpSpMkLst>
            <pc:docMk/>
            <pc:sldMk cId="1692135164" sldId="263"/>
            <ac:grpSpMk id="34" creationId="{ABEDA183-1D6C-4C00-AB90-03D9B8A59936}"/>
          </ac:grpSpMkLst>
        </pc:grpChg>
        <pc:grpChg chg="del">
          <ac:chgData name="Peyton Smith" userId="27dab001-170f-4fa8-af7a-dfe0310cd5ac" providerId="ADAL" clId="{067FF973-C9AB-41B1-9C1F-CB4AD7211E18}" dt="2021-09-15T14:24:21.207" v="280" actId="478"/>
          <ac:grpSpMkLst>
            <pc:docMk/>
            <pc:sldMk cId="1692135164" sldId="263"/>
            <ac:grpSpMk id="39" creationId="{D0499F7B-A8D4-494B-BB4E-F6B40461D48A}"/>
          </ac:grpSpMkLst>
        </pc:grpChg>
        <pc:grpChg chg="del">
          <ac:chgData name="Peyton Smith" userId="27dab001-170f-4fa8-af7a-dfe0310cd5ac" providerId="ADAL" clId="{067FF973-C9AB-41B1-9C1F-CB4AD7211E18}" dt="2021-09-15T14:24:21.207" v="280" actId="478"/>
          <ac:grpSpMkLst>
            <pc:docMk/>
            <pc:sldMk cId="1692135164" sldId="263"/>
            <ac:grpSpMk id="50" creationId="{A9AAD568-CBC4-4F9A-B679-8F1EB225B65F}"/>
          </ac:grpSpMkLst>
        </pc:grpChg>
        <pc:picChg chg="mod">
          <ac:chgData name="Peyton Smith" userId="27dab001-170f-4fa8-af7a-dfe0310cd5ac" providerId="ADAL" clId="{067FF973-C9AB-41B1-9C1F-CB4AD7211E18}" dt="2021-09-15T14:24:18.287" v="279" actId="1076"/>
          <ac:picMkLst>
            <pc:docMk/>
            <pc:sldMk cId="1692135164" sldId="263"/>
            <ac:picMk id="47" creationId="{29E4E4CA-F4A8-4238-BB1C-2D412734B4FF}"/>
          </ac:picMkLst>
        </pc:picChg>
        <pc:picChg chg="mod">
          <ac:chgData name="Peyton Smith" userId="27dab001-170f-4fa8-af7a-dfe0310cd5ac" providerId="ADAL" clId="{067FF973-C9AB-41B1-9C1F-CB4AD7211E18}" dt="2021-09-15T14:24:18.287" v="279" actId="1076"/>
          <ac:picMkLst>
            <pc:docMk/>
            <pc:sldMk cId="1692135164" sldId="263"/>
            <ac:picMk id="48" creationId="{9C5825FC-8AD7-4C18-B6C7-5B05DA82DE5D}"/>
          </ac:picMkLst>
        </pc:picChg>
      </pc:sldChg>
      <pc:sldChg chg="delSp modSp mod ord">
        <pc:chgData name="Peyton Smith" userId="27dab001-170f-4fa8-af7a-dfe0310cd5ac" providerId="ADAL" clId="{067FF973-C9AB-41B1-9C1F-CB4AD7211E18}" dt="2021-09-15T14:33:39.253" v="898" actId="1076"/>
        <pc:sldMkLst>
          <pc:docMk/>
          <pc:sldMk cId="1129946534" sldId="264"/>
        </pc:sldMkLst>
        <pc:spChg chg="mod">
          <ac:chgData name="Peyton Smith" userId="27dab001-170f-4fa8-af7a-dfe0310cd5ac" providerId="ADAL" clId="{067FF973-C9AB-41B1-9C1F-CB4AD7211E18}" dt="2021-09-15T14:32:22.063" v="877" actId="14100"/>
          <ac:spMkLst>
            <pc:docMk/>
            <pc:sldMk cId="1129946534" sldId="264"/>
            <ac:spMk id="2" creationId="{F2A68DDA-51E2-4BD9-A822-E7C1DFE1BAC1}"/>
          </ac:spMkLst>
        </pc:spChg>
        <pc:spChg chg="mod">
          <ac:chgData name="Peyton Smith" userId="27dab001-170f-4fa8-af7a-dfe0310cd5ac" providerId="ADAL" clId="{067FF973-C9AB-41B1-9C1F-CB4AD7211E18}" dt="2021-09-15T14:32:28.665" v="878" actId="20577"/>
          <ac:spMkLst>
            <pc:docMk/>
            <pc:sldMk cId="1129946534" sldId="264"/>
            <ac:spMk id="6" creationId="{D050446B-A743-4C20-9E9C-5E82EB263774}"/>
          </ac:spMkLst>
        </pc:spChg>
        <pc:spChg chg="mod">
          <ac:chgData name="Peyton Smith" userId="27dab001-170f-4fa8-af7a-dfe0310cd5ac" providerId="ADAL" clId="{067FF973-C9AB-41B1-9C1F-CB4AD7211E18}" dt="2021-09-15T14:32:43.883" v="882" actId="1076"/>
          <ac:spMkLst>
            <pc:docMk/>
            <pc:sldMk cId="1129946534" sldId="264"/>
            <ac:spMk id="10" creationId="{1B474D73-94F3-4C13-B6B4-BFD5BEDB9FA1}"/>
          </ac:spMkLst>
        </pc:spChg>
        <pc:spChg chg="del">
          <ac:chgData name="Peyton Smith" userId="27dab001-170f-4fa8-af7a-dfe0310cd5ac" providerId="ADAL" clId="{067FF973-C9AB-41B1-9C1F-CB4AD7211E18}" dt="2021-09-15T14:32:31.009" v="879" actId="478"/>
          <ac:spMkLst>
            <pc:docMk/>
            <pc:sldMk cId="1129946534" sldId="264"/>
            <ac:spMk id="11" creationId="{C89720BA-B21D-4DA2-A2AA-A89F58EBC414}"/>
          </ac:spMkLst>
        </pc:spChg>
        <pc:spChg chg="mod">
          <ac:chgData name="Peyton Smith" userId="27dab001-170f-4fa8-af7a-dfe0310cd5ac" providerId="ADAL" clId="{067FF973-C9AB-41B1-9C1F-CB4AD7211E18}" dt="2021-09-15T14:33:39.253" v="898" actId="1076"/>
          <ac:spMkLst>
            <pc:docMk/>
            <pc:sldMk cId="1129946534" sldId="264"/>
            <ac:spMk id="18" creationId="{461B9C03-D2C3-4E33-9082-A97127F55429}"/>
          </ac:spMkLst>
        </pc:spChg>
        <pc:spChg chg="del">
          <ac:chgData name="Peyton Smith" userId="27dab001-170f-4fa8-af7a-dfe0310cd5ac" providerId="ADAL" clId="{067FF973-C9AB-41B1-9C1F-CB4AD7211E18}" dt="2021-09-15T14:32:09.360" v="828" actId="478"/>
          <ac:spMkLst>
            <pc:docMk/>
            <pc:sldMk cId="1129946534" sldId="264"/>
            <ac:spMk id="45" creationId="{96A60FC3-ECAF-4003-9238-BA33A6D6D35A}"/>
          </ac:spMkLst>
        </pc:spChg>
        <pc:spChg chg="del">
          <ac:chgData name="Peyton Smith" userId="27dab001-170f-4fa8-af7a-dfe0310cd5ac" providerId="ADAL" clId="{067FF973-C9AB-41B1-9C1F-CB4AD7211E18}" dt="2021-09-15T14:32:09.360" v="828" actId="478"/>
          <ac:spMkLst>
            <pc:docMk/>
            <pc:sldMk cId="1129946534" sldId="264"/>
            <ac:spMk id="46" creationId="{27E29402-76AB-4AFE-8669-D81E7DB47531}"/>
          </ac:spMkLst>
        </pc:spChg>
        <pc:spChg chg="del">
          <ac:chgData name="Peyton Smith" userId="27dab001-170f-4fa8-af7a-dfe0310cd5ac" providerId="ADAL" clId="{067FF973-C9AB-41B1-9C1F-CB4AD7211E18}" dt="2021-09-15T14:32:09.360" v="828" actId="478"/>
          <ac:spMkLst>
            <pc:docMk/>
            <pc:sldMk cId="1129946534" sldId="264"/>
            <ac:spMk id="47" creationId="{8C8B7F1E-AC9D-4968-95AC-97BCC715A287}"/>
          </ac:spMkLst>
        </pc:spChg>
        <pc:spChg chg="del">
          <ac:chgData name="Peyton Smith" userId="27dab001-170f-4fa8-af7a-dfe0310cd5ac" providerId="ADAL" clId="{067FF973-C9AB-41B1-9C1F-CB4AD7211E18}" dt="2021-09-15T14:32:09.360" v="828" actId="478"/>
          <ac:spMkLst>
            <pc:docMk/>
            <pc:sldMk cId="1129946534" sldId="264"/>
            <ac:spMk id="48" creationId="{F9CD8B84-ABF3-4327-924B-F1BFB5516E5E}"/>
          </ac:spMkLst>
        </pc:spChg>
        <pc:spChg chg="del">
          <ac:chgData name="Peyton Smith" userId="27dab001-170f-4fa8-af7a-dfe0310cd5ac" providerId="ADAL" clId="{067FF973-C9AB-41B1-9C1F-CB4AD7211E18}" dt="2021-09-15T14:32:09.360" v="828" actId="478"/>
          <ac:spMkLst>
            <pc:docMk/>
            <pc:sldMk cId="1129946534" sldId="264"/>
            <ac:spMk id="49" creationId="{2F771532-B1CD-454D-871F-145F022A33E3}"/>
          </ac:spMkLst>
        </pc:spChg>
        <pc:spChg chg="del">
          <ac:chgData name="Peyton Smith" userId="27dab001-170f-4fa8-af7a-dfe0310cd5ac" providerId="ADAL" clId="{067FF973-C9AB-41B1-9C1F-CB4AD7211E18}" dt="2021-09-15T14:32:09.360" v="828" actId="478"/>
          <ac:spMkLst>
            <pc:docMk/>
            <pc:sldMk cId="1129946534" sldId="264"/>
            <ac:spMk id="50" creationId="{1C3472AC-1742-4626-9D2C-83AB2B4B5BAD}"/>
          </ac:spMkLst>
        </pc:spChg>
        <pc:spChg chg="del">
          <ac:chgData name="Peyton Smith" userId="27dab001-170f-4fa8-af7a-dfe0310cd5ac" providerId="ADAL" clId="{067FF973-C9AB-41B1-9C1F-CB4AD7211E18}" dt="2021-09-15T14:33:28.279" v="894" actId="478"/>
          <ac:spMkLst>
            <pc:docMk/>
            <pc:sldMk cId="1129946534" sldId="264"/>
            <ac:spMk id="56" creationId="{C93BBCD7-48FA-4BA5-884E-4BBAD727913E}"/>
          </ac:spMkLst>
        </pc:spChg>
        <pc:grpChg chg="del">
          <ac:chgData name="Peyton Smith" userId="27dab001-170f-4fa8-af7a-dfe0310cd5ac" providerId="ADAL" clId="{067FF973-C9AB-41B1-9C1F-CB4AD7211E18}" dt="2021-09-15T14:33:28.279" v="894" actId="478"/>
          <ac:grpSpMkLst>
            <pc:docMk/>
            <pc:sldMk cId="1129946534" sldId="264"/>
            <ac:grpSpMk id="51" creationId="{B450874E-3616-4ECA-B97C-F95A2F5A0F2B}"/>
          </ac:grpSpMkLst>
        </pc:grpChg>
      </pc:sldChg>
      <pc:sldChg chg="del">
        <pc:chgData name="Peyton Smith" userId="27dab001-170f-4fa8-af7a-dfe0310cd5ac" providerId="ADAL" clId="{067FF973-C9AB-41B1-9C1F-CB4AD7211E18}" dt="2021-09-15T14:48:35.522" v="1024" actId="47"/>
        <pc:sldMkLst>
          <pc:docMk/>
          <pc:sldMk cId="2259620455" sldId="265"/>
        </pc:sldMkLst>
      </pc:sldChg>
      <pc:sldChg chg="del">
        <pc:chgData name="Peyton Smith" userId="27dab001-170f-4fa8-af7a-dfe0310cd5ac" providerId="ADAL" clId="{067FF973-C9AB-41B1-9C1F-CB4AD7211E18}" dt="2021-09-15T14:48:35.522" v="1024" actId="47"/>
        <pc:sldMkLst>
          <pc:docMk/>
          <pc:sldMk cId="1826320979" sldId="266"/>
        </pc:sldMkLst>
      </pc:sldChg>
      <pc:sldChg chg="del ord">
        <pc:chgData name="Peyton Smith" userId="27dab001-170f-4fa8-af7a-dfe0310cd5ac" providerId="ADAL" clId="{067FF973-C9AB-41B1-9C1F-CB4AD7211E18}" dt="2021-09-15T14:48:35.522" v="1024" actId="47"/>
        <pc:sldMkLst>
          <pc:docMk/>
          <pc:sldMk cId="3720687892" sldId="267"/>
        </pc:sldMkLst>
      </pc:sldChg>
      <pc:sldChg chg="del">
        <pc:chgData name="Peyton Smith" userId="27dab001-170f-4fa8-af7a-dfe0310cd5ac" providerId="ADAL" clId="{067FF973-C9AB-41B1-9C1F-CB4AD7211E18}" dt="2021-09-15T14:48:35.522" v="1024" actId="47"/>
        <pc:sldMkLst>
          <pc:docMk/>
          <pc:sldMk cId="2911441909" sldId="268"/>
        </pc:sldMkLst>
      </pc:sldChg>
      <pc:sldChg chg="delSp modSp mod ord">
        <pc:chgData name="Peyton Smith" userId="27dab001-170f-4fa8-af7a-dfe0310cd5ac" providerId="ADAL" clId="{067FF973-C9AB-41B1-9C1F-CB4AD7211E18}" dt="2021-09-15T14:48:31.819" v="1023"/>
        <pc:sldMkLst>
          <pc:docMk/>
          <pc:sldMk cId="771685669" sldId="270"/>
        </pc:sldMkLst>
        <pc:spChg chg="mod">
          <ac:chgData name="Peyton Smith" userId="27dab001-170f-4fa8-af7a-dfe0310cd5ac" providerId="ADAL" clId="{067FF973-C9AB-41B1-9C1F-CB4AD7211E18}" dt="2021-09-15T14:48:30.649" v="1021" actId="20577"/>
          <ac:spMkLst>
            <pc:docMk/>
            <pc:sldMk cId="771685669" sldId="270"/>
            <ac:spMk id="8" creationId="{0F8CE75C-96B0-4CE9-974F-1B77F3686B94}"/>
          </ac:spMkLst>
        </pc:spChg>
        <pc:spChg chg="del mod">
          <ac:chgData name="Peyton Smith" userId="27dab001-170f-4fa8-af7a-dfe0310cd5ac" providerId="ADAL" clId="{067FF973-C9AB-41B1-9C1F-CB4AD7211E18}" dt="2021-09-15T14:48:31.819" v="1023"/>
          <ac:spMkLst>
            <pc:docMk/>
            <pc:sldMk cId="771685669" sldId="270"/>
            <ac:spMk id="10" creationId="{6CE9B23D-E98B-4912-8509-71F0E1287527}"/>
          </ac:spMkLst>
        </pc:spChg>
      </pc:sldChg>
      <pc:sldChg chg="del">
        <pc:chgData name="Peyton Smith" userId="27dab001-170f-4fa8-af7a-dfe0310cd5ac" providerId="ADAL" clId="{067FF973-C9AB-41B1-9C1F-CB4AD7211E18}" dt="2021-09-15T14:48:35.522" v="1024" actId="47"/>
        <pc:sldMkLst>
          <pc:docMk/>
          <pc:sldMk cId="3783719883" sldId="271"/>
        </pc:sldMkLst>
      </pc:sldChg>
      <pc:sldChg chg="del">
        <pc:chgData name="Peyton Smith" userId="27dab001-170f-4fa8-af7a-dfe0310cd5ac" providerId="ADAL" clId="{067FF973-C9AB-41B1-9C1F-CB4AD7211E18}" dt="2021-09-15T14:48:35.522" v="1024" actId="47"/>
        <pc:sldMkLst>
          <pc:docMk/>
          <pc:sldMk cId="1265306004" sldId="272"/>
        </pc:sldMkLst>
      </pc:sldChg>
      <pc:sldChg chg="del ord">
        <pc:chgData name="Peyton Smith" userId="27dab001-170f-4fa8-af7a-dfe0310cd5ac" providerId="ADAL" clId="{067FF973-C9AB-41B1-9C1F-CB4AD7211E18}" dt="2021-09-15T14:48:35.522" v="1024" actId="47"/>
        <pc:sldMkLst>
          <pc:docMk/>
          <pc:sldMk cId="3563807110" sldId="273"/>
        </pc:sldMkLst>
      </pc:sldChg>
      <pc:sldChg chg="addSp delSp modSp add mod">
        <pc:chgData name="Peyton Smith" userId="27dab001-170f-4fa8-af7a-dfe0310cd5ac" providerId="ADAL" clId="{067FF973-C9AB-41B1-9C1F-CB4AD7211E18}" dt="2021-09-15T14:47:27.040" v="986"/>
        <pc:sldMkLst>
          <pc:docMk/>
          <pc:sldMk cId="3785008760" sldId="275"/>
        </pc:sldMkLst>
        <pc:spChg chg="mod">
          <ac:chgData name="Peyton Smith" userId="27dab001-170f-4fa8-af7a-dfe0310cd5ac" providerId="ADAL" clId="{067FF973-C9AB-41B1-9C1F-CB4AD7211E18}" dt="2021-09-15T14:24:37.472" v="294" actId="20577"/>
          <ac:spMkLst>
            <pc:docMk/>
            <pc:sldMk cId="3785008760" sldId="275"/>
            <ac:spMk id="2" creationId="{F2A68DDA-51E2-4BD9-A822-E7C1DFE1BAC1}"/>
          </ac:spMkLst>
        </pc:spChg>
        <pc:spChg chg="mod">
          <ac:chgData name="Peyton Smith" userId="27dab001-170f-4fa8-af7a-dfe0310cd5ac" providerId="ADAL" clId="{067FF973-C9AB-41B1-9C1F-CB4AD7211E18}" dt="2021-09-15T14:46:37.887" v="920" actId="20577"/>
          <ac:spMkLst>
            <pc:docMk/>
            <pc:sldMk cId="3785008760" sldId="275"/>
            <ac:spMk id="11" creationId="{C89720BA-B21D-4DA2-A2AA-A89F58EBC414}"/>
          </ac:spMkLst>
        </pc:spChg>
        <pc:spChg chg="mod">
          <ac:chgData name="Peyton Smith" userId="27dab001-170f-4fa8-af7a-dfe0310cd5ac" providerId="ADAL" clId="{067FF973-C9AB-41B1-9C1F-CB4AD7211E18}" dt="2021-09-15T14:24:48.790" v="297"/>
          <ac:spMkLst>
            <pc:docMk/>
            <pc:sldMk cId="3785008760" sldId="275"/>
            <ac:spMk id="12" creationId="{E5CDCF79-E967-45D7-9794-65944F3F62BA}"/>
          </ac:spMkLst>
        </pc:spChg>
        <pc:spChg chg="mod">
          <ac:chgData name="Peyton Smith" userId="27dab001-170f-4fa8-af7a-dfe0310cd5ac" providerId="ADAL" clId="{067FF973-C9AB-41B1-9C1F-CB4AD7211E18}" dt="2021-09-15T14:24:48.790" v="297"/>
          <ac:spMkLst>
            <pc:docMk/>
            <pc:sldMk cId="3785008760" sldId="275"/>
            <ac:spMk id="13" creationId="{929F915A-ADF4-4259-883E-A08C872D67F9}"/>
          </ac:spMkLst>
        </pc:spChg>
        <pc:spChg chg="mod">
          <ac:chgData name="Peyton Smith" userId="27dab001-170f-4fa8-af7a-dfe0310cd5ac" providerId="ADAL" clId="{067FF973-C9AB-41B1-9C1F-CB4AD7211E18}" dt="2021-09-15T14:24:48.790" v="297"/>
          <ac:spMkLst>
            <pc:docMk/>
            <pc:sldMk cId="3785008760" sldId="275"/>
            <ac:spMk id="14" creationId="{712F8BFE-5019-487F-AD96-2D6FD79CD27A}"/>
          </ac:spMkLst>
        </pc:spChg>
        <pc:spChg chg="mod">
          <ac:chgData name="Peyton Smith" userId="27dab001-170f-4fa8-af7a-dfe0310cd5ac" providerId="ADAL" clId="{067FF973-C9AB-41B1-9C1F-CB4AD7211E18}" dt="2021-09-15T14:24:48.790" v="297"/>
          <ac:spMkLst>
            <pc:docMk/>
            <pc:sldMk cId="3785008760" sldId="275"/>
            <ac:spMk id="15" creationId="{5B885DA4-2E25-4089-BFD7-B8DEFDD31CCF}"/>
          </ac:spMkLst>
        </pc:spChg>
        <pc:spChg chg="add del mod">
          <ac:chgData name="Peyton Smith" userId="27dab001-170f-4fa8-af7a-dfe0310cd5ac" providerId="ADAL" clId="{067FF973-C9AB-41B1-9C1F-CB4AD7211E18}" dt="2021-09-15T14:26:56.166" v="563" actId="478"/>
          <ac:spMkLst>
            <pc:docMk/>
            <pc:sldMk cId="3785008760" sldId="275"/>
            <ac:spMk id="16" creationId="{CB7F7420-370F-4523-B7CE-72F943EF8BA4}"/>
          </ac:spMkLst>
        </pc:spChg>
        <pc:spChg chg="del">
          <ac:chgData name="Peyton Smith" userId="27dab001-170f-4fa8-af7a-dfe0310cd5ac" providerId="ADAL" clId="{067FF973-C9AB-41B1-9C1F-CB4AD7211E18}" dt="2021-09-15T14:26:56.166" v="563" actId="478"/>
          <ac:spMkLst>
            <pc:docMk/>
            <pc:sldMk cId="3785008760" sldId="275"/>
            <ac:spMk id="56" creationId="{5C6ABBEC-AAF7-4378-9660-7653FC39C2B6}"/>
          </ac:spMkLst>
        </pc:spChg>
        <pc:grpChg chg="add del mod">
          <ac:chgData name="Peyton Smith" userId="27dab001-170f-4fa8-af7a-dfe0310cd5ac" providerId="ADAL" clId="{067FF973-C9AB-41B1-9C1F-CB4AD7211E18}" dt="2021-09-15T14:26:56.166" v="563" actId="478"/>
          <ac:grpSpMkLst>
            <pc:docMk/>
            <pc:sldMk cId="3785008760" sldId="275"/>
            <ac:grpSpMk id="9" creationId="{C20525C9-8148-4BC0-845A-C4D67504872B}"/>
          </ac:grpSpMkLst>
        </pc:grpChg>
        <pc:grpChg chg="add del mod">
          <ac:chgData name="Peyton Smith" userId="27dab001-170f-4fa8-af7a-dfe0310cd5ac" providerId="ADAL" clId="{067FF973-C9AB-41B1-9C1F-CB4AD7211E18}" dt="2021-09-15T14:47:26.659" v="985" actId="478"/>
          <ac:grpSpMkLst>
            <pc:docMk/>
            <pc:sldMk cId="3785008760" sldId="275"/>
            <ac:grpSpMk id="17" creationId="{1F3DFF68-0518-476D-8F4C-2EF439AD0E1C}"/>
          </ac:grpSpMkLst>
        </pc:grpChg>
        <pc:picChg chg="mod">
          <ac:chgData name="Peyton Smith" userId="27dab001-170f-4fa8-af7a-dfe0310cd5ac" providerId="ADAL" clId="{067FF973-C9AB-41B1-9C1F-CB4AD7211E18}" dt="2021-09-15T14:27:34.292" v="564"/>
          <ac:picMkLst>
            <pc:docMk/>
            <pc:sldMk cId="3785008760" sldId="275"/>
            <ac:picMk id="18" creationId="{DFAD3E3E-5BEE-4206-B595-F42823B43816}"/>
          </ac:picMkLst>
        </pc:picChg>
        <pc:picChg chg="mod">
          <ac:chgData name="Peyton Smith" userId="27dab001-170f-4fa8-af7a-dfe0310cd5ac" providerId="ADAL" clId="{067FF973-C9AB-41B1-9C1F-CB4AD7211E18}" dt="2021-09-15T14:27:34.292" v="564"/>
          <ac:picMkLst>
            <pc:docMk/>
            <pc:sldMk cId="3785008760" sldId="275"/>
            <ac:picMk id="19" creationId="{A1353FF1-8E27-492E-A265-86EC5C4553C5}"/>
          </ac:picMkLst>
        </pc:picChg>
        <pc:picChg chg="add mod">
          <ac:chgData name="Peyton Smith" userId="27dab001-170f-4fa8-af7a-dfe0310cd5ac" providerId="ADAL" clId="{067FF973-C9AB-41B1-9C1F-CB4AD7211E18}" dt="2021-09-15T14:47:27.040" v="986"/>
          <ac:picMkLst>
            <pc:docMk/>
            <pc:sldMk cId="3785008760" sldId="275"/>
            <ac:picMk id="20" creationId="{7FCF9BB2-F009-471F-B745-4D1A9B5B966E}"/>
          </ac:picMkLst>
        </pc:picChg>
        <pc:picChg chg="del">
          <ac:chgData name="Peyton Smith" userId="27dab001-170f-4fa8-af7a-dfe0310cd5ac" providerId="ADAL" clId="{067FF973-C9AB-41B1-9C1F-CB4AD7211E18}" dt="2021-09-15T14:24:42.435" v="295" actId="478"/>
          <ac:picMkLst>
            <pc:docMk/>
            <pc:sldMk cId="3785008760" sldId="275"/>
            <ac:picMk id="47" creationId="{29E4E4CA-F4A8-4238-BB1C-2D412734B4FF}"/>
          </ac:picMkLst>
        </pc:picChg>
        <pc:picChg chg="del">
          <ac:chgData name="Peyton Smith" userId="27dab001-170f-4fa8-af7a-dfe0310cd5ac" providerId="ADAL" clId="{067FF973-C9AB-41B1-9C1F-CB4AD7211E18}" dt="2021-09-15T14:24:42.945" v="296" actId="478"/>
          <ac:picMkLst>
            <pc:docMk/>
            <pc:sldMk cId="3785008760" sldId="275"/>
            <ac:picMk id="48" creationId="{9C5825FC-8AD7-4C18-B6C7-5B05DA82DE5D}"/>
          </ac:picMkLst>
        </pc:picChg>
      </pc:sldChg>
      <pc:sldChg chg="addSp delSp modSp add mod">
        <pc:chgData name="Peyton Smith" userId="27dab001-170f-4fa8-af7a-dfe0310cd5ac" providerId="ADAL" clId="{067FF973-C9AB-41B1-9C1F-CB4AD7211E18}" dt="2021-09-15T14:49:17.535" v="1050" actId="20577"/>
        <pc:sldMkLst>
          <pc:docMk/>
          <pc:sldMk cId="1396480087" sldId="276"/>
        </pc:sldMkLst>
        <pc:spChg chg="mod">
          <ac:chgData name="Peyton Smith" userId="27dab001-170f-4fa8-af7a-dfe0310cd5ac" providerId="ADAL" clId="{067FF973-C9AB-41B1-9C1F-CB4AD7211E18}" dt="2021-09-15T14:28:21.270" v="623" actId="1076"/>
          <ac:spMkLst>
            <pc:docMk/>
            <pc:sldMk cId="1396480087" sldId="276"/>
            <ac:spMk id="2" creationId="{F2A68DDA-51E2-4BD9-A822-E7C1DFE1BAC1}"/>
          </ac:spMkLst>
        </pc:spChg>
        <pc:spChg chg="mod">
          <ac:chgData name="Peyton Smith" userId="27dab001-170f-4fa8-af7a-dfe0310cd5ac" providerId="ADAL" clId="{067FF973-C9AB-41B1-9C1F-CB4AD7211E18}" dt="2021-09-15T14:49:17.535" v="1050" actId="20577"/>
          <ac:spMkLst>
            <pc:docMk/>
            <pc:sldMk cId="1396480087" sldId="276"/>
            <ac:spMk id="11" creationId="{C89720BA-B21D-4DA2-A2AA-A89F58EBC414}"/>
          </ac:spMkLst>
        </pc:spChg>
        <pc:picChg chg="add del mod">
          <ac:chgData name="Peyton Smith" userId="27dab001-170f-4fa8-af7a-dfe0310cd5ac" providerId="ADAL" clId="{067FF973-C9AB-41B1-9C1F-CB4AD7211E18}" dt="2021-09-15T14:47:23.844" v="984" actId="21"/>
          <ac:picMkLst>
            <pc:docMk/>
            <pc:sldMk cId="1396480087" sldId="276"/>
            <ac:picMk id="9" creationId="{EE526FFE-7683-4396-83C6-F7F7419E1970}"/>
          </ac:picMkLst>
        </pc:picChg>
        <pc:picChg chg="add mod">
          <ac:chgData name="Peyton Smith" userId="27dab001-170f-4fa8-af7a-dfe0310cd5ac" providerId="ADAL" clId="{067FF973-C9AB-41B1-9C1F-CB4AD7211E18}" dt="2021-09-15T14:47:34.861" v="990" actId="1076"/>
          <ac:picMkLst>
            <pc:docMk/>
            <pc:sldMk cId="1396480087" sldId="276"/>
            <ac:picMk id="12" creationId="{69EDD737-EE67-48ED-A090-131B43C3E284}"/>
          </ac:picMkLst>
        </pc:picChg>
        <pc:picChg chg="del">
          <ac:chgData name="Peyton Smith" userId="27dab001-170f-4fa8-af7a-dfe0310cd5ac" providerId="ADAL" clId="{067FF973-C9AB-41B1-9C1F-CB4AD7211E18}" dt="2021-09-15T14:29:40.867" v="660" actId="478"/>
          <ac:picMkLst>
            <pc:docMk/>
            <pc:sldMk cId="1396480087" sldId="276"/>
            <ac:picMk id="47" creationId="{29E4E4CA-F4A8-4238-BB1C-2D412734B4FF}"/>
          </ac:picMkLst>
        </pc:picChg>
        <pc:picChg chg="del">
          <ac:chgData name="Peyton Smith" userId="27dab001-170f-4fa8-af7a-dfe0310cd5ac" providerId="ADAL" clId="{067FF973-C9AB-41B1-9C1F-CB4AD7211E18}" dt="2021-09-15T14:29:41.283" v="661" actId="478"/>
          <ac:picMkLst>
            <pc:docMk/>
            <pc:sldMk cId="1396480087" sldId="276"/>
            <ac:picMk id="48" creationId="{9C5825FC-8AD7-4C18-B6C7-5B05DA82DE5D}"/>
          </ac:picMkLst>
        </pc:picChg>
      </pc:sldChg>
    </pc:docChg>
  </pc:docChgLst>
  <pc:docChgLst>
    <pc:chgData name="Peyton Smith" userId="27dab001-170f-4fa8-af7a-dfe0310cd5ac" providerId="ADAL" clId="{9D96022B-5A2D-4686-9225-366DB1C8F931}"/>
    <pc:docChg chg="modSld">
      <pc:chgData name="Peyton Smith" userId="27dab001-170f-4fa8-af7a-dfe0310cd5ac" providerId="ADAL" clId="{9D96022B-5A2D-4686-9225-366DB1C8F931}" dt="2021-10-13T14:56:33.771" v="30" actId="20577"/>
      <pc:docMkLst>
        <pc:docMk/>
      </pc:docMkLst>
      <pc:sldChg chg="modSp mod">
        <pc:chgData name="Peyton Smith" userId="27dab001-170f-4fa8-af7a-dfe0310cd5ac" providerId="ADAL" clId="{9D96022B-5A2D-4686-9225-366DB1C8F931}" dt="2021-10-13T14:52:47.090" v="8" actId="20577"/>
        <pc:sldMkLst>
          <pc:docMk/>
          <pc:sldMk cId="3658158777" sldId="274"/>
        </pc:sldMkLst>
        <pc:spChg chg="mod">
          <ac:chgData name="Peyton Smith" userId="27dab001-170f-4fa8-af7a-dfe0310cd5ac" providerId="ADAL" clId="{9D96022B-5A2D-4686-9225-366DB1C8F931}" dt="2021-10-13T14:52:47.090" v="8" actId="20577"/>
          <ac:spMkLst>
            <pc:docMk/>
            <pc:sldMk cId="3658158777" sldId="274"/>
            <ac:spMk id="22" creationId="{A7555D81-23FD-4E28-A0E6-E2C93A847D0D}"/>
          </ac:spMkLst>
        </pc:spChg>
      </pc:sldChg>
      <pc:sldChg chg="modSp mod">
        <pc:chgData name="Peyton Smith" userId="27dab001-170f-4fa8-af7a-dfe0310cd5ac" providerId="ADAL" clId="{9D96022B-5A2D-4686-9225-366DB1C8F931}" dt="2021-10-13T14:56:33.771" v="30" actId="20577"/>
        <pc:sldMkLst>
          <pc:docMk/>
          <pc:sldMk cId="1396480087" sldId="276"/>
        </pc:sldMkLst>
        <pc:spChg chg="mod">
          <ac:chgData name="Peyton Smith" userId="27dab001-170f-4fa8-af7a-dfe0310cd5ac" providerId="ADAL" clId="{9D96022B-5A2D-4686-9225-366DB1C8F931}" dt="2021-10-13T14:56:33.771" v="30" actId="20577"/>
          <ac:spMkLst>
            <pc:docMk/>
            <pc:sldMk cId="1396480087" sldId="276"/>
            <ac:spMk id="10" creationId="{1B474D73-94F3-4C13-B6B4-BFD5BEDB9FA1}"/>
          </ac:spMkLst>
        </pc:spChg>
      </pc:sldChg>
    </pc:docChg>
  </pc:docChgLst>
  <pc:docChgLst>
    <pc:chgData name="Colleen Tighe" userId="S::ctighe@usccb.org::bac4d7c8-0e64-479e-9d80-c642157ac721" providerId="AD" clId="Web-{88A69478-003F-4BBF-85FB-40A547C2BFDB}"/>
    <pc:docChg chg="modSld">
      <pc:chgData name="Colleen Tighe" userId="S::ctighe@usccb.org::bac4d7c8-0e64-479e-9d80-c642157ac721" providerId="AD" clId="Web-{88A69478-003F-4BBF-85FB-40A547C2BFDB}" dt="2021-10-06T16:31:50.415" v="73"/>
      <pc:docMkLst>
        <pc:docMk/>
      </pc:docMkLst>
      <pc:sldChg chg="modSp">
        <pc:chgData name="Colleen Tighe" userId="S::ctighe@usccb.org::bac4d7c8-0e64-479e-9d80-c642157ac721" providerId="AD" clId="Web-{88A69478-003F-4BBF-85FB-40A547C2BFDB}" dt="2021-10-06T16:31:50.415" v="73"/>
        <pc:sldMkLst>
          <pc:docMk/>
          <pc:sldMk cId="1903703252" sldId="279"/>
        </pc:sldMkLst>
        <pc:graphicFrameChg chg="mod modGraphic">
          <ac:chgData name="Colleen Tighe" userId="S::ctighe@usccb.org::bac4d7c8-0e64-479e-9d80-c642157ac721" providerId="AD" clId="Web-{88A69478-003F-4BBF-85FB-40A547C2BFDB}" dt="2021-10-06T16:31:50.415" v="73"/>
          <ac:graphicFrameMkLst>
            <pc:docMk/>
            <pc:sldMk cId="1903703252" sldId="279"/>
            <ac:graphicFrameMk id="5" creationId="{784348F8-6CEE-4BE9-93D4-25C8185DC426}"/>
          </ac:graphicFrameMkLst>
        </pc:graphicFrameChg>
      </pc:sldChg>
    </pc:docChg>
  </pc:docChgLst>
  <pc:docChgLst>
    <pc:chgData name="Rachel Pollock" userId="S::rpollock@usccb.org::5d79080d-b86f-4241-8f75-89e865fa7d91" providerId="AD" clId="Web-{8E7F1078-FB45-C4AB-D5D8-83BD2944A621}"/>
    <pc:docChg chg="addSld delSld modSld">
      <pc:chgData name="Rachel Pollock" userId="S::rpollock@usccb.org::5d79080d-b86f-4241-8f75-89e865fa7d91" providerId="AD" clId="Web-{8E7F1078-FB45-C4AB-D5D8-83BD2944A621}" dt="2021-10-06T17:12:52.450" v="78" actId="20577"/>
      <pc:docMkLst>
        <pc:docMk/>
      </pc:docMkLst>
      <pc:sldChg chg="modSp">
        <pc:chgData name="Rachel Pollock" userId="S::rpollock@usccb.org::5d79080d-b86f-4241-8f75-89e865fa7d91" providerId="AD" clId="Web-{8E7F1078-FB45-C4AB-D5D8-83BD2944A621}" dt="2021-10-06T17:11:23.416" v="65" actId="20577"/>
        <pc:sldMkLst>
          <pc:docMk/>
          <pc:sldMk cId="3785008760" sldId="275"/>
        </pc:sldMkLst>
        <pc:spChg chg="mod">
          <ac:chgData name="Rachel Pollock" userId="S::rpollock@usccb.org::5d79080d-b86f-4241-8f75-89e865fa7d91" providerId="AD" clId="Web-{8E7F1078-FB45-C4AB-D5D8-83BD2944A621}" dt="2021-10-06T17:11:23.416" v="65" actId="20577"/>
          <ac:spMkLst>
            <pc:docMk/>
            <pc:sldMk cId="3785008760" sldId="275"/>
            <ac:spMk id="7" creationId="{E328FAFA-2A49-439E-A410-091591BE2634}"/>
          </ac:spMkLst>
        </pc:spChg>
      </pc:sldChg>
      <pc:sldChg chg="modSp">
        <pc:chgData name="Rachel Pollock" userId="S::rpollock@usccb.org::5d79080d-b86f-4241-8f75-89e865fa7d91" providerId="AD" clId="Web-{8E7F1078-FB45-C4AB-D5D8-83BD2944A621}" dt="2021-10-06T17:12:52.450" v="78" actId="20577"/>
        <pc:sldMkLst>
          <pc:docMk/>
          <pc:sldMk cId="1396480087" sldId="276"/>
        </pc:sldMkLst>
        <pc:spChg chg="mod">
          <ac:chgData name="Rachel Pollock" userId="S::rpollock@usccb.org::5d79080d-b86f-4241-8f75-89e865fa7d91" providerId="AD" clId="Web-{8E7F1078-FB45-C4AB-D5D8-83BD2944A621}" dt="2021-10-06T17:12:52.450" v="78" actId="20577"/>
          <ac:spMkLst>
            <pc:docMk/>
            <pc:sldMk cId="1396480087" sldId="276"/>
            <ac:spMk id="10" creationId="{1B474D73-94F3-4C13-B6B4-BFD5BEDB9FA1}"/>
          </ac:spMkLst>
        </pc:spChg>
      </pc:sldChg>
      <pc:sldChg chg="modSp">
        <pc:chgData name="Rachel Pollock" userId="S::rpollock@usccb.org::5d79080d-b86f-4241-8f75-89e865fa7d91" providerId="AD" clId="Web-{8E7F1078-FB45-C4AB-D5D8-83BD2944A621}" dt="2021-10-06T17:12:09.965" v="74" actId="20577"/>
        <pc:sldMkLst>
          <pc:docMk/>
          <pc:sldMk cId="1055856648" sldId="281"/>
        </pc:sldMkLst>
        <pc:spChg chg="mod">
          <ac:chgData name="Rachel Pollock" userId="S::rpollock@usccb.org::5d79080d-b86f-4241-8f75-89e865fa7d91" providerId="AD" clId="Web-{8E7F1078-FB45-C4AB-D5D8-83BD2944A621}" dt="2021-10-06T17:12:09.965" v="74" actId="20577"/>
          <ac:spMkLst>
            <pc:docMk/>
            <pc:sldMk cId="1055856648" sldId="281"/>
            <ac:spMk id="7" creationId="{E328FAFA-2A49-439E-A410-091591BE2634}"/>
          </ac:spMkLst>
        </pc:spChg>
      </pc:sldChg>
      <pc:sldChg chg="modSp">
        <pc:chgData name="Rachel Pollock" userId="S::rpollock@usccb.org::5d79080d-b86f-4241-8f75-89e865fa7d91" providerId="AD" clId="Web-{8E7F1078-FB45-C4AB-D5D8-83BD2944A621}" dt="2021-10-06T17:12:38.762" v="76" actId="20577"/>
        <pc:sldMkLst>
          <pc:docMk/>
          <pc:sldMk cId="984129202" sldId="282"/>
        </pc:sldMkLst>
        <pc:spChg chg="mod">
          <ac:chgData name="Rachel Pollock" userId="S::rpollock@usccb.org::5d79080d-b86f-4241-8f75-89e865fa7d91" providerId="AD" clId="Web-{8E7F1078-FB45-C4AB-D5D8-83BD2944A621}" dt="2021-10-06T17:12:38.762" v="76" actId="20577"/>
          <ac:spMkLst>
            <pc:docMk/>
            <pc:sldMk cId="984129202" sldId="282"/>
            <ac:spMk id="7" creationId="{E328FAFA-2A49-439E-A410-091591BE2634}"/>
          </ac:spMkLst>
        </pc:spChg>
      </pc:sldChg>
      <pc:sldChg chg="new del">
        <pc:chgData name="Rachel Pollock" userId="S::rpollock@usccb.org::5d79080d-b86f-4241-8f75-89e865fa7d91" providerId="AD" clId="Web-{8E7F1078-FB45-C4AB-D5D8-83BD2944A621}" dt="2021-10-06T17:11:37.229" v="67"/>
        <pc:sldMkLst>
          <pc:docMk/>
          <pc:sldMk cId="184573559" sldId="283"/>
        </pc:sldMkLst>
      </pc:sldChg>
      <pc:sldChg chg="modSp add replId">
        <pc:chgData name="Rachel Pollock" userId="S::rpollock@usccb.org::5d79080d-b86f-4241-8f75-89e865fa7d91" providerId="AD" clId="Web-{8E7F1078-FB45-C4AB-D5D8-83BD2944A621}" dt="2021-10-06T17:11:29.526" v="66" actId="20577"/>
        <pc:sldMkLst>
          <pc:docMk/>
          <pc:sldMk cId="773233228" sldId="284"/>
        </pc:sldMkLst>
        <pc:spChg chg="mod">
          <ac:chgData name="Rachel Pollock" userId="S::rpollock@usccb.org::5d79080d-b86f-4241-8f75-89e865fa7d91" providerId="AD" clId="Web-{8E7F1078-FB45-C4AB-D5D8-83BD2944A621}" dt="2021-10-06T17:11:29.526" v="66" actId="20577"/>
          <ac:spMkLst>
            <pc:docMk/>
            <pc:sldMk cId="773233228" sldId="284"/>
            <ac:spMk id="7" creationId="{E328FAFA-2A49-439E-A410-091591BE2634}"/>
          </ac:spMkLst>
        </pc:spChg>
      </pc:sldChg>
    </pc:docChg>
  </pc:docChgLst>
  <pc:docChgLst>
    <pc:chgData name="Rachel Pollock" userId="S::rpollock@usccb.org::5d79080d-b86f-4241-8f75-89e865fa7d91" providerId="AD" clId="Web-{D063846A-E576-4EFE-A30E-D508F8B9F0AB}"/>
    <pc:docChg chg="modSld">
      <pc:chgData name="Rachel Pollock" userId="S::rpollock@usccb.org::5d79080d-b86f-4241-8f75-89e865fa7d91" providerId="AD" clId="Web-{D063846A-E576-4EFE-A30E-D508F8B9F0AB}" dt="2021-09-15T15:05:07.417" v="180" actId="20577"/>
      <pc:docMkLst>
        <pc:docMk/>
      </pc:docMkLst>
      <pc:sldChg chg="modSp">
        <pc:chgData name="Rachel Pollock" userId="S::rpollock@usccb.org::5d79080d-b86f-4241-8f75-89e865fa7d91" providerId="AD" clId="Web-{D063846A-E576-4EFE-A30E-D508F8B9F0AB}" dt="2021-09-15T15:03:54.431" v="163" actId="20577"/>
        <pc:sldMkLst>
          <pc:docMk/>
          <pc:sldMk cId="1692135164" sldId="263"/>
        </pc:sldMkLst>
        <pc:spChg chg="mod">
          <ac:chgData name="Rachel Pollock" userId="S::rpollock@usccb.org::5d79080d-b86f-4241-8f75-89e865fa7d91" providerId="AD" clId="Web-{D063846A-E576-4EFE-A30E-D508F8B9F0AB}" dt="2021-09-15T15:03:54.431" v="163" actId="20577"/>
          <ac:spMkLst>
            <pc:docMk/>
            <pc:sldMk cId="1692135164" sldId="263"/>
            <ac:spMk id="11" creationId="{C89720BA-B21D-4DA2-A2AA-A89F58EBC414}"/>
          </ac:spMkLst>
        </pc:spChg>
      </pc:sldChg>
      <pc:sldChg chg="modSp">
        <pc:chgData name="Rachel Pollock" userId="S::rpollock@usccb.org::5d79080d-b86f-4241-8f75-89e865fa7d91" providerId="AD" clId="Web-{D063846A-E576-4EFE-A30E-D508F8B9F0AB}" dt="2021-09-15T14:58:29.454" v="151" actId="20577"/>
        <pc:sldMkLst>
          <pc:docMk/>
          <pc:sldMk cId="1129946534" sldId="264"/>
        </pc:sldMkLst>
        <pc:spChg chg="mod">
          <ac:chgData name="Rachel Pollock" userId="S::rpollock@usccb.org::5d79080d-b86f-4241-8f75-89e865fa7d91" providerId="AD" clId="Web-{D063846A-E576-4EFE-A30E-D508F8B9F0AB}" dt="2021-09-15T14:58:29.454" v="151" actId="20577"/>
          <ac:spMkLst>
            <pc:docMk/>
            <pc:sldMk cId="1129946534" sldId="264"/>
            <ac:spMk id="18" creationId="{461B9C03-D2C3-4E33-9082-A97127F55429}"/>
          </ac:spMkLst>
        </pc:spChg>
      </pc:sldChg>
      <pc:sldChg chg="modSp">
        <pc:chgData name="Rachel Pollock" userId="S::rpollock@usccb.org::5d79080d-b86f-4241-8f75-89e865fa7d91" providerId="AD" clId="Web-{D063846A-E576-4EFE-A30E-D508F8B9F0AB}" dt="2021-09-15T15:05:07.417" v="180" actId="20577"/>
        <pc:sldMkLst>
          <pc:docMk/>
          <pc:sldMk cId="3785008760" sldId="275"/>
        </pc:sldMkLst>
        <pc:spChg chg="mod">
          <ac:chgData name="Rachel Pollock" userId="S::rpollock@usccb.org::5d79080d-b86f-4241-8f75-89e865fa7d91" providerId="AD" clId="Web-{D063846A-E576-4EFE-A30E-D508F8B9F0AB}" dt="2021-09-15T15:05:07.417" v="180" actId="20577"/>
          <ac:spMkLst>
            <pc:docMk/>
            <pc:sldMk cId="3785008760" sldId="275"/>
            <ac:spMk id="11" creationId="{C89720BA-B21D-4DA2-A2AA-A89F58EBC414}"/>
          </ac:spMkLst>
        </pc:spChg>
      </pc:sldChg>
    </pc:docChg>
  </pc:docChgLst>
  <pc:docChgLst>
    <pc:chgData name="Colleen Tighe" userId="S::ctighe@usccb.org::bac4d7c8-0e64-479e-9d80-c642157ac721" providerId="AD" clId="Web-{EA6AB73D-DBCA-47B3-A58A-94776C026830}"/>
    <pc:docChg chg="modSld">
      <pc:chgData name="Colleen Tighe" userId="S::ctighe@usccb.org::bac4d7c8-0e64-479e-9d80-c642157ac721" providerId="AD" clId="Web-{EA6AB73D-DBCA-47B3-A58A-94776C026830}" dt="2021-10-06T17:43:36.830" v="53"/>
      <pc:docMkLst>
        <pc:docMk/>
      </pc:docMkLst>
      <pc:sldChg chg="modSp">
        <pc:chgData name="Colleen Tighe" userId="S::ctighe@usccb.org::bac4d7c8-0e64-479e-9d80-c642157ac721" providerId="AD" clId="Web-{EA6AB73D-DBCA-47B3-A58A-94776C026830}" dt="2021-10-06T17:43:36.830" v="53"/>
        <pc:sldMkLst>
          <pc:docMk/>
          <pc:sldMk cId="1903703252" sldId="279"/>
        </pc:sldMkLst>
        <pc:graphicFrameChg chg="mod modGraphic">
          <ac:chgData name="Colleen Tighe" userId="S::ctighe@usccb.org::bac4d7c8-0e64-479e-9d80-c642157ac721" providerId="AD" clId="Web-{EA6AB73D-DBCA-47B3-A58A-94776C026830}" dt="2021-10-06T17:43:36.830" v="53"/>
          <ac:graphicFrameMkLst>
            <pc:docMk/>
            <pc:sldMk cId="1903703252" sldId="279"/>
            <ac:graphicFrameMk id="5" creationId="{784348F8-6CEE-4BE9-93D4-25C8185DC426}"/>
          </ac:graphicFrameMkLst>
        </pc:graphicFrameChg>
      </pc:sldChg>
    </pc:docChg>
  </pc:docChgLst>
  <pc:docChgLst>
    <pc:chgData name="Peyton Smith" userId="27dab001-170f-4fa8-af7a-dfe0310cd5ac" providerId="ADAL" clId="{1ECDB3EE-4DAE-403D-8568-D907497936BE}"/>
    <pc:docChg chg="undo redo custSel modSld">
      <pc:chgData name="Peyton Smith" userId="27dab001-170f-4fa8-af7a-dfe0310cd5ac" providerId="ADAL" clId="{1ECDB3EE-4DAE-403D-8568-D907497936BE}" dt="2021-09-15T15:08:19.744" v="197" actId="20577"/>
      <pc:docMkLst>
        <pc:docMk/>
      </pc:docMkLst>
      <pc:sldChg chg="modSp mod">
        <pc:chgData name="Peyton Smith" userId="27dab001-170f-4fa8-af7a-dfe0310cd5ac" providerId="ADAL" clId="{1ECDB3EE-4DAE-403D-8568-D907497936BE}" dt="2021-09-15T15:08:19.744" v="197" actId="20577"/>
        <pc:sldMkLst>
          <pc:docMk/>
          <pc:sldMk cId="195410432" sldId="257"/>
        </pc:sldMkLst>
        <pc:spChg chg="mod">
          <ac:chgData name="Peyton Smith" userId="27dab001-170f-4fa8-af7a-dfe0310cd5ac" providerId="ADAL" clId="{1ECDB3EE-4DAE-403D-8568-D907497936BE}" dt="2021-09-15T15:08:19.744" v="197" actId="20577"/>
          <ac:spMkLst>
            <pc:docMk/>
            <pc:sldMk cId="195410432" sldId="257"/>
            <ac:spMk id="8" creationId="{6344CB4F-ACCB-41E2-8BEE-0DA281808FE2}"/>
          </ac:spMkLst>
        </pc:spChg>
      </pc:sldChg>
      <pc:sldChg chg="modSp mod">
        <pc:chgData name="Peyton Smith" userId="27dab001-170f-4fa8-af7a-dfe0310cd5ac" providerId="ADAL" clId="{1ECDB3EE-4DAE-403D-8568-D907497936BE}" dt="2021-09-15T14:57:30.783" v="142" actId="20577"/>
        <pc:sldMkLst>
          <pc:docMk/>
          <pc:sldMk cId="1692135164" sldId="263"/>
        </pc:sldMkLst>
        <pc:spChg chg="mod">
          <ac:chgData name="Peyton Smith" userId="27dab001-170f-4fa8-af7a-dfe0310cd5ac" providerId="ADAL" clId="{1ECDB3EE-4DAE-403D-8568-D907497936BE}" dt="2021-09-15T14:57:30.783" v="142" actId="20577"/>
          <ac:spMkLst>
            <pc:docMk/>
            <pc:sldMk cId="1692135164" sldId="263"/>
            <ac:spMk id="11" creationId="{C89720BA-B21D-4DA2-A2AA-A89F58EBC414}"/>
          </ac:spMkLst>
        </pc:spChg>
      </pc:sldChg>
      <pc:sldChg chg="modSp mod">
        <pc:chgData name="Peyton Smith" userId="27dab001-170f-4fa8-af7a-dfe0310cd5ac" providerId="ADAL" clId="{1ECDB3EE-4DAE-403D-8568-D907497936BE}" dt="2021-09-15T14:55:07.364" v="6" actId="1076"/>
        <pc:sldMkLst>
          <pc:docMk/>
          <pc:sldMk cId="1129946534" sldId="264"/>
        </pc:sldMkLst>
        <pc:spChg chg="mod">
          <ac:chgData name="Peyton Smith" userId="27dab001-170f-4fa8-af7a-dfe0310cd5ac" providerId="ADAL" clId="{1ECDB3EE-4DAE-403D-8568-D907497936BE}" dt="2021-09-15T14:55:07.364" v="6" actId="1076"/>
          <ac:spMkLst>
            <pc:docMk/>
            <pc:sldMk cId="1129946534" sldId="264"/>
            <ac:spMk id="18" creationId="{461B9C03-D2C3-4E33-9082-A97127F55429}"/>
          </ac:spMkLst>
        </pc:spChg>
      </pc:sldChg>
      <pc:sldChg chg="modSp mod">
        <pc:chgData name="Peyton Smith" userId="27dab001-170f-4fa8-af7a-dfe0310cd5ac" providerId="ADAL" clId="{1ECDB3EE-4DAE-403D-8568-D907497936BE}" dt="2021-09-15T15:08:18.653" v="194" actId="404"/>
        <pc:sldMkLst>
          <pc:docMk/>
          <pc:sldMk cId="1396480087" sldId="276"/>
        </pc:sldMkLst>
        <pc:spChg chg="mod">
          <ac:chgData name="Peyton Smith" userId="27dab001-170f-4fa8-af7a-dfe0310cd5ac" providerId="ADAL" clId="{1ECDB3EE-4DAE-403D-8568-D907497936BE}" dt="2021-09-15T15:08:18.653" v="194" actId="404"/>
          <ac:spMkLst>
            <pc:docMk/>
            <pc:sldMk cId="1396480087" sldId="276"/>
            <ac:spMk id="11" creationId="{C89720BA-B21D-4DA2-A2AA-A89F58EBC414}"/>
          </ac:spMkLst>
        </pc:spChg>
      </pc:sldChg>
    </pc:docChg>
  </pc:docChgLst>
  <pc:docChgLst>
    <pc:chgData name="Peyton Smith" userId="27dab001-170f-4fa8-af7a-dfe0310cd5ac" providerId="ADAL" clId="{794F475D-C67E-44B9-8065-F91C7FE7EC04}"/>
    <pc:docChg chg="custSel addSld delSld modSld sldOrd">
      <pc:chgData name="Peyton Smith" userId="27dab001-170f-4fa8-af7a-dfe0310cd5ac" providerId="ADAL" clId="{794F475D-C67E-44B9-8065-F91C7FE7EC04}" dt="2021-10-06T16:57:39.282" v="648" actId="15"/>
      <pc:docMkLst>
        <pc:docMk/>
      </pc:docMkLst>
      <pc:sldChg chg="modSp mod">
        <pc:chgData name="Peyton Smith" userId="27dab001-170f-4fa8-af7a-dfe0310cd5ac" providerId="ADAL" clId="{794F475D-C67E-44B9-8065-F91C7FE7EC04}" dt="2021-10-06T16:56:57.853" v="626" actId="20577"/>
        <pc:sldMkLst>
          <pc:docMk/>
          <pc:sldMk cId="195410432" sldId="257"/>
        </pc:sldMkLst>
        <pc:spChg chg="mod">
          <ac:chgData name="Peyton Smith" userId="27dab001-170f-4fa8-af7a-dfe0310cd5ac" providerId="ADAL" clId="{794F475D-C67E-44B9-8065-F91C7FE7EC04}" dt="2021-10-06T16:56:57.853" v="626" actId="20577"/>
          <ac:spMkLst>
            <pc:docMk/>
            <pc:sldMk cId="195410432" sldId="257"/>
            <ac:spMk id="4" creationId="{3B054456-1C04-492A-8F78-7F8905A05A69}"/>
          </ac:spMkLst>
        </pc:spChg>
        <pc:spChg chg="mod">
          <ac:chgData name="Peyton Smith" userId="27dab001-170f-4fa8-af7a-dfe0310cd5ac" providerId="ADAL" clId="{794F475D-C67E-44B9-8065-F91C7FE7EC04}" dt="2021-10-06T14:39:39.890" v="227" actId="20577"/>
          <ac:spMkLst>
            <pc:docMk/>
            <pc:sldMk cId="195410432" sldId="257"/>
            <ac:spMk id="12" creationId="{D88111FA-4793-4495-B1D3-F612CC99A2FF}"/>
          </ac:spMkLst>
        </pc:spChg>
      </pc:sldChg>
      <pc:sldChg chg="del">
        <pc:chgData name="Peyton Smith" userId="27dab001-170f-4fa8-af7a-dfe0310cd5ac" providerId="ADAL" clId="{794F475D-C67E-44B9-8065-F91C7FE7EC04}" dt="2021-10-06T14:18:03.719" v="223" actId="47"/>
        <pc:sldMkLst>
          <pc:docMk/>
          <pc:sldMk cId="1692135164" sldId="263"/>
        </pc:sldMkLst>
      </pc:sldChg>
      <pc:sldChg chg="addSp modSp del mod ord">
        <pc:chgData name="Peyton Smith" userId="27dab001-170f-4fa8-af7a-dfe0310cd5ac" providerId="ADAL" clId="{794F475D-C67E-44B9-8065-F91C7FE7EC04}" dt="2021-10-06T16:50:33.530" v="321" actId="47"/>
        <pc:sldMkLst>
          <pc:docMk/>
          <pc:sldMk cId="1129946534" sldId="264"/>
        </pc:sldMkLst>
        <pc:spChg chg="mod">
          <ac:chgData name="Peyton Smith" userId="27dab001-170f-4fa8-af7a-dfe0310cd5ac" providerId="ADAL" clId="{794F475D-C67E-44B9-8065-F91C7FE7EC04}" dt="2021-10-06T14:39:53.146" v="257" actId="20577"/>
          <ac:spMkLst>
            <pc:docMk/>
            <pc:sldMk cId="1129946534" sldId="264"/>
            <ac:spMk id="11" creationId="{03923784-4BFC-4183-9534-D18E5ACFE42D}"/>
          </ac:spMkLst>
        </pc:spChg>
        <pc:picChg chg="add mod">
          <ac:chgData name="Peyton Smith" userId="27dab001-170f-4fa8-af7a-dfe0310cd5ac" providerId="ADAL" clId="{794F475D-C67E-44B9-8065-F91C7FE7EC04}" dt="2021-10-06T14:39:57.558" v="258"/>
          <ac:picMkLst>
            <pc:docMk/>
            <pc:sldMk cId="1129946534" sldId="264"/>
            <ac:picMk id="5" creationId="{8D20DBD2-3CCF-4DF8-88FA-65A737304F8B}"/>
          </ac:picMkLst>
        </pc:picChg>
      </pc:sldChg>
      <pc:sldChg chg="modSp mod">
        <pc:chgData name="Peyton Smith" userId="27dab001-170f-4fa8-af7a-dfe0310cd5ac" providerId="ADAL" clId="{794F475D-C67E-44B9-8065-F91C7FE7EC04}" dt="2021-10-06T14:05:24.893" v="220" actId="122"/>
        <pc:sldMkLst>
          <pc:docMk/>
          <pc:sldMk cId="3658158777" sldId="274"/>
        </pc:sldMkLst>
        <pc:spChg chg="mod">
          <ac:chgData name="Peyton Smith" userId="27dab001-170f-4fa8-af7a-dfe0310cd5ac" providerId="ADAL" clId="{794F475D-C67E-44B9-8065-F91C7FE7EC04}" dt="2021-10-06T14:05:24.893" v="220" actId="122"/>
          <ac:spMkLst>
            <pc:docMk/>
            <pc:sldMk cId="3658158777" sldId="274"/>
            <ac:spMk id="22" creationId="{A7555D81-23FD-4E28-A0E6-E2C93A847D0D}"/>
          </ac:spMkLst>
        </pc:spChg>
      </pc:sldChg>
      <pc:sldChg chg="modSp mod">
        <pc:chgData name="Peyton Smith" userId="27dab001-170f-4fa8-af7a-dfe0310cd5ac" providerId="ADAL" clId="{794F475D-C67E-44B9-8065-F91C7FE7EC04}" dt="2021-10-06T16:50:11.594" v="316" actId="21"/>
        <pc:sldMkLst>
          <pc:docMk/>
          <pc:sldMk cId="3785008760" sldId="275"/>
        </pc:sldMkLst>
        <pc:spChg chg="mod">
          <ac:chgData name="Peyton Smith" userId="27dab001-170f-4fa8-af7a-dfe0310cd5ac" providerId="ADAL" clId="{794F475D-C67E-44B9-8065-F91C7FE7EC04}" dt="2021-10-06T16:50:11.594" v="316" actId="21"/>
          <ac:spMkLst>
            <pc:docMk/>
            <pc:sldMk cId="3785008760" sldId="275"/>
            <ac:spMk id="7" creationId="{E328FAFA-2A49-439E-A410-091591BE2634}"/>
          </ac:spMkLst>
        </pc:spChg>
      </pc:sldChg>
      <pc:sldChg chg="delSp modSp mod">
        <pc:chgData name="Peyton Smith" userId="27dab001-170f-4fa8-af7a-dfe0310cd5ac" providerId="ADAL" clId="{794F475D-C67E-44B9-8065-F91C7FE7EC04}" dt="2021-10-06T16:56:49.085" v="625" actId="20577"/>
        <pc:sldMkLst>
          <pc:docMk/>
          <pc:sldMk cId="1396480087" sldId="276"/>
        </pc:sldMkLst>
        <pc:spChg chg="mod">
          <ac:chgData name="Peyton Smith" userId="27dab001-170f-4fa8-af7a-dfe0310cd5ac" providerId="ADAL" clId="{794F475D-C67E-44B9-8065-F91C7FE7EC04}" dt="2021-10-06T16:56:49.085" v="625" actId="20577"/>
          <ac:spMkLst>
            <pc:docMk/>
            <pc:sldMk cId="1396480087" sldId="276"/>
            <ac:spMk id="10" creationId="{1B474D73-94F3-4C13-B6B4-BFD5BEDB9FA1}"/>
          </ac:spMkLst>
        </pc:spChg>
        <pc:spChg chg="del mod">
          <ac:chgData name="Peyton Smith" userId="27dab001-170f-4fa8-af7a-dfe0310cd5ac" providerId="ADAL" clId="{794F475D-C67E-44B9-8065-F91C7FE7EC04}" dt="2021-10-06T16:53:23.842" v="360" actId="478"/>
          <ac:spMkLst>
            <pc:docMk/>
            <pc:sldMk cId="1396480087" sldId="276"/>
            <ac:spMk id="11" creationId="{C89720BA-B21D-4DA2-A2AA-A89F58EBC414}"/>
          </ac:spMkLst>
        </pc:spChg>
      </pc:sldChg>
      <pc:sldChg chg="del">
        <pc:chgData name="Peyton Smith" userId="27dab001-170f-4fa8-af7a-dfe0310cd5ac" providerId="ADAL" clId="{794F475D-C67E-44B9-8065-F91C7FE7EC04}" dt="2021-10-06T14:17:43.155" v="221" actId="47"/>
        <pc:sldMkLst>
          <pc:docMk/>
          <pc:sldMk cId="3171889033" sldId="277"/>
        </pc:sldMkLst>
      </pc:sldChg>
      <pc:sldChg chg="del">
        <pc:chgData name="Peyton Smith" userId="27dab001-170f-4fa8-af7a-dfe0310cd5ac" providerId="ADAL" clId="{794F475D-C67E-44B9-8065-F91C7FE7EC04}" dt="2021-10-06T14:17:44.599" v="222" actId="47"/>
        <pc:sldMkLst>
          <pc:docMk/>
          <pc:sldMk cId="2310326305" sldId="278"/>
        </pc:sldMkLst>
      </pc:sldChg>
      <pc:sldChg chg="modSp mod">
        <pc:chgData name="Peyton Smith" userId="27dab001-170f-4fa8-af7a-dfe0310cd5ac" providerId="ADAL" clId="{794F475D-C67E-44B9-8065-F91C7FE7EC04}" dt="2021-10-06T16:57:12.185" v="644" actId="1076"/>
        <pc:sldMkLst>
          <pc:docMk/>
          <pc:sldMk cId="1903703252" sldId="279"/>
        </pc:sldMkLst>
        <pc:spChg chg="mod">
          <ac:chgData name="Peyton Smith" userId="27dab001-170f-4fa8-af7a-dfe0310cd5ac" providerId="ADAL" clId="{794F475D-C67E-44B9-8065-F91C7FE7EC04}" dt="2021-10-06T16:57:08.829" v="643" actId="404"/>
          <ac:spMkLst>
            <pc:docMk/>
            <pc:sldMk cId="1903703252" sldId="279"/>
            <ac:spMk id="3" creationId="{86FDDC63-05C2-42DE-BFE5-59A8A9CA4CE2}"/>
          </ac:spMkLst>
        </pc:spChg>
        <pc:graphicFrameChg chg="mod">
          <ac:chgData name="Peyton Smith" userId="27dab001-170f-4fa8-af7a-dfe0310cd5ac" providerId="ADAL" clId="{794F475D-C67E-44B9-8065-F91C7FE7EC04}" dt="2021-10-06T16:57:12.185" v="644" actId="1076"/>
          <ac:graphicFrameMkLst>
            <pc:docMk/>
            <pc:sldMk cId="1903703252" sldId="279"/>
            <ac:graphicFrameMk id="5" creationId="{784348F8-6CEE-4BE9-93D4-25C8185DC426}"/>
          </ac:graphicFrameMkLst>
        </pc:graphicFrameChg>
      </pc:sldChg>
      <pc:sldChg chg="del">
        <pc:chgData name="Peyton Smith" userId="27dab001-170f-4fa8-af7a-dfe0310cd5ac" providerId="ADAL" clId="{794F475D-C67E-44B9-8065-F91C7FE7EC04}" dt="2021-10-06T14:24:52.849" v="224" actId="47"/>
        <pc:sldMkLst>
          <pc:docMk/>
          <pc:sldMk cId="2508328861" sldId="280"/>
        </pc:sldMkLst>
      </pc:sldChg>
      <pc:sldChg chg="modSp mod">
        <pc:chgData name="Peyton Smith" userId="27dab001-170f-4fa8-af7a-dfe0310cd5ac" providerId="ADAL" clId="{794F475D-C67E-44B9-8065-F91C7FE7EC04}" dt="2021-10-06T16:57:39.282" v="648" actId="15"/>
        <pc:sldMkLst>
          <pc:docMk/>
          <pc:sldMk cId="1055856648" sldId="281"/>
        </pc:sldMkLst>
        <pc:spChg chg="mod">
          <ac:chgData name="Peyton Smith" userId="27dab001-170f-4fa8-af7a-dfe0310cd5ac" providerId="ADAL" clId="{794F475D-C67E-44B9-8065-F91C7FE7EC04}" dt="2021-10-06T16:57:39.282" v="648" actId="15"/>
          <ac:spMkLst>
            <pc:docMk/>
            <pc:sldMk cId="1055856648" sldId="281"/>
            <ac:spMk id="7" creationId="{E328FAFA-2A49-439E-A410-091591BE2634}"/>
          </ac:spMkLst>
        </pc:spChg>
      </pc:sldChg>
      <pc:sldChg chg="modSp add mod">
        <pc:chgData name="Peyton Smith" userId="27dab001-170f-4fa8-af7a-dfe0310cd5ac" providerId="ADAL" clId="{794F475D-C67E-44B9-8065-F91C7FE7EC04}" dt="2021-10-06T16:51:17.130" v="328" actId="403"/>
        <pc:sldMkLst>
          <pc:docMk/>
          <pc:sldMk cId="984129202" sldId="282"/>
        </pc:sldMkLst>
        <pc:spChg chg="mod">
          <ac:chgData name="Peyton Smith" userId="27dab001-170f-4fa8-af7a-dfe0310cd5ac" providerId="ADAL" clId="{794F475D-C67E-44B9-8065-F91C7FE7EC04}" dt="2021-10-06T16:51:17.130" v="328" actId="403"/>
          <ac:spMkLst>
            <pc:docMk/>
            <pc:sldMk cId="984129202" sldId="282"/>
            <ac:spMk id="7" creationId="{E328FAFA-2A49-439E-A410-091591BE2634}"/>
          </ac:spMkLst>
        </pc:spChg>
      </pc:sldChg>
      <pc:sldChg chg="del">
        <pc:chgData name="Peyton Smith" userId="27dab001-170f-4fa8-af7a-dfe0310cd5ac" providerId="ADAL" clId="{794F475D-C67E-44B9-8065-F91C7FE7EC04}" dt="2021-10-06T16:50:35.395" v="322" actId="47"/>
        <pc:sldMkLst>
          <pc:docMk/>
          <pc:sldMk cId="2673202752" sldId="282"/>
        </pc:sldMkLst>
      </pc:sldChg>
    </pc:docChg>
  </pc:docChgLst>
  <pc:docChgLst>
    <pc:chgData name="David Spicer" userId="S::dspicer@usccb.org::5951a98f-67a7-4f81-aa36-1fb078871402" providerId="AD" clId="Web-{A6EBD2F6-9699-42A7-9DF0-2E1B8F574A12}"/>
    <pc:docChg chg="modSld">
      <pc:chgData name="David Spicer" userId="S::dspicer@usccb.org::5951a98f-67a7-4f81-aa36-1fb078871402" providerId="AD" clId="Web-{A6EBD2F6-9699-42A7-9DF0-2E1B8F574A12}" dt="2021-10-20T17:57:04.714" v="6" actId="20577"/>
      <pc:docMkLst>
        <pc:docMk/>
      </pc:docMkLst>
      <pc:sldChg chg="modSp">
        <pc:chgData name="David Spicer" userId="S::dspicer@usccb.org::5951a98f-67a7-4f81-aa36-1fb078871402" providerId="AD" clId="Web-{A6EBD2F6-9699-42A7-9DF0-2E1B8F574A12}" dt="2021-10-20T17:57:04.714" v="6" actId="20577"/>
        <pc:sldMkLst>
          <pc:docMk/>
          <pc:sldMk cId="984129202" sldId="282"/>
        </pc:sldMkLst>
        <pc:spChg chg="mod">
          <ac:chgData name="David Spicer" userId="S::dspicer@usccb.org::5951a98f-67a7-4f81-aa36-1fb078871402" providerId="AD" clId="Web-{A6EBD2F6-9699-42A7-9DF0-2E1B8F574A12}" dt="2021-10-20T17:57:04.714" v="6" actId="20577"/>
          <ac:spMkLst>
            <pc:docMk/>
            <pc:sldMk cId="984129202" sldId="282"/>
            <ac:spMk id="7" creationId="{E328FAFA-2A49-439E-A410-091591BE2634}"/>
          </ac:spMkLst>
        </pc:spChg>
      </pc:sldChg>
    </pc:docChg>
  </pc:docChgLst>
  <pc:docChgLst>
    <pc:chgData name="Rachel Pollock" userId="S::rpollock@usccb.org::5d79080d-b86f-4241-8f75-89e865fa7d91" providerId="AD" clId="Web-{F922FD65-B66E-4861-8F92-BFED04E4D4D3}"/>
    <pc:docChg chg="modSld">
      <pc:chgData name="Rachel Pollock" userId="S::rpollock@usccb.org::5d79080d-b86f-4241-8f75-89e865fa7d91" providerId="AD" clId="Web-{F922FD65-B66E-4861-8F92-BFED04E4D4D3}" dt="2021-09-15T17:05:43.167" v="51" actId="20577"/>
      <pc:docMkLst>
        <pc:docMk/>
      </pc:docMkLst>
      <pc:sldChg chg="modSp">
        <pc:chgData name="Rachel Pollock" userId="S::rpollock@usccb.org::5d79080d-b86f-4241-8f75-89e865fa7d91" providerId="AD" clId="Web-{F922FD65-B66E-4861-8F92-BFED04E4D4D3}" dt="2021-09-15T17:05:35.557" v="39" actId="20577"/>
        <pc:sldMkLst>
          <pc:docMk/>
          <pc:sldMk cId="1692135164" sldId="263"/>
        </pc:sldMkLst>
        <pc:spChg chg="mod">
          <ac:chgData name="Rachel Pollock" userId="S::rpollock@usccb.org::5d79080d-b86f-4241-8f75-89e865fa7d91" providerId="AD" clId="Web-{F922FD65-B66E-4861-8F92-BFED04E4D4D3}" dt="2021-09-15T17:05:35.557" v="39" actId="20577"/>
          <ac:spMkLst>
            <pc:docMk/>
            <pc:sldMk cId="1692135164" sldId="263"/>
            <ac:spMk id="11" creationId="{C89720BA-B21D-4DA2-A2AA-A89F58EBC414}"/>
          </ac:spMkLst>
        </pc:spChg>
        <pc:picChg chg="mod">
          <ac:chgData name="Rachel Pollock" userId="S::rpollock@usccb.org::5d79080d-b86f-4241-8f75-89e865fa7d91" providerId="AD" clId="Web-{F922FD65-B66E-4861-8F92-BFED04E4D4D3}" dt="2021-09-15T17:04:34.181" v="21" actId="1076"/>
          <ac:picMkLst>
            <pc:docMk/>
            <pc:sldMk cId="1692135164" sldId="263"/>
            <ac:picMk id="47" creationId="{29E4E4CA-F4A8-4238-BB1C-2D412734B4FF}"/>
          </ac:picMkLst>
        </pc:picChg>
        <pc:picChg chg="mod">
          <ac:chgData name="Rachel Pollock" userId="S::rpollock@usccb.org::5d79080d-b86f-4241-8f75-89e865fa7d91" providerId="AD" clId="Web-{F922FD65-B66E-4861-8F92-BFED04E4D4D3}" dt="2021-09-15T17:04:31.524" v="20" actId="1076"/>
          <ac:picMkLst>
            <pc:docMk/>
            <pc:sldMk cId="1692135164" sldId="263"/>
            <ac:picMk id="48" creationId="{9C5825FC-8AD7-4C18-B6C7-5B05DA82DE5D}"/>
          </ac:picMkLst>
        </pc:picChg>
      </pc:sldChg>
      <pc:sldChg chg="modSp">
        <pc:chgData name="Rachel Pollock" userId="S::rpollock@usccb.org::5d79080d-b86f-4241-8f75-89e865fa7d91" providerId="AD" clId="Web-{F922FD65-B66E-4861-8F92-BFED04E4D4D3}" dt="2021-09-15T17:05:43.167" v="51" actId="20577"/>
        <pc:sldMkLst>
          <pc:docMk/>
          <pc:sldMk cId="3658158777" sldId="274"/>
        </pc:sldMkLst>
        <pc:spChg chg="mod">
          <ac:chgData name="Rachel Pollock" userId="S::rpollock@usccb.org::5d79080d-b86f-4241-8f75-89e865fa7d91" providerId="AD" clId="Web-{F922FD65-B66E-4861-8F92-BFED04E4D4D3}" dt="2021-09-15T17:05:43.167" v="51" actId="20577"/>
          <ac:spMkLst>
            <pc:docMk/>
            <pc:sldMk cId="3658158777" sldId="274"/>
            <ac:spMk id="10" creationId="{D32512CE-1342-45EB-862F-670FFF10EF84}"/>
          </ac:spMkLst>
        </pc:spChg>
      </pc:sldChg>
    </pc:docChg>
  </pc:docChgLst>
  <pc:docChgLst>
    <pc:chgData name="Colleen Tighe" userId="S::ctighe@usccb.org::bac4d7c8-0e64-479e-9d80-c642157ac721" providerId="AD" clId="Web-{A9219AFE-F52E-4BCE-9E88-52F86ADAE9C5}"/>
    <pc:docChg chg="addSld modSld">
      <pc:chgData name="Colleen Tighe" userId="S::ctighe@usccb.org::bac4d7c8-0e64-479e-9d80-c642157ac721" providerId="AD" clId="Web-{A9219AFE-F52E-4BCE-9E88-52F86ADAE9C5}" dt="2021-10-13T15:40:06.358" v="486" actId="20577"/>
      <pc:docMkLst>
        <pc:docMk/>
      </pc:docMkLst>
      <pc:sldChg chg="modSp">
        <pc:chgData name="Colleen Tighe" userId="S::ctighe@usccb.org::bac4d7c8-0e64-479e-9d80-c642157ac721" providerId="AD" clId="Web-{A9219AFE-F52E-4BCE-9E88-52F86ADAE9C5}" dt="2021-10-13T15:40:06.358" v="486" actId="20577"/>
        <pc:sldMkLst>
          <pc:docMk/>
          <pc:sldMk cId="3785008760" sldId="275"/>
        </pc:sldMkLst>
        <pc:spChg chg="mod">
          <ac:chgData name="Colleen Tighe" userId="S::ctighe@usccb.org::bac4d7c8-0e64-479e-9d80-c642157ac721" providerId="AD" clId="Web-{A9219AFE-F52E-4BCE-9E88-52F86ADAE9C5}" dt="2021-10-13T15:40:06.358" v="486" actId="20577"/>
          <ac:spMkLst>
            <pc:docMk/>
            <pc:sldMk cId="3785008760" sldId="275"/>
            <ac:spMk id="7" creationId="{E328FAFA-2A49-439E-A410-091591BE2634}"/>
          </ac:spMkLst>
        </pc:spChg>
      </pc:sldChg>
      <pc:sldChg chg="modSp">
        <pc:chgData name="Colleen Tighe" userId="S::ctighe@usccb.org::bac4d7c8-0e64-479e-9d80-c642157ac721" providerId="AD" clId="Web-{A9219AFE-F52E-4BCE-9E88-52F86ADAE9C5}" dt="2021-10-13T15:35:29.085" v="239"/>
        <pc:sldMkLst>
          <pc:docMk/>
          <pc:sldMk cId="1903703252" sldId="279"/>
        </pc:sldMkLst>
        <pc:graphicFrameChg chg="mod modGraphic">
          <ac:chgData name="Colleen Tighe" userId="S::ctighe@usccb.org::bac4d7c8-0e64-479e-9d80-c642157ac721" providerId="AD" clId="Web-{A9219AFE-F52E-4BCE-9E88-52F86ADAE9C5}" dt="2021-10-13T15:35:29.085" v="239"/>
          <ac:graphicFrameMkLst>
            <pc:docMk/>
            <pc:sldMk cId="1903703252" sldId="279"/>
            <ac:graphicFrameMk id="5" creationId="{784348F8-6CEE-4BE9-93D4-25C8185DC426}"/>
          </ac:graphicFrameMkLst>
        </pc:graphicFrameChg>
      </pc:sldChg>
      <pc:sldChg chg="add replId">
        <pc:chgData name="Colleen Tighe" userId="S::ctighe@usccb.org::bac4d7c8-0e64-479e-9d80-c642157ac721" providerId="AD" clId="Web-{A9219AFE-F52E-4BCE-9E88-52F86ADAE9C5}" dt="2021-10-13T15:36:19.618" v="240"/>
        <pc:sldMkLst>
          <pc:docMk/>
          <pc:sldMk cId="617936811" sldId="285"/>
        </pc:sldMkLst>
      </pc:sldChg>
    </pc:docChg>
  </pc:docChgLst>
  <pc:docChgLst>
    <pc:chgData name="Peyton Smith" userId="S::psmith@usccb.org::27dab001-170f-4fa8-af7a-dfe0310cd5ac" providerId="AD" clId="Web-{9EEA9595-A8AF-F1ED-AD62-BF4D1ADB9F7D}"/>
    <pc:docChg chg="delSld modSld">
      <pc:chgData name="Peyton Smith" userId="S::psmith@usccb.org::27dab001-170f-4fa8-af7a-dfe0310cd5ac" providerId="AD" clId="Web-{9EEA9595-A8AF-F1ED-AD62-BF4D1ADB9F7D}" dt="2021-10-13T16:42:50.389" v="220" actId="20577"/>
      <pc:docMkLst>
        <pc:docMk/>
      </pc:docMkLst>
      <pc:sldChg chg="modSp">
        <pc:chgData name="Peyton Smith" userId="S::psmith@usccb.org::27dab001-170f-4fa8-af7a-dfe0310cd5ac" providerId="AD" clId="Web-{9EEA9595-A8AF-F1ED-AD62-BF4D1ADB9F7D}" dt="2021-10-13T16:42:50.389" v="220" actId="20577"/>
        <pc:sldMkLst>
          <pc:docMk/>
          <pc:sldMk cId="3785008760" sldId="275"/>
        </pc:sldMkLst>
        <pc:spChg chg="mod">
          <ac:chgData name="Peyton Smith" userId="S::psmith@usccb.org::27dab001-170f-4fa8-af7a-dfe0310cd5ac" providerId="AD" clId="Web-{9EEA9595-A8AF-F1ED-AD62-BF4D1ADB9F7D}" dt="2021-10-13T16:42:50.389" v="220" actId="20577"/>
          <ac:spMkLst>
            <pc:docMk/>
            <pc:sldMk cId="3785008760" sldId="275"/>
            <ac:spMk id="7" creationId="{E328FAFA-2A49-439E-A410-091591BE2634}"/>
          </ac:spMkLst>
        </pc:spChg>
        <pc:spChg chg="mod">
          <ac:chgData name="Peyton Smith" userId="S::psmith@usccb.org::27dab001-170f-4fa8-af7a-dfe0310cd5ac" providerId="AD" clId="Web-{9EEA9595-A8AF-F1ED-AD62-BF4D1ADB9F7D}" dt="2021-10-13T15:54:28.322" v="4" actId="20577"/>
          <ac:spMkLst>
            <pc:docMk/>
            <pc:sldMk cId="3785008760" sldId="275"/>
            <ac:spMk id="9" creationId="{1A74A54E-DA79-4E10-9EA5-A4839EF12BF1}"/>
          </ac:spMkLst>
        </pc:spChg>
      </pc:sldChg>
      <pc:sldChg chg="modSp">
        <pc:chgData name="Peyton Smith" userId="S::psmith@usccb.org::27dab001-170f-4fa8-af7a-dfe0310cd5ac" providerId="AD" clId="Web-{9EEA9595-A8AF-F1ED-AD62-BF4D1ADB9F7D}" dt="2021-10-13T16:32:03.711" v="167" actId="20577"/>
        <pc:sldMkLst>
          <pc:docMk/>
          <pc:sldMk cId="1396480087" sldId="276"/>
        </pc:sldMkLst>
        <pc:spChg chg="mod">
          <ac:chgData name="Peyton Smith" userId="S::psmith@usccb.org::27dab001-170f-4fa8-af7a-dfe0310cd5ac" providerId="AD" clId="Web-{9EEA9595-A8AF-F1ED-AD62-BF4D1ADB9F7D}" dt="2021-10-13T16:32:03.711" v="167" actId="20577"/>
          <ac:spMkLst>
            <pc:docMk/>
            <pc:sldMk cId="1396480087" sldId="276"/>
            <ac:spMk id="10" creationId="{1B474D73-94F3-4C13-B6B4-BFD5BEDB9FA1}"/>
          </ac:spMkLst>
        </pc:spChg>
        <pc:picChg chg="mod">
          <ac:chgData name="Peyton Smith" userId="S::psmith@usccb.org::27dab001-170f-4fa8-af7a-dfe0310cd5ac" providerId="AD" clId="Web-{9EEA9595-A8AF-F1ED-AD62-BF4D1ADB9F7D}" dt="2021-10-13T16:06:12.534" v="129" actId="1076"/>
          <ac:picMkLst>
            <pc:docMk/>
            <pc:sldMk cId="1396480087" sldId="276"/>
            <ac:picMk id="12" creationId="{69EDD737-EE67-48ED-A090-131B43C3E284}"/>
          </ac:picMkLst>
        </pc:picChg>
      </pc:sldChg>
      <pc:sldChg chg="modSp">
        <pc:chgData name="Peyton Smith" userId="S::psmith@usccb.org::27dab001-170f-4fa8-af7a-dfe0310cd5ac" providerId="AD" clId="Web-{9EEA9595-A8AF-F1ED-AD62-BF4D1ADB9F7D}" dt="2021-10-13T16:33:03.479" v="180" actId="20577"/>
        <pc:sldMkLst>
          <pc:docMk/>
          <pc:sldMk cId="1055856648" sldId="281"/>
        </pc:sldMkLst>
        <pc:spChg chg="mod">
          <ac:chgData name="Peyton Smith" userId="S::psmith@usccb.org::27dab001-170f-4fa8-af7a-dfe0310cd5ac" providerId="AD" clId="Web-{9EEA9595-A8AF-F1ED-AD62-BF4D1ADB9F7D}" dt="2021-10-13T16:33:03.479" v="180" actId="20577"/>
          <ac:spMkLst>
            <pc:docMk/>
            <pc:sldMk cId="1055856648" sldId="281"/>
            <ac:spMk id="7" creationId="{E328FAFA-2A49-439E-A410-091591BE2634}"/>
          </ac:spMkLst>
        </pc:spChg>
      </pc:sldChg>
      <pc:sldChg chg="modSp">
        <pc:chgData name="Peyton Smith" userId="S::psmith@usccb.org::27dab001-170f-4fa8-af7a-dfe0310cd5ac" providerId="AD" clId="Web-{9EEA9595-A8AF-F1ED-AD62-BF4D1ADB9F7D}" dt="2021-10-13T16:34:37.044" v="199" actId="20577"/>
        <pc:sldMkLst>
          <pc:docMk/>
          <pc:sldMk cId="984129202" sldId="282"/>
        </pc:sldMkLst>
        <pc:spChg chg="mod">
          <ac:chgData name="Peyton Smith" userId="S::psmith@usccb.org::27dab001-170f-4fa8-af7a-dfe0310cd5ac" providerId="AD" clId="Web-{9EEA9595-A8AF-F1ED-AD62-BF4D1ADB9F7D}" dt="2021-10-13T16:34:37.044" v="199" actId="20577"/>
          <ac:spMkLst>
            <pc:docMk/>
            <pc:sldMk cId="984129202" sldId="282"/>
            <ac:spMk id="7" creationId="{E328FAFA-2A49-439E-A410-091591BE2634}"/>
          </ac:spMkLst>
        </pc:spChg>
      </pc:sldChg>
      <pc:sldChg chg="modSp">
        <pc:chgData name="Peyton Smith" userId="S::psmith@usccb.org::27dab001-170f-4fa8-af7a-dfe0310cd5ac" providerId="AD" clId="Web-{9EEA9595-A8AF-F1ED-AD62-BF4D1ADB9F7D}" dt="2021-10-13T16:42:16.028" v="212" actId="20577"/>
        <pc:sldMkLst>
          <pc:docMk/>
          <pc:sldMk cId="773233228" sldId="284"/>
        </pc:sldMkLst>
        <pc:spChg chg="mod">
          <ac:chgData name="Peyton Smith" userId="S::psmith@usccb.org::27dab001-170f-4fa8-af7a-dfe0310cd5ac" providerId="AD" clId="Web-{9EEA9595-A8AF-F1ED-AD62-BF4D1ADB9F7D}" dt="2021-10-13T16:42:16.028" v="212" actId="20577"/>
          <ac:spMkLst>
            <pc:docMk/>
            <pc:sldMk cId="773233228" sldId="284"/>
            <ac:spMk id="7" creationId="{E328FAFA-2A49-439E-A410-091591BE2634}"/>
          </ac:spMkLst>
        </pc:spChg>
      </pc:sldChg>
      <pc:sldChg chg="del">
        <pc:chgData name="Peyton Smith" userId="S::psmith@usccb.org::27dab001-170f-4fa8-af7a-dfe0310cd5ac" providerId="AD" clId="Web-{9EEA9595-A8AF-F1ED-AD62-BF4D1ADB9F7D}" dt="2021-10-13T15:54:54.495" v="5"/>
        <pc:sldMkLst>
          <pc:docMk/>
          <pc:sldMk cId="617936811" sldId="285"/>
        </pc:sldMkLst>
      </pc:sldChg>
    </pc:docChg>
  </pc:docChgLst>
  <pc:docChgLst>
    <pc:chgData name="Colleen Tighe" userId="S::ctighe@usccb.org::bac4d7c8-0e64-479e-9d80-c642157ac721" providerId="AD" clId="Web-{D8F4CBC7-C3E5-7DDD-9781-8B3BCCD661F4}"/>
    <pc:docChg chg="modSld">
      <pc:chgData name="Colleen Tighe" userId="S::ctighe@usccb.org::bac4d7c8-0e64-479e-9d80-c642157ac721" providerId="AD" clId="Web-{D8F4CBC7-C3E5-7DDD-9781-8B3BCCD661F4}" dt="2021-09-22T17:06:58.497" v="58" actId="20577"/>
      <pc:docMkLst>
        <pc:docMk/>
      </pc:docMkLst>
      <pc:sldChg chg="modSp">
        <pc:chgData name="Colleen Tighe" userId="S::ctighe@usccb.org::bac4d7c8-0e64-479e-9d80-c642157ac721" providerId="AD" clId="Web-{D8F4CBC7-C3E5-7DDD-9781-8B3BCCD661F4}" dt="2021-09-22T17:06:58.497" v="58" actId="20577"/>
        <pc:sldMkLst>
          <pc:docMk/>
          <pc:sldMk cId="1692135164" sldId="263"/>
        </pc:sldMkLst>
        <pc:spChg chg="mod">
          <ac:chgData name="Colleen Tighe" userId="S::ctighe@usccb.org::bac4d7c8-0e64-479e-9d80-c642157ac721" providerId="AD" clId="Web-{D8F4CBC7-C3E5-7DDD-9781-8B3BCCD661F4}" dt="2021-09-22T17:06:58.497" v="58" actId="20577"/>
          <ac:spMkLst>
            <pc:docMk/>
            <pc:sldMk cId="1692135164" sldId="263"/>
            <ac:spMk id="13" creationId="{D479B1F2-2252-4335-AC9F-5F0FBE09B6B9}"/>
          </ac:spMkLst>
        </pc:spChg>
      </pc:sldChg>
    </pc:docChg>
  </pc:docChgLst>
  <pc:docChgLst>
    <pc:chgData name="Rachel Pollock" userId="S::rpollock@usccb.org::5d79080d-b86f-4241-8f75-89e865fa7d91" providerId="AD" clId="Web-{9DB1CBA2-3E80-49E5-9911-415FD9E72546}"/>
    <pc:docChg chg="modSld">
      <pc:chgData name="Rachel Pollock" userId="S::rpollock@usccb.org::5d79080d-b86f-4241-8f75-89e865fa7d91" providerId="AD" clId="Web-{9DB1CBA2-3E80-49E5-9911-415FD9E72546}" dt="2021-09-15T17:44:26.225" v="1" actId="20577"/>
      <pc:docMkLst>
        <pc:docMk/>
      </pc:docMkLst>
      <pc:sldChg chg="modSp">
        <pc:chgData name="Rachel Pollock" userId="S::rpollock@usccb.org::5d79080d-b86f-4241-8f75-89e865fa7d91" providerId="AD" clId="Web-{9DB1CBA2-3E80-49E5-9911-415FD9E72546}" dt="2021-09-15T17:44:26.225" v="1" actId="20577"/>
        <pc:sldMkLst>
          <pc:docMk/>
          <pc:sldMk cId="3785008760" sldId="275"/>
        </pc:sldMkLst>
        <pc:spChg chg="mod">
          <ac:chgData name="Rachel Pollock" userId="S::rpollock@usccb.org::5d79080d-b86f-4241-8f75-89e865fa7d91" providerId="AD" clId="Web-{9DB1CBA2-3E80-49E5-9911-415FD9E72546}" dt="2021-09-15T17:44:26.225" v="1" actId="20577"/>
          <ac:spMkLst>
            <pc:docMk/>
            <pc:sldMk cId="3785008760" sldId="275"/>
            <ac:spMk id="11" creationId="{C89720BA-B21D-4DA2-A2AA-A89F58EBC414}"/>
          </ac:spMkLst>
        </pc:spChg>
      </pc:sldChg>
    </pc:docChg>
  </pc:docChgLst>
  <pc:docChgLst>
    <pc:chgData name="Rachel Pollock" userId="S::rpollock@usccb.org::5d79080d-b86f-4241-8f75-89e865fa7d91" providerId="AD" clId="Web-{EFC5675C-514C-48FC-A450-D92ADDB708A6}"/>
    <pc:docChg chg="modSld">
      <pc:chgData name="Rachel Pollock" userId="S::rpollock@usccb.org::5d79080d-b86f-4241-8f75-89e865fa7d91" providerId="AD" clId="Web-{EFC5675C-514C-48FC-A450-D92ADDB708A6}" dt="2021-10-20T17:32:13.333" v="9"/>
      <pc:docMkLst>
        <pc:docMk/>
      </pc:docMkLst>
      <pc:sldChg chg="modSp">
        <pc:chgData name="Rachel Pollock" userId="S::rpollock@usccb.org::5d79080d-b86f-4241-8f75-89e865fa7d91" providerId="AD" clId="Web-{EFC5675C-514C-48FC-A450-D92ADDB708A6}" dt="2021-10-20T17:32:13.333" v="9"/>
        <pc:sldMkLst>
          <pc:docMk/>
          <pc:sldMk cId="1903703252" sldId="279"/>
        </pc:sldMkLst>
        <pc:graphicFrameChg chg="mod modGraphic">
          <ac:chgData name="Rachel Pollock" userId="S::rpollock@usccb.org::5d79080d-b86f-4241-8f75-89e865fa7d91" providerId="AD" clId="Web-{EFC5675C-514C-48FC-A450-D92ADDB708A6}" dt="2021-10-20T17:32:13.333" v="9"/>
          <ac:graphicFrameMkLst>
            <pc:docMk/>
            <pc:sldMk cId="1903703252" sldId="279"/>
            <ac:graphicFrameMk id="4" creationId="{68106267-963B-4BC3-8A36-59D6A9871E46}"/>
          </ac:graphicFrameMkLst>
        </pc:graphicFrameChg>
      </pc:sldChg>
    </pc:docChg>
  </pc:docChgLst>
  <pc:docChgLst>
    <pc:chgData name="Peyton Smith" userId="27dab001-170f-4fa8-af7a-dfe0310cd5ac" providerId="ADAL" clId="{6C2376D3-A641-4003-9BF5-F77F970EDC7E}"/>
    <pc:docChg chg="undo custSel addSld modSld sldOrd">
      <pc:chgData name="Peyton Smith" userId="27dab001-170f-4fa8-af7a-dfe0310cd5ac" providerId="ADAL" clId="{6C2376D3-A641-4003-9BF5-F77F970EDC7E}" dt="2021-09-29T17:40:13.149" v="758" actId="20577"/>
      <pc:docMkLst>
        <pc:docMk/>
      </pc:docMkLst>
      <pc:sldChg chg="modSp mod">
        <pc:chgData name="Peyton Smith" userId="27dab001-170f-4fa8-af7a-dfe0310cd5ac" providerId="ADAL" clId="{6C2376D3-A641-4003-9BF5-F77F970EDC7E}" dt="2021-09-29T16:43:06.102" v="549" actId="20577"/>
        <pc:sldMkLst>
          <pc:docMk/>
          <pc:sldMk cId="195410432" sldId="257"/>
        </pc:sldMkLst>
        <pc:spChg chg="mod">
          <ac:chgData name="Peyton Smith" userId="27dab001-170f-4fa8-af7a-dfe0310cd5ac" providerId="ADAL" clId="{6C2376D3-A641-4003-9BF5-F77F970EDC7E}" dt="2021-09-29T16:43:06.102" v="549" actId="20577"/>
          <ac:spMkLst>
            <pc:docMk/>
            <pc:sldMk cId="195410432" sldId="257"/>
            <ac:spMk id="12" creationId="{D88111FA-4793-4495-B1D3-F612CC99A2FF}"/>
          </ac:spMkLst>
        </pc:spChg>
      </pc:sldChg>
      <pc:sldChg chg="modSp mod ord">
        <pc:chgData name="Peyton Smith" userId="27dab001-170f-4fa8-af7a-dfe0310cd5ac" providerId="ADAL" clId="{6C2376D3-A641-4003-9BF5-F77F970EDC7E}" dt="2021-09-29T16:37:43.971" v="447" actId="948"/>
        <pc:sldMkLst>
          <pc:docMk/>
          <pc:sldMk cId="1692135164" sldId="263"/>
        </pc:sldMkLst>
        <pc:spChg chg="mod">
          <ac:chgData name="Peyton Smith" userId="27dab001-170f-4fa8-af7a-dfe0310cd5ac" providerId="ADAL" clId="{6C2376D3-A641-4003-9BF5-F77F970EDC7E}" dt="2021-09-29T16:37:43.971" v="447" actId="948"/>
          <ac:spMkLst>
            <pc:docMk/>
            <pc:sldMk cId="1692135164" sldId="263"/>
            <ac:spMk id="13" creationId="{D479B1F2-2252-4335-AC9F-5F0FBE09B6B9}"/>
          </ac:spMkLst>
        </pc:spChg>
      </pc:sldChg>
      <pc:sldChg chg="delSp modSp mod">
        <pc:chgData name="Peyton Smith" userId="27dab001-170f-4fa8-af7a-dfe0310cd5ac" providerId="ADAL" clId="{6C2376D3-A641-4003-9BF5-F77F970EDC7E}" dt="2021-09-29T17:40:13.149" v="758" actId="20577"/>
        <pc:sldMkLst>
          <pc:docMk/>
          <pc:sldMk cId="1129946534" sldId="264"/>
        </pc:sldMkLst>
        <pc:spChg chg="mod">
          <ac:chgData name="Peyton Smith" userId="27dab001-170f-4fa8-af7a-dfe0310cd5ac" providerId="ADAL" clId="{6C2376D3-A641-4003-9BF5-F77F970EDC7E}" dt="2021-09-29T17:40:13.149" v="758" actId="20577"/>
          <ac:spMkLst>
            <pc:docMk/>
            <pc:sldMk cId="1129946534" sldId="264"/>
            <ac:spMk id="8" creationId="{9BC0CBBF-F70A-407D-A79A-325D0A29C34D}"/>
          </ac:spMkLst>
        </pc:spChg>
        <pc:spChg chg="mod">
          <ac:chgData name="Peyton Smith" userId="27dab001-170f-4fa8-af7a-dfe0310cd5ac" providerId="ADAL" clId="{6C2376D3-A641-4003-9BF5-F77F970EDC7E}" dt="2021-09-29T16:31:56.708" v="405" actId="20577"/>
          <ac:spMkLst>
            <pc:docMk/>
            <pc:sldMk cId="1129946534" sldId="264"/>
            <ac:spMk id="11" creationId="{03923784-4BFC-4183-9534-D18E5ACFE42D}"/>
          </ac:spMkLst>
        </pc:spChg>
        <pc:spChg chg="del mod">
          <ac:chgData name="Peyton Smith" userId="27dab001-170f-4fa8-af7a-dfe0310cd5ac" providerId="ADAL" clId="{6C2376D3-A641-4003-9BF5-F77F970EDC7E}" dt="2021-09-29T17:39:41.829" v="730"/>
          <ac:spMkLst>
            <pc:docMk/>
            <pc:sldMk cId="1129946534" sldId="264"/>
            <ac:spMk id="18" creationId="{461B9C03-D2C3-4E33-9082-A97127F55429}"/>
          </ac:spMkLst>
        </pc:spChg>
      </pc:sldChg>
      <pc:sldChg chg="modSp mod">
        <pc:chgData name="Peyton Smith" userId="27dab001-170f-4fa8-af7a-dfe0310cd5ac" providerId="ADAL" clId="{6C2376D3-A641-4003-9BF5-F77F970EDC7E}" dt="2021-09-29T16:25:50.309" v="1" actId="20577"/>
        <pc:sldMkLst>
          <pc:docMk/>
          <pc:sldMk cId="3658158777" sldId="274"/>
        </pc:sldMkLst>
        <pc:spChg chg="mod">
          <ac:chgData name="Peyton Smith" userId="27dab001-170f-4fa8-af7a-dfe0310cd5ac" providerId="ADAL" clId="{6C2376D3-A641-4003-9BF5-F77F970EDC7E}" dt="2021-09-29T16:25:50.309" v="1" actId="20577"/>
          <ac:spMkLst>
            <pc:docMk/>
            <pc:sldMk cId="3658158777" sldId="274"/>
            <ac:spMk id="22" creationId="{A7555D81-23FD-4E28-A0E6-E2C93A847D0D}"/>
          </ac:spMkLst>
        </pc:spChg>
      </pc:sldChg>
      <pc:sldChg chg="modSp mod">
        <pc:chgData name="Peyton Smith" userId="27dab001-170f-4fa8-af7a-dfe0310cd5ac" providerId="ADAL" clId="{6C2376D3-A641-4003-9BF5-F77F970EDC7E}" dt="2021-09-29T16:39:54.194" v="512" actId="15"/>
        <pc:sldMkLst>
          <pc:docMk/>
          <pc:sldMk cId="3785008760" sldId="275"/>
        </pc:sldMkLst>
        <pc:spChg chg="mod">
          <ac:chgData name="Peyton Smith" userId="27dab001-170f-4fa8-af7a-dfe0310cd5ac" providerId="ADAL" clId="{6C2376D3-A641-4003-9BF5-F77F970EDC7E}" dt="2021-09-29T16:39:54.194" v="512" actId="15"/>
          <ac:spMkLst>
            <pc:docMk/>
            <pc:sldMk cId="3785008760" sldId="275"/>
            <ac:spMk id="7" creationId="{E328FAFA-2A49-439E-A410-091591BE2634}"/>
          </ac:spMkLst>
        </pc:spChg>
        <pc:picChg chg="mod">
          <ac:chgData name="Peyton Smith" userId="27dab001-170f-4fa8-af7a-dfe0310cd5ac" providerId="ADAL" clId="{6C2376D3-A641-4003-9BF5-F77F970EDC7E}" dt="2021-09-29T16:38:09.591" v="448" actId="1076"/>
          <ac:picMkLst>
            <pc:docMk/>
            <pc:sldMk cId="3785008760" sldId="275"/>
            <ac:picMk id="20" creationId="{7FCF9BB2-F009-471F-B745-4D1A9B5B966E}"/>
          </ac:picMkLst>
        </pc:picChg>
      </pc:sldChg>
      <pc:sldChg chg="delSp modSp mod">
        <pc:chgData name="Peyton Smith" userId="27dab001-170f-4fa8-af7a-dfe0310cd5ac" providerId="ADAL" clId="{6C2376D3-A641-4003-9BF5-F77F970EDC7E}" dt="2021-09-29T16:31:17.359" v="367" actId="948"/>
        <pc:sldMkLst>
          <pc:docMk/>
          <pc:sldMk cId="1396480087" sldId="276"/>
        </pc:sldMkLst>
        <pc:spChg chg="mod">
          <ac:chgData name="Peyton Smith" userId="27dab001-170f-4fa8-af7a-dfe0310cd5ac" providerId="ADAL" clId="{6C2376D3-A641-4003-9BF5-F77F970EDC7E}" dt="2021-09-29T16:31:17.359" v="367" actId="948"/>
          <ac:spMkLst>
            <pc:docMk/>
            <pc:sldMk cId="1396480087" sldId="276"/>
            <ac:spMk id="11" creationId="{C89720BA-B21D-4DA2-A2AA-A89F58EBC414}"/>
          </ac:spMkLst>
        </pc:spChg>
        <pc:spChg chg="del mod">
          <ac:chgData name="Peyton Smith" userId="27dab001-170f-4fa8-af7a-dfe0310cd5ac" providerId="ADAL" clId="{6C2376D3-A641-4003-9BF5-F77F970EDC7E}" dt="2021-09-29T16:30:02.597" v="354" actId="478"/>
          <ac:spMkLst>
            <pc:docMk/>
            <pc:sldMk cId="1396480087" sldId="276"/>
            <ac:spMk id="56" creationId="{5C6ABBEC-AAF7-4378-9660-7653FC39C2B6}"/>
          </ac:spMkLst>
        </pc:spChg>
      </pc:sldChg>
      <pc:sldChg chg="modSp add mod ord">
        <pc:chgData name="Peyton Smith" userId="27dab001-170f-4fa8-af7a-dfe0310cd5ac" providerId="ADAL" clId="{6C2376D3-A641-4003-9BF5-F77F970EDC7E}" dt="2021-09-29T16:37:33.008" v="444" actId="15"/>
        <pc:sldMkLst>
          <pc:docMk/>
          <pc:sldMk cId="2508328861" sldId="280"/>
        </pc:sldMkLst>
        <pc:spChg chg="mod">
          <ac:chgData name="Peyton Smith" userId="27dab001-170f-4fa8-af7a-dfe0310cd5ac" providerId="ADAL" clId="{6C2376D3-A641-4003-9BF5-F77F970EDC7E}" dt="2021-09-29T16:37:33.008" v="444" actId="15"/>
          <ac:spMkLst>
            <pc:docMk/>
            <pc:sldMk cId="2508328861" sldId="280"/>
            <ac:spMk id="13" creationId="{D479B1F2-2252-4335-AC9F-5F0FBE09B6B9}"/>
          </ac:spMkLst>
        </pc:spChg>
      </pc:sldChg>
      <pc:sldChg chg="modSp add mod">
        <pc:chgData name="Peyton Smith" userId="27dab001-170f-4fa8-af7a-dfe0310cd5ac" providerId="ADAL" clId="{6C2376D3-A641-4003-9BF5-F77F970EDC7E}" dt="2021-09-29T16:41:04.076" v="538" actId="12"/>
        <pc:sldMkLst>
          <pc:docMk/>
          <pc:sldMk cId="1055856648" sldId="281"/>
        </pc:sldMkLst>
        <pc:spChg chg="mod">
          <ac:chgData name="Peyton Smith" userId="27dab001-170f-4fa8-af7a-dfe0310cd5ac" providerId="ADAL" clId="{6C2376D3-A641-4003-9BF5-F77F970EDC7E}" dt="2021-09-29T16:41:04.076" v="538" actId="12"/>
          <ac:spMkLst>
            <pc:docMk/>
            <pc:sldMk cId="1055856648" sldId="281"/>
            <ac:spMk id="7" creationId="{E328FAFA-2A49-439E-A410-091591BE2634}"/>
          </ac:spMkLst>
        </pc:spChg>
      </pc:sldChg>
      <pc:sldChg chg="modSp add mod">
        <pc:chgData name="Peyton Smith" userId="27dab001-170f-4fa8-af7a-dfe0310cd5ac" providerId="ADAL" clId="{6C2376D3-A641-4003-9BF5-F77F970EDC7E}" dt="2021-09-29T17:25:53.142" v="564" actId="948"/>
        <pc:sldMkLst>
          <pc:docMk/>
          <pc:sldMk cId="2673202752" sldId="282"/>
        </pc:sldMkLst>
        <pc:spChg chg="mod">
          <ac:chgData name="Peyton Smith" userId="27dab001-170f-4fa8-af7a-dfe0310cd5ac" providerId="ADAL" clId="{6C2376D3-A641-4003-9BF5-F77F970EDC7E}" dt="2021-09-29T17:25:53.142" v="564" actId="948"/>
          <ac:spMkLst>
            <pc:docMk/>
            <pc:sldMk cId="2673202752" sldId="282"/>
            <ac:spMk id="7" creationId="{E328FAFA-2A49-439E-A410-091591BE2634}"/>
          </ac:spMkLst>
        </pc:spChg>
        <pc:spChg chg="mod">
          <ac:chgData name="Peyton Smith" userId="27dab001-170f-4fa8-af7a-dfe0310cd5ac" providerId="ADAL" clId="{6C2376D3-A641-4003-9BF5-F77F970EDC7E}" dt="2021-09-29T16:40:20.745" v="523" actId="20577"/>
          <ac:spMkLst>
            <pc:docMk/>
            <pc:sldMk cId="2673202752" sldId="282"/>
            <ac:spMk id="9" creationId="{1A74A54E-DA79-4E10-9EA5-A4839EF12BF1}"/>
          </ac:spMkLst>
        </pc:spChg>
      </pc:sldChg>
    </pc:docChg>
  </pc:docChgLst>
  <pc:docChgLst>
    <pc:chgData name="Rachel Pollock" userId="S::rpollock@usccb.org::5d79080d-b86f-4241-8f75-89e865fa7d91" providerId="AD" clId="Web-{45D44D71-58B9-4911-8FEE-1C81C3F44972}"/>
    <pc:docChg chg="modSld">
      <pc:chgData name="Rachel Pollock" userId="S::rpollock@usccb.org::5d79080d-b86f-4241-8f75-89e865fa7d91" providerId="AD" clId="Web-{45D44D71-58B9-4911-8FEE-1C81C3F44972}" dt="2021-09-29T17:38:18.037" v="31" actId="20577"/>
      <pc:docMkLst>
        <pc:docMk/>
      </pc:docMkLst>
      <pc:sldChg chg="modSp">
        <pc:chgData name="Rachel Pollock" userId="S::rpollock@usccb.org::5d79080d-b86f-4241-8f75-89e865fa7d91" providerId="AD" clId="Web-{45D44D71-58B9-4911-8FEE-1C81C3F44972}" dt="2021-09-29T17:35:30.012" v="6" actId="20577"/>
        <pc:sldMkLst>
          <pc:docMk/>
          <pc:sldMk cId="195410432" sldId="257"/>
        </pc:sldMkLst>
        <pc:spChg chg="mod">
          <ac:chgData name="Rachel Pollock" userId="S::rpollock@usccb.org::5d79080d-b86f-4241-8f75-89e865fa7d91" providerId="AD" clId="Web-{45D44D71-58B9-4911-8FEE-1C81C3F44972}" dt="2021-09-29T17:35:30.012" v="6" actId="20577"/>
          <ac:spMkLst>
            <pc:docMk/>
            <pc:sldMk cId="195410432" sldId="257"/>
            <ac:spMk id="4" creationId="{3B054456-1C04-492A-8F78-7F8905A05A69}"/>
          </ac:spMkLst>
        </pc:spChg>
      </pc:sldChg>
      <pc:sldChg chg="modSp">
        <pc:chgData name="Rachel Pollock" userId="S::rpollock@usccb.org::5d79080d-b86f-4241-8f75-89e865fa7d91" providerId="AD" clId="Web-{45D44D71-58B9-4911-8FEE-1C81C3F44972}" dt="2021-09-29T17:37:49.583" v="29" actId="20577"/>
        <pc:sldMkLst>
          <pc:docMk/>
          <pc:sldMk cId="1129946534" sldId="264"/>
        </pc:sldMkLst>
        <pc:spChg chg="mod">
          <ac:chgData name="Rachel Pollock" userId="S::rpollock@usccb.org::5d79080d-b86f-4241-8f75-89e865fa7d91" providerId="AD" clId="Web-{45D44D71-58B9-4911-8FEE-1C81C3F44972}" dt="2021-09-29T17:37:49.583" v="29" actId="20577"/>
          <ac:spMkLst>
            <pc:docMk/>
            <pc:sldMk cId="1129946534" sldId="264"/>
            <ac:spMk id="18" creationId="{461B9C03-D2C3-4E33-9082-A97127F55429}"/>
          </ac:spMkLst>
        </pc:spChg>
      </pc:sldChg>
      <pc:sldChg chg="modSp">
        <pc:chgData name="Rachel Pollock" userId="S::rpollock@usccb.org::5d79080d-b86f-4241-8f75-89e865fa7d91" providerId="AD" clId="Web-{45D44D71-58B9-4911-8FEE-1C81C3F44972}" dt="2021-09-29T17:37:02.111" v="13" actId="20577"/>
        <pc:sldMkLst>
          <pc:docMk/>
          <pc:sldMk cId="3785008760" sldId="275"/>
        </pc:sldMkLst>
        <pc:spChg chg="mod">
          <ac:chgData name="Rachel Pollock" userId="S::rpollock@usccb.org::5d79080d-b86f-4241-8f75-89e865fa7d91" providerId="AD" clId="Web-{45D44D71-58B9-4911-8FEE-1C81C3F44972}" dt="2021-09-29T17:37:02.111" v="13" actId="20577"/>
          <ac:spMkLst>
            <pc:docMk/>
            <pc:sldMk cId="3785008760" sldId="275"/>
            <ac:spMk id="7" creationId="{E328FAFA-2A49-439E-A410-091591BE2634}"/>
          </ac:spMkLst>
        </pc:spChg>
      </pc:sldChg>
      <pc:sldChg chg="modSp">
        <pc:chgData name="Rachel Pollock" userId="S::rpollock@usccb.org::5d79080d-b86f-4241-8f75-89e865fa7d91" providerId="AD" clId="Web-{45D44D71-58B9-4911-8FEE-1C81C3F44972}" dt="2021-09-29T17:37:44.864" v="28" actId="20577"/>
        <pc:sldMkLst>
          <pc:docMk/>
          <pc:sldMk cId="1396480087" sldId="276"/>
        </pc:sldMkLst>
        <pc:spChg chg="mod">
          <ac:chgData name="Rachel Pollock" userId="S::rpollock@usccb.org::5d79080d-b86f-4241-8f75-89e865fa7d91" providerId="AD" clId="Web-{45D44D71-58B9-4911-8FEE-1C81C3F44972}" dt="2021-09-29T17:37:44.864" v="28" actId="20577"/>
          <ac:spMkLst>
            <pc:docMk/>
            <pc:sldMk cId="1396480087" sldId="276"/>
            <ac:spMk id="11" creationId="{C89720BA-B21D-4DA2-A2AA-A89F58EBC414}"/>
          </ac:spMkLst>
        </pc:spChg>
      </pc:sldChg>
      <pc:sldChg chg="modSp">
        <pc:chgData name="Rachel Pollock" userId="S::rpollock@usccb.org::5d79080d-b86f-4241-8f75-89e865fa7d91" providerId="AD" clId="Web-{45D44D71-58B9-4911-8FEE-1C81C3F44972}" dt="2021-09-29T17:36:07.640" v="12"/>
        <pc:sldMkLst>
          <pc:docMk/>
          <pc:sldMk cId="3171889033" sldId="277"/>
        </pc:sldMkLst>
        <pc:graphicFrameChg chg="mod modGraphic">
          <ac:chgData name="Rachel Pollock" userId="S::rpollock@usccb.org::5d79080d-b86f-4241-8f75-89e865fa7d91" providerId="AD" clId="Web-{45D44D71-58B9-4911-8FEE-1C81C3F44972}" dt="2021-09-29T17:36:07.640" v="12"/>
          <ac:graphicFrameMkLst>
            <pc:docMk/>
            <pc:sldMk cId="3171889033" sldId="277"/>
            <ac:graphicFrameMk id="5" creationId="{784348F8-6CEE-4BE9-93D4-25C8185DC426}"/>
          </ac:graphicFrameMkLst>
        </pc:graphicFrameChg>
      </pc:sldChg>
      <pc:sldChg chg="modSp">
        <pc:chgData name="Rachel Pollock" userId="S::rpollock@usccb.org::5d79080d-b86f-4241-8f75-89e865fa7d91" providerId="AD" clId="Web-{45D44D71-58B9-4911-8FEE-1C81C3F44972}" dt="2021-09-29T17:37:13.721" v="15" actId="20577"/>
        <pc:sldMkLst>
          <pc:docMk/>
          <pc:sldMk cId="2508328861" sldId="280"/>
        </pc:sldMkLst>
        <pc:spChg chg="mod">
          <ac:chgData name="Rachel Pollock" userId="S::rpollock@usccb.org::5d79080d-b86f-4241-8f75-89e865fa7d91" providerId="AD" clId="Web-{45D44D71-58B9-4911-8FEE-1C81C3F44972}" dt="2021-09-29T17:37:13.721" v="15" actId="20577"/>
          <ac:spMkLst>
            <pc:docMk/>
            <pc:sldMk cId="2508328861" sldId="280"/>
            <ac:spMk id="13" creationId="{D479B1F2-2252-4335-AC9F-5F0FBE09B6B9}"/>
          </ac:spMkLst>
        </pc:spChg>
      </pc:sldChg>
      <pc:sldChg chg="modSp">
        <pc:chgData name="Rachel Pollock" userId="S::rpollock@usccb.org::5d79080d-b86f-4241-8f75-89e865fa7d91" providerId="AD" clId="Web-{45D44D71-58B9-4911-8FEE-1C81C3F44972}" dt="2021-09-29T17:38:18.037" v="31" actId="20577"/>
        <pc:sldMkLst>
          <pc:docMk/>
          <pc:sldMk cId="1055856648" sldId="281"/>
        </pc:sldMkLst>
        <pc:spChg chg="mod">
          <ac:chgData name="Rachel Pollock" userId="S::rpollock@usccb.org::5d79080d-b86f-4241-8f75-89e865fa7d91" providerId="AD" clId="Web-{45D44D71-58B9-4911-8FEE-1C81C3F44972}" dt="2021-09-29T17:38:18.037" v="31" actId="20577"/>
          <ac:spMkLst>
            <pc:docMk/>
            <pc:sldMk cId="1055856648" sldId="281"/>
            <ac:spMk id="7" creationId="{E328FAFA-2A49-439E-A410-091591BE2634}"/>
          </ac:spMkLst>
        </pc:spChg>
      </pc:sldChg>
    </pc:docChg>
  </pc:docChgLst>
  <pc:docChgLst>
    <pc:chgData name="Rachel Pollock" userId="S::rpollock@usccb.org::5d79080d-b86f-4241-8f75-89e865fa7d91" providerId="AD" clId="Web-{60ECFB53-D286-4286-912B-AC40E7D71BF9}"/>
    <pc:docChg chg="modSld">
      <pc:chgData name="Rachel Pollock" userId="S::rpollock@usccb.org::5d79080d-b86f-4241-8f75-89e865fa7d91" providerId="AD" clId="Web-{60ECFB53-D286-4286-912B-AC40E7D71BF9}" dt="2021-09-29T17:51:33.176" v="3" actId="20577"/>
      <pc:docMkLst>
        <pc:docMk/>
      </pc:docMkLst>
      <pc:sldChg chg="modSp">
        <pc:chgData name="Rachel Pollock" userId="S::rpollock@usccb.org::5d79080d-b86f-4241-8f75-89e865fa7d91" providerId="AD" clId="Web-{60ECFB53-D286-4286-912B-AC40E7D71BF9}" dt="2021-09-29T17:51:33.176" v="3" actId="20577"/>
        <pc:sldMkLst>
          <pc:docMk/>
          <pc:sldMk cId="3785008760" sldId="275"/>
        </pc:sldMkLst>
        <pc:spChg chg="mod">
          <ac:chgData name="Rachel Pollock" userId="S::rpollock@usccb.org::5d79080d-b86f-4241-8f75-89e865fa7d91" providerId="AD" clId="Web-{60ECFB53-D286-4286-912B-AC40E7D71BF9}" dt="2021-09-29T17:51:33.176" v="3" actId="20577"/>
          <ac:spMkLst>
            <pc:docMk/>
            <pc:sldMk cId="3785008760" sldId="275"/>
            <ac:spMk id="7" creationId="{E328FAFA-2A49-439E-A410-091591BE2634}"/>
          </ac:spMkLst>
        </pc:spChg>
      </pc:sldChg>
      <pc:sldChg chg="modSp">
        <pc:chgData name="Rachel Pollock" userId="S::rpollock@usccb.org::5d79080d-b86f-4241-8f75-89e865fa7d91" providerId="AD" clId="Web-{60ECFB53-D286-4286-912B-AC40E7D71BF9}" dt="2021-09-29T17:50:45.034" v="1"/>
        <pc:sldMkLst>
          <pc:docMk/>
          <pc:sldMk cId="3171889033" sldId="277"/>
        </pc:sldMkLst>
        <pc:graphicFrameChg chg="mod modGraphic">
          <ac:chgData name="Rachel Pollock" userId="S::rpollock@usccb.org::5d79080d-b86f-4241-8f75-89e865fa7d91" providerId="AD" clId="Web-{60ECFB53-D286-4286-912B-AC40E7D71BF9}" dt="2021-09-29T17:50:45.034" v="1"/>
          <ac:graphicFrameMkLst>
            <pc:docMk/>
            <pc:sldMk cId="3171889033" sldId="277"/>
            <ac:graphicFrameMk id="5" creationId="{784348F8-6CEE-4BE9-93D4-25C8185DC426}"/>
          </ac:graphicFrameMkLst>
        </pc:graphicFrameChg>
      </pc:sldChg>
    </pc:docChg>
  </pc:docChgLst>
  <pc:docChgLst>
    <pc:chgData name="Colleen Tighe" userId="S::ctighe@usccb.org::bac4d7c8-0e64-479e-9d80-c642157ac721" providerId="AD" clId="Web-{3CD2A1FB-E658-40B7-B1EE-2B1B66152EE4}"/>
    <pc:docChg chg="modSld">
      <pc:chgData name="Colleen Tighe" userId="S::ctighe@usccb.org::bac4d7c8-0e64-479e-9d80-c642157ac721" providerId="AD" clId="Web-{3CD2A1FB-E658-40B7-B1EE-2B1B66152EE4}" dt="2021-10-20T15:03:59.888" v="42"/>
      <pc:docMkLst>
        <pc:docMk/>
      </pc:docMkLst>
      <pc:sldChg chg="addSp delSp modSp">
        <pc:chgData name="Colleen Tighe" userId="S::ctighe@usccb.org::bac4d7c8-0e64-479e-9d80-c642157ac721" providerId="AD" clId="Web-{3CD2A1FB-E658-40B7-B1EE-2B1B66152EE4}" dt="2021-10-20T15:03:59.888" v="42"/>
        <pc:sldMkLst>
          <pc:docMk/>
          <pc:sldMk cId="1903703252" sldId="279"/>
        </pc:sldMkLst>
        <pc:graphicFrameChg chg="add mod modGraphic">
          <ac:chgData name="Colleen Tighe" userId="S::ctighe@usccb.org::bac4d7c8-0e64-479e-9d80-c642157ac721" providerId="AD" clId="Web-{3CD2A1FB-E658-40B7-B1EE-2B1B66152EE4}" dt="2021-10-20T15:03:59.888" v="42"/>
          <ac:graphicFrameMkLst>
            <pc:docMk/>
            <pc:sldMk cId="1903703252" sldId="279"/>
            <ac:graphicFrameMk id="4" creationId="{68106267-963B-4BC3-8A36-59D6A9871E46}"/>
          </ac:graphicFrameMkLst>
        </pc:graphicFrameChg>
        <pc:graphicFrameChg chg="del mod modGraphic">
          <ac:chgData name="Colleen Tighe" userId="S::ctighe@usccb.org::bac4d7c8-0e64-479e-9d80-c642157ac721" providerId="AD" clId="Web-{3CD2A1FB-E658-40B7-B1EE-2B1B66152EE4}" dt="2021-10-20T14:59:01.240" v="27"/>
          <ac:graphicFrameMkLst>
            <pc:docMk/>
            <pc:sldMk cId="1903703252" sldId="279"/>
            <ac:graphicFrameMk id="5" creationId="{784348F8-6CEE-4BE9-93D4-25C8185DC42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10/20/2021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9</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10</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10/20/2021</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10/20/2021</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3.jpeg"/><Relationship Id="rId4" Type="http://schemas.openxmlformats.org/officeDocument/2006/relationships/image" Target="../media/image17.sv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hyperlink" Target="https://www.acf.hhs.gov/sites/default/files/documents/orr/ORR-DCL-22-03-RSS-ASA-FY2022-Q1-Allocations.pdf" TargetMode="External"/><Relationship Id="rId7" Type="http://schemas.openxmlformats.org/officeDocument/2006/relationships/image" Target="../media/image10.sv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9.png"/><Relationship Id="rId5" Type="http://schemas.openxmlformats.org/officeDocument/2006/relationships/hyperlink" Target="https://www.acf.hhs.gov/sites/default/files/documents/orr/ORR-DCL-22-05-AHP-FY2022-Q1-Allocations.pdf" TargetMode="External"/><Relationship Id="rId4" Type="http://schemas.openxmlformats.org/officeDocument/2006/relationships/hyperlink" Target="https://www.acf.hhs.gov/sites/default/files/documents/orr/ORR-DCL-22-04-ARSI-FY2022-Q1-Allocations.pdf"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https://i94.cbp.dhs.gov/I94/#/home" TargetMode="Externa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hyperlink" Target="https://mrsconnect.org/wp-content/uploads/2021/10/APA-I-94-Follow-Up-Request-Chart.docx" TargetMode="External"/><Relationship Id="rId4" Type="http://schemas.openxmlformats.org/officeDocument/2006/relationships/hyperlink" Target="mailto:APA_Documentation@usccb.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xml"/><Relationship Id="rId7" Type="http://schemas.openxmlformats.org/officeDocument/2006/relationships/hyperlink" Target="https://mrsconnect.org/wp-content/uploads/2021/10/Effects-of-Moving.pdf" TargetMode="External"/><Relationship Id="rId2" Type="http://schemas.openxmlformats.org/officeDocument/2006/relationships/slideLayout" Target="../slideLayouts/slideLayout7.xml"/><Relationship Id="rId1" Type="http://schemas.openxmlformats.org/officeDocument/2006/relationships/tags" Target="../tags/tag10.xml"/><Relationship Id="rId6" Type="http://schemas.openxmlformats.org/officeDocument/2006/relationships/hyperlink" Target="https://rescue.zoom.us/webinar/register/WN_Lr6u_Y3ZRUy0TNSff9D_FQ" TargetMode="External"/><Relationship Id="rId5" Type="http://schemas.openxmlformats.org/officeDocument/2006/relationships/hyperlink" Target="https://protect-us.mimecast.com/s/uaq8Cwpx9QfL8NMxHV7aml?domain=r20.rs6.net" TargetMode="External"/><Relationship Id="rId4" Type="http://schemas.openxmlformats.org/officeDocument/2006/relationships/hyperlink" Target="https://usccb.zoom.us/webinar/register/WN_Z_MPmFpFQlqD_8Rei75f4Q" TargetMode="External"/><Relationship Id="rId9"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lIns="91440" tIns="45720" rIns="91440" bIns="45720" rtlCol="0" anchor="t">
            <a:spAutoFit/>
          </a:bodyPr>
          <a:lstStyle/>
          <a:p>
            <a:pPr algn="ctr"/>
            <a:r>
              <a:rPr lang="en-US" sz="1200">
                <a:latin typeface="Open Sans"/>
                <a:ea typeface="Open Sans"/>
                <a:cs typeface="Open Sans"/>
              </a:rPr>
              <a:t>October 20, 2021</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6"/>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7"/>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8"/>
          <a:srcRect/>
          <a:stretch>
            <a:fillRect/>
          </a:stretch>
        </p:blipFill>
        <p:spPr>
          <a:xfrm>
            <a:off x="8336260" y="2264141"/>
            <a:ext cx="2319062" cy="2702297"/>
          </a:xfrm>
          <a:prstGeom prst="rect">
            <a:avLst/>
          </a:prstGeom>
        </p:spPr>
      </p:pic>
    </p:spTree>
    <p:custDataLst>
      <p:tags r:id="rId1"/>
    </p:custDataLst>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7"/>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7716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86FDDC63-05C2-42DE-BFE5-59A8A9CA4CE2}"/>
              </a:ext>
            </a:extLst>
          </p:cNvPr>
          <p:cNvSpPr txBox="1"/>
          <p:nvPr/>
        </p:nvSpPr>
        <p:spPr>
          <a:xfrm>
            <a:off x="1027794" y="787400"/>
            <a:ext cx="1013641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Open Sans"/>
              </a:rPr>
              <a:t>USCCB Network Arrivals Update</a:t>
            </a:r>
            <a:endParaRPr lang="en-US" sz="1600"/>
          </a:p>
        </p:txBody>
      </p:sp>
      <p:graphicFrame>
        <p:nvGraphicFramePr>
          <p:cNvPr id="4" name="Table 3">
            <a:extLst>
              <a:ext uri="{FF2B5EF4-FFF2-40B4-BE49-F238E27FC236}">
                <a16:creationId xmlns:a16="http://schemas.microsoft.com/office/drawing/2014/main" id="{68106267-963B-4BC3-8A36-59D6A9871E46}"/>
              </a:ext>
            </a:extLst>
          </p:cNvPr>
          <p:cNvGraphicFramePr>
            <a:graphicFrameLocks noGrp="1"/>
          </p:cNvGraphicFramePr>
          <p:nvPr>
            <p:extLst>
              <p:ext uri="{D42A27DB-BD31-4B8C-83A1-F6EECF244321}">
                <p14:modId xmlns:p14="http://schemas.microsoft.com/office/powerpoint/2010/main" val="3604731914"/>
              </p:ext>
            </p:extLst>
          </p:nvPr>
        </p:nvGraphicFramePr>
        <p:xfrm>
          <a:off x="985344" y="1642241"/>
          <a:ext cx="10269505" cy="3908533"/>
        </p:xfrm>
        <a:graphic>
          <a:graphicData uri="http://schemas.openxmlformats.org/drawingml/2006/table">
            <a:tbl>
              <a:tblPr firstRow="1" bandRow="1">
                <a:tableStyleId>{5C22544A-7EE6-4342-B048-85BDC9FD1C3A}</a:tableStyleId>
              </a:tblPr>
              <a:tblGrid>
                <a:gridCol w="5849565">
                  <a:extLst>
                    <a:ext uri="{9D8B030D-6E8A-4147-A177-3AD203B41FA5}">
                      <a16:colId xmlns:a16="http://schemas.microsoft.com/office/drawing/2014/main" val="2735924825"/>
                    </a:ext>
                  </a:extLst>
                </a:gridCol>
                <a:gridCol w="2013527">
                  <a:extLst>
                    <a:ext uri="{9D8B030D-6E8A-4147-A177-3AD203B41FA5}">
                      <a16:colId xmlns:a16="http://schemas.microsoft.com/office/drawing/2014/main" val="3612969139"/>
                    </a:ext>
                  </a:extLst>
                </a:gridCol>
                <a:gridCol w="2406413">
                  <a:extLst>
                    <a:ext uri="{9D8B030D-6E8A-4147-A177-3AD203B41FA5}">
                      <a16:colId xmlns:a16="http://schemas.microsoft.com/office/drawing/2014/main" val="1190508251"/>
                    </a:ext>
                  </a:extLst>
                </a:gridCol>
              </a:tblGrid>
              <a:tr h="434281">
                <a:tc>
                  <a:txBody>
                    <a:bodyPr/>
                    <a:lstStyle/>
                    <a:p>
                      <a:r>
                        <a:rPr lang="en-US">
                          <a:effectLst/>
                        </a:rPr>
                        <a:t>  Weekly APA Pipeline Stats</a:t>
                      </a:r>
                    </a:p>
                  </a:txBody>
                  <a:tcPr marL="0" marR="0" marT="0" marB="0" anchor="ctr"/>
                </a:tc>
                <a:tc>
                  <a:txBody>
                    <a:bodyPr/>
                    <a:lstStyle/>
                    <a:p>
                      <a:pPr algn="ctr"/>
                      <a:r>
                        <a:rPr lang="en-US">
                          <a:effectLst/>
                        </a:rPr>
                        <a:t>As of 10/13/2021​</a:t>
                      </a:r>
                    </a:p>
                  </a:txBody>
                  <a:tcPr marL="0" marR="0" marT="0" marB="0" anchor="ctr"/>
                </a:tc>
                <a:tc>
                  <a:txBody>
                    <a:bodyPr/>
                    <a:lstStyle/>
                    <a:p>
                      <a:pPr algn="ctr"/>
                      <a:r>
                        <a:rPr lang="en-US">
                          <a:effectLst/>
                        </a:rPr>
                        <a:t>As of 10/20/2021​</a:t>
                      </a:r>
                    </a:p>
                  </a:txBody>
                  <a:tcPr marL="0" marR="0" marT="0" marB="0" anchor="ctr"/>
                </a:tc>
                <a:extLst>
                  <a:ext uri="{0D108BD9-81ED-4DB2-BD59-A6C34878D82A}">
                    <a16:rowId xmlns:a16="http://schemas.microsoft.com/office/drawing/2014/main" val="801200714"/>
                  </a:ext>
                </a:extLst>
              </a:tr>
              <a:tr h="579042">
                <a:tc>
                  <a:txBody>
                    <a:bodyPr/>
                    <a:lstStyle/>
                    <a:p>
                      <a:r>
                        <a:rPr lang="en-US">
                          <a:effectLst/>
                        </a:rPr>
                        <a:t>  Current USCCB APA Capacity​</a:t>
                      </a:r>
                    </a:p>
                  </a:txBody>
                  <a:tcPr marL="0" marR="0" marT="0" marB="0" anchor="ctr"/>
                </a:tc>
                <a:tc>
                  <a:txBody>
                    <a:bodyPr/>
                    <a:lstStyle/>
                    <a:p>
                      <a:pPr algn="ctr"/>
                      <a:endParaRPr lang="en-US">
                        <a:effectLst/>
                      </a:endParaRPr>
                    </a:p>
                    <a:p>
                      <a:pPr algn="ctr"/>
                      <a:r>
                        <a:rPr lang="en-US">
                          <a:effectLst/>
                        </a:rPr>
                        <a:t>7,872 ind.​</a:t>
                      </a:r>
                    </a:p>
                  </a:txBody>
                  <a:tcPr marL="0" marR="0" marT="0" marB="0" anchor="ctr"/>
                </a:tc>
                <a:tc>
                  <a:txBody>
                    <a:bodyPr/>
                    <a:lstStyle/>
                    <a:p>
                      <a:pPr algn="ctr"/>
                      <a:endParaRPr lang="en-US">
                        <a:effectLst/>
                      </a:endParaRPr>
                    </a:p>
                    <a:p>
                      <a:pPr lvl="0" algn="ctr">
                        <a:buNone/>
                      </a:pPr>
                      <a:r>
                        <a:rPr lang="en-US">
                          <a:effectLst/>
                        </a:rPr>
                        <a:t>11,033 ind.​</a:t>
                      </a:r>
                    </a:p>
                  </a:txBody>
                  <a:tcPr marL="0" marR="0" marT="0" marB="0" anchor="ctr"/>
                </a:tc>
                <a:extLst>
                  <a:ext uri="{0D108BD9-81ED-4DB2-BD59-A6C34878D82A}">
                    <a16:rowId xmlns:a16="http://schemas.microsoft.com/office/drawing/2014/main" val="2659362177"/>
                  </a:ext>
                </a:extLst>
              </a:tr>
              <a:tr h="579042">
                <a:tc>
                  <a:txBody>
                    <a:bodyPr/>
                    <a:lstStyle/>
                    <a:p>
                      <a:r>
                        <a:rPr lang="en-US">
                          <a:effectLst/>
                        </a:rPr>
                        <a:t>  Total USCCB APA Individuals Assured​</a:t>
                      </a:r>
                    </a:p>
                  </a:txBody>
                  <a:tcPr marL="0" marR="0" marT="0" marB="0" anchor="ctr"/>
                </a:tc>
                <a:tc>
                  <a:txBody>
                    <a:bodyPr/>
                    <a:lstStyle/>
                    <a:p>
                      <a:pPr algn="ctr"/>
                      <a:endParaRPr lang="en-US">
                        <a:effectLst/>
                      </a:endParaRPr>
                    </a:p>
                    <a:p>
                      <a:pPr algn="ctr"/>
                      <a:r>
                        <a:rPr lang="en-US">
                          <a:effectLst/>
                        </a:rPr>
                        <a:t>3,156 ind.​</a:t>
                      </a:r>
                    </a:p>
                  </a:txBody>
                  <a:tcPr marL="0" marR="0" marT="0" marB="0" anchor="ctr"/>
                </a:tc>
                <a:tc>
                  <a:txBody>
                    <a:bodyPr/>
                    <a:lstStyle/>
                    <a:p>
                      <a:pPr algn="ctr"/>
                      <a:endParaRPr lang="en-US">
                        <a:effectLst/>
                      </a:endParaRPr>
                    </a:p>
                    <a:p>
                      <a:pPr lvl="0" algn="ctr">
                        <a:buNone/>
                      </a:pPr>
                      <a:r>
                        <a:rPr lang="en-US">
                          <a:effectLst/>
                        </a:rPr>
                        <a:t>3,646 ind.​ (cumulative)</a:t>
                      </a:r>
                    </a:p>
                  </a:txBody>
                  <a:tcPr marL="0" marR="0" marT="0" marB="0" anchor="ctr"/>
                </a:tc>
                <a:extLst>
                  <a:ext uri="{0D108BD9-81ED-4DB2-BD59-A6C34878D82A}">
                    <a16:rowId xmlns:a16="http://schemas.microsoft.com/office/drawing/2014/main" val="4207632157"/>
                  </a:ext>
                </a:extLst>
              </a:tr>
              <a:tr h="579042">
                <a:tc>
                  <a:txBody>
                    <a:bodyPr/>
                    <a:lstStyle/>
                    <a:p>
                      <a:r>
                        <a:rPr lang="en-US">
                          <a:effectLst/>
                        </a:rPr>
                        <a:t>  Total APA Individuals Selected by USCCB, Awaiting Assurance​</a:t>
                      </a:r>
                    </a:p>
                  </a:txBody>
                  <a:tcPr marL="0" marR="0" marT="0" marB="0" anchor="ctr"/>
                </a:tc>
                <a:tc>
                  <a:txBody>
                    <a:bodyPr/>
                    <a:lstStyle/>
                    <a:p>
                      <a:pPr algn="ctr"/>
                      <a:endParaRPr lang="en-US">
                        <a:effectLst/>
                      </a:endParaRPr>
                    </a:p>
                    <a:p>
                      <a:pPr algn="ctr"/>
                      <a:r>
                        <a:rPr lang="en-US">
                          <a:effectLst/>
                        </a:rPr>
                        <a:t>1,131 ind.​ </a:t>
                      </a:r>
                    </a:p>
                  </a:txBody>
                  <a:tcPr marL="0" marR="0" marT="0" marB="0" anchor="ctr"/>
                </a:tc>
                <a:tc>
                  <a:txBody>
                    <a:bodyPr/>
                    <a:lstStyle/>
                    <a:p>
                      <a:pPr algn="ctr"/>
                      <a:endParaRPr lang="en-US">
                        <a:effectLst/>
                      </a:endParaRPr>
                    </a:p>
                    <a:p>
                      <a:pPr lvl="0" algn="ctr">
                        <a:buNone/>
                      </a:pPr>
                      <a:r>
                        <a:rPr lang="en-US">
                          <a:effectLst/>
                        </a:rPr>
                        <a:t>863 ind.​</a:t>
                      </a:r>
                    </a:p>
                  </a:txBody>
                  <a:tcPr marL="0" marR="0" marT="0" marB="0" anchor="ctr"/>
                </a:tc>
                <a:extLst>
                  <a:ext uri="{0D108BD9-81ED-4DB2-BD59-A6C34878D82A}">
                    <a16:rowId xmlns:a16="http://schemas.microsoft.com/office/drawing/2014/main" val="3173531623"/>
                  </a:ext>
                </a:extLst>
              </a:tr>
              <a:tr h="579042">
                <a:tc>
                  <a:txBody>
                    <a:bodyPr/>
                    <a:lstStyle/>
                    <a:p>
                      <a:r>
                        <a:rPr lang="en-US">
                          <a:effectLst/>
                        </a:rPr>
                        <a:t>  APA Individuals Traveled to Final Destination​</a:t>
                      </a:r>
                    </a:p>
                  </a:txBody>
                  <a:tcPr marL="0" marR="0" marT="0" marB="0" anchor="ctr"/>
                </a:tc>
                <a:tc>
                  <a:txBody>
                    <a:bodyPr/>
                    <a:lstStyle/>
                    <a:p>
                      <a:pPr algn="ctr"/>
                      <a:endParaRPr lang="en-US">
                        <a:effectLst/>
                      </a:endParaRPr>
                    </a:p>
                    <a:p>
                      <a:pPr algn="ctr"/>
                      <a:r>
                        <a:rPr lang="en-US">
                          <a:effectLst/>
                        </a:rPr>
                        <a:t>931 ind.​ </a:t>
                      </a:r>
                    </a:p>
                  </a:txBody>
                  <a:tcPr marL="0" marR="0" marT="0" marB="0" anchor="ctr"/>
                </a:tc>
                <a:tc>
                  <a:txBody>
                    <a:bodyPr/>
                    <a:lstStyle/>
                    <a:p>
                      <a:pPr algn="ctr"/>
                      <a:endParaRPr lang="en-US">
                        <a:effectLst/>
                      </a:endParaRPr>
                    </a:p>
                    <a:p>
                      <a:pPr lvl="0" algn="ctr">
                        <a:buNone/>
                      </a:pPr>
                      <a:r>
                        <a:rPr lang="en-US">
                          <a:effectLst/>
                        </a:rPr>
                        <a:t>1,874 ind.​ (cumulative)</a:t>
                      </a:r>
                    </a:p>
                  </a:txBody>
                  <a:tcPr marL="0" marR="0" marT="0" marB="0" anchor="ctr"/>
                </a:tc>
                <a:extLst>
                  <a:ext uri="{0D108BD9-81ED-4DB2-BD59-A6C34878D82A}">
                    <a16:rowId xmlns:a16="http://schemas.microsoft.com/office/drawing/2014/main" val="1324320997"/>
                  </a:ext>
                </a:extLst>
              </a:tr>
              <a:tr h="579042">
                <a:tc>
                  <a:txBody>
                    <a:bodyPr/>
                    <a:lstStyle/>
                    <a:p>
                      <a:r>
                        <a:rPr lang="en-US">
                          <a:effectLst/>
                        </a:rPr>
                        <a:t>  Total Assured Not Traveled​</a:t>
                      </a:r>
                    </a:p>
                  </a:txBody>
                  <a:tcPr marL="0" marR="0" marT="0" marB="0" anchor="ctr"/>
                </a:tc>
                <a:tc>
                  <a:txBody>
                    <a:bodyPr/>
                    <a:lstStyle/>
                    <a:p>
                      <a:pPr algn="ctr"/>
                      <a:endParaRPr lang="en-US">
                        <a:effectLst/>
                      </a:endParaRPr>
                    </a:p>
                    <a:p>
                      <a:pPr algn="ctr"/>
                      <a:r>
                        <a:rPr lang="en-US">
                          <a:effectLst/>
                        </a:rPr>
                        <a:t>2,225 ind.​ </a:t>
                      </a:r>
                    </a:p>
                  </a:txBody>
                  <a:tcPr marL="0" marR="0" marT="0" marB="0" anchor="ctr"/>
                </a:tc>
                <a:tc>
                  <a:txBody>
                    <a:bodyPr/>
                    <a:lstStyle/>
                    <a:p>
                      <a:pPr algn="ctr"/>
                      <a:endParaRPr lang="en-US">
                        <a:effectLst/>
                      </a:endParaRPr>
                    </a:p>
                    <a:p>
                      <a:pPr lvl="0" algn="ctr">
                        <a:buNone/>
                      </a:pPr>
                      <a:r>
                        <a:rPr lang="en-US">
                          <a:effectLst/>
                        </a:rPr>
                        <a:t>1,772 ind.​</a:t>
                      </a:r>
                    </a:p>
                  </a:txBody>
                  <a:tcPr marL="0" marR="0" marT="0" marB="0" anchor="ctr"/>
                </a:tc>
                <a:extLst>
                  <a:ext uri="{0D108BD9-81ED-4DB2-BD59-A6C34878D82A}">
                    <a16:rowId xmlns:a16="http://schemas.microsoft.com/office/drawing/2014/main" val="604114142"/>
                  </a:ext>
                </a:extLst>
              </a:tr>
              <a:tr h="579042">
                <a:tc>
                  <a:txBody>
                    <a:bodyPr/>
                    <a:lstStyle/>
                    <a:p>
                      <a:r>
                        <a:rPr lang="en-US">
                          <a:effectLst/>
                        </a:rPr>
                        <a:t>  Ready for Departure​</a:t>
                      </a:r>
                    </a:p>
                  </a:txBody>
                  <a:tcPr marL="0" marR="0" marT="0" marB="0" anchor="ctr"/>
                </a:tc>
                <a:tc>
                  <a:txBody>
                    <a:bodyPr/>
                    <a:lstStyle/>
                    <a:p>
                      <a:pPr algn="ctr"/>
                      <a:endParaRPr lang="en-US">
                        <a:effectLst/>
                      </a:endParaRPr>
                    </a:p>
                    <a:p>
                      <a:pPr algn="ctr"/>
                      <a:r>
                        <a:rPr lang="en-US">
                          <a:effectLst/>
                        </a:rPr>
                        <a:t>1,318 ind.​ </a:t>
                      </a:r>
                    </a:p>
                  </a:txBody>
                  <a:tcPr marL="0" marR="0" marT="0" marB="0" anchor="ctr"/>
                </a:tc>
                <a:tc>
                  <a:txBody>
                    <a:bodyPr/>
                    <a:lstStyle/>
                    <a:p>
                      <a:pPr algn="ctr"/>
                      <a:r>
                        <a:rPr lang="en-US">
                          <a:effectLst/>
                        </a:rPr>
                        <a:t>863 ind.​</a:t>
                      </a:r>
                    </a:p>
                  </a:txBody>
                  <a:tcPr marL="0" marR="0" marT="0" marB="0" anchor="ctr"/>
                </a:tc>
                <a:extLst>
                  <a:ext uri="{0D108BD9-81ED-4DB2-BD59-A6C34878D82A}">
                    <a16:rowId xmlns:a16="http://schemas.microsoft.com/office/drawing/2014/main" val="3696243190"/>
                  </a:ext>
                </a:extLst>
              </a:tr>
            </a:tbl>
          </a:graphicData>
        </a:graphic>
      </p:graphicFrame>
    </p:spTree>
    <p:custDataLst>
      <p:tags r:id="rId1"/>
    </p:custDataLst>
    <p:extLst>
      <p:ext uri="{BB962C8B-B14F-4D97-AF65-F5344CB8AC3E}">
        <p14:creationId xmlns:p14="http://schemas.microsoft.com/office/powerpoint/2010/main" val="190370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a:spcAft>
                <a:spcPts val="1000"/>
              </a:spcAft>
              <a:buFont typeface="Arial"/>
              <a:buChar cha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As of October 15, 7,790 Afghans remain at the overseas lily pads awaiting evacuation to the US</a:t>
            </a:r>
          </a:p>
          <a:p>
            <a:pPr marL="342900" indent="-342900">
              <a:spcAft>
                <a:spcPts val="1000"/>
              </a:spcAft>
              <a:buFont typeface="Arial"/>
              <a:buChar cha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53,500 at US military base safe havens awaiting departure</a:t>
            </a:r>
          </a:p>
          <a:p>
            <a:pPr marL="342900" indent="-342900">
              <a:spcAft>
                <a:spcPts val="1000"/>
              </a:spcAft>
              <a:buFont typeface="Arial"/>
              <a:buChar cha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8,000 total departures from safe havens, of which 2,400 are independent departures</a:t>
            </a:r>
          </a:p>
          <a:p>
            <a:pPr marL="342900" indent="-342900">
              <a:spcAft>
                <a:spcPts val="1000"/>
              </a:spcAft>
              <a:buFont typeface="Arial"/>
              <a:buChar cha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Evacuations flights out of Kabul have resumed</a:t>
            </a:r>
          </a:p>
          <a:p>
            <a:pPr marL="342900" indent="-342900">
              <a:spcAft>
                <a:spcPts val="1000"/>
              </a:spcAft>
              <a:buFont typeface="Arial"/>
              <a:buChar cha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IOM’s after-hours phone number (</a:t>
            </a:r>
            <a:r>
              <a:rPr lang="en-US" sz="2000" b="1">
                <a:solidFill>
                  <a:schemeClr val="tx1"/>
                </a:solidFill>
                <a:latin typeface="Open Sans" panose="020B0606030504020204" pitchFamily="34" charset="0"/>
                <a:ea typeface="Open Sans" panose="020B0606030504020204" pitchFamily="34" charset="0"/>
                <a:cs typeface="Open Sans" panose="020B0606030504020204" pitchFamily="34" charset="0"/>
              </a:rPr>
              <a:t>917-645-2313</a:t>
            </a: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a:t>
            </a: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Arrivals Update – Parolee Stats</a:t>
            </a:r>
            <a:endParaRPr lang="en-US" sz="4000" b="1">
              <a:latin typeface="Open Sans"/>
              <a:ea typeface="Open Sans"/>
              <a:cs typeface="Open Sans"/>
            </a:endParaRPr>
          </a:p>
        </p:txBody>
      </p:sp>
    </p:spTree>
    <p:custDataLst>
      <p:tags r:id="rId1"/>
    </p:custDataLst>
    <p:extLst>
      <p:ext uri="{BB962C8B-B14F-4D97-AF65-F5344CB8AC3E}">
        <p14:creationId xmlns:p14="http://schemas.microsoft.com/office/powerpoint/2010/main" val="3785008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USCCB’s FEMA/DHS Resettlement Liaison </a:t>
            </a:r>
          </a:p>
          <a:p>
            <a:pPr marL="742950" lvl="1" indent="-285750" fontAlgn="base">
              <a:spcAft>
                <a:spcPts val="600"/>
              </a:spcAft>
              <a:buFont typeface="Arial" panose="020B0604020202020204" pitchFamily="34" charset="0"/>
              <a:buChar char="•"/>
            </a:pP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Introducing Anita </a:t>
            </a:r>
            <a:r>
              <a:rPr lang="en-US"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Wamble</a:t>
            </a: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(Anita.Wamble@fema.dhs.gov)</a:t>
            </a:r>
          </a:p>
          <a:p>
            <a:pPr algn="l" rtl="0" fontAlgn="base">
              <a:spcAft>
                <a:spcPts val="600"/>
              </a:spcAft>
            </a:pP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APA Feedback calls themes</a:t>
            </a:r>
          </a:p>
          <a:p>
            <a:pPr marL="742950" lvl="1" indent="-285750" fontAlgn="base">
              <a:spcAft>
                <a:spcPts val="600"/>
              </a:spcAft>
              <a:buFont typeface="Arial" panose="020B0604020202020204" pitchFamily="34" charset="0"/>
              <a:buChar char="•"/>
            </a:pP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DHS proposal to speed the pace of arrivals  </a:t>
            </a:r>
          </a:p>
          <a:p>
            <a:pPr marL="742950" lvl="1" indent="-285750" fontAlgn="base">
              <a:spcAft>
                <a:spcPts val="600"/>
              </a:spcAft>
              <a:buFont typeface="Arial" panose="020B0604020202020204" pitchFamily="34" charset="0"/>
              <a:buChar char="•"/>
            </a:pP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Current pace and model of arrivals is untenable </a:t>
            </a:r>
          </a:p>
          <a:p>
            <a:pPr marL="742950" lvl="1" indent="-285750" fontAlgn="base">
              <a:spcAft>
                <a:spcPts val="600"/>
              </a:spcAft>
              <a:buFont typeface="Arial" panose="020B0604020202020204" pitchFamily="34" charset="0"/>
              <a:buChar char="•"/>
            </a:pP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Temporary and longer-term housing support is needed </a:t>
            </a:r>
          </a:p>
          <a:p>
            <a:pPr marL="742950" lvl="1" indent="-285750" fontAlgn="base">
              <a:spcAft>
                <a:spcPts val="600"/>
              </a:spcAft>
              <a:buFont typeface="Arial" panose="020B0604020202020204" pitchFamily="34" charset="0"/>
              <a:buChar char="•"/>
            </a:pP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Interest in the “One Stop Shop” idea </a:t>
            </a:r>
          </a:p>
          <a:p>
            <a:pPr marL="742950" lvl="1" indent="-285750" fontAlgn="base">
              <a:spcAft>
                <a:spcPts val="600"/>
              </a:spcAft>
              <a:buFont typeface="Arial" panose="020B0604020202020204" pitchFamily="34" charset="0"/>
              <a:buChar char="•"/>
            </a:pPr>
            <a:r>
              <a:rPr lang="en-US"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Documentation is a huge challenge </a:t>
            </a:r>
          </a:p>
          <a:p>
            <a:pPr algn="l" rtl="0" fontAlgn="base">
              <a:spcAft>
                <a:spcPts val="600"/>
              </a:spcAft>
            </a:pP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ORR Afghan </a:t>
            </a: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3"/>
              </a:rPr>
              <a:t>RSS</a:t>
            </a: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4"/>
              </a:rPr>
              <a:t>RSI</a:t>
            </a: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and </a:t>
            </a: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5"/>
              </a:rPr>
              <a:t>RHP</a:t>
            </a:r>
            <a:r>
              <a:rPr lang="en-US" sz="18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Supplemental Funding Allocation</a:t>
            </a: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Information">
            <a:extLst>
              <a:ext uri="{FF2B5EF4-FFF2-40B4-BE49-F238E27FC236}">
                <a16:creationId xmlns:a16="http://schemas.microsoft.com/office/drawing/2014/main" id="{610EBC2F-A3EF-481C-8AF0-55A4D2B5D4D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60553" y="5551054"/>
            <a:ext cx="1226642" cy="1226642"/>
          </a:xfrm>
          <a:prstGeom prst="rect">
            <a:avLst/>
          </a:prstGeom>
        </p:spPr>
      </p:pic>
    </p:spTree>
    <p:custDataLst>
      <p:tags r:id="rId1"/>
    </p:custDataLst>
    <p:extLst>
      <p:ext uri="{BB962C8B-B14F-4D97-AF65-F5344CB8AC3E}">
        <p14:creationId xmlns:p14="http://schemas.microsoft.com/office/powerpoint/2010/main" val="77323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algn="l" rtl="0" fontAlgn="base">
              <a:buFont typeface="+mj-lt"/>
              <a:buAutoNum type="arabicPeriod"/>
            </a:pP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Interpretation</a:t>
            </a:r>
          </a:p>
          <a:p>
            <a:pPr marL="341313" algn="l" rtl="0" fontAlgn="base"/>
            <a:r>
              <a:rPr lang="en-US" sz="1400">
                <a:solidFill>
                  <a:srgbClr val="000000"/>
                </a:solidFill>
                <a:latin typeface="Open Sans" panose="020B0606030504020204" pitchFamily="34" charset="0"/>
                <a:ea typeface="Open Sans" panose="020B0606030504020204" pitchFamily="34" charset="0"/>
                <a:cs typeface="Open Sans" panose="020B0606030504020204" pitchFamily="34" charset="0"/>
              </a:rPr>
              <a:t>P</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referred to use an independent interpreter when possible, however using a case member or U.S. tie for 	interpretation is allowable if you include in the case note for that service/activity the reason why independent interpretation was not possible. </a:t>
            </a:r>
          </a:p>
          <a:p>
            <a:pPr lvl="1" fontAlgn="base"/>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lvl="1" fontAlgn="base"/>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“Appropriate language interpretation/translation” means interpretation/translation which allows for communication with the program beneficiary in his/her native language, if possible, or in a common language in which the program beneficiary is fluent. Appropriate language interpretation/translation that promotes gender equality shall be provided by an individual who is not associated with the program beneficiaries (i.e., family member, U.S. tie), </a:t>
            </a:r>
            <a:r>
              <a:rPr lang="en-US" sz="1400" b="1" i="0" u="sng">
                <a:solidFill>
                  <a:srgbClr val="FF0000"/>
                </a:solidFill>
                <a:effectLst/>
                <a:latin typeface="Open Sans" panose="020B0606030504020204" pitchFamily="34" charset="0"/>
                <a:ea typeface="Open Sans" panose="020B0606030504020204" pitchFamily="34" charset="0"/>
                <a:cs typeface="Open Sans" panose="020B0606030504020204" pitchFamily="34" charset="0"/>
              </a:rPr>
              <a:t>to the extent possible</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Staff and/or independent paid and volunteer interpreters (not associated with the program beneficiary) may be used. In-person interpretation is preferred, although telephonic interpretation may be used, if necessary. </a:t>
            </a:r>
          </a:p>
          <a:p>
            <a:pPr lvl="1" fontAlgn="base"/>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342900" indent="-342900" algn="l" rtl="0" fontAlgn="base">
              <a:buFont typeface="+mj-lt"/>
              <a:buAutoNum type="arabicPeriod" startAt="2"/>
            </a:pP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Airport Pickup </a:t>
            </a:r>
          </a:p>
          <a:p>
            <a:pPr marL="341313" algn="l" rtl="0" fontAlgn="base"/>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U.S. ties can complete airport pickup on their own (no need for staff or an interpreter to be present if not possible, just include explanation in the case notes).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Guidance Reminders &amp;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10558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D3507990-EB11-4161-B299-EC6AA6EA2124}"/>
              </a:ext>
            </a:extLst>
          </p:cNvPr>
          <p:cNvSpPr/>
          <p:nvPr/>
        </p:nvSpPr>
        <p:spPr>
          <a:xfrm>
            <a:off x="4387273" y="2192784"/>
            <a:ext cx="7195127"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algn="l" rtl="0" fontAlgn="base">
              <a:buFont typeface="+mj-lt"/>
              <a:buAutoNum type="arabicPeriod" startAt="3"/>
            </a:pPr>
            <a:r>
              <a:rPr lang="en-US" sz="1600" b="1" i="0">
                <a:solidFill>
                  <a:srgbClr val="000000"/>
                </a:solidFill>
                <a:effectLst/>
                <a:latin typeface="Calibri" panose="020F0502020204030204" pitchFamily="34" charset="0"/>
              </a:rPr>
              <a:t>AR-11s</a:t>
            </a:r>
            <a:endParaRPr lang="en-US" sz="1600" b="0" i="0">
              <a:solidFill>
                <a:srgbClr val="000000"/>
              </a:solidFill>
              <a:effectLst/>
              <a:latin typeface="Calibri" panose="020F0502020204030204" pitchFamily="34" charset="0"/>
            </a:endParaRPr>
          </a:p>
        </p:txBody>
      </p:sp>
      <p:sp>
        <p:nvSpPr>
          <p:cNvPr id="7" name="Rectangle: Rounded Corners 6">
            <a:extLst>
              <a:ext uri="{FF2B5EF4-FFF2-40B4-BE49-F238E27FC236}">
                <a16:creationId xmlns:a16="http://schemas.microsoft.com/office/drawing/2014/main" id="{E328FAFA-2A49-439E-A410-091591BE2634}"/>
              </a:ext>
            </a:extLst>
          </p:cNvPr>
          <p:cNvSpPr/>
          <p:nvPr/>
        </p:nvSpPr>
        <p:spPr>
          <a:xfrm>
            <a:off x="633228" y="2192784"/>
            <a:ext cx="5721390"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342900" indent="-342900" algn="l" rtl="0" fontAlgn="base">
              <a:buFont typeface="+mj-lt"/>
              <a:buAutoNum type="arabicPeriod" startAt="3"/>
            </a:pP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AR-11s</a:t>
            </a:r>
          </a:p>
          <a:p>
            <a:pPr marL="341313" algn="l" rtl="0" fontAlgn="base"/>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Ensuring documentation reaches your clients while also complying with U.S. law </a:t>
            </a:r>
          </a:p>
          <a:p>
            <a:pPr marL="341313" algn="l" rtl="0" fontAlgn="base"/>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fontAlgn="base">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If clients are staying in the hotel/temporary housing for 10 days or more: use the hotel address as the present physical address, IOM address as the previous address, and affiliate address as mailing address.  </a:t>
            </a:r>
          </a:p>
          <a:p>
            <a:pPr fontAlgn="base"/>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fontAlgn="base">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If clients are staying in the hotel/temporary housing for 1-9 days before moving to permanent housing: wait for the clients to move to permanent housing and submit the AR-11 within 10 days of the move – use the permanent housing address as the present physical address and the IOM address as the previous address.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Guidance Reminders &amp;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2050" name="Picture 2" descr="Graphical user interface, text, application&#10;&#10;Description automatically generated">
            <a:extLst>
              <a:ext uri="{FF2B5EF4-FFF2-40B4-BE49-F238E27FC236}">
                <a16:creationId xmlns:a16="http://schemas.microsoft.com/office/drawing/2014/main" id="{301C1144-F8BD-47E7-9D79-45E46DDF45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0873" y="2855310"/>
            <a:ext cx="4688032" cy="276230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66464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28600" indent="-228600" algn="l" rtl="0" fontAlgn="base">
              <a:buFont typeface="+mj-lt"/>
              <a:buAutoNum type="arabicPeriod" startAt="4"/>
            </a:pP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I-94s </a:t>
            </a:r>
          </a:p>
          <a:p>
            <a:pPr marL="228600" indent="-228600" algn="l" rtl="0" fontAlgn="base">
              <a:buFont typeface="+mj-lt"/>
              <a:buAutoNum type="arabicPeriod" startAt="4"/>
            </a:pP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400" b="1" i="0" u="sng">
                <a:solidFill>
                  <a:srgbClr val="000000"/>
                </a:solidFill>
                <a:effectLst/>
                <a:latin typeface="Open Sans" panose="020B0606030504020204" pitchFamily="34" charset="0"/>
                <a:ea typeface="Open Sans" panose="020B0606030504020204" pitchFamily="34" charset="0"/>
                <a:cs typeface="Open Sans" panose="020B0606030504020204" pitchFamily="34" charset="0"/>
              </a:rPr>
              <a:t>New – Required Chart for Requesting Follow-Up on APA I-94s </a:t>
            </a:r>
            <a:r>
              <a:rPr lang="en-US" sz="1400" b="1" i="1" u="sng">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(guidance as of 10/19/21)</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628650" lvl="1" indent="-171450" fontAlgn="base">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Since Afghan evacuees are arriving as </a:t>
            </a: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parolees</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rather than </a:t>
            </a: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refugees</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CBP will likely not use the A# to link the parolee to their i94.  </a:t>
            </a:r>
          </a:p>
          <a:p>
            <a:pPr marL="628650" lvl="1" indent="-171450" fontAlgn="base">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Before reaching out to USCCB, please try each of the following to pull up the client's i94 on CBP's webpage: </a:t>
            </a: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https://i94.cbp.dhs.gov/I94/#/home</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628650" lvl="1" indent="-171450" fontAlgn="base">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The </a:t>
            </a:r>
            <a:r>
              <a:rPr lang="en-US" sz="14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Tazkera</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(no dashes) </a:t>
            </a:r>
          </a:p>
          <a:p>
            <a:pPr marL="628650" lvl="1" indent="-171450" fontAlgn="base">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The Passport# (with and without the "P" in front of the numbers) </a:t>
            </a:r>
          </a:p>
          <a:p>
            <a:pPr marL="628650" lvl="1" indent="-171450" fontAlgn="base">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The A# (with and without the A in front); and </a:t>
            </a:r>
          </a:p>
          <a:p>
            <a:pPr marL="628650" lvl="1" indent="-171450" fontAlgn="base">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The wristband# (if applicable)  </a:t>
            </a:r>
          </a:p>
          <a:p>
            <a:pPr algn="l" rtl="0" fontAlgn="base">
              <a:buFont typeface="Arial" panose="020B0604020202020204" pitchFamily="34" charset="0"/>
              <a:buChar char="•"/>
            </a:pP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If you cannot pull up the i94 this way , please fill in the chart below to the best of your ability and send to </a:t>
            </a: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APA_Documentation@usccb.org</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Please copy-and-paste the chart into an encrypted email, or encrypt the Word document attachment. </a:t>
            </a: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This chart is also located on </a:t>
            </a:r>
            <a:r>
              <a:rPr lang="en-US" sz="1400" b="1"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as a Word document:</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US" sz="14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5"/>
              </a:rPr>
              <a:t>https://mrsconnect.org/wp-content/uploads/2021/10/APA-I-94-Follow-Up-Request-Chart.docx</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Guidance Reminders &amp; Updates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802087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400"/>
              </a:spcAft>
            </a:pPr>
            <a:r>
              <a:rPr lang="en-US" sz="1600" b="1">
                <a:solidFill>
                  <a:schemeClr val="tx1"/>
                </a:solidFill>
                <a:latin typeface="Open Sans"/>
                <a:ea typeface="Open Sans"/>
                <a:cs typeface="Open Sans"/>
              </a:rPr>
              <a:t>Fiscal Year 2022 Presidential Determination </a:t>
            </a:r>
          </a:p>
          <a:p>
            <a:pPr>
              <a:spcAft>
                <a:spcPts val="400"/>
              </a:spcAft>
            </a:pPr>
            <a:r>
              <a:rPr lang="en-US" sz="1600">
                <a:solidFill>
                  <a:schemeClr val="tx1"/>
                </a:solidFill>
                <a:latin typeface="Open Sans"/>
                <a:ea typeface="Open Sans"/>
                <a:cs typeface="Open Sans"/>
              </a:rPr>
              <a:t>PD of 125,000 released on October 8; prior year's capacity will continue to be utilized through December 2021.</a:t>
            </a:r>
          </a:p>
          <a:p>
            <a:pPr>
              <a:spcAft>
                <a:spcPts val="400"/>
              </a:spcAft>
            </a:pPr>
            <a:endParaRPr lang="en-US" sz="1600" b="1">
              <a:solidFill>
                <a:schemeClr val="tx1"/>
              </a:solidFill>
              <a:latin typeface="Open Sans"/>
              <a:ea typeface="Open Sans"/>
              <a:cs typeface="Open Sans"/>
            </a:endParaRPr>
          </a:p>
          <a:p>
            <a:pPr>
              <a:spcAft>
                <a:spcPts val="400"/>
              </a:spcAft>
            </a:pPr>
            <a:r>
              <a:rPr lang="en-US" sz="1600" b="1">
                <a:solidFill>
                  <a:schemeClr val="tx1"/>
                </a:solidFill>
                <a:latin typeface="Open Sans"/>
                <a:ea typeface="Open Sans"/>
                <a:cs typeface="Open Sans"/>
              </a:rPr>
              <a:t>Afghan Adjustment Act (AAA)</a:t>
            </a:r>
          </a:p>
          <a:p>
            <a:pPr>
              <a:spcAft>
                <a:spcPts val="400"/>
              </a:spcAft>
            </a:pPr>
            <a:r>
              <a:rPr lang="en-US" sz="1600">
                <a:solidFill>
                  <a:schemeClr val="tx1"/>
                </a:solidFill>
                <a:latin typeface="Open Sans"/>
                <a:ea typeface="Open Sans"/>
                <a:cs typeface="Open Sans"/>
              </a:rPr>
              <a:t>An AAA has not yet been introduced, but the USCCB is working together with national partners to get it introduced and potentially included in the final Fiscal Year 2022 appropriations bills. </a:t>
            </a:r>
          </a:p>
          <a:p>
            <a:pPr marL="285750" indent="-285750">
              <a:spcAft>
                <a:spcPts val="400"/>
              </a:spcAft>
              <a:buFont typeface="Arial"/>
              <a:buChar char="•"/>
            </a:pPr>
            <a:endParaRPr lang="en-US" sz="1600" b="1">
              <a:solidFill>
                <a:schemeClr val="tx1"/>
              </a:solidFill>
              <a:latin typeface="Open Sans"/>
              <a:ea typeface="Open Sans"/>
              <a:cs typeface="Open Sans"/>
            </a:endParaRPr>
          </a:p>
          <a:p>
            <a:pPr>
              <a:spcAft>
                <a:spcPts val="400"/>
              </a:spcAft>
            </a:pPr>
            <a:r>
              <a:rPr lang="en-US" sz="1600" b="1">
                <a:solidFill>
                  <a:schemeClr val="tx1"/>
                </a:solidFill>
                <a:latin typeface="Open Sans"/>
                <a:ea typeface="Open Sans"/>
                <a:cs typeface="Open Sans"/>
              </a:rPr>
              <a:t>Evacuate Our Allies (EOA) Virtual Advocacy Days</a:t>
            </a:r>
          </a:p>
          <a:p>
            <a:pPr>
              <a:spcAft>
                <a:spcPts val="400"/>
              </a:spcAft>
            </a:pPr>
            <a:r>
              <a:rPr lang="en-US" sz="1600">
                <a:solidFill>
                  <a:schemeClr val="tx1"/>
                </a:solidFill>
                <a:latin typeface="Open Sans"/>
                <a:ea typeface="Open Sans"/>
                <a:cs typeface="Open Sans"/>
              </a:rPr>
              <a:t>EOA coalition is having virtual advocacy days on November 9–10, 2021, to increase awareness of and support for the AAA. Invitation to participate will be forwarded to the network for those interested.</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Policy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6" name="Graphic 5" descr="Document">
            <a:extLst>
              <a:ext uri="{FF2B5EF4-FFF2-40B4-BE49-F238E27FC236}">
                <a16:creationId xmlns:a16="http://schemas.microsoft.com/office/drawing/2014/main" id="{C8D142FE-F715-4B22-8CFA-2446B69A9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89796" y="462877"/>
            <a:ext cx="914400" cy="914400"/>
          </a:xfrm>
          <a:prstGeom prst="rect">
            <a:avLst/>
          </a:prstGeom>
        </p:spPr>
      </p:pic>
    </p:spTree>
    <p:custDataLst>
      <p:tags r:id="rId1"/>
    </p:custDataLst>
    <p:extLst>
      <p:ext uri="{BB962C8B-B14F-4D97-AF65-F5344CB8AC3E}">
        <p14:creationId xmlns:p14="http://schemas.microsoft.com/office/powerpoint/2010/main" val="984129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Ideas &amp; Resources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123555"/>
            <a:ext cx="10949173" cy="4193667"/>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spcAft>
                <a:spcPts val="600"/>
              </a:spcAft>
            </a:pPr>
            <a:r>
              <a:rPr lang="en-US" sz="1600" b="1">
                <a:solidFill>
                  <a:schemeClr val="tx1"/>
                </a:solidFill>
                <a:latin typeface="Open Sans" panose="020B0606030504020204" pitchFamily="34" charset="0"/>
                <a:ea typeface="Open Sans" panose="020B0606030504020204" pitchFamily="34" charset="0"/>
                <a:cs typeface="Open Sans" panose="020B0606030504020204" pitchFamily="34" charset="0"/>
              </a:rPr>
              <a:t>APA Network Calls</a:t>
            </a:r>
          </a:p>
          <a:p>
            <a:pPr marL="285750" indent="-285750">
              <a:spcAft>
                <a:spcPts val="600"/>
              </a:spcAft>
              <a:buFont typeface="Arial"/>
              <a:buChar char="•"/>
            </a:pP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APA Network Calls extended 4 more weeks: October 27- November 17</a:t>
            </a:r>
          </a:p>
          <a:p>
            <a:pPr marL="742950" lvl="1" indent="-285750">
              <a:spcAft>
                <a:spcPts val="600"/>
              </a:spcAft>
              <a:buFont typeface="Arial"/>
              <a:buChar char="•"/>
            </a:pPr>
            <a:r>
              <a:rPr lang="en-US" sz="1600">
                <a:solidFill>
                  <a:srgbClr val="0070C0"/>
                </a:solidFill>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Register here</a:t>
            </a:r>
          </a:p>
          <a:p>
            <a:pPr algn="l">
              <a:spcAft>
                <a:spcPts val="600"/>
              </a:spcAft>
            </a:pPr>
            <a:r>
              <a:rPr lang="en-US" sz="1600" b="1"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Webinars</a:t>
            </a:r>
            <a:endPar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spcAft>
                <a:spcPts val="600"/>
              </a:spcAft>
              <a:buFont typeface="Arial" panose="020B0604020202020204" pitchFamily="34" charset="0"/>
              <a:buChar char="•"/>
            </a:pP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ORR: COVID-10 Emergency Rental Assistance (ERA) Program</a:t>
            </a:r>
          </a:p>
          <a:p>
            <a:pPr marL="800100" lvl="1" indent="-342900">
              <a:spcAft>
                <a:spcPts val="600"/>
              </a:spcAft>
              <a:buFont typeface="Arial" panose="020B0604020202020204" pitchFamily="34" charset="0"/>
              <a:buChar char="•"/>
            </a:pP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Thursday, October 21 at 1:00pm ET, </a:t>
            </a:r>
            <a:r>
              <a:rPr lang="en-US" sz="1600">
                <a:solidFill>
                  <a:srgbClr val="0070C0"/>
                </a:solidFill>
                <a:latin typeface="Open Sans" panose="020B0606030504020204" pitchFamily="34"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join here</a:t>
            </a:r>
            <a:r>
              <a:rPr lang="en-US" sz="1600">
                <a:solidFill>
                  <a:srgbClr val="0070C0"/>
                </a:solidFill>
                <a:latin typeface="Open Sans" panose="020B0606030504020204" pitchFamily="34" charset="0"/>
                <a:ea typeface="Open Sans" panose="020B0606030504020204" pitchFamily="34" charset="0"/>
                <a:cs typeface="Open Sans" panose="020B0606030504020204" pitchFamily="34" charset="0"/>
              </a:rPr>
              <a:t> </a:t>
            </a: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(password  = 12345)</a:t>
            </a:r>
          </a:p>
          <a:p>
            <a:pPr marL="342900" indent="-342900">
              <a:spcAft>
                <a:spcPts val="600"/>
              </a:spcAft>
              <a:buFont typeface="Arial" panose="020B0604020202020204" pitchFamily="34" charset="0"/>
              <a:buChar char="•"/>
            </a:pP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Switchboard: Who Are the Afghan Newcomers? Understanding the Background and Socio-Cultural Strengths and Needs of Afghan Evacuees to the U.S.</a:t>
            </a:r>
          </a:p>
          <a:p>
            <a:pPr marL="800100" lvl="1" indent="-342900">
              <a:spcAft>
                <a:spcPts val="600"/>
              </a:spcAft>
              <a:buFont typeface="Arial" panose="020B0604020202020204" pitchFamily="34" charset="0"/>
              <a:buChar char="•"/>
            </a:pPr>
            <a:r>
              <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rPr>
              <a:t>Tuesday, October 26 at 2:00pm ET, </a:t>
            </a:r>
            <a:r>
              <a:rPr lang="en-US" sz="1600">
                <a:solidFill>
                  <a:srgbClr val="0070C0"/>
                </a:solidFill>
                <a:latin typeface="Open Sans" panose="020B0606030504020204" pitchFamily="34"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Register here</a:t>
            </a:r>
            <a:endParaRPr lang="en-US" sz="160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pPr>
              <a:spcAft>
                <a:spcPts val="600"/>
              </a:spcAft>
            </a:pPr>
            <a:r>
              <a:rPr lang="en-US" sz="1600" b="1">
                <a:solidFill>
                  <a:schemeClr val="tx1"/>
                </a:solidFill>
                <a:latin typeface="Open Sans" panose="020B0606030504020204" pitchFamily="34" charset="0"/>
                <a:ea typeface="Open Sans" panose="020B0606030504020204" pitchFamily="34" charset="0"/>
                <a:cs typeface="Open Sans" panose="020B0606030504020204" pitchFamily="34" charset="0"/>
              </a:rPr>
              <a:t>Resources</a:t>
            </a:r>
          </a:p>
          <a:p>
            <a:pPr marL="285750" indent="-285750" algn="l" rtl="0" fontAlgn="base">
              <a:spcAft>
                <a:spcPts val="600"/>
              </a:spcAft>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7"/>
              </a:rPr>
              <a:t>Effects of Moving </a:t>
            </a:r>
            <a:r>
              <a:rPr lang="en-US" sz="1400" b="0" i="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(Currently in English, USCCB translating into Dari and Pashto) </a:t>
            </a:r>
          </a:p>
          <a:p>
            <a:pPr marL="285750" indent="-285750" algn="l" rtl="0" fontAlgn="base">
              <a:spcAft>
                <a:spcPts val="600"/>
              </a:spcAft>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Reminder: APA FAQ document updated weekly on </a:t>
            </a:r>
            <a:r>
              <a:rPr lang="en-US" sz="18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836728" y="5131189"/>
            <a:ext cx="1566436" cy="1566436"/>
          </a:xfrm>
          <a:prstGeom prst="rect">
            <a:avLst/>
          </a:prstGeom>
        </p:spPr>
      </p:pic>
      <p:sp>
        <p:nvSpPr>
          <p:cNvPr id="7" name="Rectangle: Rounded Corners 6">
            <a:extLst>
              <a:ext uri="{FF2B5EF4-FFF2-40B4-BE49-F238E27FC236}">
                <a16:creationId xmlns:a16="http://schemas.microsoft.com/office/drawing/2014/main" id="{9314B571-E407-4DE2-A69A-9CA52EBA513D}"/>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custDataLst>
      <p:tags r:id="rId1"/>
    </p:custDataLst>
    <p:extLst>
      <p:ext uri="{BB962C8B-B14F-4D97-AF65-F5344CB8AC3E}">
        <p14:creationId xmlns:p14="http://schemas.microsoft.com/office/powerpoint/2010/main" val="1396480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4A009-F8B2-48C3-AF20-BF859823E618}">
  <ds:schemaRefs>
    <ds:schemaRef ds:uri="c15234c2-e917-40dc-8b01-1a765184ed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3AB17A3-6B4C-4EA3-BE42-4AFF908CF0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2</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revision>1</cp:revision>
  <dcterms:created xsi:type="dcterms:W3CDTF">2020-10-22T16:02:30Z</dcterms:created>
  <dcterms:modified xsi:type="dcterms:W3CDTF">2021-10-20T17:57:09Z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y fmtid="{D5CDD505-2E9C-101B-9397-08002B2CF9AE}" pid="3" name="ArticulateGUID">
    <vt:lpwstr>3965B84F-211B-4BE7-A058-976FC537865C</vt:lpwstr>
  </property>
  <property fmtid="{D5CDD505-2E9C-101B-9397-08002B2CF9AE}" pid="4" name="ArticulatePath">
    <vt:lpwstr>https://usccb.sharepoint.com/sites/AfghanPlacementandAssistanceAPA/Shared Documents/General/Weekly APA Calls/APA Call October 20</vt:lpwstr>
  </property>
</Properties>
</file>