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74" r:id="rId5"/>
    <p:sldId id="257" r:id="rId6"/>
    <p:sldId id="279" r:id="rId7"/>
    <p:sldId id="275" r:id="rId8"/>
    <p:sldId id="284" r:id="rId9"/>
    <p:sldId id="281" r:id="rId10"/>
    <p:sldId id="282" r:id="rId11"/>
    <p:sldId id="276" r:id="rId12"/>
    <p:sldId id="27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4" userDrawn="1">
          <p15:clr>
            <a:srgbClr val="A4A3A4"/>
          </p15:clr>
        </p15:guide>
        <p15:guide id="2" pos="72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65A"/>
    <a:srgbClr val="00A2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9544ED-36E6-42F8-9C01-A7985B8601C0}" v="2" dt="2021-10-13T17:45:20.239"/>
    <p1510:client id="{9D7B4561-DEA6-4720-B16D-521224CB99EA}" v="132" dt="2021-10-13T17:55:06.777"/>
    <p1510:client id="{9EEA9595-A8AF-F1ED-AD62-BF4D1ADB9F7D}" v="227" dt="2021-10-13T16:42:50.389"/>
    <p1510:client id="{A9219AFE-F52E-4BCE-9E88-52F86ADAE9C5}" v="499" dt="2021-10-13T15:40:06.3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1344"/>
        <p:guide pos="7248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el Pollock" userId="S::rpollock@usccb.org::5d79080d-b86f-4241-8f75-89e865fa7d91" providerId="AD" clId="Web-{709544ED-36E6-42F8-9C01-A7985B8601C0}"/>
    <pc:docChg chg="modSld">
      <pc:chgData name="Rachel Pollock" userId="S::rpollock@usccb.org::5d79080d-b86f-4241-8f75-89e865fa7d91" providerId="AD" clId="Web-{709544ED-36E6-42F8-9C01-A7985B8601C0}" dt="2021-10-13T17:45:20.239" v="1" actId="20577"/>
      <pc:docMkLst>
        <pc:docMk/>
      </pc:docMkLst>
      <pc:sldChg chg="modSp">
        <pc:chgData name="Rachel Pollock" userId="S::rpollock@usccb.org::5d79080d-b86f-4241-8f75-89e865fa7d91" providerId="AD" clId="Web-{709544ED-36E6-42F8-9C01-A7985B8601C0}" dt="2021-10-13T17:45:20.239" v="1" actId="20577"/>
        <pc:sldMkLst>
          <pc:docMk/>
          <pc:sldMk cId="773233228" sldId="284"/>
        </pc:sldMkLst>
        <pc:spChg chg="mod">
          <ac:chgData name="Rachel Pollock" userId="S::rpollock@usccb.org::5d79080d-b86f-4241-8f75-89e865fa7d91" providerId="AD" clId="Web-{709544ED-36E6-42F8-9C01-A7985B8601C0}" dt="2021-10-13T17:45:20.239" v="1" actId="20577"/>
          <ac:spMkLst>
            <pc:docMk/>
            <pc:sldMk cId="773233228" sldId="284"/>
            <ac:spMk id="7" creationId="{E328FAFA-2A49-439E-A410-091591BE2634}"/>
          </ac:spMkLst>
        </pc:spChg>
      </pc:sldChg>
    </pc:docChg>
  </pc:docChgLst>
  <pc:docChgLst>
    <pc:chgData name="Colleen Tighe" userId="S::ctighe@usccb.org::bac4d7c8-0e64-479e-9d80-c642157ac721" providerId="AD" clId="Web-{9D7B4561-DEA6-4720-B16D-521224CB99EA}"/>
    <pc:docChg chg="modSld">
      <pc:chgData name="Colleen Tighe" userId="S::ctighe@usccb.org::bac4d7c8-0e64-479e-9d80-c642157ac721" providerId="AD" clId="Web-{9D7B4561-DEA6-4720-B16D-521224CB99EA}" dt="2021-10-13T17:55:06.777" v="128" actId="20577"/>
      <pc:docMkLst>
        <pc:docMk/>
      </pc:docMkLst>
      <pc:sldChg chg="addSp delSp modSp">
        <pc:chgData name="Colleen Tighe" userId="S::ctighe@usccb.org::bac4d7c8-0e64-479e-9d80-c642157ac721" providerId="AD" clId="Web-{9D7B4561-DEA6-4720-B16D-521224CB99EA}" dt="2021-10-13T17:55:06.777" v="128" actId="20577"/>
        <pc:sldMkLst>
          <pc:docMk/>
          <pc:sldMk cId="3785008760" sldId="275"/>
        </pc:sldMkLst>
        <pc:spChg chg="add del mod">
          <ac:chgData name="Colleen Tighe" userId="S::ctighe@usccb.org::bac4d7c8-0e64-479e-9d80-c642157ac721" providerId="AD" clId="Web-{9D7B4561-DEA6-4720-B16D-521224CB99EA}" dt="2021-10-13T17:55:06.777" v="128" actId="20577"/>
          <ac:spMkLst>
            <pc:docMk/>
            <pc:sldMk cId="3785008760" sldId="275"/>
            <ac:spMk id="7" creationId="{E328FAFA-2A49-439E-A410-091591BE2634}"/>
          </ac:spMkLst>
        </pc:spChg>
      </pc:sldChg>
    </pc:docChg>
  </pc:docChgLst>
  <pc:docChgLst>
    <pc:chgData name="Peyton Smith" userId="27dab001-170f-4fa8-af7a-dfe0310cd5ac" providerId="ADAL" clId="{D46D7092-3CF6-4331-BB62-70BC8D7D2986}"/>
    <pc:docChg chg="undo redo custSel modSld">
      <pc:chgData name="Peyton Smith" userId="27dab001-170f-4fa8-af7a-dfe0310cd5ac" providerId="ADAL" clId="{D46D7092-3CF6-4331-BB62-70BC8D7D2986}" dt="2021-09-22T16:38:35.372" v="1230" actId="1076"/>
      <pc:docMkLst>
        <pc:docMk/>
      </pc:docMkLst>
      <pc:sldChg chg="modSp mod">
        <pc:chgData name="Peyton Smith" userId="27dab001-170f-4fa8-af7a-dfe0310cd5ac" providerId="ADAL" clId="{D46D7092-3CF6-4331-BB62-70BC8D7D2986}" dt="2021-09-22T14:48:07.157" v="939" actId="20577"/>
        <pc:sldMkLst>
          <pc:docMk/>
          <pc:sldMk cId="195410432" sldId="257"/>
        </pc:sldMkLst>
        <pc:spChg chg="mod">
          <ac:chgData name="Peyton Smith" userId="27dab001-170f-4fa8-af7a-dfe0310cd5ac" providerId="ADAL" clId="{D46D7092-3CF6-4331-BB62-70BC8D7D2986}" dt="2021-09-22T14:48:07.157" v="939" actId="20577"/>
          <ac:spMkLst>
            <pc:docMk/>
            <pc:sldMk cId="195410432" sldId="257"/>
            <ac:spMk id="12" creationId="{D88111FA-4793-4495-B1D3-F612CC99A2FF}"/>
          </ac:spMkLst>
        </pc:spChg>
      </pc:sldChg>
      <pc:sldChg chg="addSp delSp modSp mod">
        <pc:chgData name="Peyton Smith" userId="27dab001-170f-4fa8-af7a-dfe0310cd5ac" providerId="ADAL" clId="{D46D7092-3CF6-4331-BB62-70BC8D7D2986}" dt="2021-09-22T16:36:25.800" v="1098" actId="404"/>
        <pc:sldMkLst>
          <pc:docMk/>
          <pc:sldMk cId="1692135164" sldId="263"/>
        </pc:sldMkLst>
        <pc:spChg chg="del">
          <ac:chgData name="Peyton Smith" userId="27dab001-170f-4fa8-af7a-dfe0310cd5ac" providerId="ADAL" clId="{D46D7092-3CF6-4331-BB62-70BC8D7D2986}" dt="2021-09-22T14:22:01.158" v="544" actId="478"/>
          <ac:spMkLst>
            <pc:docMk/>
            <pc:sldMk cId="1692135164" sldId="263"/>
            <ac:spMk id="2" creationId="{F2A68DDA-51E2-4BD9-A822-E7C1DFE1BAC1}"/>
          </ac:spMkLst>
        </pc:spChg>
        <pc:spChg chg="del">
          <ac:chgData name="Peyton Smith" userId="27dab001-170f-4fa8-af7a-dfe0310cd5ac" providerId="ADAL" clId="{D46D7092-3CF6-4331-BB62-70BC8D7D2986}" dt="2021-09-22T14:22:08.470" v="561" actId="478"/>
          <ac:spMkLst>
            <pc:docMk/>
            <pc:sldMk cId="1692135164" sldId="263"/>
            <ac:spMk id="6" creationId="{D050446B-A743-4C20-9E9C-5E82EB263774}"/>
          </ac:spMkLst>
        </pc:spChg>
        <pc:spChg chg="add mod">
          <ac:chgData name="Peyton Smith" userId="27dab001-170f-4fa8-af7a-dfe0310cd5ac" providerId="ADAL" clId="{D46D7092-3CF6-4331-BB62-70BC8D7D2986}" dt="2021-09-22T14:22:04.833" v="560" actId="20577"/>
          <ac:spMkLst>
            <pc:docMk/>
            <pc:sldMk cId="1692135164" sldId="263"/>
            <ac:spMk id="9" creationId="{D4B47AB4-CB24-4DB1-8DA7-63EE9899B046}"/>
          </ac:spMkLst>
        </pc:spChg>
        <pc:spChg chg="del">
          <ac:chgData name="Peyton Smith" userId="27dab001-170f-4fa8-af7a-dfe0310cd5ac" providerId="ADAL" clId="{D46D7092-3CF6-4331-BB62-70BC8D7D2986}" dt="2021-09-22T14:22:14.046" v="563" actId="478"/>
          <ac:spMkLst>
            <pc:docMk/>
            <pc:sldMk cId="1692135164" sldId="263"/>
            <ac:spMk id="10" creationId="{1B474D73-94F3-4C13-B6B4-BFD5BEDB9FA1}"/>
          </ac:spMkLst>
        </pc:spChg>
        <pc:spChg chg="del mod">
          <ac:chgData name="Peyton Smith" userId="27dab001-170f-4fa8-af7a-dfe0310cd5ac" providerId="ADAL" clId="{D46D7092-3CF6-4331-BB62-70BC8D7D2986}" dt="2021-09-22T16:36:18.564" v="1096"/>
          <ac:spMkLst>
            <pc:docMk/>
            <pc:sldMk cId="1692135164" sldId="263"/>
            <ac:spMk id="11" creationId="{C89720BA-B21D-4DA2-A2AA-A89F58EBC414}"/>
          </ac:spMkLst>
        </pc:spChg>
        <pc:spChg chg="add mod">
          <ac:chgData name="Peyton Smith" userId="27dab001-170f-4fa8-af7a-dfe0310cd5ac" providerId="ADAL" clId="{D46D7092-3CF6-4331-BB62-70BC8D7D2986}" dt="2021-09-22T14:49:07.519" v="942" actId="1076"/>
          <ac:spMkLst>
            <pc:docMk/>
            <pc:sldMk cId="1692135164" sldId="263"/>
            <ac:spMk id="12" creationId="{F8383345-4C98-4516-A875-69C870F67D8C}"/>
          </ac:spMkLst>
        </pc:spChg>
        <pc:spChg chg="add mod ord">
          <ac:chgData name="Peyton Smith" userId="27dab001-170f-4fa8-af7a-dfe0310cd5ac" providerId="ADAL" clId="{D46D7092-3CF6-4331-BB62-70BC8D7D2986}" dt="2021-09-22T16:36:25.800" v="1098" actId="404"/>
          <ac:spMkLst>
            <pc:docMk/>
            <pc:sldMk cId="1692135164" sldId="263"/>
            <ac:spMk id="13" creationId="{D479B1F2-2252-4335-AC9F-5F0FBE09B6B9}"/>
          </ac:spMkLst>
        </pc:spChg>
        <pc:picChg chg="del mod">
          <ac:chgData name="Peyton Smith" userId="27dab001-170f-4fa8-af7a-dfe0310cd5ac" providerId="ADAL" clId="{D46D7092-3CF6-4331-BB62-70BC8D7D2986}" dt="2021-09-22T16:36:17.844" v="1094" actId="478"/>
          <ac:picMkLst>
            <pc:docMk/>
            <pc:sldMk cId="1692135164" sldId="263"/>
            <ac:picMk id="47" creationId="{29E4E4CA-F4A8-4238-BB1C-2D412734B4FF}"/>
          </ac:picMkLst>
        </pc:picChg>
        <pc:picChg chg="del mod">
          <ac:chgData name="Peyton Smith" userId="27dab001-170f-4fa8-af7a-dfe0310cd5ac" providerId="ADAL" clId="{D46D7092-3CF6-4331-BB62-70BC8D7D2986}" dt="2021-09-22T16:36:17.844" v="1094" actId="478"/>
          <ac:picMkLst>
            <pc:docMk/>
            <pc:sldMk cId="1692135164" sldId="263"/>
            <ac:picMk id="48" creationId="{9C5825FC-8AD7-4C18-B6C7-5B05DA82DE5D}"/>
          </ac:picMkLst>
        </pc:picChg>
      </pc:sldChg>
      <pc:sldChg chg="addSp delSp modSp mod">
        <pc:chgData name="Peyton Smith" userId="27dab001-170f-4fa8-af7a-dfe0310cd5ac" providerId="ADAL" clId="{D46D7092-3CF6-4331-BB62-70BC8D7D2986}" dt="2021-09-22T15:14:49.315" v="1084" actId="1076"/>
        <pc:sldMkLst>
          <pc:docMk/>
          <pc:sldMk cId="1129946534" sldId="264"/>
        </pc:sldMkLst>
        <pc:spChg chg="add del">
          <ac:chgData name="Peyton Smith" userId="27dab001-170f-4fa8-af7a-dfe0310cd5ac" providerId="ADAL" clId="{D46D7092-3CF6-4331-BB62-70BC8D7D2986}" dt="2021-09-22T14:23:07.069" v="608" actId="478"/>
          <ac:spMkLst>
            <pc:docMk/>
            <pc:sldMk cId="1129946534" sldId="264"/>
            <ac:spMk id="2" creationId="{F2A68DDA-51E2-4BD9-A822-E7C1DFE1BAC1}"/>
          </ac:spMkLst>
        </pc:spChg>
        <pc:spChg chg="del">
          <ac:chgData name="Peyton Smith" userId="27dab001-170f-4fa8-af7a-dfe0310cd5ac" providerId="ADAL" clId="{D46D7092-3CF6-4331-BB62-70BC8D7D2986}" dt="2021-09-22T14:22:49.125" v="578" actId="478"/>
          <ac:spMkLst>
            <pc:docMk/>
            <pc:sldMk cId="1129946534" sldId="264"/>
            <ac:spMk id="6" creationId="{D050446B-A743-4C20-9E9C-5E82EB263774}"/>
          </ac:spMkLst>
        </pc:spChg>
        <pc:spChg chg="add del mod">
          <ac:chgData name="Peyton Smith" userId="27dab001-170f-4fa8-af7a-dfe0310cd5ac" providerId="ADAL" clId="{D46D7092-3CF6-4331-BB62-70BC8D7D2986}" dt="2021-09-22T14:22:38.897" v="573"/>
          <ac:spMkLst>
            <pc:docMk/>
            <pc:sldMk cId="1129946534" sldId="264"/>
            <ac:spMk id="7" creationId="{F46B7E71-02AF-413A-AA7B-B6F5200B8351}"/>
          </ac:spMkLst>
        </pc:spChg>
        <pc:spChg chg="add mod ord">
          <ac:chgData name="Peyton Smith" userId="27dab001-170f-4fa8-af7a-dfe0310cd5ac" providerId="ADAL" clId="{D46D7092-3CF6-4331-BB62-70BC8D7D2986}" dt="2021-09-22T15:14:49.315" v="1084" actId="1076"/>
          <ac:spMkLst>
            <pc:docMk/>
            <pc:sldMk cId="1129946534" sldId="264"/>
            <ac:spMk id="8" creationId="{9BC0CBBF-F70A-407D-A79A-325D0A29C34D}"/>
          </ac:spMkLst>
        </pc:spChg>
        <pc:spChg chg="add mod">
          <ac:chgData name="Peyton Smith" userId="27dab001-170f-4fa8-af7a-dfe0310cd5ac" providerId="ADAL" clId="{D46D7092-3CF6-4331-BB62-70BC8D7D2986}" dt="2021-09-22T14:22:49.588" v="579"/>
          <ac:spMkLst>
            <pc:docMk/>
            <pc:sldMk cId="1129946534" sldId="264"/>
            <ac:spMk id="9" creationId="{FD518107-2A04-4781-8FE4-4F242B210271}"/>
          </ac:spMkLst>
        </pc:spChg>
        <pc:spChg chg="del">
          <ac:chgData name="Peyton Smith" userId="27dab001-170f-4fa8-af7a-dfe0310cd5ac" providerId="ADAL" clId="{D46D7092-3CF6-4331-BB62-70BC8D7D2986}" dt="2021-09-22T14:22:41.054" v="575" actId="478"/>
          <ac:spMkLst>
            <pc:docMk/>
            <pc:sldMk cId="1129946534" sldId="264"/>
            <ac:spMk id="10" creationId="{1B474D73-94F3-4C13-B6B4-BFD5BEDB9FA1}"/>
          </ac:spMkLst>
        </pc:spChg>
        <pc:spChg chg="add del mod">
          <ac:chgData name="Peyton Smith" userId="27dab001-170f-4fa8-af7a-dfe0310cd5ac" providerId="ADAL" clId="{D46D7092-3CF6-4331-BB62-70BC8D7D2986}" dt="2021-09-22T14:47:45.841" v="914" actId="20577"/>
          <ac:spMkLst>
            <pc:docMk/>
            <pc:sldMk cId="1129946534" sldId="264"/>
            <ac:spMk id="11" creationId="{03923784-4BFC-4183-9534-D18E5ACFE42D}"/>
          </ac:spMkLst>
        </pc:spChg>
        <pc:spChg chg="mod">
          <ac:chgData name="Peyton Smith" userId="27dab001-170f-4fa8-af7a-dfe0310cd5ac" providerId="ADAL" clId="{D46D7092-3CF6-4331-BB62-70BC8D7D2986}" dt="2021-09-22T15:14:46.247" v="1082" actId="948"/>
          <ac:spMkLst>
            <pc:docMk/>
            <pc:sldMk cId="1129946534" sldId="264"/>
            <ac:spMk id="18" creationId="{461B9C03-D2C3-4E33-9082-A97127F55429}"/>
          </ac:spMkLst>
        </pc:spChg>
      </pc:sldChg>
      <pc:sldChg chg="modSp mod">
        <pc:chgData name="Peyton Smith" userId="27dab001-170f-4fa8-af7a-dfe0310cd5ac" providerId="ADAL" clId="{D46D7092-3CF6-4331-BB62-70BC8D7D2986}" dt="2021-09-22T13:55:34.504" v="3" actId="20577"/>
        <pc:sldMkLst>
          <pc:docMk/>
          <pc:sldMk cId="3658158777" sldId="274"/>
        </pc:sldMkLst>
        <pc:spChg chg="mod">
          <ac:chgData name="Peyton Smith" userId="27dab001-170f-4fa8-af7a-dfe0310cd5ac" providerId="ADAL" clId="{D46D7092-3CF6-4331-BB62-70BC8D7D2986}" dt="2021-09-22T13:55:34.504" v="3" actId="20577"/>
          <ac:spMkLst>
            <pc:docMk/>
            <pc:sldMk cId="3658158777" sldId="274"/>
            <ac:spMk id="22" creationId="{A7555D81-23FD-4E28-A0E6-E2C93A847D0D}"/>
          </ac:spMkLst>
        </pc:spChg>
      </pc:sldChg>
      <pc:sldChg chg="addSp delSp modSp mod">
        <pc:chgData name="Peyton Smith" userId="27dab001-170f-4fa8-af7a-dfe0310cd5ac" providerId="ADAL" clId="{D46D7092-3CF6-4331-BB62-70BC8D7D2986}" dt="2021-09-22T16:37:45.145" v="1114" actId="207"/>
        <pc:sldMkLst>
          <pc:docMk/>
          <pc:sldMk cId="3785008760" sldId="275"/>
        </pc:sldMkLst>
        <pc:spChg chg="del">
          <ac:chgData name="Peyton Smith" userId="27dab001-170f-4fa8-af7a-dfe0310cd5ac" providerId="ADAL" clId="{D46D7092-3CF6-4331-BB62-70BC8D7D2986}" dt="2021-09-22T14:21:36.651" v="513" actId="478"/>
          <ac:spMkLst>
            <pc:docMk/>
            <pc:sldMk cId="3785008760" sldId="275"/>
            <ac:spMk id="2" creationId="{F2A68DDA-51E2-4BD9-A822-E7C1DFE1BAC1}"/>
          </ac:spMkLst>
        </pc:spChg>
        <pc:spChg chg="del">
          <ac:chgData name="Peyton Smith" userId="27dab001-170f-4fa8-af7a-dfe0310cd5ac" providerId="ADAL" clId="{D46D7092-3CF6-4331-BB62-70BC8D7D2986}" dt="2021-09-22T14:21:29.760" v="511" actId="478"/>
          <ac:spMkLst>
            <pc:docMk/>
            <pc:sldMk cId="3785008760" sldId="275"/>
            <ac:spMk id="6" creationId="{D050446B-A743-4C20-9E9C-5E82EB263774}"/>
          </ac:spMkLst>
        </pc:spChg>
        <pc:spChg chg="add mod ord">
          <ac:chgData name="Peyton Smith" userId="27dab001-170f-4fa8-af7a-dfe0310cd5ac" providerId="ADAL" clId="{D46D7092-3CF6-4331-BB62-70BC8D7D2986}" dt="2021-09-22T16:37:45.145" v="1114" actId="207"/>
          <ac:spMkLst>
            <pc:docMk/>
            <pc:sldMk cId="3785008760" sldId="275"/>
            <ac:spMk id="7" creationId="{E328FAFA-2A49-439E-A410-091591BE2634}"/>
          </ac:spMkLst>
        </pc:spChg>
        <pc:spChg chg="add mod">
          <ac:chgData name="Peyton Smith" userId="27dab001-170f-4fa8-af7a-dfe0310cd5ac" providerId="ADAL" clId="{D46D7092-3CF6-4331-BB62-70BC8D7D2986}" dt="2021-09-22T16:37:25.364" v="1109" actId="1076"/>
          <ac:spMkLst>
            <pc:docMk/>
            <pc:sldMk cId="3785008760" sldId="275"/>
            <ac:spMk id="8" creationId="{7A56612F-1A0B-4D7C-AEB3-7A7121E3D0E1}"/>
          </ac:spMkLst>
        </pc:spChg>
        <pc:spChg chg="add mod">
          <ac:chgData name="Peyton Smith" userId="27dab001-170f-4fa8-af7a-dfe0310cd5ac" providerId="ADAL" clId="{D46D7092-3CF6-4331-BB62-70BC8D7D2986}" dt="2021-09-22T14:21:42.899" v="536" actId="20577"/>
          <ac:spMkLst>
            <pc:docMk/>
            <pc:sldMk cId="3785008760" sldId="275"/>
            <ac:spMk id="9" creationId="{1A74A54E-DA79-4E10-9EA5-A4839EF12BF1}"/>
          </ac:spMkLst>
        </pc:spChg>
        <pc:spChg chg="del">
          <ac:chgData name="Peyton Smith" userId="27dab001-170f-4fa8-af7a-dfe0310cd5ac" providerId="ADAL" clId="{D46D7092-3CF6-4331-BB62-70BC8D7D2986}" dt="2021-09-22T14:21:19.554" v="508" actId="478"/>
          <ac:spMkLst>
            <pc:docMk/>
            <pc:sldMk cId="3785008760" sldId="275"/>
            <ac:spMk id="10" creationId="{1B474D73-94F3-4C13-B6B4-BFD5BEDB9FA1}"/>
          </ac:spMkLst>
        </pc:spChg>
        <pc:spChg chg="del mod">
          <ac:chgData name="Peyton Smith" userId="27dab001-170f-4fa8-af7a-dfe0310cd5ac" providerId="ADAL" clId="{D46D7092-3CF6-4331-BB62-70BC8D7D2986}" dt="2021-09-22T16:36:34.951" v="1099" actId="478"/>
          <ac:spMkLst>
            <pc:docMk/>
            <pc:sldMk cId="3785008760" sldId="275"/>
            <ac:spMk id="11" creationId="{C89720BA-B21D-4DA2-A2AA-A89F58EBC414}"/>
          </ac:spMkLst>
        </pc:spChg>
        <pc:picChg chg="mod">
          <ac:chgData name="Peyton Smith" userId="27dab001-170f-4fa8-af7a-dfe0310cd5ac" providerId="ADAL" clId="{D46D7092-3CF6-4331-BB62-70BC8D7D2986}" dt="2021-09-22T16:37:29.989" v="1112" actId="1076"/>
          <ac:picMkLst>
            <pc:docMk/>
            <pc:sldMk cId="3785008760" sldId="275"/>
            <ac:picMk id="20" creationId="{7FCF9BB2-F009-471F-B745-4D1A9B5B966E}"/>
          </ac:picMkLst>
        </pc:picChg>
      </pc:sldChg>
      <pc:sldChg chg="modSp mod">
        <pc:chgData name="Peyton Smith" userId="27dab001-170f-4fa8-af7a-dfe0310cd5ac" providerId="ADAL" clId="{D46D7092-3CF6-4331-BB62-70BC8D7D2986}" dt="2021-09-22T16:38:35.372" v="1230" actId="1076"/>
        <pc:sldMkLst>
          <pc:docMk/>
          <pc:sldMk cId="1396480087" sldId="276"/>
        </pc:sldMkLst>
        <pc:spChg chg="mod">
          <ac:chgData name="Peyton Smith" userId="27dab001-170f-4fa8-af7a-dfe0310cd5ac" providerId="ADAL" clId="{D46D7092-3CF6-4331-BB62-70BC8D7D2986}" dt="2021-09-22T14:02:01.971" v="294" actId="1076"/>
          <ac:spMkLst>
            <pc:docMk/>
            <pc:sldMk cId="1396480087" sldId="276"/>
            <ac:spMk id="2" creationId="{F2A68DDA-51E2-4BD9-A822-E7C1DFE1BAC1}"/>
          </ac:spMkLst>
        </pc:spChg>
        <pc:spChg chg="mod">
          <ac:chgData name="Peyton Smith" userId="27dab001-170f-4fa8-af7a-dfe0310cd5ac" providerId="ADAL" clId="{D46D7092-3CF6-4331-BB62-70BC8D7D2986}" dt="2021-09-22T14:02:01.971" v="294" actId="1076"/>
          <ac:spMkLst>
            <pc:docMk/>
            <pc:sldMk cId="1396480087" sldId="276"/>
            <ac:spMk id="6" creationId="{D050446B-A743-4C20-9E9C-5E82EB263774}"/>
          </ac:spMkLst>
        </pc:spChg>
        <pc:spChg chg="mod">
          <ac:chgData name="Peyton Smith" userId="27dab001-170f-4fa8-af7a-dfe0310cd5ac" providerId="ADAL" clId="{D46D7092-3CF6-4331-BB62-70BC8D7D2986}" dt="2021-09-22T15:13:39.836" v="1069" actId="14100"/>
          <ac:spMkLst>
            <pc:docMk/>
            <pc:sldMk cId="1396480087" sldId="276"/>
            <ac:spMk id="10" creationId="{1B474D73-94F3-4C13-B6B4-BFD5BEDB9FA1}"/>
          </ac:spMkLst>
        </pc:spChg>
        <pc:spChg chg="mod">
          <ac:chgData name="Peyton Smith" userId="27dab001-170f-4fa8-af7a-dfe0310cd5ac" providerId="ADAL" clId="{D46D7092-3CF6-4331-BB62-70BC8D7D2986}" dt="2021-09-22T16:38:35.372" v="1230" actId="1076"/>
          <ac:spMkLst>
            <pc:docMk/>
            <pc:sldMk cId="1396480087" sldId="276"/>
            <ac:spMk id="11" creationId="{C89720BA-B21D-4DA2-A2AA-A89F58EBC414}"/>
          </ac:spMkLst>
        </pc:spChg>
        <pc:picChg chg="mod">
          <ac:chgData name="Peyton Smith" userId="27dab001-170f-4fa8-af7a-dfe0310cd5ac" providerId="ADAL" clId="{D46D7092-3CF6-4331-BB62-70BC8D7D2986}" dt="2021-09-22T15:13:42.284" v="1070" actId="1076"/>
          <ac:picMkLst>
            <pc:docMk/>
            <pc:sldMk cId="1396480087" sldId="276"/>
            <ac:picMk id="12" creationId="{69EDD737-EE67-48ED-A090-131B43C3E284}"/>
          </ac:picMkLst>
        </pc:picChg>
      </pc:sldChg>
    </pc:docChg>
  </pc:docChgLst>
  <pc:docChgLst>
    <pc:chgData name="Rachel Pollock" userId="S::rpollock@usccb.org::5d79080d-b86f-4241-8f75-89e865fa7d91" providerId="AD" clId="Web-{5A4E4821-3492-4FA8-A308-8FD3C19CA38F}"/>
    <pc:docChg chg="modSld">
      <pc:chgData name="Rachel Pollock" userId="S::rpollock@usccb.org::5d79080d-b86f-4241-8f75-89e865fa7d91" providerId="AD" clId="Web-{5A4E4821-3492-4FA8-A308-8FD3C19CA38F}" dt="2021-09-29T17:29:06.515" v="219" actId="20577"/>
      <pc:docMkLst>
        <pc:docMk/>
      </pc:docMkLst>
      <pc:sldChg chg="delSp modSp">
        <pc:chgData name="Rachel Pollock" userId="S::rpollock@usccb.org::5d79080d-b86f-4241-8f75-89e865fa7d91" providerId="AD" clId="Web-{5A4E4821-3492-4FA8-A308-8FD3C19CA38F}" dt="2021-09-29T17:29:06.515" v="219" actId="20577"/>
        <pc:sldMkLst>
          <pc:docMk/>
          <pc:sldMk cId="1692135164" sldId="263"/>
        </pc:sldMkLst>
        <pc:spChg chg="mod">
          <ac:chgData name="Rachel Pollock" userId="S::rpollock@usccb.org::5d79080d-b86f-4241-8f75-89e865fa7d91" providerId="AD" clId="Web-{5A4E4821-3492-4FA8-A308-8FD3C19CA38F}" dt="2021-09-29T17:29:06.515" v="219" actId="20577"/>
          <ac:spMkLst>
            <pc:docMk/>
            <pc:sldMk cId="1692135164" sldId="263"/>
            <ac:spMk id="13" creationId="{D479B1F2-2252-4335-AC9F-5F0FBE09B6B9}"/>
          </ac:spMkLst>
        </pc:spChg>
        <pc:spChg chg="del">
          <ac:chgData name="Rachel Pollock" userId="S::rpollock@usccb.org::5d79080d-b86f-4241-8f75-89e865fa7d91" providerId="AD" clId="Web-{5A4E4821-3492-4FA8-A308-8FD3C19CA38F}" dt="2021-09-29T17:27:56.405" v="185"/>
          <ac:spMkLst>
            <pc:docMk/>
            <pc:sldMk cId="1692135164" sldId="263"/>
            <ac:spMk id="56" creationId="{5C6ABBEC-AAF7-4378-9660-7653FC39C2B6}"/>
          </ac:spMkLst>
        </pc:spChg>
      </pc:sldChg>
      <pc:sldChg chg="modSp">
        <pc:chgData name="Rachel Pollock" userId="S::rpollock@usccb.org::5d79080d-b86f-4241-8f75-89e865fa7d91" providerId="AD" clId="Web-{5A4E4821-3492-4FA8-A308-8FD3C19CA38F}" dt="2021-09-29T17:25:03.310" v="162"/>
        <pc:sldMkLst>
          <pc:docMk/>
          <pc:sldMk cId="1903703252" sldId="279"/>
        </pc:sldMkLst>
        <pc:graphicFrameChg chg="mod modGraphic">
          <ac:chgData name="Rachel Pollock" userId="S::rpollock@usccb.org::5d79080d-b86f-4241-8f75-89e865fa7d91" providerId="AD" clId="Web-{5A4E4821-3492-4FA8-A308-8FD3C19CA38F}" dt="2021-09-29T17:25:03.310" v="162"/>
          <ac:graphicFrameMkLst>
            <pc:docMk/>
            <pc:sldMk cId="1903703252" sldId="279"/>
            <ac:graphicFrameMk id="5" creationId="{784348F8-6CEE-4BE9-93D4-25C8185DC426}"/>
          </ac:graphicFrameMkLst>
        </pc:graphicFrameChg>
      </pc:sldChg>
      <pc:sldChg chg="modSp">
        <pc:chgData name="Rachel Pollock" userId="S::rpollock@usccb.org::5d79080d-b86f-4241-8f75-89e865fa7d91" providerId="AD" clId="Web-{5A4E4821-3492-4FA8-A308-8FD3C19CA38F}" dt="2021-09-29T17:26:22.264" v="171" actId="20577"/>
        <pc:sldMkLst>
          <pc:docMk/>
          <pc:sldMk cId="2508328861" sldId="280"/>
        </pc:sldMkLst>
        <pc:spChg chg="mod">
          <ac:chgData name="Rachel Pollock" userId="S::rpollock@usccb.org::5d79080d-b86f-4241-8f75-89e865fa7d91" providerId="AD" clId="Web-{5A4E4821-3492-4FA8-A308-8FD3C19CA38F}" dt="2021-09-29T17:26:22.264" v="171" actId="20577"/>
          <ac:spMkLst>
            <pc:docMk/>
            <pc:sldMk cId="2508328861" sldId="280"/>
            <ac:spMk id="13" creationId="{D479B1F2-2252-4335-AC9F-5F0FBE09B6B9}"/>
          </ac:spMkLst>
        </pc:spChg>
      </pc:sldChg>
    </pc:docChg>
  </pc:docChgLst>
  <pc:docChgLst>
    <pc:chgData name="Peyton Smith" userId="S::psmith@usccb.org::27dab001-170f-4fa8-af7a-dfe0310cd5ac" providerId="AD" clId="Web-{31864D53-A53A-4FAC-A28A-3544AFF97024}"/>
    <pc:docChg chg="modSld">
      <pc:chgData name="Peyton Smith" userId="S::psmith@usccb.org::27dab001-170f-4fa8-af7a-dfe0310cd5ac" providerId="AD" clId="Web-{31864D53-A53A-4FAC-A28A-3544AFF97024}" dt="2021-09-15T14:54:24.532" v="5" actId="20577"/>
      <pc:docMkLst>
        <pc:docMk/>
      </pc:docMkLst>
      <pc:sldChg chg="modSp">
        <pc:chgData name="Peyton Smith" userId="S::psmith@usccb.org::27dab001-170f-4fa8-af7a-dfe0310cd5ac" providerId="AD" clId="Web-{31864D53-A53A-4FAC-A28A-3544AFF97024}" dt="2021-09-15T14:54:24.532" v="5" actId="20577"/>
        <pc:sldMkLst>
          <pc:docMk/>
          <pc:sldMk cId="1129946534" sldId="264"/>
        </pc:sldMkLst>
        <pc:spChg chg="mod">
          <ac:chgData name="Peyton Smith" userId="S::psmith@usccb.org::27dab001-170f-4fa8-af7a-dfe0310cd5ac" providerId="AD" clId="Web-{31864D53-A53A-4FAC-A28A-3544AFF97024}" dt="2021-09-15T14:54:24.532" v="5" actId="20577"/>
          <ac:spMkLst>
            <pc:docMk/>
            <pc:sldMk cId="1129946534" sldId="264"/>
            <ac:spMk id="18" creationId="{461B9C03-D2C3-4E33-9082-A97127F55429}"/>
          </ac:spMkLst>
        </pc:spChg>
      </pc:sldChg>
      <pc:sldChg chg="modSp">
        <pc:chgData name="Peyton Smith" userId="S::psmith@usccb.org::27dab001-170f-4fa8-af7a-dfe0310cd5ac" providerId="AD" clId="Web-{31864D53-A53A-4FAC-A28A-3544AFF97024}" dt="2021-09-15T14:54:13.469" v="1" actId="20577"/>
        <pc:sldMkLst>
          <pc:docMk/>
          <pc:sldMk cId="1396480087" sldId="276"/>
        </pc:sldMkLst>
        <pc:spChg chg="mod">
          <ac:chgData name="Peyton Smith" userId="S::psmith@usccb.org::27dab001-170f-4fa8-af7a-dfe0310cd5ac" providerId="AD" clId="Web-{31864D53-A53A-4FAC-A28A-3544AFF97024}" dt="2021-09-15T14:54:13.469" v="1" actId="20577"/>
          <ac:spMkLst>
            <pc:docMk/>
            <pc:sldMk cId="1396480087" sldId="276"/>
            <ac:spMk id="11" creationId="{C89720BA-B21D-4DA2-A2AA-A89F58EBC414}"/>
          </ac:spMkLst>
        </pc:spChg>
      </pc:sldChg>
    </pc:docChg>
  </pc:docChgLst>
  <pc:docChgLst>
    <pc:chgData name="Rachel Pollock" userId="S::rpollock@usccb.org::5d79080d-b86f-4241-8f75-89e865fa7d91" providerId="AD" clId="Web-{CCD9291E-388F-C879-AB3D-06CD827C86BA}"/>
    <pc:docChg chg="addSld modSld">
      <pc:chgData name="Rachel Pollock" userId="S::rpollock@usccb.org::5d79080d-b86f-4241-8f75-89e865fa7d91" providerId="AD" clId="Web-{CCD9291E-388F-C879-AB3D-06CD827C86BA}" dt="2021-09-29T15:49:16.490" v="1269"/>
      <pc:docMkLst>
        <pc:docMk/>
      </pc:docMkLst>
      <pc:sldChg chg="addSp delSp modSp new mod setBg">
        <pc:chgData name="Rachel Pollock" userId="S::rpollock@usccb.org::5d79080d-b86f-4241-8f75-89e865fa7d91" providerId="AD" clId="Web-{CCD9291E-388F-C879-AB3D-06CD827C86BA}" dt="2021-09-29T15:15:37.051" v="687"/>
        <pc:sldMkLst>
          <pc:docMk/>
          <pc:sldMk cId="3171889033" sldId="277"/>
        </pc:sldMkLst>
        <pc:spChg chg="add del">
          <ac:chgData name="Rachel Pollock" userId="S::rpollock@usccb.org::5d79080d-b86f-4241-8f75-89e865fa7d91" providerId="AD" clId="Web-{CCD9291E-388F-C879-AB3D-06CD827C86BA}" dt="2021-09-29T15:03:04.228" v="593"/>
          <ac:spMkLst>
            <pc:docMk/>
            <pc:sldMk cId="3171889033" sldId="277"/>
            <ac:spMk id="2" creationId="{9D7AC06E-FF4E-410E-BF4B-FEA2BBF615E2}"/>
          </ac:spMkLst>
        </pc:spChg>
        <pc:spChg chg="add mod">
          <ac:chgData name="Rachel Pollock" userId="S::rpollock@usccb.org::5d79080d-b86f-4241-8f75-89e865fa7d91" providerId="AD" clId="Web-{CCD9291E-388F-C879-AB3D-06CD827C86BA}" dt="2021-09-29T14:53:56.101" v="592" actId="14100"/>
          <ac:spMkLst>
            <pc:docMk/>
            <pc:sldMk cId="3171889033" sldId="277"/>
            <ac:spMk id="3" creationId="{86FDDC63-05C2-42DE-BFE5-59A8A9CA4CE2}"/>
          </ac:spMkLst>
        </pc:spChg>
        <pc:spChg chg="add">
          <ac:chgData name="Rachel Pollock" userId="S::rpollock@usccb.org::5d79080d-b86f-4241-8f75-89e865fa7d91" providerId="AD" clId="Web-{CCD9291E-388F-C879-AB3D-06CD827C86BA}" dt="2021-09-29T13:30:50.768" v="347"/>
          <ac:spMkLst>
            <pc:docMk/>
            <pc:sldMk cId="3171889033" sldId="277"/>
            <ac:spMk id="7" creationId="{69D184B2-2226-4E31-BCCB-444330767440}"/>
          </ac:spMkLst>
        </pc:spChg>
        <pc:spChg chg="add">
          <ac:chgData name="Rachel Pollock" userId="S::rpollock@usccb.org::5d79080d-b86f-4241-8f75-89e865fa7d91" providerId="AD" clId="Web-{CCD9291E-388F-C879-AB3D-06CD827C86BA}" dt="2021-09-29T13:30:50.768" v="347"/>
          <ac:spMkLst>
            <pc:docMk/>
            <pc:sldMk cId="3171889033" sldId="277"/>
            <ac:spMk id="8" creationId="{1AC4D4E3-486A-464A-8EC8-D44881097267}"/>
          </ac:spMkLst>
        </pc:spChg>
        <pc:spChg chg="add">
          <ac:chgData name="Rachel Pollock" userId="S::rpollock@usccb.org::5d79080d-b86f-4241-8f75-89e865fa7d91" providerId="AD" clId="Web-{CCD9291E-388F-C879-AB3D-06CD827C86BA}" dt="2021-09-29T13:30:50.768" v="347"/>
          <ac:spMkLst>
            <pc:docMk/>
            <pc:sldMk cId="3171889033" sldId="277"/>
            <ac:spMk id="9" creationId="{864DE13E-58EB-4475-B79C-0D4FC651239B}"/>
          </ac:spMkLst>
        </pc:spChg>
        <pc:spChg chg="add del">
          <ac:chgData name="Rachel Pollock" userId="S::rpollock@usccb.org::5d79080d-b86f-4241-8f75-89e865fa7d91" providerId="AD" clId="Web-{CCD9291E-388F-C879-AB3D-06CD827C86BA}" dt="2021-09-29T13:30:50.737" v="346"/>
          <ac:spMkLst>
            <pc:docMk/>
            <pc:sldMk cId="3171889033" sldId="277"/>
            <ac:spMk id="10" creationId="{F3060C83-F051-4F0E-ABAD-AA0DFC48B218}"/>
          </ac:spMkLst>
        </pc:spChg>
        <pc:spChg chg="add del">
          <ac:chgData name="Rachel Pollock" userId="S::rpollock@usccb.org::5d79080d-b86f-4241-8f75-89e865fa7d91" providerId="AD" clId="Web-{CCD9291E-388F-C879-AB3D-06CD827C86BA}" dt="2021-09-29T13:30:50.737" v="346"/>
          <ac:spMkLst>
            <pc:docMk/>
            <pc:sldMk cId="3171889033" sldId="277"/>
            <ac:spMk id="12" creationId="{83C98ABE-055B-441F-B07E-44F97F083C39}"/>
          </ac:spMkLst>
        </pc:spChg>
        <pc:spChg chg="add del">
          <ac:chgData name="Rachel Pollock" userId="S::rpollock@usccb.org::5d79080d-b86f-4241-8f75-89e865fa7d91" providerId="AD" clId="Web-{CCD9291E-388F-C879-AB3D-06CD827C86BA}" dt="2021-09-29T13:30:50.737" v="346"/>
          <ac:spMkLst>
            <pc:docMk/>
            <pc:sldMk cId="3171889033" sldId="277"/>
            <ac:spMk id="14" creationId="{29FDB030-9B49-4CED-8CCD-4D99382388AC}"/>
          </ac:spMkLst>
        </pc:spChg>
        <pc:spChg chg="add del">
          <ac:chgData name="Rachel Pollock" userId="S::rpollock@usccb.org::5d79080d-b86f-4241-8f75-89e865fa7d91" providerId="AD" clId="Web-{CCD9291E-388F-C879-AB3D-06CD827C86BA}" dt="2021-09-29T13:30:50.737" v="346"/>
          <ac:spMkLst>
            <pc:docMk/>
            <pc:sldMk cId="3171889033" sldId="277"/>
            <ac:spMk id="16" creationId="{3783CA14-24A1-485C-8B30-D6A5D87987AD}"/>
          </ac:spMkLst>
        </pc:spChg>
        <pc:spChg chg="add del">
          <ac:chgData name="Rachel Pollock" userId="S::rpollock@usccb.org::5d79080d-b86f-4241-8f75-89e865fa7d91" providerId="AD" clId="Web-{CCD9291E-388F-C879-AB3D-06CD827C86BA}" dt="2021-09-29T13:30:50.737" v="346"/>
          <ac:spMkLst>
            <pc:docMk/>
            <pc:sldMk cId="3171889033" sldId="277"/>
            <ac:spMk id="18" creationId="{9A97C86A-04D6-40F7-AE84-31AB43E6A846}"/>
          </ac:spMkLst>
        </pc:spChg>
        <pc:spChg chg="add del">
          <ac:chgData name="Rachel Pollock" userId="S::rpollock@usccb.org::5d79080d-b86f-4241-8f75-89e865fa7d91" providerId="AD" clId="Web-{CCD9291E-388F-C879-AB3D-06CD827C86BA}" dt="2021-09-29T13:30:50.737" v="346"/>
          <ac:spMkLst>
            <pc:docMk/>
            <pc:sldMk cId="3171889033" sldId="277"/>
            <ac:spMk id="20" creationId="{FF9F2414-84E8-453E-B1F3-389FDE8192D9}"/>
          </ac:spMkLst>
        </pc:spChg>
        <pc:spChg chg="add del">
          <ac:chgData name="Rachel Pollock" userId="S::rpollock@usccb.org::5d79080d-b86f-4241-8f75-89e865fa7d91" providerId="AD" clId="Web-{CCD9291E-388F-C879-AB3D-06CD827C86BA}" dt="2021-09-29T13:30:50.737" v="346"/>
          <ac:spMkLst>
            <pc:docMk/>
            <pc:sldMk cId="3171889033" sldId="277"/>
            <ac:spMk id="22" creationId="{3ECA69A1-7536-43AC-85EF-C7106179F5ED}"/>
          </ac:spMkLst>
        </pc:spChg>
        <pc:graphicFrameChg chg="add del">
          <ac:chgData name="Rachel Pollock" userId="S::rpollock@usccb.org::5d79080d-b86f-4241-8f75-89e865fa7d91" providerId="AD" clId="Web-{CCD9291E-388F-C879-AB3D-06CD827C86BA}" dt="2021-09-29T13:25:47.416" v="8"/>
          <ac:graphicFrameMkLst>
            <pc:docMk/>
            <pc:sldMk cId="3171889033" sldId="277"/>
            <ac:graphicFrameMk id="2" creationId="{E0C2A97D-4340-4939-80F0-766E349EAE61}"/>
          </ac:graphicFrameMkLst>
        </pc:graphicFrameChg>
        <pc:graphicFrameChg chg="add del mod modGraphic">
          <ac:chgData name="Rachel Pollock" userId="S::rpollock@usccb.org::5d79080d-b86f-4241-8f75-89e865fa7d91" providerId="AD" clId="Web-{CCD9291E-388F-C879-AB3D-06CD827C86BA}" dt="2021-09-29T13:25:46.587" v="7"/>
          <ac:graphicFrameMkLst>
            <pc:docMk/>
            <pc:sldMk cId="3171889033" sldId="277"/>
            <ac:graphicFrameMk id="4" creationId="{90EAA3EB-4450-4B73-AA8A-5FC388410E0C}"/>
          </ac:graphicFrameMkLst>
        </pc:graphicFrameChg>
        <pc:graphicFrameChg chg="add mod modGraphic">
          <ac:chgData name="Rachel Pollock" userId="S::rpollock@usccb.org::5d79080d-b86f-4241-8f75-89e865fa7d91" providerId="AD" clId="Web-{CCD9291E-388F-C879-AB3D-06CD827C86BA}" dt="2021-09-29T15:15:37.051" v="687"/>
          <ac:graphicFrameMkLst>
            <pc:docMk/>
            <pc:sldMk cId="3171889033" sldId="277"/>
            <ac:graphicFrameMk id="5" creationId="{784348F8-6CEE-4BE9-93D4-25C8185DC426}"/>
          </ac:graphicFrameMkLst>
        </pc:graphicFrameChg>
      </pc:sldChg>
      <pc:sldChg chg="modSp add replId">
        <pc:chgData name="Rachel Pollock" userId="S::rpollock@usccb.org::5d79080d-b86f-4241-8f75-89e865fa7d91" providerId="AD" clId="Web-{CCD9291E-388F-C879-AB3D-06CD827C86BA}" dt="2021-09-29T15:41:06.681" v="972"/>
        <pc:sldMkLst>
          <pc:docMk/>
          <pc:sldMk cId="2310326305" sldId="278"/>
        </pc:sldMkLst>
        <pc:spChg chg="mod">
          <ac:chgData name="Rachel Pollock" userId="S::rpollock@usccb.org::5d79080d-b86f-4241-8f75-89e865fa7d91" providerId="AD" clId="Web-{CCD9291E-388F-C879-AB3D-06CD827C86BA}" dt="2021-09-29T15:37:44.504" v="695" actId="20577"/>
          <ac:spMkLst>
            <pc:docMk/>
            <pc:sldMk cId="2310326305" sldId="278"/>
            <ac:spMk id="3" creationId="{86FDDC63-05C2-42DE-BFE5-59A8A9CA4CE2}"/>
          </ac:spMkLst>
        </pc:spChg>
        <pc:graphicFrameChg chg="mod modGraphic">
          <ac:chgData name="Rachel Pollock" userId="S::rpollock@usccb.org::5d79080d-b86f-4241-8f75-89e865fa7d91" providerId="AD" clId="Web-{CCD9291E-388F-C879-AB3D-06CD827C86BA}" dt="2021-09-29T15:41:06.681" v="972"/>
          <ac:graphicFrameMkLst>
            <pc:docMk/>
            <pc:sldMk cId="2310326305" sldId="278"/>
            <ac:graphicFrameMk id="5" creationId="{784348F8-6CEE-4BE9-93D4-25C8185DC426}"/>
          </ac:graphicFrameMkLst>
        </pc:graphicFrameChg>
      </pc:sldChg>
      <pc:sldChg chg="modSp add replId">
        <pc:chgData name="Rachel Pollock" userId="S::rpollock@usccb.org::5d79080d-b86f-4241-8f75-89e865fa7d91" providerId="AD" clId="Web-{CCD9291E-388F-C879-AB3D-06CD827C86BA}" dt="2021-09-29T15:49:16.490" v="1269"/>
        <pc:sldMkLst>
          <pc:docMk/>
          <pc:sldMk cId="1903703252" sldId="279"/>
        </pc:sldMkLst>
        <pc:spChg chg="mod">
          <ac:chgData name="Rachel Pollock" userId="S::rpollock@usccb.org::5d79080d-b86f-4241-8f75-89e865fa7d91" providerId="AD" clId="Web-{CCD9291E-388F-C879-AB3D-06CD827C86BA}" dt="2021-09-29T15:42:01.745" v="977" actId="20577"/>
          <ac:spMkLst>
            <pc:docMk/>
            <pc:sldMk cId="1903703252" sldId="279"/>
            <ac:spMk id="3" creationId="{86FDDC63-05C2-42DE-BFE5-59A8A9CA4CE2}"/>
          </ac:spMkLst>
        </pc:spChg>
        <pc:graphicFrameChg chg="mod modGraphic">
          <ac:chgData name="Rachel Pollock" userId="S::rpollock@usccb.org::5d79080d-b86f-4241-8f75-89e865fa7d91" providerId="AD" clId="Web-{CCD9291E-388F-C879-AB3D-06CD827C86BA}" dt="2021-09-29T15:49:16.490" v="1269"/>
          <ac:graphicFrameMkLst>
            <pc:docMk/>
            <pc:sldMk cId="1903703252" sldId="279"/>
            <ac:graphicFrameMk id="5" creationId="{784348F8-6CEE-4BE9-93D4-25C8185DC426}"/>
          </ac:graphicFrameMkLst>
        </pc:graphicFrameChg>
      </pc:sldChg>
    </pc:docChg>
  </pc:docChgLst>
  <pc:docChgLst>
    <pc:chgData name="Peyton Smith" userId="27dab001-170f-4fa8-af7a-dfe0310cd5ac" providerId="ADAL" clId="{067FF973-C9AB-41B1-9C1F-CB4AD7211E18}"/>
    <pc:docChg chg="undo custSel addSld delSld modSld sldOrd">
      <pc:chgData name="Peyton Smith" userId="27dab001-170f-4fa8-af7a-dfe0310cd5ac" providerId="ADAL" clId="{067FF973-C9AB-41B1-9C1F-CB4AD7211E18}" dt="2021-09-15T14:49:17.535" v="1050" actId="20577"/>
      <pc:docMkLst>
        <pc:docMk/>
      </pc:docMkLst>
      <pc:sldChg chg="modSp mod">
        <pc:chgData name="Peyton Smith" userId="27dab001-170f-4fa8-af7a-dfe0310cd5ac" providerId="ADAL" clId="{067FF973-C9AB-41B1-9C1F-CB4AD7211E18}" dt="2021-09-15T14:22:18.004" v="218" actId="313"/>
        <pc:sldMkLst>
          <pc:docMk/>
          <pc:sldMk cId="195410432" sldId="257"/>
        </pc:sldMkLst>
        <pc:spChg chg="mod">
          <ac:chgData name="Peyton Smith" userId="27dab001-170f-4fa8-af7a-dfe0310cd5ac" providerId="ADAL" clId="{067FF973-C9AB-41B1-9C1F-CB4AD7211E18}" dt="2021-09-15T14:21:05.653" v="120" actId="20577"/>
          <ac:spMkLst>
            <pc:docMk/>
            <pc:sldMk cId="195410432" sldId="257"/>
            <ac:spMk id="4" creationId="{3B054456-1C04-492A-8F78-7F8905A05A69}"/>
          </ac:spMkLst>
        </pc:spChg>
        <pc:spChg chg="mod">
          <ac:chgData name="Peyton Smith" userId="27dab001-170f-4fa8-af7a-dfe0310cd5ac" providerId="ADAL" clId="{067FF973-C9AB-41B1-9C1F-CB4AD7211E18}" dt="2021-09-15T14:21:11.889" v="145" actId="20577"/>
          <ac:spMkLst>
            <pc:docMk/>
            <pc:sldMk cId="195410432" sldId="257"/>
            <ac:spMk id="6" creationId="{C4009A11-0AE5-4F95-8FD4-FB062D352D39}"/>
          </ac:spMkLst>
        </pc:spChg>
        <pc:spChg chg="mod">
          <ac:chgData name="Peyton Smith" userId="27dab001-170f-4fa8-af7a-dfe0310cd5ac" providerId="ADAL" clId="{067FF973-C9AB-41B1-9C1F-CB4AD7211E18}" dt="2021-09-15T14:21:22.430" v="177" actId="20577"/>
          <ac:spMkLst>
            <pc:docMk/>
            <pc:sldMk cId="195410432" sldId="257"/>
            <ac:spMk id="8" creationId="{6344CB4F-ACCB-41E2-8BEE-0DA281808FE2}"/>
          </ac:spMkLst>
        </pc:spChg>
        <pc:spChg chg="mod">
          <ac:chgData name="Peyton Smith" userId="27dab001-170f-4fa8-af7a-dfe0310cd5ac" providerId="ADAL" clId="{067FF973-C9AB-41B1-9C1F-CB4AD7211E18}" dt="2021-09-15T14:22:18.004" v="218" actId="313"/>
          <ac:spMkLst>
            <pc:docMk/>
            <pc:sldMk cId="195410432" sldId="257"/>
            <ac:spMk id="12" creationId="{D88111FA-4793-4495-B1D3-F612CC99A2FF}"/>
          </ac:spMkLst>
        </pc:spChg>
      </pc:sldChg>
      <pc:sldChg chg="del">
        <pc:chgData name="Peyton Smith" userId="27dab001-170f-4fa8-af7a-dfe0310cd5ac" providerId="ADAL" clId="{067FF973-C9AB-41B1-9C1F-CB4AD7211E18}" dt="2021-09-15T14:22:20.680" v="219" actId="47"/>
        <pc:sldMkLst>
          <pc:docMk/>
          <pc:sldMk cId="3754098750" sldId="258"/>
        </pc:sldMkLst>
      </pc:sldChg>
      <pc:sldChg chg="del">
        <pc:chgData name="Peyton Smith" userId="27dab001-170f-4fa8-af7a-dfe0310cd5ac" providerId="ADAL" clId="{067FF973-C9AB-41B1-9C1F-CB4AD7211E18}" dt="2021-09-15T14:22:14.443" v="217" actId="47"/>
        <pc:sldMkLst>
          <pc:docMk/>
          <pc:sldMk cId="1490946676" sldId="259"/>
        </pc:sldMkLst>
      </pc:sldChg>
      <pc:sldChg chg="del">
        <pc:chgData name="Peyton Smith" userId="27dab001-170f-4fa8-af7a-dfe0310cd5ac" providerId="ADAL" clId="{067FF973-C9AB-41B1-9C1F-CB4AD7211E18}" dt="2021-09-15T14:22:12.569" v="216" actId="47"/>
        <pc:sldMkLst>
          <pc:docMk/>
          <pc:sldMk cId="459970952" sldId="260"/>
        </pc:sldMkLst>
      </pc:sldChg>
      <pc:sldChg chg="del">
        <pc:chgData name="Peyton Smith" userId="27dab001-170f-4fa8-af7a-dfe0310cd5ac" providerId="ADAL" clId="{067FF973-C9AB-41B1-9C1F-CB4AD7211E18}" dt="2021-09-15T14:48:35.522" v="1024" actId="47"/>
        <pc:sldMkLst>
          <pc:docMk/>
          <pc:sldMk cId="1842681052" sldId="261"/>
        </pc:sldMkLst>
      </pc:sldChg>
      <pc:sldChg chg="delSp modSp mod">
        <pc:chgData name="Peyton Smith" userId="27dab001-170f-4fa8-af7a-dfe0310cd5ac" providerId="ADAL" clId="{067FF973-C9AB-41B1-9C1F-CB4AD7211E18}" dt="2021-09-15T14:29:11.587" v="659" actId="20577"/>
        <pc:sldMkLst>
          <pc:docMk/>
          <pc:sldMk cId="1692135164" sldId="263"/>
        </pc:sldMkLst>
        <pc:spChg chg="mod">
          <ac:chgData name="Peyton Smith" userId="27dab001-170f-4fa8-af7a-dfe0310cd5ac" providerId="ADAL" clId="{067FF973-C9AB-41B1-9C1F-CB4AD7211E18}" dt="2021-09-15T14:22:38.499" v="234" actId="20577"/>
          <ac:spMkLst>
            <pc:docMk/>
            <pc:sldMk cId="1692135164" sldId="263"/>
            <ac:spMk id="2" creationId="{F2A68DDA-51E2-4BD9-A822-E7C1DFE1BAC1}"/>
          </ac:spMkLst>
        </pc:spChg>
        <pc:spChg chg="mod">
          <ac:chgData name="Peyton Smith" userId="27dab001-170f-4fa8-af7a-dfe0310cd5ac" providerId="ADAL" clId="{067FF973-C9AB-41B1-9C1F-CB4AD7211E18}" dt="2021-09-15T14:22:43.945" v="235" actId="20577"/>
          <ac:spMkLst>
            <pc:docMk/>
            <pc:sldMk cId="1692135164" sldId="263"/>
            <ac:spMk id="6" creationId="{D050446B-A743-4C20-9E9C-5E82EB263774}"/>
          </ac:spMkLst>
        </pc:spChg>
        <pc:spChg chg="mod">
          <ac:chgData name="Peyton Smith" userId="27dab001-170f-4fa8-af7a-dfe0310cd5ac" providerId="ADAL" clId="{067FF973-C9AB-41B1-9C1F-CB4AD7211E18}" dt="2021-09-15T14:29:11.587" v="659" actId="20577"/>
          <ac:spMkLst>
            <pc:docMk/>
            <pc:sldMk cId="1692135164" sldId="263"/>
            <ac:spMk id="11" creationId="{C89720BA-B21D-4DA2-A2AA-A89F58EBC414}"/>
          </ac:spMkLst>
        </pc:spChg>
        <pc:spChg chg="del">
          <ac:chgData name="Peyton Smith" userId="27dab001-170f-4fa8-af7a-dfe0310cd5ac" providerId="ADAL" clId="{067FF973-C9AB-41B1-9C1F-CB4AD7211E18}" dt="2021-09-15T14:24:21.207" v="280" actId="478"/>
          <ac:spMkLst>
            <pc:docMk/>
            <pc:sldMk cId="1692135164" sldId="263"/>
            <ac:spMk id="44" creationId="{ABA64B65-B2FE-47C5-9DF6-A3102C4A3203}"/>
          </ac:spMkLst>
        </pc:spChg>
        <pc:spChg chg="del">
          <ac:chgData name="Peyton Smith" userId="27dab001-170f-4fa8-af7a-dfe0310cd5ac" providerId="ADAL" clId="{067FF973-C9AB-41B1-9C1F-CB4AD7211E18}" dt="2021-09-15T14:24:21.207" v="280" actId="478"/>
          <ac:spMkLst>
            <pc:docMk/>
            <pc:sldMk cId="1692135164" sldId="263"/>
            <ac:spMk id="45" creationId="{2E393D2B-1300-4167-94FE-E4B48210C970}"/>
          </ac:spMkLst>
        </pc:spChg>
        <pc:spChg chg="del">
          <ac:chgData name="Peyton Smith" userId="27dab001-170f-4fa8-af7a-dfe0310cd5ac" providerId="ADAL" clId="{067FF973-C9AB-41B1-9C1F-CB4AD7211E18}" dt="2021-09-15T14:24:21.207" v="280" actId="478"/>
          <ac:spMkLst>
            <pc:docMk/>
            <pc:sldMk cId="1692135164" sldId="263"/>
            <ac:spMk id="55" creationId="{081D7420-ABC4-45E8-AAE6-E28CE68E344F}"/>
          </ac:spMkLst>
        </pc:spChg>
        <pc:grpChg chg="del">
          <ac:chgData name="Peyton Smith" userId="27dab001-170f-4fa8-af7a-dfe0310cd5ac" providerId="ADAL" clId="{067FF973-C9AB-41B1-9C1F-CB4AD7211E18}" dt="2021-09-15T14:24:21.207" v="280" actId="478"/>
          <ac:grpSpMkLst>
            <pc:docMk/>
            <pc:sldMk cId="1692135164" sldId="263"/>
            <ac:grpSpMk id="29" creationId="{8F2A40B5-2B89-4875-B903-1E6600F6A860}"/>
          </ac:grpSpMkLst>
        </pc:grpChg>
        <pc:grpChg chg="del">
          <ac:chgData name="Peyton Smith" userId="27dab001-170f-4fa8-af7a-dfe0310cd5ac" providerId="ADAL" clId="{067FF973-C9AB-41B1-9C1F-CB4AD7211E18}" dt="2021-09-15T14:22:46.978" v="236" actId="478"/>
          <ac:grpSpMkLst>
            <pc:docMk/>
            <pc:sldMk cId="1692135164" sldId="263"/>
            <ac:grpSpMk id="34" creationId="{ABEDA183-1D6C-4C00-AB90-03D9B8A59936}"/>
          </ac:grpSpMkLst>
        </pc:grpChg>
        <pc:grpChg chg="del">
          <ac:chgData name="Peyton Smith" userId="27dab001-170f-4fa8-af7a-dfe0310cd5ac" providerId="ADAL" clId="{067FF973-C9AB-41B1-9C1F-CB4AD7211E18}" dt="2021-09-15T14:24:21.207" v="280" actId="478"/>
          <ac:grpSpMkLst>
            <pc:docMk/>
            <pc:sldMk cId="1692135164" sldId="263"/>
            <ac:grpSpMk id="39" creationId="{D0499F7B-A8D4-494B-BB4E-F6B40461D48A}"/>
          </ac:grpSpMkLst>
        </pc:grpChg>
        <pc:grpChg chg="del">
          <ac:chgData name="Peyton Smith" userId="27dab001-170f-4fa8-af7a-dfe0310cd5ac" providerId="ADAL" clId="{067FF973-C9AB-41B1-9C1F-CB4AD7211E18}" dt="2021-09-15T14:24:21.207" v="280" actId="478"/>
          <ac:grpSpMkLst>
            <pc:docMk/>
            <pc:sldMk cId="1692135164" sldId="263"/>
            <ac:grpSpMk id="50" creationId="{A9AAD568-CBC4-4F9A-B679-8F1EB225B65F}"/>
          </ac:grpSpMkLst>
        </pc:grpChg>
        <pc:picChg chg="mod">
          <ac:chgData name="Peyton Smith" userId="27dab001-170f-4fa8-af7a-dfe0310cd5ac" providerId="ADAL" clId="{067FF973-C9AB-41B1-9C1F-CB4AD7211E18}" dt="2021-09-15T14:24:18.287" v="279" actId="1076"/>
          <ac:picMkLst>
            <pc:docMk/>
            <pc:sldMk cId="1692135164" sldId="263"/>
            <ac:picMk id="47" creationId="{29E4E4CA-F4A8-4238-BB1C-2D412734B4FF}"/>
          </ac:picMkLst>
        </pc:picChg>
        <pc:picChg chg="mod">
          <ac:chgData name="Peyton Smith" userId="27dab001-170f-4fa8-af7a-dfe0310cd5ac" providerId="ADAL" clId="{067FF973-C9AB-41B1-9C1F-CB4AD7211E18}" dt="2021-09-15T14:24:18.287" v="279" actId="1076"/>
          <ac:picMkLst>
            <pc:docMk/>
            <pc:sldMk cId="1692135164" sldId="263"/>
            <ac:picMk id="48" creationId="{9C5825FC-8AD7-4C18-B6C7-5B05DA82DE5D}"/>
          </ac:picMkLst>
        </pc:picChg>
      </pc:sldChg>
      <pc:sldChg chg="delSp modSp mod ord">
        <pc:chgData name="Peyton Smith" userId="27dab001-170f-4fa8-af7a-dfe0310cd5ac" providerId="ADAL" clId="{067FF973-C9AB-41B1-9C1F-CB4AD7211E18}" dt="2021-09-15T14:33:39.253" v="898" actId="1076"/>
        <pc:sldMkLst>
          <pc:docMk/>
          <pc:sldMk cId="1129946534" sldId="264"/>
        </pc:sldMkLst>
        <pc:spChg chg="mod">
          <ac:chgData name="Peyton Smith" userId="27dab001-170f-4fa8-af7a-dfe0310cd5ac" providerId="ADAL" clId="{067FF973-C9AB-41B1-9C1F-CB4AD7211E18}" dt="2021-09-15T14:32:22.063" v="877" actId="14100"/>
          <ac:spMkLst>
            <pc:docMk/>
            <pc:sldMk cId="1129946534" sldId="264"/>
            <ac:spMk id="2" creationId="{F2A68DDA-51E2-4BD9-A822-E7C1DFE1BAC1}"/>
          </ac:spMkLst>
        </pc:spChg>
        <pc:spChg chg="mod">
          <ac:chgData name="Peyton Smith" userId="27dab001-170f-4fa8-af7a-dfe0310cd5ac" providerId="ADAL" clId="{067FF973-C9AB-41B1-9C1F-CB4AD7211E18}" dt="2021-09-15T14:32:28.665" v="878" actId="20577"/>
          <ac:spMkLst>
            <pc:docMk/>
            <pc:sldMk cId="1129946534" sldId="264"/>
            <ac:spMk id="6" creationId="{D050446B-A743-4C20-9E9C-5E82EB263774}"/>
          </ac:spMkLst>
        </pc:spChg>
        <pc:spChg chg="mod">
          <ac:chgData name="Peyton Smith" userId="27dab001-170f-4fa8-af7a-dfe0310cd5ac" providerId="ADAL" clId="{067FF973-C9AB-41B1-9C1F-CB4AD7211E18}" dt="2021-09-15T14:32:43.883" v="882" actId="1076"/>
          <ac:spMkLst>
            <pc:docMk/>
            <pc:sldMk cId="1129946534" sldId="264"/>
            <ac:spMk id="10" creationId="{1B474D73-94F3-4C13-B6B4-BFD5BEDB9FA1}"/>
          </ac:spMkLst>
        </pc:spChg>
        <pc:spChg chg="del">
          <ac:chgData name="Peyton Smith" userId="27dab001-170f-4fa8-af7a-dfe0310cd5ac" providerId="ADAL" clId="{067FF973-C9AB-41B1-9C1F-CB4AD7211E18}" dt="2021-09-15T14:32:31.009" v="879" actId="478"/>
          <ac:spMkLst>
            <pc:docMk/>
            <pc:sldMk cId="1129946534" sldId="264"/>
            <ac:spMk id="11" creationId="{C89720BA-B21D-4DA2-A2AA-A89F58EBC414}"/>
          </ac:spMkLst>
        </pc:spChg>
        <pc:spChg chg="mod">
          <ac:chgData name="Peyton Smith" userId="27dab001-170f-4fa8-af7a-dfe0310cd5ac" providerId="ADAL" clId="{067FF973-C9AB-41B1-9C1F-CB4AD7211E18}" dt="2021-09-15T14:33:39.253" v="898" actId="1076"/>
          <ac:spMkLst>
            <pc:docMk/>
            <pc:sldMk cId="1129946534" sldId="264"/>
            <ac:spMk id="18" creationId="{461B9C03-D2C3-4E33-9082-A97127F55429}"/>
          </ac:spMkLst>
        </pc:spChg>
        <pc:spChg chg="del">
          <ac:chgData name="Peyton Smith" userId="27dab001-170f-4fa8-af7a-dfe0310cd5ac" providerId="ADAL" clId="{067FF973-C9AB-41B1-9C1F-CB4AD7211E18}" dt="2021-09-15T14:32:09.360" v="828" actId="478"/>
          <ac:spMkLst>
            <pc:docMk/>
            <pc:sldMk cId="1129946534" sldId="264"/>
            <ac:spMk id="45" creationId="{96A60FC3-ECAF-4003-9238-BA33A6D6D35A}"/>
          </ac:spMkLst>
        </pc:spChg>
        <pc:spChg chg="del">
          <ac:chgData name="Peyton Smith" userId="27dab001-170f-4fa8-af7a-dfe0310cd5ac" providerId="ADAL" clId="{067FF973-C9AB-41B1-9C1F-CB4AD7211E18}" dt="2021-09-15T14:32:09.360" v="828" actId="478"/>
          <ac:spMkLst>
            <pc:docMk/>
            <pc:sldMk cId="1129946534" sldId="264"/>
            <ac:spMk id="46" creationId="{27E29402-76AB-4AFE-8669-D81E7DB47531}"/>
          </ac:spMkLst>
        </pc:spChg>
        <pc:spChg chg="del">
          <ac:chgData name="Peyton Smith" userId="27dab001-170f-4fa8-af7a-dfe0310cd5ac" providerId="ADAL" clId="{067FF973-C9AB-41B1-9C1F-CB4AD7211E18}" dt="2021-09-15T14:32:09.360" v="828" actId="478"/>
          <ac:spMkLst>
            <pc:docMk/>
            <pc:sldMk cId="1129946534" sldId="264"/>
            <ac:spMk id="47" creationId="{8C8B7F1E-AC9D-4968-95AC-97BCC715A287}"/>
          </ac:spMkLst>
        </pc:spChg>
        <pc:spChg chg="del">
          <ac:chgData name="Peyton Smith" userId="27dab001-170f-4fa8-af7a-dfe0310cd5ac" providerId="ADAL" clId="{067FF973-C9AB-41B1-9C1F-CB4AD7211E18}" dt="2021-09-15T14:32:09.360" v="828" actId="478"/>
          <ac:spMkLst>
            <pc:docMk/>
            <pc:sldMk cId="1129946534" sldId="264"/>
            <ac:spMk id="48" creationId="{F9CD8B84-ABF3-4327-924B-F1BFB5516E5E}"/>
          </ac:spMkLst>
        </pc:spChg>
        <pc:spChg chg="del">
          <ac:chgData name="Peyton Smith" userId="27dab001-170f-4fa8-af7a-dfe0310cd5ac" providerId="ADAL" clId="{067FF973-C9AB-41B1-9C1F-CB4AD7211E18}" dt="2021-09-15T14:32:09.360" v="828" actId="478"/>
          <ac:spMkLst>
            <pc:docMk/>
            <pc:sldMk cId="1129946534" sldId="264"/>
            <ac:spMk id="49" creationId="{2F771532-B1CD-454D-871F-145F022A33E3}"/>
          </ac:spMkLst>
        </pc:spChg>
        <pc:spChg chg="del">
          <ac:chgData name="Peyton Smith" userId="27dab001-170f-4fa8-af7a-dfe0310cd5ac" providerId="ADAL" clId="{067FF973-C9AB-41B1-9C1F-CB4AD7211E18}" dt="2021-09-15T14:32:09.360" v="828" actId="478"/>
          <ac:spMkLst>
            <pc:docMk/>
            <pc:sldMk cId="1129946534" sldId="264"/>
            <ac:spMk id="50" creationId="{1C3472AC-1742-4626-9D2C-83AB2B4B5BAD}"/>
          </ac:spMkLst>
        </pc:spChg>
        <pc:spChg chg="del">
          <ac:chgData name="Peyton Smith" userId="27dab001-170f-4fa8-af7a-dfe0310cd5ac" providerId="ADAL" clId="{067FF973-C9AB-41B1-9C1F-CB4AD7211E18}" dt="2021-09-15T14:33:28.279" v="894" actId="478"/>
          <ac:spMkLst>
            <pc:docMk/>
            <pc:sldMk cId="1129946534" sldId="264"/>
            <ac:spMk id="56" creationId="{C93BBCD7-48FA-4BA5-884E-4BBAD727913E}"/>
          </ac:spMkLst>
        </pc:spChg>
        <pc:grpChg chg="del">
          <ac:chgData name="Peyton Smith" userId="27dab001-170f-4fa8-af7a-dfe0310cd5ac" providerId="ADAL" clId="{067FF973-C9AB-41B1-9C1F-CB4AD7211E18}" dt="2021-09-15T14:33:28.279" v="894" actId="478"/>
          <ac:grpSpMkLst>
            <pc:docMk/>
            <pc:sldMk cId="1129946534" sldId="264"/>
            <ac:grpSpMk id="51" creationId="{B450874E-3616-4ECA-B97C-F95A2F5A0F2B}"/>
          </ac:grpSpMkLst>
        </pc:grpChg>
      </pc:sldChg>
      <pc:sldChg chg="del">
        <pc:chgData name="Peyton Smith" userId="27dab001-170f-4fa8-af7a-dfe0310cd5ac" providerId="ADAL" clId="{067FF973-C9AB-41B1-9C1F-CB4AD7211E18}" dt="2021-09-15T14:48:35.522" v="1024" actId="47"/>
        <pc:sldMkLst>
          <pc:docMk/>
          <pc:sldMk cId="2259620455" sldId="265"/>
        </pc:sldMkLst>
      </pc:sldChg>
      <pc:sldChg chg="del">
        <pc:chgData name="Peyton Smith" userId="27dab001-170f-4fa8-af7a-dfe0310cd5ac" providerId="ADAL" clId="{067FF973-C9AB-41B1-9C1F-CB4AD7211E18}" dt="2021-09-15T14:48:35.522" v="1024" actId="47"/>
        <pc:sldMkLst>
          <pc:docMk/>
          <pc:sldMk cId="1826320979" sldId="266"/>
        </pc:sldMkLst>
      </pc:sldChg>
      <pc:sldChg chg="del ord">
        <pc:chgData name="Peyton Smith" userId="27dab001-170f-4fa8-af7a-dfe0310cd5ac" providerId="ADAL" clId="{067FF973-C9AB-41B1-9C1F-CB4AD7211E18}" dt="2021-09-15T14:48:35.522" v="1024" actId="47"/>
        <pc:sldMkLst>
          <pc:docMk/>
          <pc:sldMk cId="3720687892" sldId="267"/>
        </pc:sldMkLst>
      </pc:sldChg>
      <pc:sldChg chg="del">
        <pc:chgData name="Peyton Smith" userId="27dab001-170f-4fa8-af7a-dfe0310cd5ac" providerId="ADAL" clId="{067FF973-C9AB-41B1-9C1F-CB4AD7211E18}" dt="2021-09-15T14:48:35.522" v="1024" actId="47"/>
        <pc:sldMkLst>
          <pc:docMk/>
          <pc:sldMk cId="2911441909" sldId="268"/>
        </pc:sldMkLst>
      </pc:sldChg>
      <pc:sldChg chg="delSp modSp mod ord">
        <pc:chgData name="Peyton Smith" userId="27dab001-170f-4fa8-af7a-dfe0310cd5ac" providerId="ADAL" clId="{067FF973-C9AB-41B1-9C1F-CB4AD7211E18}" dt="2021-09-15T14:48:31.819" v="1023"/>
        <pc:sldMkLst>
          <pc:docMk/>
          <pc:sldMk cId="771685669" sldId="270"/>
        </pc:sldMkLst>
        <pc:spChg chg="mod">
          <ac:chgData name="Peyton Smith" userId="27dab001-170f-4fa8-af7a-dfe0310cd5ac" providerId="ADAL" clId="{067FF973-C9AB-41B1-9C1F-CB4AD7211E18}" dt="2021-09-15T14:48:30.649" v="1021" actId="20577"/>
          <ac:spMkLst>
            <pc:docMk/>
            <pc:sldMk cId="771685669" sldId="270"/>
            <ac:spMk id="8" creationId="{0F8CE75C-96B0-4CE9-974F-1B77F3686B94}"/>
          </ac:spMkLst>
        </pc:spChg>
        <pc:spChg chg="del mod">
          <ac:chgData name="Peyton Smith" userId="27dab001-170f-4fa8-af7a-dfe0310cd5ac" providerId="ADAL" clId="{067FF973-C9AB-41B1-9C1F-CB4AD7211E18}" dt="2021-09-15T14:48:31.819" v="1023"/>
          <ac:spMkLst>
            <pc:docMk/>
            <pc:sldMk cId="771685669" sldId="270"/>
            <ac:spMk id="10" creationId="{6CE9B23D-E98B-4912-8509-71F0E1287527}"/>
          </ac:spMkLst>
        </pc:spChg>
      </pc:sldChg>
      <pc:sldChg chg="del">
        <pc:chgData name="Peyton Smith" userId="27dab001-170f-4fa8-af7a-dfe0310cd5ac" providerId="ADAL" clId="{067FF973-C9AB-41B1-9C1F-CB4AD7211E18}" dt="2021-09-15T14:48:35.522" v="1024" actId="47"/>
        <pc:sldMkLst>
          <pc:docMk/>
          <pc:sldMk cId="3783719883" sldId="271"/>
        </pc:sldMkLst>
      </pc:sldChg>
      <pc:sldChg chg="del">
        <pc:chgData name="Peyton Smith" userId="27dab001-170f-4fa8-af7a-dfe0310cd5ac" providerId="ADAL" clId="{067FF973-C9AB-41B1-9C1F-CB4AD7211E18}" dt="2021-09-15T14:48:35.522" v="1024" actId="47"/>
        <pc:sldMkLst>
          <pc:docMk/>
          <pc:sldMk cId="1265306004" sldId="272"/>
        </pc:sldMkLst>
      </pc:sldChg>
      <pc:sldChg chg="del ord">
        <pc:chgData name="Peyton Smith" userId="27dab001-170f-4fa8-af7a-dfe0310cd5ac" providerId="ADAL" clId="{067FF973-C9AB-41B1-9C1F-CB4AD7211E18}" dt="2021-09-15T14:48:35.522" v="1024" actId="47"/>
        <pc:sldMkLst>
          <pc:docMk/>
          <pc:sldMk cId="3563807110" sldId="273"/>
        </pc:sldMkLst>
      </pc:sldChg>
      <pc:sldChg chg="addSp delSp modSp add mod">
        <pc:chgData name="Peyton Smith" userId="27dab001-170f-4fa8-af7a-dfe0310cd5ac" providerId="ADAL" clId="{067FF973-C9AB-41B1-9C1F-CB4AD7211E18}" dt="2021-09-15T14:47:27.040" v="986"/>
        <pc:sldMkLst>
          <pc:docMk/>
          <pc:sldMk cId="3785008760" sldId="275"/>
        </pc:sldMkLst>
        <pc:spChg chg="mod">
          <ac:chgData name="Peyton Smith" userId="27dab001-170f-4fa8-af7a-dfe0310cd5ac" providerId="ADAL" clId="{067FF973-C9AB-41B1-9C1F-CB4AD7211E18}" dt="2021-09-15T14:24:37.472" v="294" actId="20577"/>
          <ac:spMkLst>
            <pc:docMk/>
            <pc:sldMk cId="3785008760" sldId="275"/>
            <ac:spMk id="2" creationId="{F2A68DDA-51E2-4BD9-A822-E7C1DFE1BAC1}"/>
          </ac:spMkLst>
        </pc:spChg>
        <pc:spChg chg="mod">
          <ac:chgData name="Peyton Smith" userId="27dab001-170f-4fa8-af7a-dfe0310cd5ac" providerId="ADAL" clId="{067FF973-C9AB-41B1-9C1F-CB4AD7211E18}" dt="2021-09-15T14:46:37.887" v="920" actId="20577"/>
          <ac:spMkLst>
            <pc:docMk/>
            <pc:sldMk cId="3785008760" sldId="275"/>
            <ac:spMk id="11" creationId="{C89720BA-B21D-4DA2-A2AA-A89F58EBC414}"/>
          </ac:spMkLst>
        </pc:spChg>
        <pc:spChg chg="mod">
          <ac:chgData name="Peyton Smith" userId="27dab001-170f-4fa8-af7a-dfe0310cd5ac" providerId="ADAL" clId="{067FF973-C9AB-41B1-9C1F-CB4AD7211E18}" dt="2021-09-15T14:24:48.790" v="297"/>
          <ac:spMkLst>
            <pc:docMk/>
            <pc:sldMk cId="3785008760" sldId="275"/>
            <ac:spMk id="12" creationId="{E5CDCF79-E967-45D7-9794-65944F3F62BA}"/>
          </ac:spMkLst>
        </pc:spChg>
        <pc:spChg chg="mod">
          <ac:chgData name="Peyton Smith" userId="27dab001-170f-4fa8-af7a-dfe0310cd5ac" providerId="ADAL" clId="{067FF973-C9AB-41B1-9C1F-CB4AD7211E18}" dt="2021-09-15T14:24:48.790" v="297"/>
          <ac:spMkLst>
            <pc:docMk/>
            <pc:sldMk cId="3785008760" sldId="275"/>
            <ac:spMk id="13" creationId="{929F915A-ADF4-4259-883E-A08C872D67F9}"/>
          </ac:spMkLst>
        </pc:spChg>
        <pc:spChg chg="mod">
          <ac:chgData name="Peyton Smith" userId="27dab001-170f-4fa8-af7a-dfe0310cd5ac" providerId="ADAL" clId="{067FF973-C9AB-41B1-9C1F-CB4AD7211E18}" dt="2021-09-15T14:24:48.790" v="297"/>
          <ac:spMkLst>
            <pc:docMk/>
            <pc:sldMk cId="3785008760" sldId="275"/>
            <ac:spMk id="14" creationId="{712F8BFE-5019-487F-AD96-2D6FD79CD27A}"/>
          </ac:spMkLst>
        </pc:spChg>
        <pc:spChg chg="mod">
          <ac:chgData name="Peyton Smith" userId="27dab001-170f-4fa8-af7a-dfe0310cd5ac" providerId="ADAL" clId="{067FF973-C9AB-41B1-9C1F-CB4AD7211E18}" dt="2021-09-15T14:24:48.790" v="297"/>
          <ac:spMkLst>
            <pc:docMk/>
            <pc:sldMk cId="3785008760" sldId="275"/>
            <ac:spMk id="15" creationId="{5B885DA4-2E25-4089-BFD7-B8DEFDD31CCF}"/>
          </ac:spMkLst>
        </pc:spChg>
        <pc:spChg chg="add del mod">
          <ac:chgData name="Peyton Smith" userId="27dab001-170f-4fa8-af7a-dfe0310cd5ac" providerId="ADAL" clId="{067FF973-C9AB-41B1-9C1F-CB4AD7211E18}" dt="2021-09-15T14:26:56.166" v="563" actId="478"/>
          <ac:spMkLst>
            <pc:docMk/>
            <pc:sldMk cId="3785008760" sldId="275"/>
            <ac:spMk id="16" creationId="{CB7F7420-370F-4523-B7CE-72F943EF8BA4}"/>
          </ac:spMkLst>
        </pc:spChg>
        <pc:spChg chg="del">
          <ac:chgData name="Peyton Smith" userId="27dab001-170f-4fa8-af7a-dfe0310cd5ac" providerId="ADAL" clId="{067FF973-C9AB-41B1-9C1F-CB4AD7211E18}" dt="2021-09-15T14:26:56.166" v="563" actId="478"/>
          <ac:spMkLst>
            <pc:docMk/>
            <pc:sldMk cId="3785008760" sldId="275"/>
            <ac:spMk id="56" creationId="{5C6ABBEC-AAF7-4378-9660-7653FC39C2B6}"/>
          </ac:spMkLst>
        </pc:spChg>
        <pc:grpChg chg="add del mod">
          <ac:chgData name="Peyton Smith" userId="27dab001-170f-4fa8-af7a-dfe0310cd5ac" providerId="ADAL" clId="{067FF973-C9AB-41B1-9C1F-CB4AD7211E18}" dt="2021-09-15T14:26:56.166" v="563" actId="478"/>
          <ac:grpSpMkLst>
            <pc:docMk/>
            <pc:sldMk cId="3785008760" sldId="275"/>
            <ac:grpSpMk id="9" creationId="{C20525C9-8148-4BC0-845A-C4D67504872B}"/>
          </ac:grpSpMkLst>
        </pc:grpChg>
        <pc:grpChg chg="add del mod">
          <ac:chgData name="Peyton Smith" userId="27dab001-170f-4fa8-af7a-dfe0310cd5ac" providerId="ADAL" clId="{067FF973-C9AB-41B1-9C1F-CB4AD7211E18}" dt="2021-09-15T14:47:26.659" v="985" actId="478"/>
          <ac:grpSpMkLst>
            <pc:docMk/>
            <pc:sldMk cId="3785008760" sldId="275"/>
            <ac:grpSpMk id="17" creationId="{1F3DFF68-0518-476D-8F4C-2EF439AD0E1C}"/>
          </ac:grpSpMkLst>
        </pc:grpChg>
        <pc:picChg chg="mod">
          <ac:chgData name="Peyton Smith" userId="27dab001-170f-4fa8-af7a-dfe0310cd5ac" providerId="ADAL" clId="{067FF973-C9AB-41B1-9C1F-CB4AD7211E18}" dt="2021-09-15T14:27:34.292" v="564"/>
          <ac:picMkLst>
            <pc:docMk/>
            <pc:sldMk cId="3785008760" sldId="275"/>
            <ac:picMk id="18" creationId="{DFAD3E3E-5BEE-4206-B595-F42823B43816}"/>
          </ac:picMkLst>
        </pc:picChg>
        <pc:picChg chg="mod">
          <ac:chgData name="Peyton Smith" userId="27dab001-170f-4fa8-af7a-dfe0310cd5ac" providerId="ADAL" clId="{067FF973-C9AB-41B1-9C1F-CB4AD7211E18}" dt="2021-09-15T14:27:34.292" v="564"/>
          <ac:picMkLst>
            <pc:docMk/>
            <pc:sldMk cId="3785008760" sldId="275"/>
            <ac:picMk id="19" creationId="{A1353FF1-8E27-492E-A265-86EC5C4553C5}"/>
          </ac:picMkLst>
        </pc:picChg>
        <pc:picChg chg="add mod">
          <ac:chgData name="Peyton Smith" userId="27dab001-170f-4fa8-af7a-dfe0310cd5ac" providerId="ADAL" clId="{067FF973-C9AB-41B1-9C1F-CB4AD7211E18}" dt="2021-09-15T14:47:27.040" v="986"/>
          <ac:picMkLst>
            <pc:docMk/>
            <pc:sldMk cId="3785008760" sldId="275"/>
            <ac:picMk id="20" creationId="{7FCF9BB2-F009-471F-B745-4D1A9B5B966E}"/>
          </ac:picMkLst>
        </pc:picChg>
        <pc:picChg chg="del">
          <ac:chgData name="Peyton Smith" userId="27dab001-170f-4fa8-af7a-dfe0310cd5ac" providerId="ADAL" clId="{067FF973-C9AB-41B1-9C1F-CB4AD7211E18}" dt="2021-09-15T14:24:42.435" v="295" actId="478"/>
          <ac:picMkLst>
            <pc:docMk/>
            <pc:sldMk cId="3785008760" sldId="275"/>
            <ac:picMk id="47" creationId="{29E4E4CA-F4A8-4238-BB1C-2D412734B4FF}"/>
          </ac:picMkLst>
        </pc:picChg>
        <pc:picChg chg="del">
          <ac:chgData name="Peyton Smith" userId="27dab001-170f-4fa8-af7a-dfe0310cd5ac" providerId="ADAL" clId="{067FF973-C9AB-41B1-9C1F-CB4AD7211E18}" dt="2021-09-15T14:24:42.945" v="296" actId="478"/>
          <ac:picMkLst>
            <pc:docMk/>
            <pc:sldMk cId="3785008760" sldId="275"/>
            <ac:picMk id="48" creationId="{9C5825FC-8AD7-4C18-B6C7-5B05DA82DE5D}"/>
          </ac:picMkLst>
        </pc:picChg>
      </pc:sldChg>
      <pc:sldChg chg="addSp delSp modSp add mod">
        <pc:chgData name="Peyton Smith" userId="27dab001-170f-4fa8-af7a-dfe0310cd5ac" providerId="ADAL" clId="{067FF973-C9AB-41B1-9C1F-CB4AD7211E18}" dt="2021-09-15T14:49:17.535" v="1050" actId="20577"/>
        <pc:sldMkLst>
          <pc:docMk/>
          <pc:sldMk cId="1396480087" sldId="276"/>
        </pc:sldMkLst>
        <pc:spChg chg="mod">
          <ac:chgData name="Peyton Smith" userId="27dab001-170f-4fa8-af7a-dfe0310cd5ac" providerId="ADAL" clId="{067FF973-C9AB-41B1-9C1F-CB4AD7211E18}" dt="2021-09-15T14:28:21.270" v="623" actId="1076"/>
          <ac:spMkLst>
            <pc:docMk/>
            <pc:sldMk cId="1396480087" sldId="276"/>
            <ac:spMk id="2" creationId="{F2A68DDA-51E2-4BD9-A822-E7C1DFE1BAC1}"/>
          </ac:spMkLst>
        </pc:spChg>
        <pc:spChg chg="mod">
          <ac:chgData name="Peyton Smith" userId="27dab001-170f-4fa8-af7a-dfe0310cd5ac" providerId="ADAL" clId="{067FF973-C9AB-41B1-9C1F-CB4AD7211E18}" dt="2021-09-15T14:49:17.535" v="1050" actId="20577"/>
          <ac:spMkLst>
            <pc:docMk/>
            <pc:sldMk cId="1396480087" sldId="276"/>
            <ac:spMk id="11" creationId="{C89720BA-B21D-4DA2-A2AA-A89F58EBC414}"/>
          </ac:spMkLst>
        </pc:spChg>
        <pc:picChg chg="add del mod">
          <ac:chgData name="Peyton Smith" userId="27dab001-170f-4fa8-af7a-dfe0310cd5ac" providerId="ADAL" clId="{067FF973-C9AB-41B1-9C1F-CB4AD7211E18}" dt="2021-09-15T14:47:23.844" v="984" actId="21"/>
          <ac:picMkLst>
            <pc:docMk/>
            <pc:sldMk cId="1396480087" sldId="276"/>
            <ac:picMk id="9" creationId="{EE526FFE-7683-4396-83C6-F7F7419E1970}"/>
          </ac:picMkLst>
        </pc:picChg>
        <pc:picChg chg="add mod">
          <ac:chgData name="Peyton Smith" userId="27dab001-170f-4fa8-af7a-dfe0310cd5ac" providerId="ADAL" clId="{067FF973-C9AB-41B1-9C1F-CB4AD7211E18}" dt="2021-09-15T14:47:34.861" v="990" actId="1076"/>
          <ac:picMkLst>
            <pc:docMk/>
            <pc:sldMk cId="1396480087" sldId="276"/>
            <ac:picMk id="12" creationId="{69EDD737-EE67-48ED-A090-131B43C3E284}"/>
          </ac:picMkLst>
        </pc:picChg>
        <pc:picChg chg="del">
          <ac:chgData name="Peyton Smith" userId="27dab001-170f-4fa8-af7a-dfe0310cd5ac" providerId="ADAL" clId="{067FF973-C9AB-41B1-9C1F-CB4AD7211E18}" dt="2021-09-15T14:29:40.867" v="660" actId="478"/>
          <ac:picMkLst>
            <pc:docMk/>
            <pc:sldMk cId="1396480087" sldId="276"/>
            <ac:picMk id="47" creationId="{29E4E4CA-F4A8-4238-BB1C-2D412734B4FF}"/>
          </ac:picMkLst>
        </pc:picChg>
        <pc:picChg chg="del">
          <ac:chgData name="Peyton Smith" userId="27dab001-170f-4fa8-af7a-dfe0310cd5ac" providerId="ADAL" clId="{067FF973-C9AB-41B1-9C1F-CB4AD7211E18}" dt="2021-09-15T14:29:41.283" v="661" actId="478"/>
          <ac:picMkLst>
            <pc:docMk/>
            <pc:sldMk cId="1396480087" sldId="276"/>
            <ac:picMk id="48" creationId="{9C5825FC-8AD7-4C18-B6C7-5B05DA82DE5D}"/>
          </ac:picMkLst>
        </pc:picChg>
      </pc:sldChg>
    </pc:docChg>
  </pc:docChgLst>
  <pc:docChgLst>
    <pc:chgData name="Rachel Pollock" userId="S::rpollock@usccb.org::5d79080d-b86f-4241-8f75-89e865fa7d91" providerId="AD" clId="Web-{BF2E9D3A-10D2-439B-9B6E-7477E6A7430C}"/>
    <pc:docChg chg="modSld">
      <pc:chgData name="Rachel Pollock" userId="S::rpollock@usccb.org::5d79080d-b86f-4241-8f75-89e865fa7d91" providerId="AD" clId="Web-{BF2E9D3A-10D2-439B-9B6E-7477E6A7430C}" dt="2021-09-29T16:30:34.024" v="1"/>
      <pc:docMkLst>
        <pc:docMk/>
      </pc:docMkLst>
      <pc:sldChg chg="modSp">
        <pc:chgData name="Rachel Pollock" userId="S::rpollock@usccb.org::5d79080d-b86f-4241-8f75-89e865fa7d91" providerId="AD" clId="Web-{BF2E9D3A-10D2-439B-9B6E-7477E6A7430C}" dt="2021-09-29T16:30:34.024" v="1"/>
        <pc:sldMkLst>
          <pc:docMk/>
          <pc:sldMk cId="3171889033" sldId="277"/>
        </pc:sldMkLst>
        <pc:graphicFrameChg chg="mod modGraphic">
          <ac:chgData name="Rachel Pollock" userId="S::rpollock@usccb.org::5d79080d-b86f-4241-8f75-89e865fa7d91" providerId="AD" clId="Web-{BF2E9D3A-10D2-439B-9B6E-7477E6A7430C}" dt="2021-09-29T16:30:34.024" v="1"/>
          <ac:graphicFrameMkLst>
            <pc:docMk/>
            <pc:sldMk cId="3171889033" sldId="277"/>
            <ac:graphicFrameMk id="5" creationId="{784348F8-6CEE-4BE9-93D4-25C8185DC426}"/>
          </ac:graphicFrameMkLst>
        </pc:graphicFrameChg>
      </pc:sldChg>
    </pc:docChg>
  </pc:docChgLst>
  <pc:docChgLst>
    <pc:chgData name="Peyton Smith" userId="27dab001-170f-4fa8-af7a-dfe0310cd5ac" providerId="ADAL" clId="{9D96022B-5A2D-4686-9225-366DB1C8F931}"/>
    <pc:docChg chg="modSld">
      <pc:chgData name="Peyton Smith" userId="27dab001-170f-4fa8-af7a-dfe0310cd5ac" providerId="ADAL" clId="{9D96022B-5A2D-4686-9225-366DB1C8F931}" dt="2021-10-13T14:56:33.771" v="30" actId="20577"/>
      <pc:docMkLst>
        <pc:docMk/>
      </pc:docMkLst>
      <pc:sldChg chg="modSp mod">
        <pc:chgData name="Peyton Smith" userId="27dab001-170f-4fa8-af7a-dfe0310cd5ac" providerId="ADAL" clId="{9D96022B-5A2D-4686-9225-366DB1C8F931}" dt="2021-10-13T14:52:47.090" v="8" actId="20577"/>
        <pc:sldMkLst>
          <pc:docMk/>
          <pc:sldMk cId="3658158777" sldId="274"/>
        </pc:sldMkLst>
        <pc:spChg chg="mod">
          <ac:chgData name="Peyton Smith" userId="27dab001-170f-4fa8-af7a-dfe0310cd5ac" providerId="ADAL" clId="{9D96022B-5A2D-4686-9225-366DB1C8F931}" dt="2021-10-13T14:52:47.090" v="8" actId="20577"/>
          <ac:spMkLst>
            <pc:docMk/>
            <pc:sldMk cId="3658158777" sldId="274"/>
            <ac:spMk id="22" creationId="{A7555D81-23FD-4E28-A0E6-E2C93A847D0D}"/>
          </ac:spMkLst>
        </pc:spChg>
      </pc:sldChg>
      <pc:sldChg chg="modSp mod">
        <pc:chgData name="Peyton Smith" userId="27dab001-170f-4fa8-af7a-dfe0310cd5ac" providerId="ADAL" clId="{9D96022B-5A2D-4686-9225-366DB1C8F931}" dt="2021-10-13T14:56:33.771" v="30" actId="20577"/>
        <pc:sldMkLst>
          <pc:docMk/>
          <pc:sldMk cId="1396480087" sldId="276"/>
        </pc:sldMkLst>
        <pc:spChg chg="mod">
          <ac:chgData name="Peyton Smith" userId="27dab001-170f-4fa8-af7a-dfe0310cd5ac" providerId="ADAL" clId="{9D96022B-5A2D-4686-9225-366DB1C8F931}" dt="2021-10-13T14:56:33.771" v="30" actId="20577"/>
          <ac:spMkLst>
            <pc:docMk/>
            <pc:sldMk cId="1396480087" sldId="276"/>
            <ac:spMk id="10" creationId="{1B474D73-94F3-4C13-B6B4-BFD5BEDB9FA1}"/>
          </ac:spMkLst>
        </pc:spChg>
      </pc:sldChg>
    </pc:docChg>
  </pc:docChgLst>
  <pc:docChgLst>
    <pc:chgData name="Colleen Tighe" userId="S::ctighe@usccb.org::bac4d7c8-0e64-479e-9d80-c642157ac721" providerId="AD" clId="Web-{88A69478-003F-4BBF-85FB-40A547C2BFDB}"/>
    <pc:docChg chg="modSld">
      <pc:chgData name="Colleen Tighe" userId="S::ctighe@usccb.org::bac4d7c8-0e64-479e-9d80-c642157ac721" providerId="AD" clId="Web-{88A69478-003F-4BBF-85FB-40A547C2BFDB}" dt="2021-10-06T16:31:50.415" v="73"/>
      <pc:docMkLst>
        <pc:docMk/>
      </pc:docMkLst>
      <pc:sldChg chg="modSp">
        <pc:chgData name="Colleen Tighe" userId="S::ctighe@usccb.org::bac4d7c8-0e64-479e-9d80-c642157ac721" providerId="AD" clId="Web-{88A69478-003F-4BBF-85FB-40A547C2BFDB}" dt="2021-10-06T16:31:50.415" v="73"/>
        <pc:sldMkLst>
          <pc:docMk/>
          <pc:sldMk cId="1903703252" sldId="279"/>
        </pc:sldMkLst>
        <pc:graphicFrameChg chg="mod modGraphic">
          <ac:chgData name="Colleen Tighe" userId="S::ctighe@usccb.org::bac4d7c8-0e64-479e-9d80-c642157ac721" providerId="AD" clId="Web-{88A69478-003F-4BBF-85FB-40A547C2BFDB}" dt="2021-10-06T16:31:50.415" v="73"/>
          <ac:graphicFrameMkLst>
            <pc:docMk/>
            <pc:sldMk cId="1903703252" sldId="279"/>
            <ac:graphicFrameMk id="5" creationId="{784348F8-6CEE-4BE9-93D4-25C8185DC426}"/>
          </ac:graphicFrameMkLst>
        </pc:graphicFrameChg>
      </pc:sldChg>
    </pc:docChg>
  </pc:docChgLst>
  <pc:docChgLst>
    <pc:chgData name="Rachel Pollock" userId="S::rpollock@usccb.org::5d79080d-b86f-4241-8f75-89e865fa7d91" providerId="AD" clId="Web-{8E7F1078-FB45-C4AB-D5D8-83BD2944A621}"/>
    <pc:docChg chg="addSld delSld modSld">
      <pc:chgData name="Rachel Pollock" userId="S::rpollock@usccb.org::5d79080d-b86f-4241-8f75-89e865fa7d91" providerId="AD" clId="Web-{8E7F1078-FB45-C4AB-D5D8-83BD2944A621}" dt="2021-10-06T17:12:52.450" v="78" actId="20577"/>
      <pc:docMkLst>
        <pc:docMk/>
      </pc:docMkLst>
      <pc:sldChg chg="modSp">
        <pc:chgData name="Rachel Pollock" userId="S::rpollock@usccb.org::5d79080d-b86f-4241-8f75-89e865fa7d91" providerId="AD" clId="Web-{8E7F1078-FB45-C4AB-D5D8-83BD2944A621}" dt="2021-10-06T17:11:23.416" v="65" actId="20577"/>
        <pc:sldMkLst>
          <pc:docMk/>
          <pc:sldMk cId="3785008760" sldId="275"/>
        </pc:sldMkLst>
        <pc:spChg chg="mod">
          <ac:chgData name="Rachel Pollock" userId="S::rpollock@usccb.org::5d79080d-b86f-4241-8f75-89e865fa7d91" providerId="AD" clId="Web-{8E7F1078-FB45-C4AB-D5D8-83BD2944A621}" dt="2021-10-06T17:11:23.416" v="65" actId="20577"/>
          <ac:spMkLst>
            <pc:docMk/>
            <pc:sldMk cId="3785008760" sldId="275"/>
            <ac:spMk id="7" creationId="{E328FAFA-2A49-439E-A410-091591BE2634}"/>
          </ac:spMkLst>
        </pc:spChg>
      </pc:sldChg>
      <pc:sldChg chg="modSp">
        <pc:chgData name="Rachel Pollock" userId="S::rpollock@usccb.org::5d79080d-b86f-4241-8f75-89e865fa7d91" providerId="AD" clId="Web-{8E7F1078-FB45-C4AB-D5D8-83BD2944A621}" dt="2021-10-06T17:12:52.450" v="78" actId="20577"/>
        <pc:sldMkLst>
          <pc:docMk/>
          <pc:sldMk cId="1396480087" sldId="276"/>
        </pc:sldMkLst>
        <pc:spChg chg="mod">
          <ac:chgData name="Rachel Pollock" userId="S::rpollock@usccb.org::5d79080d-b86f-4241-8f75-89e865fa7d91" providerId="AD" clId="Web-{8E7F1078-FB45-C4AB-D5D8-83BD2944A621}" dt="2021-10-06T17:12:52.450" v="78" actId="20577"/>
          <ac:spMkLst>
            <pc:docMk/>
            <pc:sldMk cId="1396480087" sldId="276"/>
            <ac:spMk id="10" creationId="{1B474D73-94F3-4C13-B6B4-BFD5BEDB9FA1}"/>
          </ac:spMkLst>
        </pc:spChg>
      </pc:sldChg>
      <pc:sldChg chg="modSp">
        <pc:chgData name="Rachel Pollock" userId="S::rpollock@usccb.org::5d79080d-b86f-4241-8f75-89e865fa7d91" providerId="AD" clId="Web-{8E7F1078-FB45-C4AB-D5D8-83BD2944A621}" dt="2021-10-06T17:12:09.965" v="74" actId="20577"/>
        <pc:sldMkLst>
          <pc:docMk/>
          <pc:sldMk cId="1055856648" sldId="281"/>
        </pc:sldMkLst>
        <pc:spChg chg="mod">
          <ac:chgData name="Rachel Pollock" userId="S::rpollock@usccb.org::5d79080d-b86f-4241-8f75-89e865fa7d91" providerId="AD" clId="Web-{8E7F1078-FB45-C4AB-D5D8-83BD2944A621}" dt="2021-10-06T17:12:09.965" v="74" actId="20577"/>
          <ac:spMkLst>
            <pc:docMk/>
            <pc:sldMk cId="1055856648" sldId="281"/>
            <ac:spMk id="7" creationId="{E328FAFA-2A49-439E-A410-091591BE2634}"/>
          </ac:spMkLst>
        </pc:spChg>
      </pc:sldChg>
      <pc:sldChg chg="modSp">
        <pc:chgData name="Rachel Pollock" userId="S::rpollock@usccb.org::5d79080d-b86f-4241-8f75-89e865fa7d91" providerId="AD" clId="Web-{8E7F1078-FB45-C4AB-D5D8-83BD2944A621}" dt="2021-10-06T17:12:38.762" v="76" actId="20577"/>
        <pc:sldMkLst>
          <pc:docMk/>
          <pc:sldMk cId="984129202" sldId="282"/>
        </pc:sldMkLst>
        <pc:spChg chg="mod">
          <ac:chgData name="Rachel Pollock" userId="S::rpollock@usccb.org::5d79080d-b86f-4241-8f75-89e865fa7d91" providerId="AD" clId="Web-{8E7F1078-FB45-C4AB-D5D8-83BD2944A621}" dt="2021-10-06T17:12:38.762" v="76" actId="20577"/>
          <ac:spMkLst>
            <pc:docMk/>
            <pc:sldMk cId="984129202" sldId="282"/>
            <ac:spMk id="7" creationId="{E328FAFA-2A49-439E-A410-091591BE2634}"/>
          </ac:spMkLst>
        </pc:spChg>
      </pc:sldChg>
      <pc:sldChg chg="new del">
        <pc:chgData name="Rachel Pollock" userId="S::rpollock@usccb.org::5d79080d-b86f-4241-8f75-89e865fa7d91" providerId="AD" clId="Web-{8E7F1078-FB45-C4AB-D5D8-83BD2944A621}" dt="2021-10-06T17:11:37.229" v="67"/>
        <pc:sldMkLst>
          <pc:docMk/>
          <pc:sldMk cId="184573559" sldId="283"/>
        </pc:sldMkLst>
      </pc:sldChg>
      <pc:sldChg chg="modSp add replId">
        <pc:chgData name="Rachel Pollock" userId="S::rpollock@usccb.org::5d79080d-b86f-4241-8f75-89e865fa7d91" providerId="AD" clId="Web-{8E7F1078-FB45-C4AB-D5D8-83BD2944A621}" dt="2021-10-06T17:11:29.526" v="66" actId="20577"/>
        <pc:sldMkLst>
          <pc:docMk/>
          <pc:sldMk cId="773233228" sldId="284"/>
        </pc:sldMkLst>
        <pc:spChg chg="mod">
          <ac:chgData name="Rachel Pollock" userId="S::rpollock@usccb.org::5d79080d-b86f-4241-8f75-89e865fa7d91" providerId="AD" clId="Web-{8E7F1078-FB45-C4AB-D5D8-83BD2944A621}" dt="2021-10-06T17:11:29.526" v="66" actId="20577"/>
          <ac:spMkLst>
            <pc:docMk/>
            <pc:sldMk cId="773233228" sldId="284"/>
            <ac:spMk id="7" creationId="{E328FAFA-2A49-439E-A410-091591BE2634}"/>
          </ac:spMkLst>
        </pc:spChg>
      </pc:sldChg>
    </pc:docChg>
  </pc:docChgLst>
  <pc:docChgLst>
    <pc:chgData name="Colleen Tighe" userId="S::ctighe@usccb.org::bac4d7c8-0e64-479e-9d80-c642157ac721" providerId="AD" clId="Web-{EA6AB73D-DBCA-47B3-A58A-94776C026830}"/>
    <pc:docChg chg="modSld">
      <pc:chgData name="Colleen Tighe" userId="S::ctighe@usccb.org::bac4d7c8-0e64-479e-9d80-c642157ac721" providerId="AD" clId="Web-{EA6AB73D-DBCA-47B3-A58A-94776C026830}" dt="2021-10-06T17:43:36.830" v="53"/>
      <pc:docMkLst>
        <pc:docMk/>
      </pc:docMkLst>
      <pc:sldChg chg="modSp">
        <pc:chgData name="Colleen Tighe" userId="S::ctighe@usccb.org::bac4d7c8-0e64-479e-9d80-c642157ac721" providerId="AD" clId="Web-{EA6AB73D-DBCA-47B3-A58A-94776C026830}" dt="2021-10-06T17:43:36.830" v="53"/>
        <pc:sldMkLst>
          <pc:docMk/>
          <pc:sldMk cId="1903703252" sldId="279"/>
        </pc:sldMkLst>
        <pc:graphicFrameChg chg="mod modGraphic">
          <ac:chgData name="Colleen Tighe" userId="S::ctighe@usccb.org::bac4d7c8-0e64-479e-9d80-c642157ac721" providerId="AD" clId="Web-{EA6AB73D-DBCA-47B3-A58A-94776C026830}" dt="2021-10-06T17:43:36.830" v="53"/>
          <ac:graphicFrameMkLst>
            <pc:docMk/>
            <pc:sldMk cId="1903703252" sldId="279"/>
            <ac:graphicFrameMk id="5" creationId="{784348F8-6CEE-4BE9-93D4-25C8185DC426}"/>
          </ac:graphicFrameMkLst>
        </pc:graphicFrameChg>
      </pc:sldChg>
    </pc:docChg>
  </pc:docChgLst>
  <pc:docChgLst>
    <pc:chgData name="Rachel Pollock" userId="S::rpollock@usccb.org::5d79080d-b86f-4241-8f75-89e865fa7d91" providerId="AD" clId="Web-{D063846A-E576-4EFE-A30E-D508F8B9F0AB}"/>
    <pc:docChg chg="modSld">
      <pc:chgData name="Rachel Pollock" userId="S::rpollock@usccb.org::5d79080d-b86f-4241-8f75-89e865fa7d91" providerId="AD" clId="Web-{D063846A-E576-4EFE-A30E-D508F8B9F0AB}" dt="2021-09-15T15:05:07.417" v="180" actId="20577"/>
      <pc:docMkLst>
        <pc:docMk/>
      </pc:docMkLst>
      <pc:sldChg chg="modSp">
        <pc:chgData name="Rachel Pollock" userId="S::rpollock@usccb.org::5d79080d-b86f-4241-8f75-89e865fa7d91" providerId="AD" clId="Web-{D063846A-E576-4EFE-A30E-D508F8B9F0AB}" dt="2021-09-15T15:03:54.431" v="163" actId="20577"/>
        <pc:sldMkLst>
          <pc:docMk/>
          <pc:sldMk cId="1692135164" sldId="263"/>
        </pc:sldMkLst>
        <pc:spChg chg="mod">
          <ac:chgData name="Rachel Pollock" userId="S::rpollock@usccb.org::5d79080d-b86f-4241-8f75-89e865fa7d91" providerId="AD" clId="Web-{D063846A-E576-4EFE-A30E-D508F8B9F0AB}" dt="2021-09-15T15:03:54.431" v="163" actId="20577"/>
          <ac:spMkLst>
            <pc:docMk/>
            <pc:sldMk cId="1692135164" sldId="263"/>
            <ac:spMk id="11" creationId="{C89720BA-B21D-4DA2-A2AA-A89F58EBC414}"/>
          </ac:spMkLst>
        </pc:spChg>
      </pc:sldChg>
      <pc:sldChg chg="modSp">
        <pc:chgData name="Rachel Pollock" userId="S::rpollock@usccb.org::5d79080d-b86f-4241-8f75-89e865fa7d91" providerId="AD" clId="Web-{D063846A-E576-4EFE-A30E-D508F8B9F0AB}" dt="2021-09-15T14:58:29.454" v="151" actId="20577"/>
        <pc:sldMkLst>
          <pc:docMk/>
          <pc:sldMk cId="1129946534" sldId="264"/>
        </pc:sldMkLst>
        <pc:spChg chg="mod">
          <ac:chgData name="Rachel Pollock" userId="S::rpollock@usccb.org::5d79080d-b86f-4241-8f75-89e865fa7d91" providerId="AD" clId="Web-{D063846A-E576-4EFE-A30E-D508F8B9F0AB}" dt="2021-09-15T14:58:29.454" v="151" actId="20577"/>
          <ac:spMkLst>
            <pc:docMk/>
            <pc:sldMk cId="1129946534" sldId="264"/>
            <ac:spMk id="18" creationId="{461B9C03-D2C3-4E33-9082-A97127F55429}"/>
          </ac:spMkLst>
        </pc:spChg>
      </pc:sldChg>
      <pc:sldChg chg="modSp">
        <pc:chgData name="Rachel Pollock" userId="S::rpollock@usccb.org::5d79080d-b86f-4241-8f75-89e865fa7d91" providerId="AD" clId="Web-{D063846A-E576-4EFE-A30E-D508F8B9F0AB}" dt="2021-09-15T15:05:07.417" v="180" actId="20577"/>
        <pc:sldMkLst>
          <pc:docMk/>
          <pc:sldMk cId="3785008760" sldId="275"/>
        </pc:sldMkLst>
        <pc:spChg chg="mod">
          <ac:chgData name="Rachel Pollock" userId="S::rpollock@usccb.org::5d79080d-b86f-4241-8f75-89e865fa7d91" providerId="AD" clId="Web-{D063846A-E576-4EFE-A30E-D508F8B9F0AB}" dt="2021-09-15T15:05:07.417" v="180" actId="20577"/>
          <ac:spMkLst>
            <pc:docMk/>
            <pc:sldMk cId="3785008760" sldId="275"/>
            <ac:spMk id="11" creationId="{C89720BA-B21D-4DA2-A2AA-A89F58EBC414}"/>
          </ac:spMkLst>
        </pc:spChg>
      </pc:sldChg>
    </pc:docChg>
  </pc:docChgLst>
  <pc:docChgLst>
    <pc:chgData name="Peyton Smith" userId="27dab001-170f-4fa8-af7a-dfe0310cd5ac" providerId="ADAL" clId="{1ECDB3EE-4DAE-403D-8568-D907497936BE}"/>
    <pc:docChg chg="undo redo custSel modSld">
      <pc:chgData name="Peyton Smith" userId="27dab001-170f-4fa8-af7a-dfe0310cd5ac" providerId="ADAL" clId="{1ECDB3EE-4DAE-403D-8568-D907497936BE}" dt="2021-09-15T15:08:19.744" v="197" actId="20577"/>
      <pc:docMkLst>
        <pc:docMk/>
      </pc:docMkLst>
      <pc:sldChg chg="modSp mod">
        <pc:chgData name="Peyton Smith" userId="27dab001-170f-4fa8-af7a-dfe0310cd5ac" providerId="ADAL" clId="{1ECDB3EE-4DAE-403D-8568-D907497936BE}" dt="2021-09-15T15:08:19.744" v="197" actId="20577"/>
        <pc:sldMkLst>
          <pc:docMk/>
          <pc:sldMk cId="195410432" sldId="257"/>
        </pc:sldMkLst>
        <pc:spChg chg="mod">
          <ac:chgData name="Peyton Smith" userId="27dab001-170f-4fa8-af7a-dfe0310cd5ac" providerId="ADAL" clId="{1ECDB3EE-4DAE-403D-8568-D907497936BE}" dt="2021-09-15T15:08:19.744" v="197" actId="20577"/>
          <ac:spMkLst>
            <pc:docMk/>
            <pc:sldMk cId="195410432" sldId="257"/>
            <ac:spMk id="8" creationId="{6344CB4F-ACCB-41E2-8BEE-0DA281808FE2}"/>
          </ac:spMkLst>
        </pc:spChg>
      </pc:sldChg>
      <pc:sldChg chg="modSp mod">
        <pc:chgData name="Peyton Smith" userId="27dab001-170f-4fa8-af7a-dfe0310cd5ac" providerId="ADAL" clId="{1ECDB3EE-4DAE-403D-8568-D907497936BE}" dt="2021-09-15T14:57:30.783" v="142" actId="20577"/>
        <pc:sldMkLst>
          <pc:docMk/>
          <pc:sldMk cId="1692135164" sldId="263"/>
        </pc:sldMkLst>
        <pc:spChg chg="mod">
          <ac:chgData name="Peyton Smith" userId="27dab001-170f-4fa8-af7a-dfe0310cd5ac" providerId="ADAL" clId="{1ECDB3EE-4DAE-403D-8568-D907497936BE}" dt="2021-09-15T14:57:30.783" v="142" actId="20577"/>
          <ac:spMkLst>
            <pc:docMk/>
            <pc:sldMk cId="1692135164" sldId="263"/>
            <ac:spMk id="11" creationId="{C89720BA-B21D-4DA2-A2AA-A89F58EBC414}"/>
          </ac:spMkLst>
        </pc:spChg>
      </pc:sldChg>
      <pc:sldChg chg="modSp mod">
        <pc:chgData name="Peyton Smith" userId="27dab001-170f-4fa8-af7a-dfe0310cd5ac" providerId="ADAL" clId="{1ECDB3EE-4DAE-403D-8568-D907497936BE}" dt="2021-09-15T14:55:07.364" v="6" actId="1076"/>
        <pc:sldMkLst>
          <pc:docMk/>
          <pc:sldMk cId="1129946534" sldId="264"/>
        </pc:sldMkLst>
        <pc:spChg chg="mod">
          <ac:chgData name="Peyton Smith" userId="27dab001-170f-4fa8-af7a-dfe0310cd5ac" providerId="ADAL" clId="{1ECDB3EE-4DAE-403D-8568-D907497936BE}" dt="2021-09-15T14:55:07.364" v="6" actId="1076"/>
          <ac:spMkLst>
            <pc:docMk/>
            <pc:sldMk cId="1129946534" sldId="264"/>
            <ac:spMk id="18" creationId="{461B9C03-D2C3-4E33-9082-A97127F55429}"/>
          </ac:spMkLst>
        </pc:spChg>
      </pc:sldChg>
      <pc:sldChg chg="modSp mod">
        <pc:chgData name="Peyton Smith" userId="27dab001-170f-4fa8-af7a-dfe0310cd5ac" providerId="ADAL" clId="{1ECDB3EE-4DAE-403D-8568-D907497936BE}" dt="2021-09-15T15:08:18.653" v="194" actId="404"/>
        <pc:sldMkLst>
          <pc:docMk/>
          <pc:sldMk cId="1396480087" sldId="276"/>
        </pc:sldMkLst>
        <pc:spChg chg="mod">
          <ac:chgData name="Peyton Smith" userId="27dab001-170f-4fa8-af7a-dfe0310cd5ac" providerId="ADAL" clId="{1ECDB3EE-4DAE-403D-8568-D907497936BE}" dt="2021-09-15T15:08:18.653" v="194" actId="404"/>
          <ac:spMkLst>
            <pc:docMk/>
            <pc:sldMk cId="1396480087" sldId="276"/>
            <ac:spMk id="11" creationId="{C89720BA-B21D-4DA2-A2AA-A89F58EBC414}"/>
          </ac:spMkLst>
        </pc:spChg>
      </pc:sldChg>
    </pc:docChg>
  </pc:docChgLst>
  <pc:docChgLst>
    <pc:chgData name="Peyton Smith" userId="27dab001-170f-4fa8-af7a-dfe0310cd5ac" providerId="ADAL" clId="{794F475D-C67E-44B9-8065-F91C7FE7EC04}"/>
    <pc:docChg chg="custSel addSld delSld modSld sldOrd">
      <pc:chgData name="Peyton Smith" userId="27dab001-170f-4fa8-af7a-dfe0310cd5ac" providerId="ADAL" clId="{794F475D-C67E-44B9-8065-F91C7FE7EC04}" dt="2021-10-06T16:57:39.282" v="648" actId="15"/>
      <pc:docMkLst>
        <pc:docMk/>
      </pc:docMkLst>
      <pc:sldChg chg="modSp mod">
        <pc:chgData name="Peyton Smith" userId="27dab001-170f-4fa8-af7a-dfe0310cd5ac" providerId="ADAL" clId="{794F475D-C67E-44B9-8065-F91C7FE7EC04}" dt="2021-10-06T16:56:57.853" v="626" actId="20577"/>
        <pc:sldMkLst>
          <pc:docMk/>
          <pc:sldMk cId="195410432" sldId="257"/>
        </pc:sldMkLst>
        <pc:spChg chg="mod">
          <ac:chgData name="Peyton Smith" userId="27dab001-170f-4fa8-af7a-dfe0310cd5ac" providerId="ADAL" clId="{794F475D-C67E-44B9-8065-F91C7FE7EC04}" dt="2021-10-06T16:56:57.853" v="626" actId="20577"/>
          <ac:spMkLst>
            <pc:docMk/>
            <pc:sldMk cId="195410432" sldId="257"/>
            <ac:spMk id="4" creationId="{3B054456-1C04-492A-8F78-7F8905A05A69}"/>
          </ac:spMkLst>
        </pc:spChg>
        <pc:spChg chg="mod">
          <ac:chgData name="Peyton Smith" userId="27dab001-170f-4fa8-af7a-dfe0310cd5ac" providerId="ADAL" clId="{794F475D-C67E-44B9-8065-F91C7FE7EC04}" dt="2021-10-06T14:39:39.890" v="227" actId="20577"/>
          <ac:spMkLst>
            <pc:docMk/>
            <pc:sldMk cId="195410432" sldId="257"/>
            <ac:spMk id="12" creationId="{D88111FA-4793-4495-B1D3-F612CC99A2FF}"/>
          </ac:spMkLst>
        </pc:spChg>
      </pc:sldChg>
      <pc:sldChg chg="del">
        <pc:chgData name="Peyton Smith" userId="27dab001-170f-4fa8-af7a-dfe0310cd5ac" providerId="ADAL" clId="{794F475D-C67E-44B9-8065-F91C7FE7EC04}" dt="2021-10-06T14:18:03.719" v="223" actId="47"/>
        <pc:sldMkLst>
          <pc:docMk/>
          <pc:sldMk cId="1692135164" sldId="263"/>
        </pc:sldMkLst>
      </pc:sldChg>
      <pc:sldChg chg="addSp modSp del mod ord">
        <pc:chgData name="Peyton Smith" userId="27dab001-170f-4fa8-af7a-dfe0310cd5ac" providerId="ADAL" clId="{794F475D-C67E-44B9-8065-F91C7FE7EC04}" dt="2021-10-06T16:50:33.530" v="321" actId="47"/>
        <pc:sldMkLst>
          <pc:docMk/>
          <pc:sldMk cId="1129946534" sldId="264"/>
        </pc:sldMkLst>
        <pc:spChg chg="mod">
          <ac:chgData name="Peyton Smith" userId="27dab001-170f-4fa8-af7a-dfe0310cd5ac" providerId="ADAL" clId="{794F475D-C67E-44B9-8065-F91C7FE7EC04}" dt="2021-10-06T14:39:53.146" v="257" actId="20577"/>
          <ac:spMkLst>
            <pc:docMk/>
            <pc:sldMk cId="1129946534" sldId="264"/>
            <ac:spMk id="11" creationId="{03923784-4BFC-4183-9534-D18E5ACFE42D}"/>
          </ac:spMkLst>
        </pc:spChg>
        <pc:picChg chg="add mod">
          <ac:chgData name="Peyton Smith" userId="27dab001-170f-4fa8-af7a-dfe0310cd5ac" providerId="ADAL" clId="{794F475D-C67E-44B9-8065-F91C7FE7EC04}" dt="2021-10-06T14:39:57.558" v="258"/>
          <ac:picMkLst>
            <pc:docMk/>
            <pc:sldMk cId="1129946534" sldId="264"/>
            <ac:picMk id="5" creationId="{8D20DBD2-3CCF-4DF8-88FA-65A737304F8B}"/>
          </ac:picMkLst>
        </pc:picChg>
      </pc:sldChg>
      <pc:sldChg chg="modSp mod">
        <pc:chgData name="Peyton Smith" userId="27dab001-170f-4fa8-af7a-dfe0310cd5ac" providerId="ADAL" clId="{794F475D-C67E-44B9-8065-F91C7FE7EC04}" dt="2021-10-06T14:05:24.893" v="220" actId="122"/>
        <pc:sldMkLst>
          <pc:docMk/>
          <pc:sldMk cId="3658158777" sldId="274"/>
        </pc:sldMkLst>
        <pc:spChg chg="mod">
          <ac:chgData name="Peyton Smith" userId="27dab001-170f-4fa8-af7a-dfe0310cd5ac" providerId="ADAL" clId="{794F475D-C67E-44B9-8065-F91C7FE7EC04}" dt="2021-10-06T14:05:24.893" v="220" actId="122"/>
          <ac:spMkLst>
            <pc:docMk/>
            <pc:sldMk cId="3658158777" sldId="274"/>
            <ac:spMk id="22" creationId="{A7555D81-23FD-4E28-A0E6-E2C93A847D0D}"/>
          </ac:spMkLst>
        </pc:spChg>
      </pc:sldChg>
      <pc:sldChg chg="modSp mod">
        <pc:chgData name="Peyton Smith" userId="27dab001-170f-4fa8-af7a-dfe0310cd5ac" providerId="ADAL" clId="{794F475D-C67E-44B9-8065-F91C7FE7EC04}" dt="2021-10-06T16:50:11.594" v="316" actId="21"/>
        <pc:sldMkLst>
          <pc:docMk/>
          <pc:sldMk cId="3785008760" sldId="275"/>
        </pc:sldMkLst>
        <pc:spChg chg="mod">
          <ac:chgData name="Peyton Smith" userId="27dab001-170f-4fa8-af7a-dfe0310cd5ac" providerId="ADAL" clId="{794F475D-C67E-44B9-8065-F91C7FE7EC04}" dt="2021-10-06T16:50:11.594" v="316" actId="21"/>
          <ac:spMkLst>
            <pc:docMk/>
            <pc:sldMk cId="3785008760" sldId="275"/>
            <ac:spMk id="7" creationId="{E328FAFA-2A49-439E-A410-091591BE2634}"/>
          </ac:spMkLst>
        </pc:spChg>
      </pc:sldChg>
      <pc:sldChg chg="delSp modSp mod">
        <pc:chgData name="Peyton Smith" userId="27dab001-170f-4fa8-af7a-dfe0310cd5ac" providerId="ADAL" clId="{794F475D-C67E-44B9-8065-F91C7FE7EC04}" dt="2021-10-06T16:56:49.085" v="625" actId="20577"/>
        <pc:sldMkLst>
          <pc:docMk/>
          <pc:sldMk cId="1396480087" sldId="276"/>
        </pc:sldMkLst>
        <pc:spChg chg="mod">
          <ac:chgData name="Peyton Smith" userId="27dab001-170f-4fa8-af7a-dfe0310cd5ac" providerId="ADAL" clId="{794F475D-C67E-44B9-8065-F91C7FE7EC04}" dt="2021-10-06T16:56:49.085" v="625" actId="20577"/>
          <ac:spMkLst>
            <pc:docMk/>
            <pc:sldMk cId="1396480087" sldId="276"/>
            <ac:spMk id="10" creationId="{1B474D73-94F3-4C13-B6B4-BFD5BEDB9FA1}"/>
          </ac:spMkLst>
        </pc:spChg>
        <pc:spChg chg="del mod">
          <ac:chgData name="Peyton Smith" userId="27dab001-170f-4fa8-af7a-dfe0310cd5ac" providerId="ADAL" clId="{794F475D-C67E-44B9-8065-F91C7FE7EC04}" dt="2021-10-06T16:53:23.842" v="360" actId="478"/>
          <ac:spMkLst>
            <pc:docMk/>
            <pc:sldMk cId="1396480087" sldId="276"/>
            <ac:spMk id="11" creationId="{C89720BA-B21D-4DA2-A2AA-A89F58EBC414}"/>
          </ac:spMkLst>
        </pc:spChg>
      </pc:sldChg>
      <pc:sldChg chg="del">
        <pc:chgData name="Peyton Smith" userId="27dab001-170f-4fa8-af7a-dfe0310cd5ac" providerId="ADAL" clId="{794F475D-C67E-44B9-8065-F91C7FE7EC04}" dt="2021-10-06T14:17:43.155" v="221" actId="47"/>
        <pc:sldMkLst>
          <pc:docMk/>
          <pc:sldMk cId="3171889033" sldId="277"/>
        </pc:sldMkLst>
      </pc:sldChg>
      <pc:sldChg chg="del">
        <pc:chgData name="Peyton Smith" userId="27dab001-170f-4fa8-af7a-dfe0310cd5ac" providerId="ADAL" clId="{794F475D-C67E-44B9-8065-F91C7FE7EC04}" dt="2021-10-06T14:17:44.599" v="222" actId="47"/>
        <pc:sldMkLst>
          <pc:docMk/>
          <pc:sldMk cId="2310326305" sldId="278"/>
        </pc:sldMkLst>
      </pc:sldChg>
      <pc:sldChg chg="modSp mod">
        <pc:chgData name="Peyton Smith" userId="27dab001-170f-4fa8-af7a-dfe0310cd5ac" providerId="ADAL" clId="{794F475D-C67E-44B9-8065-F91C7FE7EC04}" dt="2021-10-06T16:57:12.185" v="644" actId="1076"/>
        <pc:sldMkLst>
          <pc:docMk/>
          <pc:sldMk cId="1903703252" sldId="279"/>
        </pc:sldMkLst>
        <pc:spChg chg="mod">
          <ac:chgData name="Peyton Smith" userId="27dab001-170f-4fa8-af7a-dfe0310cd5ac" providerId="ADAL" clId="{794F475D-C67E-44B9-8065-F91C7FE7EC04}" dt="2021-10-06T16:57:08.829" v="643" actId="404"/>
          <ac:spMkLst>
            <pc:docMk/>
            <pc:sldMk cId="1903703252" sldId="279"/>
            <ac:spMk id="3" creationId="{86FDDC63-05C2-42DE-BFE5-59A8A9CA4CE2}"/>
          </ac:spMkLst>
        </pc:spChg>
        <pc:graphicFrameChg chg="mod">
          <ac:chgData name="Peyton Smith" userId="27dab001-170f-4fa8-af7a-dfe0310cd5ac" providerId="ADAL" clId="{794F475D-C67E-44B9-8065-F91C7FE7EC04}" dt="2021-10-06T16:57:12.185" v="644" actId="1076"/>
          <ac:graphicFrameMkLst>
            <pc:docMk/>
            <pc:sldMk cId="1903703252" sldId="279"/>
            <ac:graphicFrameMk id="5" creationId="{784348F8-6CEE-4BE9-93D4-25C8185DC426}"/>
          </ac:graphicFrameMkLst>
        </pc:graphicFrameChg>
      </pc:sldChg>
      <pc:sldChg chg="del">
        <pc:chgData name="Peyton Smith" userId="27dab001-170f-4fa8-af7a-dfe0310cd5ac" providerId="ADAL" clId="{794F475D-C67E-44B9-8065-F91C7FE7EC04}" dt="2021-10-06T14:24:52.849" v="224" actId="47"/>
        <pc:sldMkLst>
          <pc:docMk/>
          <pc:sldMk cId="2508328861" sldId="280"/>
        </pc:sldMkLst>
      </pc:sldChg>
      <pc:sldChg chg="modSp mod">
        <pc:chgData name="Peyton Smith" userId="27dab001-170f-4fa8-af7a-dfe0310cd5ac" providerId="ADAL" clId="{794F475D-C67E-44B9-8065-F91C7FE7EC04}" dt="2021-10-06T16:57:39.282" v="648" actId="15"/>
        <pc:sldMkLst>
          <pc:docMk/>
          <pc:sldMk cId="1055856648" sldId="281"/>
        </pc:sldMkLst>
        <pc:spChg chg="mod">
          <ac:chgData name="Peyton Smith" userId="27dab001-170f-4fa8-af7a-dfe0310cd5ac" providerId="ADAL" clId="{794F475D-C67E-44B9-8065-F91C7FE7EC04}" dt="2021-10-06T16:57:39.282" v="648" actId="15"/>
          <ac:spMkLst>
            <pc:docMk/>
            <pc:sldMk cId="1055856648" sldId="281"/>
            <ac:spMk id="7" creationId="{E328FAFA-2A49-439E-A410-091591BE2634}"/>
          </ac:spMkLst>
        </pc:spChg>
      </pc:sldChg>
      <pc:sldChg chg="modSp add mod">
        <pc:chgData name="Peyton Smith" userId="27dab001-170f-4fa8-af7a-dfe0310cd5ac" providerId="ADAL" clId="{794F475D-C67E-44B9-8065-F91C7FE7EC04}" dt="2021-10-06T16:51:17.130" v="328" actId="403"/>
        <pc:sldMkLst>
          <pc:docMk/>
          <pc:sldMk cId="984129202" sldId="282"/>
        </pc:sldMkLst>
        <pc:spChg chg="mod">
          <ac:chgData name="Peyton Smith" userId="27dab001-170f-4fa8-af7a-dfe0310cd5ac" providerId="ADAL" clId="{794F475D-C67E-44B9-8065-F91C7FE7EC04}" dt="2021-10-06T16:51:17.130" v="328" actId="403"/>
          <ac:spMkLst>
            <pc:docMk/>
            <pc:sldMk cId="984129202" sldId="282"/>
            <ac:spMk id="7" creationId="{E328FAFA-2A49-439E-A410-091591BE2634}"/>
          </ac:spMkLst>
        </pc:spChg>
      </pc:sldChg>
      <pc:sldChg chg="del">
        <pc:chgData name="Peyton Smith" userId="27dab001-170f-4fa8-af7a-dfe0310cd5ac" providerId="ADAL" clId="{794F475D-C67E-44B9-8065-F91C7FE7EC04}" dt="2021-10-06T16:50:35.395" v="322" actId="47"/>
        <pc:sldMkLst>
          <pc:docMk/>
          <pc:sldMk cId="2673202752" sldId="282"/>
        </pc:sldMkLst>
      </pc:sldChg>
    </pc:docChg>
  </pc:docChgLst>
  <pc:docChgLst>
    <pc:chgData name="Rachel Pollock" userId="S::rpollock@usccb.org::5d79080d-b86f-4241-8f75-89e865fa7d91" providerId="AD" clId="Web-{F922FD65-B66E-4861-8F92-BFED04E4D4D3}"/>
    <pc:docChg chg="modSld">
      <pc:chgData name="Rachel Pollock" userId="S::rpollock@usccb.org::5d79080d-b86f-4241-8f75-89e865fa7d91" providerId="AD" clId="Web-{F922FD65-B66E-4861-8F92-BFED04E4D4D3}" dt="2021-09-15T17:05:43.167" v="51" actId="20577"/>
      <pc:docMkLst>
        <pc:docMk/>
      </pc:docMkLst>
      <pc:sldChg chg="modSp">
        <pc:chgData name="Rachel Pollock" userId="S::rpollock@usccb.org::5d79080d-b86f-4241-8f75-89e865fa7d91" providerId="AD" clId="Web-{F922FD65-B66E-4861-8F92-BFED04E4D4D3}" dt="2021-09-15T17:05:35.557" v="39" actId="20577"/>
        <pc:sldMkLst>
          <pc:docMk/>
          <pc:sldMk cId="1692135164" sldId="263"/>
        </pc:sldMkLst>
        <pc:spChg chg="mod">
          <ac:chgData name="Rachel Pollock" userId="S::rpollock@usccb.org::5d79080d-b86f-4241-8f75-89e865fa7d91" providerId="AD" clId="Web-{F922FD65-B66E-4861-8F92-BFED04E4D4D3}" dt="2021-09-15T17:05:35.557" v="39" actId="20577"/>
          <ac:spMkLst>
            <pc:docMk/>
            <pc:sldMk cId="1692135164" sldId="263"/>
            <ac:spMk id="11" creationId="{C89720BA-B21D-4DA2-A2AA-A89F58EBC414}"/>
          </ac:spMkLst>
        </pc:spChg>
        <pc:picChg chg="mod">
          <ac:chgData name="Rachel Pollock" userId="S::rpollock@usccb.org::5d79080d-b86f-4241-8f75-89e865fa7d91" providerId="AD" clId="Web-{F922FD65-B66E-4861-8F92-BFED04E4D4D3}" dt="2021-09-15T17:04:34.181" v="21" actId="1076"/>
          <ac:picMkLst>
            <pc:docMk/>
            <pc:sldMk cId="1692135164" sldId="263"/>
            <ac:picMk id="47" creationId="{29E4E4CA-F4A8-4238-BB1C-2D412734B4FF}"/>
          </ac:picMkLst>
        </pc:picChg>
        <pc:picChg chg="mod">
          <ac:chgData name="Rachel Pollock" userId="S::rpollock@usccb.org::5d79080d-b86f-4241-8f75-89e865fa7d91" providerId="AD" clId="Web-{F922FD65-B66E-4861-8F92-BFED04E4D4D3}" dt="2021-09-15T17:04:31.524" v="20" actId="1076"/>
          <ac:picMkLst>
            <pc:docMk/>
            <pc:sldMk cId="1692135164" sldId="263"/>
            <ac:picMk id="48" creationId="{9C5825FC-8AD7-4C18-B6C7-5B05DA82DE5D}"/>
          </ac:picMkLst>
        </pc:picChg>
      </pc:sldChg>
      <pc:sldChg chg="modSp">
        <pc:chgData name="Rachel Pollock" userId="S::rpollock@usccb.org::5d79080d-b86f-4241-8f75-89e865fa7d91" providerId="AD" clId="Web-{F922FD65-B66E-4861-8F92-BFED04E4D4D3}" dt="2021-09-15T17:05:43.167" v="51" actId="20577"/>
        <pc:sldMkLst>
          <pc:docMk/>
          <pc:sldMk cId="3658158777" sldId="274"/>
        </pc:sldMkLst>
        <pc:spChg chg="mod">
          <ac:chgData name="Rachel Pollock" userId="S::rpollock@usccb.org::5d79080d-b86f-4241-8f75-89e865fa7d91" providerId="AD" clId="Web-{F922FD65-B66E-4861-8F92-BFED04E4D4D3}" dt="2021-09-15T17:05:43.167" v="51" actId="20577"/>
          <ac:spMkLst>
            <pc:docMk/>
            <pc:sldMk cId="3658158777" sldId="274"/>
            <ac:spMk id="10" creationId="{D32512CE-1342-45EB-862F-670FFF10EF84}"/>
          </ac:spMkLst>
        </pc:spChg>
      </pc:sldChg>
    </pc:docChg>
  </pc:docChgLst>
  <pc:docChgLst>
    <pc:chgData name="Colleen Tighe" userId="S::ctighe@usccb.org::bac4d7c8-0e64-479e-9d80-c642157ac721" providerId="AD" clId="Web-{A9219AFE-F52E-4BCE-9E88-52F86ADAE9C5}"/>
    <pc:docChg chg="addSld modSld">
      <pc:chgData name="Colleen Tighe" userId="S::ctighe@usccb.org::bac4d7c8-0e64-479e-9d80-c642157ac721" providerId="AD" clId="Web-{A9219AFE-F52E-4BCE-9E88-52F86ADAE9C5}" dt="2021-10-13T15:40:06.358" v="486" actId="20577"/>
      <pc:docMkLst>
        <pc:docMk/>
      </pc:docMkLst>
      <pc:sldChg chg="modSp">
        <pc:chgData name="Colleen Tighe" userId="S::ctighe@usccb.org::bac4d7c8-0e64-479e-9d80-c642157ac721" providerId="AD" clId="Web-{A9219AFE-F52E-4BCE-9E88-52F86ADAE9C5}" dt="2021-10-13T15:40:06.358" v="486" actId="20577"/>
        <pc:sldMkLst>
          <pc:docMk/>
          <pc:sldMk cId="3785008760" sldId="275"/>
        </pc:sldMkLst>
        <pc:spChg chg="mod">
          <ac:chgData name="Colleen Tighe" userId="S::ctighe@usccb.org::bac4d7c8-0e64-479e-9d80-c642157ac721" providerId="AD" clId="Web-{A9219AFE-F52E-4BCE-9E88-52F86ADAE9C5}" dt="2021-10-13T15:40:06.358" v="486" actId="20577"/>
          <ac:spMkLst>
            <pc:docMk/>
            <pc:sldMk cId="3785008760" sldId="275"/>
            <ac:spMk id="7" creationId="{E328FAFA-2A49-439E-A410-091591BE2634}"/>
          </ac:spMkLst>
        </pc:spChg>
      </pc:sldChg>
      <pc:sldChg chg="modSp">
        <pc:chgData name="Colleen Tighe" userId="S::ctighe@usccb.org::bac4d7c8-0e64-479e-9d80-c642157ac721" providerId="AD" clId="Web-{A9219AFE-F52E-4BCE-9E88-52F86ADAE9C5}" dt="2021-10-13T15:35:29.085" v="239"/>
        <pc:sldMkLst>
          <pc:docMk/>
          <pc:sldMk cId="1903703252" sldId="279"/>
        </pc:sldMkLst>
        <pc:graphicFrameChg chg="mod modGraphic">
          <ac:chgData name="Colleen Tighe" userId="S::ctighe@usccb.org::bac4d7c8-0e64-479e-9d80-c642157ac721" providerId="AD" clId="Web-{A9219AFE-F52E-4BCE-9E88-52F86ADAE9C5}" dt="2021-10-13T15:35:29.085" v="239"/>
          <ac:graphicFrameMkLst>
            <pc:docMk/>
            <pc:sldMk cId="1903703252" sldId="279"/>
            <ac:graphicFrameMk id="5" creationId="{784348F8-6CEE-4BE9-93D4-25C8185DC426}"/>
          </ac:graphicFrameMkLst>
        </pc:graphicFrameChg>
      </pc:sldChg>
      <pc:sldChg chg="add replId">
        <pc:chgData name="Colleen Tighe" userId="S::ctighe@usccb.org::bac4d7c8-0e64-479e-9d80-c642157ac721" providerId="AD" clId="Web-{A9219AFE-F52E-4BCE-9E88-52F86ADAE9C5}" dt="2021-10-13T15:36:19.618" v="240"/>
        <pc:sldMkLst>
          <pc:docMk/>
          <pc:sldMk cId="617936811" sldId="285"/>
        </pc:sldMkLst>
      </pc:sldChg>
    </pc:docChg>
  </pc:docChgLst>
  <pc:docChgLst>
    <pc:chgData name="Peyton Smith" userId="S::psmith@usccb.org::27dab001-170f-4fa8-af7a-dfe0310cd5ac" providerId="AD" clId="Web-{9EEA9595-A8AF-F1ED-AD62-BF4D1ADB9F7D}"/>
    <pc:docChg chg="delSld modSld">
      <pc:chgData name="Peyton Smith" userId="S::psmith@usccb.org::27dab001-170f-4fa8-af7a-dfe0310cd5ac" providerId="AD" clId="Web-{9EEA9595-A8AF-F1ED-AD62-BF4D1ADB9F7D}" dt="2021-10-13T16:42:50.389" v="220" actId="20577"/>
      <pc:docMkLst>
        <pc:docMk/>
      </pc:docMkLst>
      <pc:sldChg chg="modSp">
        <pc:chgData name="Peyton Smith" userId="S::psmith@usccb.org::27dab001-170f-4fa8-af7a-dfe0310cd5ac" providerId="AD" clId="Web-{9EEA9595-A8AF-F1ED-AD62-BF4D1ADB9F7D}" dt="2021-10-13T16:42:50.389" v="220" actId="20577"/>
        <pc:sldMkLst>
          <pc:docMk/>
          <pc:sldMk cId="3785008760" sldId="275"/>
        </pc:sldMkLst>
        <pc:spChg chg="mod">
          <ac:chgData name="Peyton Smith" userId="S::psmith@usccb.org::27dab001-170f-4fa8-af7a-dfe0310cd5ac" providerId="AD" clId="Web-{9EEA9595-A8AF-F1ED-AD62-BF4D1ADB9F7D}" dt="2021-10-13T16:42:50.389" v="220" actId="20577"/>
          <ac:spMkLst>
            <pc:docMk/>
            <pc:sldMk cId="3785008760" sldId="275"/>
            <ac:spMk id="7" creationId="{E328FAFA-2A49-439E-A410-091591BE2634}"/>
          </ac:spMkLst>
        </pc:spChg>
        <pc:spChg chg="mod">
          <ac:chgData name="Peyton Smith" userId="S::psmith@usccb.org::27dab001-170f-4fa8-af7a-dfe0310cd5ac" providerId="AD" clId="Web-{9EEA9595-A8AF-F1ED-AD62-BF4D1ADB9F7D}" dt="2021-10-13T15:54:28.322" v="4" actId="20577"/>
          <ac:spMkLst>
            <pc:docMk/>
            <pc:sldMk cId="3785008760" sldId="275"/>
            <ac:spMk id="9" creationId="{1A74A54E-DA79-4E10-9EA5-A4839EF12BF1}"/>
          </ac:spMkLst>
        </pc:spChg>
      </pc:sldChg>
      <pc:sldChg chg="modSp">
        <pc:chgData name="Peyton Smith" userId="S::psmith@usccb.org::27dab001-170f-4fa8-af7a-dfe0310cd5ac" providerId="AD" clId="Web-{9EEA9595-A8AF-F1ED-AD62-BF4D1ADB9F7D}" dt="2021-10-13T16:32:03.711" v="167" actId="20577"/>
        <pc:sldMkLst>
          <pc:docMk/>
          <pc:sldMk cId="1396480087" sldId="276"/>
        </pc:sldMkLst>
        <pc:spChg chg="mod">
          <ac:chgData name="Peyton Smith" userId="S::psmith@usccb.org::27dab001-170f-4fa8-af7a-dfe0310cd5ac" providerId="AD" clId="Web-{9EEA9595-A8AF-F1ED-AD62-BF4D1ADB9F7D}" dt="2021-10-13T16:32:03.711" v="167" actId="20577"/>
          <ac:spMkLst>
            <pc:docMk/>
            <pc:sldMk cId="1396480087" sldId="276"/>
            <ac:spMk id="10" creationId="{1B474D73-94F3-4C13-B6B4-BFD5BEDB9FA1}"/>
          </ac:spMkLst>
        </pc:spChg>
        <pc:picChg chg="mod">
          <ac:chgData name="Peyton Smith" userId="S::psmith@usccb.org::27dab001-170f-4fa8-af7a-dfe0310cd5ac" providerId="AD" clId="Web-{9EEA9595-A8AF-F1ED-AD62-BF4D1ADB9F7D}" dt="2021-10-13T16:06:12.534" v="129" actId="1076"/>
          <ac:picMkLst>
            <pc:docMk/>
            <pc:sldMk cId="1396480087" sldId="276"/>
            <ac:picMk id="12" creationId="{69EDD737-EE67-48ED-A090-131B43C3E284}"/>
          </ac:picMkLst>
        </pc:picChg>
      </pc:sldChg>
      <pc:sldChg chg="modSp">
        <pc:chgData name="Peyton Smith" userId="S::psmith@usccb.org::27dab001-170f-4fa8-af7a-dfe0310cd5ac" providerId="AD" clId="Web-{9EEA9595-A8AF-F1ED-AD62-BF4D1ADB9F7D}" dt="2021-10-13T16:33:03.479" v="180" actId="20577"/>
        <pc:sldMkLst>
          <pc:docMk/>
          <pc:sldMk cId="1055856648" sldId="281"/>
        </pc:sldMkLst>
        <pc:spChg chg="mod">
          <ac:chgData name="Peyton Smith" userId="S::psmith@usccb.org::27dab001-170f-4fa8-af7a-dfe0310cd5ac" providerId="AD" clId="Web-{9EEA9595-A8AF-F1ED-AD62-BF4D1ADB9F7D}" dt="2021-10-13T16:33:03.479" v="180" actId="20577"/>
          <ac:spMkLst>
            <pc:docMk/>
            <pc:sldMk cId="1055856648" sldId="281"/>
            <ac:spMk id="7" creationId="{E328FAFA-2A49-439E-A410-091591BE2634}"/>
          </ac:spMkLst>
        </pc:spChg>
      </pc:sldChg>
      <pc:sldChg chg="modSp">
        <pc:chgData name="Peyton Smith" userId="S::psmith@usccb.org::27dab001-170f-4fa8-af7a-dfe0310cd5ac" providerId="AD" clId="Web-{9EEA9595-A8AF-F1ED-AD62-BF4D1ADB9F7D}" dt="2021-10-13T16:34:37.044" v="199" actId="20577"/>
        <pc:sldMkLst>
          <pc:docMk/>
          <pc:sldMk cId="984129202" sldId="282"/>
        </pc:sldMkLst>
        <pc:spChg chg="mod">
          <ac:chgData name="Peyton Smith" userId="S::psmith@usccb.org::27dab001-170f-4fa8-af7a-dfe0310cd5ac" providerId="AD" clId="Web-{9EEA9595-A8AF-F1ED-AD62-BF4D1ADB9F7D}" dt="2021-10-13T16:34:37.044" v="199" actId="20577"/>
          <ac:spMkLst>
            <pc:docMk/>
            <pc:sldMk cId="984129202" sldId="282"/>
            <ac:spMk id="7" creationId="{E328FAFA-2A49-439E-A410-091591BE2634}"/>
          </ac:spMkLst>
        </pc:spChg>
      </pc:sldChg>
      <pc:sldChg chg="modSp">
        <pc:chgData name="Peyton Smith" userId="S::psmith@usccb.org::27dab001-170f-4fa8-af7a-dfe0310cd5ac" providerId="AD" clId="Web-{9EEA9595-A8AF-F1ED-AD62-BF4D1ADB9F7D}" dt="2021-10-13T16:42:16.028" v="212" actId="20577"/>
        <pc:sldMkLst>
          <pc:docMk/>
          <pc:sldMk cId="773233228" sldId="284"/>
        </pc:sldMkLst>
        <pc:spChg chg="mod">
          <ac:chgData name="Peyton Smith" userId="S::psmith@usccb.org::27dab001-170f-4fa8-af7a-dfe0310cd5ac" providerId="AD" clId="Web-{9EEA9595-A8AF-F1ED-AD62-BF4D1ADB9F7D}" dt="2021-10-13T16:42:16.028" v="212" actId="20577"/>
          <ac:spMkLst>
            <pc:docMk/>
            <pc:sldMk cId="773233228" sldId="284"/>
            <ac:spMk id="7" creationId="{E328FAFA-2A49-439E-A410-091591BE2634}"/>
          </ac:spMkLst>
        </pc:spChg>
      </pc:sldChg>
      <pc:sldChg chg="del">
        <pc:chgData name="Peyton Smith" userId="S::psmith@usccb.org::27dab001-170f-4fa8-af7a-dfe0310cd5ac" providerId="AD" clId="Web-{9EEA9595-A8AF-F1ED-AD62-BF4D1ADB9F7D}" dt="2021-10-13T15:54:54.495" v="5"/>
        <pc:sldMkLst>
          <pc:docMk/>
          <pc:sldMk cId="617936811" sldId="285"/>
        </pc:sldMkLst>
      </pc:sldChg>
    </pc:docChg>
  </pc:docChgLst>
  <pc:docChgLst>
    <pc:chgData name="Colleen Tighe" userId="S::ctighe@usccb.org::bac4d7c8-0e64-479e-9d80-c642157ac721" providerId="AD" clId="Web-{D8F4CBC7-C3E5-7DDD-9781-8B3BCCD661F4}"/>
    <pc:docChg chg="modSld">
      <pc:chgData name="Colleen Tighe" userId="S::ctighe@usccb.org::bac4d7c8-0e64-479e-9d80-c642157ac721" providerId="AD" clId="Web-{D8F4CBC7-C3E5-7DDD-9781-8B3BCCD661F4}" dt="2021-09-22T17:06:58.497" v="58" actId="20577"/>
      <pc:docMkLst>
        <pc:docMk/>
      </pc:docMkLst>
      <pc:sldChg chg="modSp">
        <pc:chgData name="Colleen Tighe" userId="S::ctighe@usccb.org::bac4d7c8-0e64-479e-9d80-c642157ac721" providerId="AD" clId="Web-{D8F4CBC7-C3E5-7DDD-9781-8B3BCCD661F4}" dt="2021-09-22T17:06:58.497" v="58" actId="20577"/>
        <pc:sldMkLst>
          <pc:docMk/>
          <pc:sldMk cId="1692135164" sldId="263"/>
        </pc:sldMkLst>
        <pc:spChg chg="mod">
          <ac:chgData name="Colleen Tighe" userId="S::ctighe@usccb.org::bac4d7c8-0e64-479e-9d80-c642157ac721" providerId="AD" clId="Web-{D8F4CBC7-C3E5-7DDD-9781-8B3BCCD661F4}" dt="2021-09-22T17:06:58.497" v="58" actId="20577"/>
          <ac:spMkLst>
            <pc:docMk/>
            <pc:sldMk cId="1692135164" sldId="263"/>
            <ac:spMk id="13" creationId="{D479B1F2-2252-4335-AC9F-5F0FBE09B6B9}"/>
          </ac:spMkLst>
        </pc:spChg>
      </pc:sldChg>
    </pc:docChg>
  </pc:docChgLst>
  <pc:docChgLst>
    <pc:chgData name="Rachel Pollock" userId="S::rpollock@usccb.org::5d79080d-b86f-4241-8f75-89e865fa7d91" providerId="AD" clId="Web-{9DB1CBA2-3E80-49E5-9911-415FD9E72546}"/>
    <pc:docChg chg="modSld">
      <pc:chgData name="Rachel Pollock" userId="S::rpollock@usccb.org::5d79080d-b86f-4241-8f75-89e865fa7d91" providerId="AD" clId="Web-{9DB1CBA2-3E80-49E5-9911-415FD9E72546}" dt="2021-09-15T17:44:26.225" v="1" actId="20577"/>
      <pc:docMkLst>
        <pc:docMk/>
      </pc:docMkLst>
      <pc:sldChg chg="modSp">
        <pc:chgData name="Rachel Pollock" userId="S::rpollock@usccb.org::5d79080d-b86f-4241-8f75-89e865fa7d91" providerId="AD" clId="Web-{9DB1CBA2-3E80-49E5-9911-415FD9E72546}" dt="2021-09-15T17:44:26.225" v="1" actId="20577"/>
        <pc:sldMkLst>
          <pc:docMk/>
          <pc:sldMk cId="3785008760" sldId="275"/>
        </pc:sldMkLst>
        <pc:spChg chg="mod">
          <ac:chgData name="Rachel Pollock" userId="S::rpollock@usccb.org::5d79080d-b86f-4241-8f75-89e865fa7d91" providerId="AD" clId="Web-{9DB1CBA2-3E80-49E5-9911-415FD9E72546}" dt="2021-09-15T17:44:26.225" v="1" actId="20577"/>
          <ac:spMkLst>
            <pc:docMk/>
            <pc:sldMk cId="3785008760" sldId="275"/>
            <ac:spMk id="11" creationId="{C89720BA-B21D-4DA2-A2AA-A89F58EBC414}"/>
          </ac:spMkLst>
        </pc:spChg>
      </pc:sldChg>
    </pc:docChg>
  </pc:docChgLst>
  <pc:docChgLst>
    <pc:chgData name="Peyton Smith" userId="27dab001-170f-4fa8-af7a-dfe0310cd5ac" providerId="ADAL" clId="{6C2376D3-A641-4003-9BF5-F77F970EDC7E}"/>
    <pc:docChg chg="undo custSel addSld modSld sldOrd">
      <pc:chgData name="Peyton Smith" userId="27dab001-170f-4fa8-af7a-dfe0310cd5ac" providerId="ADAL" clId="{6C2376D3-A641-4003-9BF5-F77F970EDC7E}" dt="2021-09-29T17:40:13.149" v="758" actId="20577"/>
      <pc:docMkLst>
        <pc:docMk/>
      </pc:docMkLst>
      <pc:sldChg chg="modSp mod">
        <pc:chgData name="Peyton Smith" userId="27dab001-170f-4fa8-af7a-dfe0310cd5ac" providerId="ADAL" clId="{6C2376D3-A641-4003-9BF5-F77F970EDC7E}" dt="2021-09-29T16:43:06.102" v="549" actId="20577"/>
        <pc:sldMkLst>
          <pc:docMk/>
          <pc:sldMk cId="195410432" sldId="257"/>
        </pc:sldMkLst>
        <pc:spChg chg="mod">
          <ac:chgData name="Peyton Smith" userId="27dab001-170f-4fa8-af7a-dfe0310cd5ac" providerId="ADAL" clId="{6C2376D3-A641-4003-9BF5-F77F970EDC7E}" dt="2021-09-29T16:43:06.102" v="549" actId="20577"/>
          <ac:spMkLst>
            <pc:docMk/>
            <pc:sldMk cId="195410432" sldId="257"/>
            <ac:spMk id="12" creationId="{D88111FA-4793-4495-B1D3-F612CC99A2FF}"/>
          </ac:spMkLst>
        </pc:spChg>
      </pc:sldChg>
      <pc:sldChg chg="modSp mod ord">
        <pc:chgData name="Peyton Smith" userId="27dab001-170f-4fa8-af7a-dfe0310cd5ac" providerId="ADAL" clId="{6C2376D3-A641-4003-9BF5-F77F970EDC7E}" dt="2021-09-29T16:37:43.971" v="447" actId="948"/>
        <pc:sldMkLst>
          <pc:docMk/>
          <pc:sldMk cId="1692135164" sldId="263"/>
        </pc:sldMkLst>
        <pc:spChg chg="mod">
          <ac:chgData name="Peyton Smith" userId="27dab001-170f-4fa8-af7a-dfe0310cd5ac" providerId="ADAL" clId="{6C2376D3-A641-4003-9BF5-F77F970EDC7E}" dt="2021-09-29T16:37:43.971" v="447" actId="948"/>
          <ac:spMkLst>
            <pc:docMk/>
            <pc:sldMk cId="1692135164" sldId="263"/>
            <ac:spMk id="13" creationId="{D479B1F2-2252-4335-AC9F-5F0FBE09B6B9}"/>
          </ac:spMkLst>
        </pc:spChg>
      </pc:sldChg>
      <pc:sldChg chg="delSp modSp mod">
        <pc:chgData name="Peyton Smith" userId="27dab001-170f-4fa8-af7a-dfe0310cd5ac" providerId="ADAL" clId="{6C2376D3-A641-4003-9BF5-F77F970EDC7E}" dt="2021-09-29T17:40:13.149" v="758" actId="20577"/>
        <pc:sldMkLst>
          <pc:docMk/>
          <pc:sldMk cId="1129946534" sldId="264"/>
        </pc:sldMkLst>
        <pc:spChg chg="mod">
          <ac:chgData name="Peyton Smith" userId="27dab001-170f-4fa8-af7a-dfe0310cd5ac" providerId="ADAL" clId="{6C2376D3-A641-4003-9BF5-F77F970EDC7E}" dt="2021-09-29T17:40:13.149" v="758" actId="20577"/>
          <ac:spMkLst>
            <pc:docMk/>
            <pc:sldMk cId="1129946534" sldId="264"/>
            <ac:spMk id="8" creationId="{9BC0CBBF-F70A-407D-A79A-325D0A29C34D}"/>
          </ac:spMkLst>
        </pc:spChg>
        <pc:spChg chg="mod">
          <ac:chgData name="Peyton Smith" userId="27dab001-170f-4fa8-af7a-dfe0310cd5ac" providerId="ADAL" clId="{6C2376D3-A641-4003-9BF5-F77F970EDC7E}" dt="2021-09-29T16:31:56.708" v="405" actId="20577"/>
          <ac:spMkLst>
            <pc:docMk/>
            <pc:sldMk cId="1129946534" sldId="264"/>
            <ac:spMk id="11" creationId="{03923784-4BFC-4183-9534-D18E5ACFE42D}"/>
          </ac:spMkLst>
        </pc:spChg>
        <pc:spChg chg="del mod">
          <ac:chgData name="Peyton Smith" userId="27dab001-170f-4fa8-af7a-dfe0310cd5ac" providerId="ADAL" clId="{6C2376D3-A641-4003-9BF5-F77F970EDC7E}" dt="2021-09-29T17:39:41.829" v="730"/>
          <ac:spMkLst>
            <pc:docMk/>
            <pc:sldMk cId="1129946534" sldId="264"/>
            <ac:spMk id="18" creationId="{461B9C03-D2C3-4E33-9082-A97127F55429}"/>
          </ac:spMkLst>
        </pc:spChg>
      </pc:sldChg>
      <pc:sldChg chg="modSp mod">
        <pc:chgData name="Peyton Smith" userId="27dab001-170f-4fa8-af7a-dfe0310cd5ac" providerId="ADAL" clId="{6C2376D3-A641-4003-9BF5-F77F970EDC7E}" dt="2021-09-29T16:25:50.309" v="1" actId="20577"/>
        <pc:sldMkLst>
          <pc:docMk/>
          <pc:sldMk cId="3658158777" sldId="274"/>
        </pc:sldMkLst>
        <pc:spChg chg="mod">
          <ac:chgData name="Peyton Smith" userId="27dab001-170f-4fa8-af7a-dfe0310cd5ac" providerId="ADAL" clId="{6C2376D3-A641-4003-9BF5-F77F970EDC7E}" dt="2021-09-29T16:25:50.309" v="1" actId="20577"/>
          <ac:spMkLst>
            <pc:docMk/>
            <pc:sldMk cId="3658158777" sldId="274"/>
            <ac:spMk id="22" creationId="{A7555D81-23FD-4E28-A0E6-E2C93A847D0D}"/>
          </ac:spMkLst>
        </pc:spChg>
      </pc:sldChg>
      <pc:sldChg chg="modSp mod">
        <pc:chgData name="Peyton Smith" userId="27dab001-170f-4fa8-af7a-dfe0310cd5ac" providerId="ADAL" clId="{6C2376D3-A641-4003-9BF5-F77F970EDC7E}" dt="2021-09-29T16:39:54.194" v="512" actId="15"/>
        <pc:sldMkLst>
          <pc:docMk/>
          <pc:sldMk cId="3785008760" sldId="275"/>
        </pc:sldMkLst>
        <pc:spChg chg="mod">
          <ac:chgData name="Peyton Smith" userId="27dab001-170f-4fa8-af7a-dfe0310cd5ac" providerId="ADAL" clId="{6C2376D3-A641-4003-9BF5-F77F970EDC7E}" dt="2021-09-29T16:39:54.194" v="512" actId="15"/>
          <ac:spMkLst>
            <pc:docMk/>
            <pc:sldMk cId="3785008760" sldId="275"/>
            <ac:spMk id="7" creationId="{E328FAFA-2A49-439E-A410-091591BE2634}"/>
          </ac:spMkLst>
        </pc:spChg>
        <pc:picChg chg="mod">
          <ac:chgData name="Peyton Smith" userId="27dab001-170f-4fa8-af7a-dfe0310cd5ac" providerId="ADAL" clId="{6C2376D3-A641-4003-9BF5-F77F970EDC7E}" dt="2021-09-29T16:38:09.591" v="448" actId="1076"/>
          <ac:picMkLst>
            <pc:docMk/>
            <pc:sldMk cId="3785008760" sldId="275"/>
            <ac:picMk id="20" creationId="{7FCF9BB2-F009-471F-B745-4D1A9B5B966E}"/>
          </ac:picMkLst>
        </pc:picChg>
      </pc:sldChg>
      <pc:sldChg chg="delSp modSp mod">
        <pc:chgData name="Peyton Smith" userId="27dab001-170f-4fa8-af7a-dfe0310cd5ac" providerId="ADAL" clId="{6C2376D3-A641-4003-9BF5-F77F970EDC7E}" dt="2021-09-29T16:31:17.359" v="367" actId="948"/>
        <pc:sldMkLst>
          <pc:docMk/>
          <pc:sldMk cId="1396480087" sldId="276"/>
        </pc:sldMkLst>
        <pc:spChg chg="mod">
          <ac:chgData name="Peyton Smith" userId="27dab001-170f-4fa8-af7a-dfe0310cd5ac" providerId="ADAL" clId="{6C2376D3-A641-4003-9BF5-F77F970EDC7E}" dt="2021-09-29T16:31:17.359" v="367" actId="948"/>
          <ac:spMkLst>
            <pc:docMk/>
            <pc:sldMk cId="1396480087" sldId="276"/>
            <ac:spMk id="11" creationId="{C89720BA-B21D-4DA2-A2AA-A89F58EBC414}"/>
          </ac:spMkLst>
        </pc:spChg>
        <pc:spChg chg="del mod">
          <ac:chgData name="Peyton Smith" userId="27dab001-170f-4fa8-af7a-dfe0310cd5ac" providerId="ADAL" clId="{6C2376D3-A641-4003-9BF5-F77F970EDC7E}" dt="2021-09-29T16:30:02.597" v="354" actId="478"/>
          <ac:spMkLst>
            <pc:docMk/>
            <pc:sldMk cId="1396480087" sldId="276"/>
            <ac:spMk id="56" creationId="{5C6ABBEC-AAF7-4378-9660-7653FC39C2B6}"/>
          </ac:spMkLst>
        </pc:spChg>
      </pc:sldChg>
      <pc:sldChg chg="modSp add mod ord">
        <pc:chgData name="Peyton Smith" userId="27dab001-170f-4fa8-af7a-dfe0310cd5ac" providerId="ADAL" clId="{6C2376D3-A641-4003-9BF5-F77F970EDC7E}" dt="2021-09-29T16:37:33.008" v="444" actId="15"/>
        <pc:sldMkLst>
          <pc:docMk/>
          <pc:sldMk cId="2508328861" sldId="280"/>
        </pc:sldMkLst>
        <pc:spChg chg="mod">
          <ac:chgData name="Peyton Smith" userId="27dab001-170f-4fa8-af7a-dfe0310cd5ac" providerId="ADAL" clId="{6C2376D3-A641-4003-9BF5-F77F970EDC7E}" dt="2021-09-29T16:37:33.008" v="444" actId="15"/>
          <ac:spMkLst>
            <pc:docMk/>
            <pc:sldMk cId="2508328861" sldId="280"/>
            <ac:spMk id="13" creationId="{D479B1F2-2252-4335-AC9F-5F0FBE09B6B9}"/>
          </ac:spMkLst>
        </pc:spChg>
      </pc:sldChg>
      <pc:sldChg chg="modSp add mod">
        <pc:chgData name="Peyton Smith" userId="27dab001-170f-4fa8-af7a-dfe0310cd5ac" providerId="ADAL" clId="{6C2376D3-A641-4003-9BF5-F77F970EDC7E}" dt="2021-09-29T16:41:04.076" v="538" actId="12"/>
        <pc:sldMkLst>
          <pc:docMk/>
          <pc:sldMk cId="1055856648" sldId="281"/>
        </pc:sldMkLst>
        <pc:spChg chg="mod">
          <ac:chgData name="Peyton Smith" userId="27dab001-170f-4fa8-af7a-dfe0310cd5ac" providerId="ADAL" clId="{6C2376D3-A641-4003-9BF5-F77F970EDC7E}" dt="2021-09-29T16:41:04.076" v="538" actId="12"/>
          <ac:spMkLst>
            <pc:docMk/>
            <pc:sldMk cId="1055856648" sldId="281"/>
            <ac:spMk id="7" creationId="{E328FAFA-2A49-439E-A410-091591BE2634}"/>
          </ac:spMkLst>
        </pc:spChg>
      </pc:sldChg>
      <pc:sldChg chg="modSp add mod">
        <pc:chgData name="Peyton Smith" userId="27dab001-170f-4fa8-af7a-dfe0310cd5ac" providerId="ADAL" clId="{6C2376D3-A641-4003-9BF5-F77F970EDC7E}" dt="2021-09-29T17:25:53.142" v="564" actId="948"/>
        <pc:sldMkLst>
          <pc:docMk/>
          <pc:sldMk cId="2673202752" sldId="282"/>
        </pc:sldMkLst>
        <pc:spChg chg="mod">
          <ac:chgData name="Peyton Smith" userId="27dab001-170f-4fa8-af7a-dfe0310cd5ac" providerId="ADAL" clId="{6C2376D3-A641-4003-9BF5-F77F970EDC7E}" dt="2021-09-29T17:25:53.142" v="564" actId="948"/>
          <ac:spMkLst>
            <pc:docMk/>
            <pc:sldMk cId="2673202752" sldId="282"/>
            <ac:spMk id="7" creationId="{E328FAFA-2A49-439E-A410-091591BE2634}"/>
          </ac:spMkLst>
        </pc:spChg>
        <pc:spChg chg="mod">
          <ac:chgData name="Peyton Smith" userId="27dab001-170f-4fa8-af7a-dfe0310cd5ac" providerId="ADAL" clId="{6C2376D3-A641-4003-9BF5-F77F970EDC7E}" dt="2021-09-29T16:40:20.745" v="523" actId="20577"/>
          <ac:spMkLst>
            <pc:docMk/>
            <pc:sldMk cId="2673202752" sldId="282"/>
            <ac:spMk id="9" creationId="{1A74A54E-DA79-4E10-9EA5-A4839EF12BF1}"/>
          </ac:spMkLst>
        </pc:spChg>
      </pc:sldChg>
    </pc:docChg>
  </pc:docChgLst>
  <pc:docChgLst>
    <pc:chgData name="Rachel Pollock" userId="S::rpollock@usccb.org::5d79080d-b86f-4241-8f75-89e865fa7d91" providerId="AD" clId="Web-{45D44D71-58B9-4911-8FEE-1C81C3F44972}"/>
    <pc:docChg chg="modSld">
      <pc:chgData name="Rachel Pollock" userId="S::rpollock@usccb.org::5d79080d-b86f-4241-8f75-89e865fa7d91" providerId="AD" clId="Web-{45D44D71-58B9-4911-8FEE-1C81C3F44972}" dt="2021-09-29T17:38:18.037" v="31" actId="20577"/>
      <pc:docMkLst>
        <pc:docMk/>
      </pc:docMkLst>
      <pc:sldChg chg="modSp">
        <pc:chgData name="Rachel Pollock" userId="S::rpollock@usccb.org::5d79080d-b86f-4241-8f75-89e865fa7d91" providerId="AD" clId="Web-{45D44D71-58B9-4911-8FEE-1C81C3F44972}" dt="2021-09-29T17:35:30.012" v="6" actId="20577"/>
        <pc:sldMkLst>
          <pc:docMk/>
          <pc:sldMk cId="195410432" sldId="257"/>
        </pc:sldMkLst>
        <pc:spChg chg="mod">
          <ac:chgData name="Rachel Pollock" userId="S::rpollock@usccb.org::5d79080d-b86f-4241-8f75-89e865fa7d91" providerId="AD" clId="Web-{45D44D71-58B9-4911-8FEE-1C81C3F44972}" dt="2021-09-29T17:35:30.012" v="6" actId="20577"/>
          <ac:spMkLst>
            <pc:docMk/>
            <pc:sldMk cId="195410432" sldId="257"/>
            <ac:spMk id="4" creationId="{3B054456-1C04-492A-8F78-7F8905A05A69}"/>
          </ac:spMkLst>
        </pc:spChg>
      </pc:sldChg>
      <pc:sldChg chg="modSp">
        <pc:chgData name="Rachel Pollock" userId="S::rpollock@usccb.org::5d79080d-b86f-4241-8f75-89e865fa7d91" providerId="AD" clId="Web-{45D44D71-58B9-4911-8FEE-1C81C3F44972}" dt="2021-09-29T17:37:49.583" v="29" actId="20577"/>
        <pc:sldMkLst>
          <pc:docMk/>
          <pc:sldMk cId="1129946534" sldId="264"/>
        </pc:sldMkLst>
        <pc:spChg chg="mod">
          <ac:chgData name="Rachel Pollock" userId="S::rpollock@usccb.org::5d79080d-b86f-4241-8f75-89e865fa7d91" providerId="AD" clId="Web-{45D44D71-58B9-4911-8FEE-1C81C3F44972}" dt="2021-09-29T17:37:49.583" v="29" actId="20577"/>
          <ac:spMkLst>
            <pc:docMk/>
            <pc:sldMk cId="1129946534" sldId="264"/>
            <ac:spMk id="18" creationId="{461B9C03-D2C3-4E33-9082-A97127F55429}"/>
          </ac:spMkLst>
        </pc:spChg>
      </pc:sldChg>
      <pc:sldChg chg="modSp">
        <pc:chgData name="Rachel Pollock" userId="S::rpollock@usccb.org::5d79080d-b86f-4241-8f75-89e865fa7d91" providerId="AD" clId="Web-{45D44D71-58B9-4911-8FEE-1C81C3F44972}" dt="2021-09-29T17:37:02.111" v="13" actId="20577"/>
        <pc:sldMkLst>
          <pc:docMk/>
          <pc:sldMk cId="3785008760" sldId="275"/>
        </pc:sldMkLst>
        <pc:spChg chg="mod">
          <ac:chgData name="Rachel Pollock" userId="S::rpollock@usccb.org::5d79080d-b86f-4241-8f75-89e865fa7d91" providerId="AD" clId="Web-{45D44D71-58B9-4911-8FEE-1C81C3F44972}" dt="2021-09-29T17:37:02.111" v="13" actId="20577"/>
          <ac:spMkLst>
            <pc:docMk/>
            <pc:sldMk cId="3785008760" sldId="275"/>
            <ac:spMk id="7" creationId="{E328FAFA-2A49-439E-A410-091591BE2634}"/>
          </ac:spMkLst>
        </pc:spChg>
      </pc:sldChg>
      <pc:sldChg chg="modSp">
        <pc:chgData name="Rachel Pollock" userId="S::rpollock@usccb.org::5d79080d-b86f-4241-8f75-89e865fa7d91" providerId="AD" clId="Web-{45D44D71-58B9-4911-8FEE-1C81C3F44972}" dt="2021-09-29T17:37:44.864" v="28" actId="20577"/>
        <pc:sldMkLst>
          <pc:docMk/>
          <pc:sldMk cId="1396480087" sldId="276"/>
        </pc:sldMkLst>
        <pc:spChg chg="mod">
          <ac:chgData name="Rachel Pollock" userId="S::rpollock@usccb.org::5d79080d-b86f-4241-8f75-89e865fa7d91" providerId="AD" clId="Web-{45D44D71-58B9-4911-8FEE-1C81C3F44972}" dt="2021-09-29T17:37:44.864" v="28" actId="20577"/>
          <ac:spMkLst>
            <pc:docMk/>
            <pc:sldMk cId="1396480087" sldId="276"/>
            <ac:spMk id="11" creationId="{C89720BA-B21D-4DA2-A2AA-A89F58EBC414}"/>
          </ac:spMkLst>
        </pc:spChg>
      </pc:sldChg>
      <pc:sldChg chg="modSp">
        <pc:chgData name="Rachel Pollock" userId="S::rpollock@usccb.org::5d79080d-b86f-4241-8f75-89e865fa7d91" providerId="AD" clId="Web-{45D44D71-58B9-4911-8FEE-1C81C3F44972}" dt="2021-09-29T17:36:07.640" v="12"/>
        <pc:sldMkLst>
          <pc:docMk/>
          <pc:sldMk cId="3171889033" sldId="277"/>
        </pc:sldMkLst>
        <pc:graphicFrameChg chg="mod modGraphic">
          <ac:chgData name="Rachel Pollock" userId="S::rpollock@usccb.org::5d79080d-b86f-4241-8f75-89e865fa7d91" providerId="AD" clId="Web-{45D44D71-58B9-4911-8FEE-1C81C3F44972}" dt="2021-09-29T17:36:07.640" v="12"/>
          <ac:graphicFrameMkLst>
            <pc:docMk/>
            <pc:sldMk cId="3171889033" sldId="277"/>
            <ac:graphicFrameMk id="5" creationId="{784348F8-6CEE-4BE9-93D4-25C8185DC426}"/>
          </ac:graphicFrameMkLst>
        </pc:graphicFrameChg>
      </pc:sldChg>
      <pc:sldChg chg="modSp">
        <pc:chgData name="Rachel Pollock" userId="S::rpollock@usccb.org::5d79080d-b86f-4241-8f75-89e865fa7d91" providerId="AD" clId="Web-{45D44D71-58B9-4911-8FEE-1C81C3F44972}" dt="2021-09-29T17:37:13.721" v="15" actId="20577"/>
        <pc:sldMkLst>
          <pc:docMk/>
          <pc:sldMk cId="2508328861" sldId="280"/>
        </pc:sldMkLst>
        <pc:spChg chg="mod">
          <ac:chgData name="Rachel Pollock" userId="S::rpollock@usccb.org::5d79080d-b86f-4241-8f75-89e865fa7d91" providerId="AD" clId="Web-{45D44D71-58B9-4911-8FEE-1C81C3F44972}" dt="2021-09-29T17:37:13.721" v="15" actId="20577"/>
          <ac:spMkLst>
            <pc:docMk/>
            <pc:sldMk cId="2508328861" sldId="280"/>
            <ac:spMk id="13" creationId="{D479B1F2-2252-4335-AC9F-5F0FBE09B6B9}"/>
          </ac:spMkLst>
        </pc:spChg>
      </pc:sldChg>
      <pc:sldChg chg="modSp">
        <pc:chgData name="Rachel Pollock" userId="S::rpollock@usccb.org::5d79080d-b86f-4241-8f75-89e865fa7d91" providerId="AD" clId="Web-{45D44D71-58B9-4911-8FEE-1C81C3F44972}" dt="2021-09-29T17:38:18.037" v="31" actId="20577"/>
        <pc:sldMkLst>
          <pc:docMk/>
          <pc:sldMk cId="1055856648" sldId="281"/>
        </pc:sldMkLst>
        <pc:spChg chg="mod">
          <ac:chgData name="Rachel Pollock" userId="S::rpollock@usccb.org::5d79080d-b86f-4241-8f75-89e865fa7d91" providerId="AD" clId="Web-{45D44D71-58B9-4911-8FEE-1C81C3F44972}" dt="2021-09-29T17:38:18.037" v="31" actId="20577"/>
          <ac:spMkLst>
            <pc:docMk/>
            <pc:sldMk cId="1055856648" sldId="281"/>
            <ac:spMk id="7" creationId="{E328FAFA-2A49-439E-A410-091591BE2634}"/>
          </ac:spMkLst>
        </pc:spChg>
      </pc:sldChg>
    </pc:docChg>
  </pc:docChgLst>
  <pc:docChgLst>
    <pc:chgData name="Rachel Pollock" userId="S::rpollock@usccb.org::5d79080d-b86f-4241-8f75-89e865fa7d91" providerId="AD" clId="Web-{60ECFB53-D286-4286-912B-AC40E7D71BF9}"/>
    <pc:docChg chg="modSld">
      <pc:chgData name="Rachel Pollock" userId="S::rpollock@usccb.org::5d79080d-b86f-4241-8f75-89e865fa7d91" providerId="AD" clId="Web-{60ECFB53-D286-4286-912B-AC40E7D71BF9}" dt="2021-09-29T17:51:33.176" v="3" actId="20577"/>
      <pc:docMkLst>
        <pc:docMk/>
      </pc:docMkLst>
      <pc:sldChg chg="modSp">
        <pc:chgData name="Rachel Pollock" userId="S::rpollock@usccb.org::5d79080d-b86f-4241-8f75-89e865fa7d91" providerId="AD" clId="Web-{60ECFB53-D286-4286-912B-AC40E7D71BF9}" dt="2021-09-29T17:51:33.176" v="3" actId="20577"/>
        <pc:sldMkLst>
          <pc:docMk/>
          <pc:sldMk cId="3785008760" sldId="275"/>
        </pc:sldMkLst>
        <pc:spChg chg="mod">
          <ac:chgData name="Rachel Pollock" userId="S::rpollock@usccb.org::5d79080d-b86f-4241-8f75-89e865fa7d91" providerId="AD" clId="Web-{60ECFB53-D286-4286-912B-AC40E7D71BF9}" dt="2021-09-29T17:51:33.176" v="3" actId="20577"/>
          <ac:spMkLst>
            <pc:docMk/>
            <pc:sldMk cId="3785008760" sldId="275"/>
            <ac:spMk id="7" creationId="{E328FAFA-2A49-439E-A410-091591BE2634}"/>
          </ac:spMkLst>
        </pc:spChg>
      </pc:sldChg>
      <pc:sldChg chg="modSp">
        <pc:chgData name="Rachel Pollock" userId="S::rpollock@usccb.org::5d79080d-b86f-4241-8f75-89e865fa7d91" providerId="AD" clId="Web-{60ECFB53-D286-4286-912B-AC40E7D71BF9}" dt="2021-09-29T17:50:45.034" v="1"/>
        <pc:sldMkLst>
          <pc:docMk/>
          <pc:sldMk cId="3171889033" sldId="277"/>
        </pc:sldMkLst>
        <pc:graphicFrameChg chg="mod modGraphic">
          <ac:chgData name="Rachel Pollock" userId="S::rpollock@usccb.org::5d79080d-b86f-4241-8f75-89e865fa7d91" providerId="AD" clId="Web-{60ECFB53-D286-4286-912B-AC40E7D71BF9}" dt="2021-09-29T17:50:45.034" v="1"/>
          <ac:graphicFrameMkLst>
            <pc:docMk/>
            <pc:sldMk cId="3171889033" sldId="277"/>
            <ac:graphicFrameMk id="5" creationId="{784348F8-6CEE-4BE9-93D4-25C8185DC426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739241-A00C-4638-854A-58FE88DD0B97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8F67FF-F859-4DEB-A589-302E10C0D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953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8F67FF-F859-4DEB-A589-302E10C0D54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3434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8F67FF-F859-4DEB-A589-302E10C0D54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375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3DD76-C2BF-4EC1-BB2D-E553425FD3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F09DA7-A3D7-438B-942E-EFE0574315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D78389-B4E9-43F0-A290-B40BFBF7A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0E08-65E4-430C-9C12-1CB02F9416BA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E84CA2-C396-46FB-BF62-2C17EDBA9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AA44C7-CFE1-4D21-BE77-4B6506C5F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7532-7E1C-4B54-8A49-BCFC0D060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998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99542-4C6E-488C-B5BE-1C66E84D6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5D92E0-F744-47A3-9DC9-C3701B459F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21BDBA-E673-434C-A6F8-B9761618A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0E08-65E4-430C-9C12-1CB02F9416BA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6FE429-D958-4366-B58A-4F8E1AA63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3844C1-FE53-4F65-9644-FC3491770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7532-7E1C-4B54-8A49-BCFC0D060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353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EF7D7B-49D1-47C1-B9A4-3CF3E428F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DCC207-7330-4328-96E5-4DAC111F05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174003-7440-48D2-9DB7-80ABA69E7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0E08-65E4-430C-9C12-1CB02F9416BA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D9471F-28E9-46E0-88FB-C60794E54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EB11F8-9BD2-410B-9527-31CBB1538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7532-7E1C-4B54-8A49-BCFC0D060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496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EAA9B-6471-4011-9326-4C1816AE1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062BAC-05A5-4D87-AE29-CD76BAE12D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2C7E9F-EC36-4AFF-B0C5-7C14910B9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0E08-65E4-430C-9C12-1CB02F9416BA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482EE0-0068-4D7F-AF80-BD3C4D081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74D668-CBF0-4233-8E0D-0385F9A0B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7532-7E1C-4B54-8A49-BCFC0D060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259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597AC-02D4-4768-B279-93E3905CF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E2217E-47B6-496C-91A2-946ABA6A34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267B97-3ECA-4D90-A4AD-FE7FECDB4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0E08-65E4-430C-9C12-1CB02F9416BA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DF78A-3299-4BD3-9958-FAE137D58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118B4-DDCB-4B1F-803A-538FD8F9F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7532-7E1C-4B54-8A49-BCFC0D060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507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FF30C-60B9-40B5-9FFD-C1C0D06F6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D1647-369D-4ACC-A6DA-2E9CCE291B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B0D0D9-C312-4E70-A5F5-44190F073A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E1C43A-4B23-4516-87F4-BAF6C3C30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0E08-65E4-430C-9C12-1CB02F9416BA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7CF743-011B-47FE-B8EB-0D1C81BA9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0D2EDE-E4D7-4BFD-9D4F-F731C6802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7532-7E1C-4B54-8A49-BCFC0D060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137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17001-3638-45E0-9153-32E326F01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C9AB4B-CED2-47B6-A335-6D91FBDA30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818703-0D66-43AE-B5DC-288ECCC372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481C26-D556-4996-BB51-334FA8491A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B69CBD-12DD-44C7-A2E8-BE2D390406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75C834-14D8-4583-9E0F-6942037F9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0E08-65E4-430C-9C12-1CB02F9416BA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0548C7-12F9-4B41-8AC9-C2A55C80A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38114F-7630-4623-9559-A1E190B5A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7532-7E1C-4B54-8A49-BCFC0D060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038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582B9-51BD-4266-AB7A-3A446C201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59AB6C-F8EE-409A-8202-86A328313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0E08-65E4-430C-9C12-1CB02F9416BA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2EF38F-B9E3-4F75-BF0D-38540E648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601782-6E1E-483B-BA87-30C6DCF1E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7532-7E1C-4B54-8A49-BCFC0D060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85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48D011-F6D1-41E9-BA58-63F2D7C0A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0E08-65E4-430C-9C12-1CB02F9416BA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1ACBF0-9F72-49B6-A06B-D9C8D2553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DBCFE0-6C5D-46D2-98E8-841557C60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7532-7E1C-4B54-8A49-BCFC0D060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27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6556F-9CC5-4AF7-AF1D-FF8C1BFD0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D9379-3DDD-4D3F-83CB-9C1C5C993E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641F17-6666-48BE-A842-F522B27289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EB8B0C-EC4A-46C7-A89C-EDA43FD72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0E08-65E4-430C-9C12-1CB02F9416BA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8FD213-D1E0-495A-95EE-0DA3AB28F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15A8B9-111C-4535-B866-BADAD7C99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7532-7E1C-4B54-8A49-BCFC0D060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506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43BF7-B20B-4964-AA69-A09B57365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491AAE-F2C0-472F-AE2E-835E58E1CA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62B406-C0EA-4A08-9257-88C5DBF311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612FF6-EA61-4DEF-AA49-0E6ACA1A0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0E08-65E4-430C-9C12-1CB02F9416BA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CB6133-B46A-4F8F-8C71-F695AA029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4879F7-4C47-4477-A6BF-58E976D26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7532-7E1C-4B54-8A49-BCFC0D060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996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57FE58-6B7B-463B-BCA0-FCC41D5EA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213C76-D85F-46DC-A8E0-173C4544A4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5B4966-DDF5-43DF-9211-976F44C47C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20E08-65E4-430C-9C12-1CB02F9416BA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73AB9F-6D0D-4C41-8194-4C84C7350B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EA8F61-227A-49D4-8D1E-E75B2932F6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C7532-7E1C-4B54-8A49-BCFC0D060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190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mrstemp_eeaston@usccb.org" TargetMode="External"/><Relationship Id="rId2" Type="http://schemas.openxmlformats.org/officeDocument/2006/relationships/hyperlink" Target="https://i94.cbp.dhs.gov/I94/#/home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usccb.zoom.us/webinar/register/WN_Z_MPmFpFQlqD_8Rei75f4Q" TargetMode="External"/><Relationship Id="rId7" Type="http://schemas.openxmlformats.org/officeDocument/2006/relationships/image" Target="../media/image10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hyperlink" Target="https://rescue.zoom.us/webinar/register/WN_Lr6u_Y3ZRUy0TNSff9D_FQ" TargetMode="External"/><Relationship Id="rId4" Type="http://schemas.openxmlformats.org/officeDocument/2006/relationships/hyperlink" Target="https://usccb.zoom.us/webinar/register/WN_-qSZudQyTNm3W4HjuLp-vw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3.jpeg"/><Relationship Id="rId4" Type="http://schemas.openxmlformats.org/officeDocument/2006/relationships/image" Target="../media/image1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D32512CE-1342-45EB-862F-670FFF10EF84}"/>
              </a:ext>
            </a:extLst>
          </p:cNvPr>
          <p:cNvSpPr txBox="1"/>
          <p:nvPr/>
        </p:nvSpPr>
        <p:spPr>
          <a:xfrm>
            <a:off x="1606131" y="707757"/>
            <a:ext cx="8979739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6000" b="1">
                <a:latin typeface="Open Sans"/>
                <a:ea typeface="Open Sans"/>
                <a:cs typeface="Open Sans"/>
              </a:rPr>
              <a:t>APA Network Call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9F83BF2D-BB51-4E6B-936D-51539BF2F3AC}"/>
              </a:ext>
            </a:extLst>
          </p:cNvPr>
          <p:cNvSpPr/>
          <p:nvPr/>
        </p:nvSpPr>
        <p:spPr>
          <a:xfrm>
            <a:off x="3326267" y="2273214"/>
            <a:ext cx="5503178" cy="553030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D6C75AB-5264-4460-AEB5-51D4B99A41C1}"/>
              </a:ext>
            </a:extLst>
          </p:cNvPr>
          <p:cNvSpPr/>
          <p:nvPr/>
        </p:nvSpPr>
        <p:spPr>
          <a:xfrm>
            <a:off x="2415193" y="1942154"/>
            <a:ext cx="7361613" cy="277869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D4AAD64D-C38E-4F3A-8882-C9E44707EE92}"/>
              </a:ext>
            </a:extLst>
          </p:cNvPr>
          <p:cNvSpPr/>
          <p:nvPr/>
        </p:nvSpPr>
        <p:spPr>
          <a:xfrm>
            <a:off x="3307049" y="3073066"/>
            <a:ext cx="1705761" cy="1317191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0B5C836B-ABA7-4DEE-A51A-0C63E122D677}"/>
              </a:ext>
            </a:extLst>
          </p:cNvPr>
          <p:cNvSpPr/>
          <p:nvPr/>
        </p:nvSpPr>
        <p:spPr>
          <a:xfrm>
            <a:off x="5228074" y="3100550"/>
            <a:ext cx="1705761" cy="1317191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>
              <a:solidFill>
                <a:schemeClr val="tx1"/>
              </a:solidFill>
              <a:latin typeface="Open Sans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2C987B09-760D-4515-99F9-79A9D421D587}"/>
              </a:ext>
            </a:extLst>
          </p:cNvPr>
          <p:cNvSpPr/>
          <p:nvPr/>
        </p:nvSpPr>
        <p:spPr>
          <a:xfrm>
            <a:off x="7129881" y="3103083"/>
            <a:ext cx="1705761" cy="1317191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6" name="Graphic 15" descr="Stars">
            <a:extLst>
              <a:ext uri="{FF2B5EF4-FFF2-40B4-BE49-F238E27FC236}">
                <a16:creationId xmlns:a16="http://schemas.microsoft.com/office/drawing/2014/main" id="{BE928A71-9A85-4656-843C-514170BF3D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05108" y="3048426"/>
            <a:ext cx="914400" cy="914400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CE742A8E-AC0A-48F7-B2B0-933EBF4B53DC}"/>
              </a:ext>
            </a:extLst>
          </p:cNvPr>
          <p:cNvGrpSpPr/>
          <p:nvPr/>
        </p:nvGrpSpPr>
        <p:grpSpPr>
          <a:xfrm>
            <a:off x="3187059" y="2423543"/>
            <a:ext cx="1933383" cy="1856802"/>
            <a:chOff x="4997227" y="1643928"/>
            <a:chExt cx="2610486" cy="2507086"/>
          </a:xfrm>
          <a:solidFill>
            <a:schemeClr val="bg1"/>
          </a:solidFill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08C05EB1-E0B3-4D3C-A36C-89B0170651B1}"/>
                </a:ext>
              </a:extLst>
            </p:cNvPr>
            <p:cNvSpPr/>
            <p:nvPr/>
          </p:nvSpPr>
          <p:spPr>
            <a:xfrm rot="20652980">
              <a:off x="5109241" y="1643928"/>
              <a:ext cx="2498472" cy="213157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ight Triangle 18">
              <a:extLst>
                <a:ext uri="{FF2B5EF4-FFF2-40B4-BE49-F238E27FC236}">
                  <a16:creationId xmlns:a16="http://schemas.microsoft.com/office/drawing/2014/main" id="{48B34BA7-1CA9-44AA-8565-BA3EB8A5C37E}"/>
                </a:ext>
              </a:extLst>
            </p:cNvPr>
            <p:cNvSpPr/>
            <p:nvPr/>
          </p:nvSpPr>
          <p:spPr>
            <a:xfrm rot="10043461">
              <a:off x="5394686" y="3743931"/>
              <a:ext cx="427686" cy="274048"/>
            </a:xfrm>
            <a:prstGeom prst="rt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4842A156-5CE6-49E8-84FB-B8EC144D76B4}"/>
                </a:ext>
              </a:extLst>
            </p:cNvPr>
            <p:cNvSpPr/>
            <p:nvPr/>
          </p:nvSpPr>
          <p:spPr>
            <a:xfrm rot="1199968">
              <a:off x="5233601" y="3873286"/>
              <a:ext cx="584878" cy="27772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766BE91E-E54E-42A8-B729-D295D385C0D2}"/>
                </a:ext>
              </a:extLst>
            </p:cNvPr>
            <p:cNvSpPr/>
            <p:nvPr/>
          </p:nvSpPr>
          <p:spPr>
            <a:xfrm rot="20673065">
              <a:off x="4997227" y="1740977"/>
              <a:ext cx="584878" cy="27772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A7555D81-23FD-4E28-A0E6-E2C93A847D0D}"/>
              </a:ext>
            </a:extLst>
          </p:cNvPr>
          <p:cNvSpPr txBox="1"/>
          <p:nvPr/>
        </p:nvSpPr>
        <p:spPr>
          <a:xfrm rot="20686718">
            <a:off x="3379610" y="3039246"/>
            <a:ext cx="16869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October 13, 2021</a:t>
            </a:r>
          </a:p>
        </p:txBody>
      </p:sp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DB22F4D2-745B-4FDB-8501-1FC88BFA561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66" y="5246553"/>
            <a:ext cx="3152593" cy="1141779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28" name="Picture 8">
            <a:extLst>
              <a:ext uri="{FF2B5EF4-FFF2-40B4-BE49-F238E27FC236}">
                <a16:creationId xmlns:a16="http://schemas.microsoft.com/office/drawing/2014/main" id="{42137908-CA2C-435A-A145-D2EA814DA51A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9296542" y="2117646"/>
            <a:ext cx="829902" cy="1334174"/>
          </a:xfrm>
          <a:prstGeom prst="rect">
            <a:avLst/>
          </a:prstGeom>
        </p:spPr>
      </p:pic>
      <p:pic>
        <p:nvPicPr>
          <p:cNvPr id="30" name="Picture 28">
            <a:extLst>
              <a:ext uri="{FF2B5EF4-FFF2-40B4-BE49-F238E27FC236}">
                <a16:creationId xmlns:a16="http://schemas.microsoft.com/office/drawing/2014/main" id="{5D11969D-690A-4E11-9402-2DA6342D61F4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 l="958" t="958" r="2927" b="627"/>
          <a:stretch>
            <a:fillRect/>
          </a:stretch>
        </p:blipFill>
        <p:spPr>
          <a:xfrm>
            <a:off x="9382493" y="3762545"/>
            <a:ext cx="925725" cy="2848792"/>
          </a:xfrm>
          <a:prstGeom prst="rect">
            <a:avLst/>
          </a:prstGeom>
        </p:spPr>
      </p:pic>
      <p:pic>
        <p:nvPicPr>
          <p:cNvPr id="29" name="Picture 15">
            <a:extLst>
              <a:ext uri="{FF2B5EF4-FFF2-40B4-BE49-F238E27FC236}">
                <a16:creationId xmlns:a16="http://schemas.microsoft.com/office/drawing/2014/main" id="{9E30B2EF-1FD1-4FD3-8E16-36DBAB24738E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>
          <a:xfrm>
            <a:off x="8336260" y="2264141"/>
            <a:ext cx="2319062" cy="2702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158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BBBF850-B45D-4BF9-8E8F-567310FF76EB}"/>
              </a:ext>
            </a:extLst>
          </p:cNvPr>
          <p:cNvSpPr txBox="1"/>
          <p:nvPr/>
        </p:nvSpPr>
        <p:spPr>
          <a:xfrm>
            <a:off x="746620" y="1191237"/>
            <a:ext cx="66608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Today’s</a:t>
            </a:r>
            <a:r>
              <a:rPr lang="en-US" sz="40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Agenda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D1BB2950-FD8B-4818-8514-5E0860921B86}"/>
              </a:ext>
            </a:extLst>
          </p:cNvPr>
          <p:cNvSpPr/>
          <p:nvPr/>
        </p:nvSpPr>
        <p:spPr>
          <a:xfrm>
            <a:off x="880844" y="3011647"/>
            <a:ext cx="548640" cy="548640"/>
          </a:xfrm>
          <a:prstGeom prst="ellipse">
            <a:avLst/>
          </a:prstGeom>
          <a:solidFill>
            <a:srgbClr val="007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B054456-1C04-492A-8F78-7F8905A05A69}"/>
              </a:ext>
            </a:extLst>
          </p:cNvPr>
          <p:cNvSpPr/>
          <p:nvPr/>
        </p:nvSpPr>
        <p:spPr>
          <a:xfrm>
            <a:off x="1747079" y="3011647"/>
            <a:ext cx="3663820" cy="548640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US" sz="200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Arrivals Update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560DBEE-898D-47F7-9E61-A94952BA2F7E}"/>
              </a:ext>
            </a:extLst>
          </p:cNvPr>
          <p:cNvSpPr/>
          <p:nvPr/>
        </p:nvSpPr>
        <p:spPr>
          <a:xfrm>
            <a:off x="880844" y="4298138"/>
            <a:ext cx="548640" cy="548640"/>
          </a:xfrm>
          <a:prstGeom prst="ellipse">
            <a:avLst/>
          </a:prstGeom>
          <a:solidFill>
            <a:srgbClr val="007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4009A11-0AE5-4F95-8FD4-FB062D352D39}"/>
              </a:ext>
            </a:extLst>
          </p:cNvPr>
          <p:cNvSpPr/>
          <p:nvPr/>
        </p:nvSpPr>
        <p:spPr>
          <a:xfrm>
            <a:off x="1747079" y="4298138"/>
            <a:ext cx="3663820" cy="548640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Informational Updates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CB8BBAF-0826-4A56-8B7A-FCF3A3847418}"/>
              </a:ext>
            </a:extLst>
          </p:cNvPr>
          <p:cNvSpPr/>
          <p:nvPr/>
        </p:nvSpPr>
        <p:spPr>
          <a:xfrm>
            <a:off x="6778179" y="3002280"/>
            <a:ext cx="548640" cy="548640"/>
          </a:xfrm>
          <a:prstGeom prst="ellipse">
            <a:avLst/>
          </a:prstGeom>
          <a:solidFill>
            <a:srgbClr val="007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6344CB4F-ACCB-41E2-8BEE-0DA281808FE2}"/>
              </a:ext>
            </a:extLst>
          </p:cNvPr>
          <p:cNvSpPr/>
          <p:nvPr/>
        </p:nvSpPr>
        <p:spPr>
          <a:xfrm>
            <a:off x="7644412" y="3002280"/>
            <a:ext cx="3666744" cy="548640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Sharing Ideas/Resources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ACF3589-108A-4DE8-8C70-7AE5B4F1134C}"/>
              </a:ext>
            </a:extLst>
          </p:cNvPr>
          <p:cNvSpPr/>
          <p:nvPr/>
        </p:nvSpPr>
        <p:spPr>
          <a:xfrm>
            <a:off x="6782721" y="4298138"/>
            <a:ext cx="548640" cy="548640"/>
          </a:xfrm>
          <a:prstGeom prst="ellipse">
            <a:avLst/>
          </a:prstGeom>
          <a:solidFill>
            <a:srgbClr val="007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88111FA-4793-4495-B1D3-F612CC99A2FF}"/>
              </a:ext>
            </a:extLst>
          </p:cNvPr>
          <p:cNvSpPr/>
          <p:nvPr/>
        </p:nvSpPr>
        <p:spPr>
          <a:xfrm>
            <a:off x="7648956" y="4298138"/>
            <a:ext cx="3666744" cy="548640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195410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69D184B2-2226-4E31-BCCB-444330767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118533" y="918266"/>
            <a:ext cx="706127" cy="5863534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1AC4D4E3-486A-464A-8EC8-D448810972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117879" y="643467"/>
            <a:ext cx="420307" cy="5668919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864DE13E-58EB-4475-B79C-0D4FC65123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38387" y="643467"/>
            <a:ext cx="10933503" cy="5391944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784348F8-6CEE-4BE9-93D4-25C8185DC4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23868"/>
              </p:ext>
            </p:extLst>
          </p:nvPr>
        </p:nvGraphicFramePr>
        <p:xfrm>
          <a:off x="1274618" y="1648690"/>
          <a:ext cx="9664846" cy="35587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00875">
                  <a:extLst>
                    <a:ext uri="{9D8B030D-6E8A-4147-A177-3AD203B41FA5}">
                      <a16:colId xmlns:a16="http://schemas.microsoft.com/office/drawing/2014/main" val="340209825"/>
                    </a:ext>
                  </a:extLst>
                </a:gridCol>
                <a:gridCol w="2663971">
                  <a:extLst>
                    <a:ext uri="{9D8B030D-6E8A-4147-A177-3AD203B41FA5}">
                      <a16:colId xmlns:a16="http://schemas.microsoft.com/office/drawing/2014/main" val="2160953821"/>
                    </a:ext>
                  </a:extLst>
                </a:gridCol>
              </a:tblGrid>
              <a:tr h="577454">
                <a:tc>
                  <a:txBody>
                    <a:bodyPr/>
                    <a:lstStyle/>
                    <a:p>
                      <a:r>
                        <a:rPr lang="en-US" sz="2100"/>
                        <a:t>As of 10/13/2021</a:t>
                      </a:r>
                    </a:p>
                  </a:txBody>
                  <a:tcPr marL="108189" marR="108189" marT="54094" marB="54094">
                    <a:solidFill>
                      <a:srgbClr val="00765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100"/>
                    </a:p>
                  </a:txBody>
                  <a:tcPr marL="108189" marR="108189" marT="54094" marB="54094">
                    <a:solidFill>
                      <a:srgbClr val="00765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722703"/>
                  </a:ext>
                </a:extLst>
              </a:tr>
              <a:tr h="496879">
                <a:tc>
                  <a:txBody>
                    <a:bodyPr/>
                    <a:lstStyle/>
                    <a:p>
                      <a:r>
                        <a:rPr lang="en-US" sz="2100"/>
                        <a:t>Current USCCB APA Capacity</a:t>
                      </a:r>
                    </a:p>
                  </a:txBody>
                  <a:tcPr marL="108189" marR="108189" marT="54094" marB="54094"/>
                </a:tc>
                <a:tc>
                  <a:txBody>
                    <a:bodyPr/>
                    <a:lstStyle/>
                    <a:p>
                      <a:r>
                        <a:rPr lang="en-US" sz="2100"/>
                        <a:t>7,872 ind.</a:t>
                      </a:r>
                    </a:p>
                  </a:txBody>
                  <a:tcPr marL="108189" marR="108189" marT="54094" marB="54094"/>
                </a:tc>
                <a:extLst>
                  <a:ext uri="{0D108BD9-81ED-4DB2-BD59-A6C34878D82A}">
                    <a16:rowId xmlns:a16="http://schemas.microsoft.com/office/drawing/2014/main" val="2746791520"/>
                  </a:ext>
                </a:extLst>
              </a:tr>
              <a:tr h="496879">
                <a:tc>
                  <a:txBody>
                    <a:bodyPr/>
                    <a:lstStyle/>
                    <a:p>
                      <a:r>
                        <a:rPr lang="en-US" sz="2100"/>
                        <a:t>Total USCCB APA Individuals Assured</a:t>
                      </a:r>
                    </a:p>
                  </a:txBody>
                  <a:tcPr marL="108189" marR="108189" marT="54094" marB="54094"/>
                </a:tc>
                <a:tc>
                  <a:txBody>
                    <a:bodyPr/>
                    <a:lstStyle/>
                    <a:p>
                      <a:r>
                        <a:rPr lang="en-US" sz="2100"/>
                        <a:t>3,156 ind.</a:t>
                      </a:r>
                    </a:p>
                  </a:txBody>
                  <a:tcPr marL="108189" marR="108189" marT="54094" marB="54094"/>
                </a:tc>
                <a:extLst>
                  <a:ext uri="{0D108BD9-81ED-4DB2-BD59-A6C34878D82A}">
                    <a16:rowId xmlns:a16="http://schemas.microsoft.com/office/drawing/2014/main" val="3564114389"/>
                  </a:ext>
                </a:extLst>
              </a:tr>
              <a:tr h="496879">
                <a:tc>
                  <a:txBody>
                    <a:bodyPr/>
                    <a:lstStyle/>
                    <a:p>
                      <a:r>
                        <a:rPr lang="en-US" sz="2100"/>
                        <a:t>Total APA Individuals Selected by USCCB, Awaiting Assurance</a:t>
                      </a:r>
                    </a:p>
                  </a:txBody>
                  <a:tcPr marL="108189" marR="108189" marT="54094" marB="54094"/>
                </a:tc>
                <a:tc>
                  <a:txBody>
                    <a:bodyPr/>
                    <a:lstStyle/>
                    <a:p>
                      <a:r>
                        <a:rPr lang="en-US" sz="2100"/>
                        <a:t>1,131 ind.</a:t>
                      </a:r>
                    </a:p>
                  </a:txBody>
                  <a:tcPr marL="108189" marR="108189" marT="54094" marB="54094"/>
                </a:tc>
                <a:extLst>
                  <a:ext uri="{0D108BD9-81ED-4DB2-BD59-A6C34878D82A}">
                    <a16:rowId xmlns:a16="http://schemas.microsoft.com/office/drawing/2014/main" val="1204236592"/>
                  </a:ext>
                </a:extLst>
              </a:tr>
              <a:tr h="496879">
                <a:tc>
                  <a:txBody>
                    <a:bodyPr/>
                    <a:lstStyle/>
                    <a:p>
                      <a:r>
                        <a:rPr lang="en-US" sz="2100"/>
                        <a:t>APA Individuals Traveled to Final Destination</a:t>
                      </a:r>
                    </a:p>
                  </a:txBody>
                  <a:tcPr marL="108189" marR="108189" marT="54094" marB="54094"/>
                </a:tc>
                <a:tc>
                  <a:txBody>
                    <a:bodyPr/>
                    <a:lstStyle/>
                    <a:p>
                      <a:r>
                        <a:rPr lang="en-US" sz="2100"/>
                        <a:t>931 ind.</a:t>
                      </a:r>
                    </a:p>
                  </a:txBody>
                  <a:tcPr marL="108189" marR="108189" marT="54094" marB="54094"/>
                </a:tc>
                <a:extLst>
                  <a:ext uri="{0D108BD9-81ED-4DB2-BD59-A6C34878D82A}">
                    <a16:rowId xmlns:a16="http://schemas.microsoft.com/office/drawing/2014/main" val="1804826489"/>
                  </a:ext>
                </a:extLst>
              </a:tr>
              <a:tr h="49687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100"/>
                        <a:t>Total Assured Not Traveled</a:t>
                      </a:r>
                    </a:p>
                  </a:txBody>
                  <a:tcPr marL="108189" marR="108189" marT="54094" marB="54094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100"/>
                        <a:t>2,225 ind.</a:t>
                      </a:r>
                    </a:p>
                  </a:txBody>
                  <a:tcPr marL="108189" marR="108189" marT="54094" marB="54094"/>
                </a:tc>
                <a:extLst>
                  <a:ext uri="{0D108BD9-81ED-4DB2-BD59-A6C34878D82A}">
                    <a16:rowId xmlns:a16="http://schemas.microsoft.com/office/drawing/2014/main" val="3197957455"/>
                  </a:ext>
                </a:extLst>
              </a:tr>
              <a:tr h="49687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100"/>
                        <a:t>Ready for Departure</a:t>
                      </a:r>
                    </a:p>
                  </a:txBody>
                  <a:tcPr marL="108189" marR="108189" marT="54094" marB="54094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100"/>
                        <a:t>1,318 ind.</a:t>
                      </a:r>
                    </a:p>
                  </a:txBody>
                  <a:tcPr marL="108189" marR="108189" marT="54094" marB="54094"/>
                </a:tc>
                <a:extLst>
                  <a:ext uri="{0D108BD9-81ED-4DB2-BD59-A6C34878D82A}">
                    <a16:rowId xmlns:a16="http://schemas.microsoft.com/office/drawing/2014/main" val="298664409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6FDDC63-05C2-42DE-BFE5-59A8A9CA4CE2}"/>
              </a:ext>
            </a:extLst>
          </p:cNvPr>
          <p:cNvSpPr txBox="1"/>
          <p:nvPr/>
        </p:nvSpPr>
        <p:spPr>
          <a:xfrm>
            <a:off x="1195614" y="787400"/>
            <a:ext cx="10136413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000" b="1">
                <a:latin typeface="Open Sans"/>
              </a:rPr>
              <a:t>USCCB Network Arrivals Update</a:t>
            </a: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1903703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328FAFA-2A49-439E-A410-091591BE2634}"/>
              </a:ext>
            </a:extLst>
          </p:cNvPr>
          <p:cNvSpPr/>
          <p:nvPr/>
        </p:nvSpPr>
        <p:spPr>
          <a:xfrm>
            <a:off x="633227" y="2192784"/>
            <a:ext cx="10949173" cy="4252403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342900" indent="-342900">
              <a:spcAft>
                <a:spcPts val="1000"/>
              </a:spcAft>
              <a:buFont typeface="Arial"/>
              <a:buChar char="•"/>
            </a:pPr>
            <a:r>
              <a:rPr lang="en-US" sz="200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Post-Arrival Transfers (nine national RA shared understanding / pending PRM consultation) </a:t>
            </a:r>
            <a:endParaRPr lang="en-US" sz="2000">
              <a:solidFill>
                <a:schemeClr val="tx1"/>
              </a:solidFill>
              <a:latin typeface="Open Sans"/>
              <a:ea typeface="Open Sans"/>
              <a:cs typeface="Calibri"/>
            </a:endParaRPr>
          </a:p>
          <a:p>
            <a:pPr marL="342900" indent="-342900">
              <a:spcAft>
                <a:spcPts val="1000"/>
              </a:spcAft>
              <a:buFont typeface="Arial"/>
              <a:buChar char="•"/>
            </a:pPr>
            <a:r>
              <a:rPr lang="en-US" sz="200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IOM Bookings/Travel</a:t>
            </a:r>
          </a:p>
          <a:p>
            <a:pPr marL="800100" lvl="1" indent="-342900">
              <a:spcAft>
                <a:spcPts val="1000"/>
              </a:spcAft>
              <a:buFont typeface="Arial"/>
              <a:buChar char="•"/>
            </a:pPr>
            <a:r>
              <a:rPr lang="en-US" sz="160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IOM After-hours contact:  917-645-2313</a:t>
            </a:r>
          </a:p>
          <a:p>
            <a:pPr marL="800100" lvl="1" indent="-342900">
              <a:spcAft>
                <a:spcPts val="1000"/>
              </a:spcAft>
              <a:buFont typeface="Arial"/>
              <a:buChar char="•"/>
            </a:pPr>
            <a:r>
              <a:rPr lang="en-US" sz="160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When contacting IOM, make sure you have the case number, </a:t>
            </a:r>
            <a:r>
              <a:rPr lang="en-US" sz="160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proflight</a:t>
            </a:r>
            <a:r>
              <a:rPr lang="en-US" sz="160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number, serial number and arrival time to final destination airport</a:t>
            </a:r>
          </a:p>
          <a:p>
            <a:pPr marL="342900" indent="-342900">
              <a:spcAft>
                <a:spcPts val="1000"/>
              </a:spcAft>
              <a:buFont typeface="Arial"/>
              <a:buChar char="•"/>
            </a:pPr>
            <a:r>
              <a:rPr lang="en-US" sz="200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UST Updates on Post-Assurance Cases</a:t>
            </a:r>
          </a:p>
          <a:p>
            <a:pPr marL="342900" indent="-342900">
              <a:spcAft>
                <a:spcPts val="1000"/>
              </a:spcAft>
              <a:buFont typeface="Arial"/>
              <a:buChar char="•"/>
            </a:pPr>
            <a:r>
              <a:rPr lang="en-US" sz="200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APA Capacity Expansion / What To Expect for FY2022 Refugee/SIV Arrivals</a:t>
            </a:r>
            <a:endParaRPr lang="en-US" sz="200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/>
            </a:endParaRPr>
          </a:p>
        </p:txBody>
      </p:sp>
      <p:pic>
        <p:nvPicPr>
          <p:cNvPr id="20" name="Graphic 19" descr="Send">
            <a:extLst>
              <a:ext uri="{FF2B5EF4-FFF2-40B4-BE49-F238E27FC236}">
                <a16:creationId xmlns:a16="http://schemas.microsoft.com/office/drawing/2014/main" id="{7FCF9BB2-F009-471F-B745-4D1A9B5B96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40911" y="266050"/>
            <a:ext cx="1087678" cy="1087678"/>
          </a:xfrm>
          <a:prstGeom prst="rect">
            <a:avLst/>
          </a:prstGeom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A56612F-1A0B-4D7C-AEB3-7A7121E3D0E1}"/>
              </a:ext>
            </a:extLst>
          </p:cNvPr>
          <p:cNvSpPr/>
          <p:nvPr/>
        </p:nvSpPr>
        <p:spPr>
          <a:xfrm>
            <a:off x="639558" y="1470055"/>
            <a:ext cx="10942842" cy="537173"/>
          </a:xfrm>
          <a:prstGeom prst="roundRect">
            <a:avLst/>
          </a:prstGeom>
          <a:solidFill>
            <a:srgbClr val="007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A74A54E-DA79-4E10-9EA5-A4839EF12BF1}"/>
              </a:ext>
            </a:extLst>
          </p:cNvPr>
          <p:cNvSpPr txBox="1"/>
          <p:nvPr/>
        </p:nvSpPr>
        <p:spPr>
          <a:xfrm>
            <a:off x="633227" y="584287"/>
            <a:ext cx="11084639" cy="7694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4400" b="1">
                <a:latin typeface="Open Sans"/>
                <a:ea typeface="Open Sans"/>
                <a:cs typeface="Open Sans"/>
              </a:rPr>
              <a:t>Arrivals Update</a:t>
            </a:r>
            <a:endParaRPr lang="en-US" sz="4000" b="1">
              <a:latin typeface="Open Sans"/>
              <a:ea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785008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328FAFA-2A49-439E-A410-091591BE2634}"/>
              </a:ext>
            </a:extLst>
          </p:cNvPr>
          <p:cNvSpPr/>
          <p:nvPr/>
        </p:nvSpPr>
        <p:spPr>
          <a:xfrm>
            <a:off x="633227" y="2192784"/>
            <a:ext cx="10949173" cy="4252403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>
              <a:spcAft>
                <a:spcPts val="800"/>
              </a:spcAft>
            </a:pPr>
            <a:r>
              <a:rPr lang="en-US" sz="2000" b="1">
                <a:solidFill>
                  <a:schemeClr val="tx1"/>
                </a:solidFill>
                <a:latin typeface="Open Sans"/>
                <a:ea typeface="+mn-lt"/>
                <a:cs typeface="+mn-lt"/>
              </a:rPr>
              <a:t>APA Capacity Building Funding</a:t>
            </a:r>
            <a:endParaRPr lang="en-US">
              <a:solidFill>
                <a:schemeClr val="tx1"/>
              </a:solidFill>
            </a:endParaRPr>
          </a:p>
          <a:p>
            <a:pPr marL="342900" indent="-342900">
              <a:spcAft>
                <a:spcPts val="800"/>
              </a:spcAft>
              <a:buFont typeface="Arial"/>
              <a:buChar char="•"/>
            </a:pPr>
            <a:r>
              <a:rPr lang="en-US" sz="2000">
                <a:solidFill>
                  <a:schemeClr val="tx1"/>
                </a:solidFill>
                <a:latin typeface="Open Sans"/>
                <a:ea typeface="+mn-lt"/>
                <a:cs typeface="+mn-lt"/>
              </a:rPr>
              <a:t>In addition to the APA per capita funding that you will receive</a:t>
            </a:r>
          </a:p>
          <a:p>
            <a:pPr marL="342900" indent="-342900">
              <a:spcAft>
                <a:spcPts val="800"/>
              </a:spcAft>
              <a:buFont typeface="Arial"/>
              <a:buChar char="•"/>
            </a:pPr>
            <a:r>
              <a:rPr lang="en-US" sz="2000">
                <a:solidFill>
                  <a:schemeClr val="tx1"/>
                </a:solidFill>
                <a:latin typeface="Open Sans"/>
                <a:ea typeface="+mn-lt"/>
                <a:cs typeface="+mn-lt"/>
              </a:rPr>
              <a:t>Similar to the R&amp;P Capacity Building Funding that was allocated this summer</a:t>
            </a:r>
          </a:p>
          <a:p>
            <a:pPr>
              <a:spcAft>
                <a:spcPts val="600"/>
              </a:spcAft>
            </a:pPr>
            <a:endParaRPr lang="en-US" sz="2000" b="1">
              <a:solidFill>
                <a:schemeClr val="tx1"/>
              </a:solidFill>
              <a:effectLst/>
              <a:latin typeface="Calibri" panose="020F0502020204030204"/>
              <a:ea typeface="Open Sans" panose="020B0606030504020204" pitchFamily="34" charset="0"/>
              <a:cs typeface="Calibri" panose="020F0502020204030204"/>
            </a:endParaRPr>
          </a:p>
        </p:txBody>
      </p:sp>
      <p:pic>
        <p:nvPicPr>
          <p:cNvPr id="20" name="Graphic 19" descr="Send">
            <a:extLst>
              <a:ext uri="{FF2B5EF4-FFF2-40B4-BE49-F238E27FC236}">
                <a16:creationId xmlns:a16="http://schemas.microsoft.com/office/drawing/2014/main" id="{7FCF9BB2-F009-471F-B745-4D1A9B5B96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40911" y="266050"/>
            <a:ext cx="1087678" cy="1087678"/>
          </a:xfrm>
          <a:prstGeom prst="rect">
            <a:avLst/>
          </a:prstGeom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A56612F-1A0B-4D7C-AEB3-7A7121E3D0E1}"/>
              </a:ext>
            </a:extLst>
          </p:cNvPr>
          <p:cNvSpPr/>
          <p:nvPr/>
        </p:nvSpPr>
        <p:spPr>
          <a:xfrm>
            <a:off x="639558" y="1470055"/>
            <a:ext cx="10942842" cy="537173"/>
          </a:xfrm>
          <a:prstGeom prst="roundRect">
            <a:avLst/>
          </a:prstGeom>
          <a:solidFill>
            <a:srgbClr val="007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A74A54E-DA79-4E10-9EA5-A4839EF12BF1}"/>
              </a:ext>
            </a:extLst>
          </p:cNvPr>
          <p:cNvSpPr txBox="1"/>
          <p:nvPr/>
        </p:nvSpPr>
        <p:spPr>
          <a:xfrm>
            <a:off x="633227" y="584287"/>
            <a:ext cx="110846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Informational Update</a:t>
            </a:r>
            <a:endParaRPr lang="en-US" sz="4000" b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233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328FAFA-2A49-439E-A410-091591BE2634}"/>
              </a:ext>
            </a:extLst>
          </p:cNvPr>
          <p:cNvSpPr/>
          <p:nvPr/>
        </p:nvSpPr>
        <p:spPr>
          <a:xfrm>
            <a:off x="633227" y="2192784"/>
            <a:ext cx="10949173" cy="4252403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>
              <a:spcAft>
                <a:spcPts val="400"/>
              </a:spcAft>
            </a:pPr>
            <a:r>
              <a:rPr lang="en-US" b="1">
                <a:solidFill>
                  <a:schemeClr val="tx1"/>
                </a:solidFill>
                <a:latin typeface="Open Sans"/>
                <a:ea typeface="+mn-lt"/>
                <a:cs typeface="+mn-lt"/>
              </a:rPr>
              <a:t>APA Questions FAQs</a:t>
            </a:r>
            <a:endParaRPr lang="en-US">
              <a:solidFill>
                <a:schemeClr val="tx1"/>
              </a:solidFill>
              <a:latin typeface="Open Sans"/>
              <a:ea typeface="+mn-lt"/>
              <a:cs typeface="+mn-lt"/>
            </a:endParaRPr>
          </a:p>
          <a:p>
            <a:pPr marL="285750" indent="-285750">
              <a:spcAft>
                <a:spcPts val="400"/>
              </a:spcAft>
              <a:buFont typeface="Symbol"/>
              <a:buChar char="•"/>
            </a:pPr>
            <a:r>
              <a:rPr lang="en-US">
                <a:solidFill>
                  <a:schemeClr val="tx1"/>
                </a:solidFill>
                <a:latin typeface="Open Sans"/>
                <a:ea typeface="+mn-lt"/>
                <a:cs typeface="+mn-lt"/>
              </a:rPr>
              <a:t>Funding</a:t>
            </a:r>
          </a:p>
          <a:p>
            <a:pPr marL="742950" lvl="1" indent="-285750">
              <a:spcAft>
                <a:spcPts val="400"/>
              </a:spcAft>
              <a:buFont typeface="Courier New"/>
              <a:buChar char="○"/>
            </a:pPr>
            <a:r>
              <a:rPr lang="en-US">
                <a:solidFill>
                  <a:schemeClr val="tx1"/>
                </a:solidFill>
                <a:latin typeface="Open Sans"/>
                <a:ea typeface="+mn-lt"/>
                <a:cs typeface="+mn-lt"/>
              </a:rPr>
              <a:t>We are checking with PRM to see whether it is allowable to use direct assistance and/or admin funds to cover asylum application fees and stipends/fees for legal services</a:t>
            </a:r>
          </a:p>
          <a:p>
            <a:pPr marL="285750" indent="-285750">
              <a:spcAft>
                <a:spcPts val="400"/>
              </a:spcAft>
              <a:buFont typeface="Symbol"/>
              <a:buChar char="•"/>
            </a:pPr>
            <a:r>
              <a:rPr lang="en-US">
                <a:solidFill>
                  <a:schemeClr val="tx1"/>
                </a:solidFill>
                <a:latin typeface="Open Sans"/>
                <a:ea typeface="+mn-lt"/>
                <a:cs typeface="+mn-lt"/>
              </a:rPr>
              <a:t>Travel </a:t>
            </a:r>
          </a:p>
          <a:p>
            <a:pPr marL="742950" lvl="1" indent="-285750">
              <a:spcAft>
                <a:spcPts val="400"/>
              </a:spcAft>
              <a:buFont typeface="Courier New"/>
              <a:buChar char="○"/>
            </a:pPr>
            <a:r>
              <a:rPr lang="en-US">
                <a:solidFill>
                  <a:schemeClr val="tx1"/>
                </a:solidFill>
                <a:latin typeface="Open Sans"/>
                <a:ea typeface="+mn-lt"/>
                <a:cs typeface="+mn-lt"/>
              </a:rPr>
              <a:t>Strongly recommend clients complete processing at the Safe Haven and are booked on an IOM flight (travel loan) or Miles4Migrants (free)</a:t>
            </a:r>
          </a:p>
          <a:p>
            <a:pPr marL="742950" lvl="1" indent="-285750">
              <a:spcAft>
                <a:spcPts val="400"/>
              </a:spcAft>
              <a:buFont typeface="Courier New"/>
              <a:buChar char="○"/>
            </a:pPr>
            <a:r>
              <a:rPr lang="en-US">
                <a:solidFill>
                  <a:schemeClr val="tx1"/>
                </a:solidFill>
                <a:latin typeface="Open Sans"/>
                <a:ea typeface="+mn-lt"/>
                <a:cs typeface="+mn-lt"/>
              </a:rPr>
              <a:t>If clients leave Safe Haven early (e.g. picked up by U.S. tie, arrange for their own travel) they will need to be processed as walk-ins when they arrive to your affiliate</a:t>
            </a:r>
          </a:p>
          <a:p>
            <a:pPr marL="285750" indent="-285750">
              <a:buFont typeface="Symbol"/>
              <a:buChar char="•"/>
            </a:pPr>
            <a:endParaRPr lang="en-US" sz="1600">
              <a:ea typeface="+mn-lt"/>
              <a:cs typeface="+mn-lt"/>
            </a:endParaRPr>
          </a:p>
        </p:txBody>
      </p:sp>
      <p:pic>
        <p:nvPicPr>
          <p:cNvPr id="20" name="Graphic 19" descr="Send">
            <a:extLst>
              <a:ext uri="{FF2B5EF4-FFF2-40B4-BE49-F238E27FC236}">
                <a16:creationId xmlns:a16="http://schemas.microsoft.com/office/drawing/2014/main" id="{7FCF9BB2-F009-471F-B745-4D1A9B5B96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40911" y="266050"/>
            <a:ext cx="1087678" cy="1087678"/>
          </a:xfrm>
          <a:prstGeom prst="rect">
            <a:avLst/>
          </a:prstGeom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A56612F-1A0B-4D7C-AEB3-7A7121E3D0E1}"/>
              </a:ext>
            </a:extLst>
          </p:cNvPr>
          <p:cNvSpPr/>
          <p:nvPr/>
        </p:nvSpPr>
        <p:spPr>
          <a:xfrm>
            <a:off x="639558" y="1470055"/>
            <a:ext cx="10942842" cy="537173"/>
          </a:xfrm>
          <a:prstGeom prst="roundRect">
            <a:avLst/>
          </a:prstGeom>
          <a:solidFill>
            <a:srgbClr val="007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A74A54E-DA79-4E10-9EA5-A4839EF12BF1}"/>
              </a:ext>
            </a:extLst>
          </p:cNvPr>
          <p:cNvSpPr txBox="1"/>
          <p:nvPr/>
        </p:nvSpPr>
        <p:spPr>
          <a:xfrm>
            <a:off x="633227" y="584287"/>
            <a:ext cx="110846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Informational Update</a:t>
            </a:r>
            <a:endParaRPr lang="en-US" sz="4000" b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856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328FAFA-2A49-439E-A410-091591BE2634}"/>
              </a:ext>
            </a:extLst>
          </p:cNvPr>
          <p:cNvSpPr/>
          <p:nvPr/>
        </p:nvSpPr>
        <p:spPr>
          <a:xfrm>
            <a:off x="633227" y="2192784"/>
            <a:ext cx="10949173" cy="4252403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>
              <a:spcAft>
                <a:spcPts val="400"/>
              </a:spcAft>
            </a:pPr>
            <a:r>
              <a:rPr lang="en-US" sz="1600" b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APA Questions FAQs</a:t>
            </a:r>
            <a:endParaRPr lang="en-US" sz="1600">
              <a:solidFill>
                <a:schemeClr val="tx1"/>
              </a:solidFill>
              <a:latin typeface="Open Sans"/>
              <a:ea typeface="Open Sans"/>
              <a:cs typeface="Calibri"/>
            </a:endParaRPr>
          </a:p>
          <a:p>
            <a:pPr marL="285750" indent="-285750">
              <a:spcAft>
                <a:spcPts val="400"/>
              </a:spcAft>
              <a:buFont typeface="Symbol,Sans-Serif"/>
              <a:buChar char="•"/>
            </a:pPr>
            <a:r>
              <a:rPr lang="en-US" sz="1600">
                <a:solidFill>
                  <a:schemeClr val="tx1"/>
                </a:solidFill>
                <a:latin typeface="Open Sans"/>
                <a:ea typeface="Open Sans"/>
                <a:cs typeface="Calibri"/>
              </a:rPr>
              <a:t>AR-11 Previous Address</a:t>
            </a:r>
          </a:p>
          <a:p>
            <a:pPr marL="742950" lvl="1" indent="-285750">
              <a:spcAft>
                <a:spcPts val="400"/>
              </a:spcAft>
              <a:buFont typeface="Courier New,monospace"/>
              <a:buChar char="○"/>
            </a:pPr>
            <a:r>
              <a:rPr lang="en-US" sz="1600">
                <a:solidFill>
                  <a:schemeClr val="tx1"/>
                </a:solidFill>
                <a:latin typeface="Open Sans"/>
                <a:ea typeface="Open Sans"/>
                <a:cs typeface="Calibri"/>
              </a:rPr>
              <a:t>APA clients that went to a Safe Haven (even if they left the Safe Haven early) should use </a:t>
            </a:r>
            <a:r>
              <a:rPr lang="en-US" sz="1600" b="1" u="sng">
                <a:solidFill>
                  <a:schemeClr val="tx1"/>
                </a:solidFill>
                <a:latin typeface="Open Sans"/>
                <a:ea typeface="Open Sans"/>
                <a:cs typeface="Calibri"/>
              </a:rPr>
              <a:t>1625 Massachusetts Avenue NW, Washington, DC 20036</a:t>
            </a:r>
            <a:endParaRPr lang="en-US" sz="1600">
              <a:solidFill>
                <a:schemeClr val="tx1"/>
              </a:solidFill>
              <a:latin typeface="Open Sans"/>
              <a:ea typeface="Open Sans"/>
              <a:cs typeface="Calibri"/>
            </a:endParaRPr>
          </a:p>
          <a:p>
            <a:pPr marL="742950" lvl="1" indent="-285750">
              <a:spcAft>
                <a:spcPts val="400"/>
              </a:spcAft>
              <a:buFont typeface="Courier New,monospace"/>
              <a:buChar char="○"/>
            </a:pPr>
            <a:r>
              <a:rPr lang="en-US" sz="1600">
                <a:solidFill>
                  <a:schemeClr val="tx1"/>
                </a:solidFill>
                <a:latin typeface="Open Sans"/>
                <a:ea typeface="Open Sans"/>
                <a:cs typeface="Calibri"/>
              </a:rPr>
              <a:t>APA clients that did not go to a Safe Haven should use </a:t>
            </a:r>
            <a:r>
              <a:rPr lang="en-US" sz="1600" b="1" u="sng">
                <a:solidFill>
                  <a:schemeClr val="tx1"/>
                </a:solidFill>
                <a:latin typeface="Open Sans"/>
                <a:ea typeface="Open Sans"/>
                <a:cs typeface="Calibri"/>
              </a:rPr>
              <a:t>your affiliate address</a:t>
            </a:r>
            <a:endParaRPr lang="en-US" sz="1600">
              <a:solidFill>
                <a:schemeClr val="tx1"/>
              </a:solidFill>
              <a:latin typeface="Open Sans"/>
              <a:ea typeface="Open Sans"/>
              <a:cs typeface="Calibri"/>
            </a:endParaRPr>
          </a:p>
          <a:p>
            <a:pPr marL="285750" indent="-285750">
              <a:spcAft>
                <a:spcPts val="400"/>
              </a:spcAft>
              <a:buFont typeface="Symbol,Sans-Serif"/>
              <a:buChar char="•"/>
            </a:pPr>
            <a:r>
              <a:rPr lang="en-US" sz="1600">
                <a:solidFill>
                  <a:schemeClr val="tx1"/>
                </a:solidFill>
                <a:latin typeface="Open Sans"/>
                <a:ea typeface="Open Sans"/>
                <a:cs typeface="Calibri"/>
              </a:rPr>
              <a:t>I-94 Troubleshooting Steps – Please try searching the following on CBPs webpage (</a:t>
            </a:r>
            <a:r>
              <a:rPr lang="en-US" sz="1600">
                <a:solidFill>
                  <a:schemeClr val="tx1"/>
                </a:solidFill>
                <a:latin typeface="Open Sans"/>
                <a:ea typeface="Open Sans"/>
                <a:cs typeface="Calibri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https://i94.cbp.dhs.gov/I94/#/home</a:t>
            </a:r>
            <a:r>
              <a:rPr lang="en-US" sz="1600">
                <a:solidFill>
                  <a:schemeClr val="tx1"/>
                </a:solidFill>
                <a:latin typeface="Open Sans"/>
                <a:ea typeface="Open Sans"/>
                <a:cs typeface="Calibri"/>
              </a:rPr>
              <a:t>) before contacting USCCB:</a:t>
            </a:r>
          </a:p>
          <a:p>
            <a:pPr marL="742950" lvl="1" indent="-285750">
              <a:spcAft>
                <a:spcPts val="400"/>
              </a:spcAft>
              <a:buFont typeface="Courier New,monospace"/>
              <a:buChar char="○"/>
            </a:pPr>
            <a:r>
              <a:rPr lang="en-US" sz="1600" err="1">
                <a:solidFill>
                  <a:schemeClr val="tx1"/>
                </a:solidFill>
                <a:latin typeface="Open Sans"/>
                <a:ea typeface="Open Sans"/>
                <a:cs typeface="Calibri"/>
              </a:rPr>
              <a:t>Tazkera</a:t>
            </a:r>
            <a:r>
              <a:rPr lang="en-US" sz="1600">
                <a:solidFill>
                  <a:schemeClr val="tx1"/>
                </a:solidFill>
                <a:latin typeface="Open Sans"/>
                <a:ea typeface="Open Sans"/>
                <a:cs typeface="Calibri"/>
              </a:rPr>
              <a:t> (Afghan ID)# with no dashes</a:t>
            </a:r>
          </a:p>
          <a:p>
            <a:pPr marL="742950" lvl="1" indent="-285750">
              <a:spcAft>
                <a:spcPts val="400"/>
              </a:spcAft>
              <a:buFont typeface="Courier New,monospace"/>
              <a:buChar char="○"/>
            </a:pPr>
            <a:r>
              <a:rPr lang="en-US" sz="1600">
                <a:solidFill>
                  <a:schemeClr val="tx1"/>
                </a:solidFill>
                <a:latin typeface="Open Sans"/>
                <a:ea typeface="Open Sans"/>
                <a:cs typeface="Calibri"/>
              </a:rPr>
              <a:t>Passport# (with and without the "P" in front of the numbers)</a:t>
            </a:r>
          </a:p>
          <a:p>
            <a:pPr marL="742950" lvl="1" indent="-285750">
              <a:spcAft>
                <a:spcPts val="400"/>
              </a:spcAft>
              <a:buFont typeface="Courier New,monospace"/>
              <a:buChar char="○"/>
            </a:pPr>
            <a:r>
              <a:rPr lang="en-US" sz="1600">
                <a:solidFill>
                  <a:schemeClr val="tx1"/>
                </a:solidFill>
                <a:latin typeface="Open Sans"/>
                <a:ea typeface="Open Sans"/>
                <a:cs typeface="Calibri"/>
              </a:rPr>
              <a:t>A# (with and without the A in front)</a:t>
            </a:r>
          </a:p>
          <a:p>
            <a:pPr marL="742950" lvl="1" indent="-285750">
              <a:spcAft>
                <a:spcPts val="400"/>
              </a:spcAft>
              <a:buFont typeface="Courier New,monospace"/>
              <a:buChar char="○"/>
            </a:pPr>
            <a:r>
              <a:rPr lang="en-US" sz="1600">
                <a:solidFill>
                  <a:schemeClr val="tx1"/>
                </a:solidFill>
                <a:latin typeface="Open Sans"/>
                <a:ea typeface="Open Sans"/>
                <a:cs typeface="Calibri"/>
              </a:rPr>
              <a:t>Wristband# (if applicable) </a:t>
            </a:r>
          </a:p>
          <a:p>
            <a:pPr marL="742950" lvl="1" indent="-285750">
              <a:spcAft>
                <a:spcPts val="400"/>
              </a:spcAft>
              <a:buFont typeface="Courier New,monospace"/>
              <a:buChar char="○"/>
            </a:pPr>
            <a:r>
              <a:rPr lang="en-US" sz="1600">
                <a:solidFill>
                  <a:schemeClr val="tx1"/>
                </a:solidFill>
                <a:latin typeface="Open Sans"/>
                <a:ea typeface="Open Sans"/>
                <a:cs typeface="Calibri"/>
              </a:rPr>
              <a:t>If you cannot pull up the I-94 after trying these steps please contact Emilie Easton at </a:t>
            </a:r>
            <a:r>
              <a:rPr lang="en-US" sz="1600">
                <a:solidFill>
                  <a:schemeClr val="tx1"/>
                </a:solidFill>
                <a:latin typeface="Open Sans"/>
                <a:ea typeface="Open Sans"/>
                <a:cs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mrstemp_eeaston@usccb.org</a:t>
            </a:r>
            <a:r>
              <a:rPr lang="en-US" sz="1600">
                <a:solidFill>
                  <a:schemeClr val="tx1"/>
                </a:solidFill>
                <a:latin typeface="Open Sans"/>
                <a:ea typeface="Open Sans"/>
                <a:cs typeface="Calibri"/>
              </a:rPr>
              <a:t>. </a:t>
            </a:r>
          </a:p>
        </p:txBody>
      </p:sp>
      <p:pic>
        <p:nvPicPr>
          <p:cNvPr id="20" name="Graphic 19" descr="Send">
            <a:extLst>
              <a:ext uri="{FF2B5EF4-FFF2-40B4-BE49-F238E27FC236}">
                <a16:creationId xmlns:a16="http://schemas.microsoft.com/office/drawing/2014/main" id="{7FCF9BB2-F009-471F-B745-4D1A9B5B966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240911" y="266050"/>
            <a:ext cx="1087678" cy="1087678"/>
          </a:xfrm>
          <a:prstGeom prst="rect">
            <a:avLst/>
          </a:prstGeom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A56612F-1A0B-4D7C-AEB3-7A7121E3D0E1}"/>
              </a:ext>
            </a:extLst>
          </p:cNvPr>
          <p:cNvSpPr/>
          <p:nvPr/>
        </p:nvSpPr>
        <p:spPr>
          <a:xfrm>
            <a:off x="639558" y="1470055"/>
            <a:ext cx="10942842" cy="537173"/>
          </a:xfrm>
          <a:prstGeom prst="roundRect">
            <a:avLst/>
          </a:prstGeom>
          <a:solidFill>
            <a:srgbClr val="007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A74A54E-DA79-4E10-9EA5-A4839EF12BF1}"/>
              </a:ext>
            </a:extLst>
          </p:cNvPr>
          <p:cNvSpPr txBox="1"/>
          <p:nvPr/>
        </p:nvSpPr>
        <p:spPr>
          <a:xfrm>
            <a:off x="633227" y="584287"/>
            <a:ext cx="110846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Informational Update</a:t>
            </a:r>
            <a:endParaRPr lang="en-US" sz="4000" b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129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A68DDA-51E2-4BD9-A822-E7C1DFE1BAC1}"/>
              </a:ext>
            </a:extLst>
          </p:cNvPr>
          <p:cNvSpPr txBox="1"/>
          <p:nvPr/>
        </p:nvSpPr>
        <p:spPr>
          <a:xfrm>
            <a:off x="633227" y="584287"/>
            <a:ext cx="110846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Sharing Ideas &amp; Resources</a:t>
            </a:r>
            <a:endParaRPr lang="en-US" sz="4000" b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050446B-A743-4C20-9E9C-5E82EB263774}"/>
              </a:ext>
            </a:extLst>
          </p:cNvPr>
          <p:cNvSpPr/>
          <p:nvPr/>
        </p:nvSpPr>
        <p:spPr>
          <a:xfrm>
            <a:off x="639558" y="1745308"/>
            <a:ext cx="10942842" cy="537173"/>
          </a:xfrm>
          <a:prstGeom prst="roundRect">
            <a:avLst/>
          </a:prstGeom>
          <a:solidFill>
            <a:srgbClr val="007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1B474D73-94F3-4C13-B6B4-BFD5BEDB9FA1}"/>
              </a:ext>
            </a:extLst>
          </p:cNvPr>
          <p:cNvSpPr/>
          <p:nvPr/>
        </p:nvSpPr>
        <p:spPr>
          <a:xfrm>
            <a:off x="633227" y="2608650"/>
            <a:ext cx="10949173" cy="3783272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>
              <a:spcAft>
                <a:spcPts val="600"/>
              </a:spcAft>
            </a:pPr>
            <a:r>
              <a:rPr lang="en-US" b="1">
                <a:solidFill>
                  <a:schemeClr val="tx1"/>
                </a:solidFill>
                <a:latin typeface="Open Sans"/>
                <a:ea typeface="+mn-lt"/>
                <a:cs typeface="+mn-lt"/>
              </a:rPr>
              <a:t>APA Network Calls</a:t>
            </a:r>
            <a:endParaRPr lang="en-US" b="1">
              <a:solidFill>
                <a:schemeClr val="tx1"/>
              </a:solidFill>
              <a:latin typeface="Open Sans"/>
              <a:ea typeface="Open Sans"/>
              <a:cs typeface="Calibri"/>
            </a:endParaRPr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r>
              <a:rPr lang="en-US">
                <a:solidFill>
                  <a:schemeClr val="tx1"/>
                </a:solidFill>
                <a:latin typeface="Open Sans"/>
                <a:ea typeface="+mn-lt"/>
                <a:cs typeface="+mn-lt"/>
              </a:rPr>
              <a:t>APA Network Calls extended 4 more weeks: October 27- November 17</a:t>
            </a:r>
          </a:p>
          <a:p>
            <a:pPr marL="742950" lvl="1" indent="-285750">
              <a:spcAft>
                <a:spcPts val="600"/>
              </a:spcAft>
              <a:buFont typeface="Arial"/>
              <a:buChar char="•"/>
            </a:pPr>
            <a:r>
              <a:rPr lang="en-US">
                <a:solidFill>
                  <a:schemeClr val="tx1"/>
                </a:solidFill>
                <a:latin typeface="Open Sans"/>
                <a:ea typeface="Open Sans"/>
                <a:cs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Register here</a:t>
            </a:r>
          </a:p>
          <a:p>
            <a:pPr algn="l">
              <a:spcAft>
                <a:spcPts val="600"/>
              </a:spcAft>
            </a:pPr>
            <a:r>
              <a:rPr lang="en-US" b="1" i="0">
                <a:solidFill>
                  <a:schemeClr val="tx1"/>
                </a:solidFill>
                <a:effectLst/>
                <a:latin typeface="Open Sans"/>
                <a:ea typeface="Open Sans"/>
                <a:cs typeface="Open Sans"/>
              </a:rPr>
              <a:t>Webinars</a:t>
            </a:r>
            <a:endParaRPr lang="en-US">
              <a:solidFill>
                <a:schemeClr val="tx1"/>
              </a:solidFill>
              <a:latin typeface="Open Sans"/>
              <a:ea typeface="Open Sans"/>
              <a:cs typeface="Calibri"/>
            </a:endParaRPr>
          </a:p>
          <a:p>
            <a:pPr marL="342900" indent="-342900" fontAlgn="base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USCCB, CLINIC &amp; MPI: Afghan</a:t>
            </a:r>
            <a:r>
              <a:rPr lang="en-US" b="0" i="0">
                <a:solidFill>
                  <a:schemeClr val="tx1"/>
                </a:solidFill>
                <a:effectLst/>
                <a:latin typeface="Open Sans"/>
                <a:ea typeface="Open Sans"/>
                <a:cs typeface="Open Sans"/>
              </a:rPr>
              <a:t> Legal Status and Eligibility Webinar</a:t>
            </a:r>
          </a:p>
          <a:p>
            <a:pPr marL="800100" lvl="1" indent="-342900" fontAlgn="base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Thursday, October 14 at 3:00pm ET, </a:t>
            </a:r>
            <a:r>
              <a:rPr lang="en-US">
                <a:solidFill>
                  <a:schemeClr val="tx1"/>
                </a:solidFill>
                <a:latin typeface="Open Sans"/>
                <a:ea typeface="Open Sans"/>
                <a:cs typeface="Open San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Register here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/>
                </a:solidFill>
                <a:latin typeface="Open Sans"/>
                <a:ea typeface="+mn-lt"/>
                <a:cs typeface="+mn-lt"/>
              </a:rPr>
              <a:t>Switchboard: Who Are the Afghan Newcomers? Understanding the Background and Socio-Cultural Strengths and Needs of Afghan Evacuees to the U.S.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/>
                </a:solidFill>
                <a:latin typeface="Open Sans"/>
                <a:ea typeface="+mn-lt"/>
                <a:cs typeface="+mn-lt"/>
              </a:rPr>
              <a:t>Tuesday, October 26 at 2:00pm ET, </a:t>
            </a:r>
            <a:r>
              <a:rPr lang="en-US">
                <a:solidFill>
                  <a:schemeClr val="tx1"/>
                </a:solidFill>
                <a:latin typeface="Open Sans"/>
                <a:ea typeface="+mn-lt"/>
                <a:cs typeface="+mn-lt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Register here</a:t>
            </a:r>
            <a:endParaRPr lang="en-US">
              <a:solidFill>
                <a:schemeClr val="tx1"/>
              </a:solidFill>
              <a:latin typeface="Open Sans"/>
              <a:ea typeface="+mn-lt"/>
              <a:cs typeface="+mn-lt"/>
            </a:endParaRPr>
          </a:p>
        </p:txBody>
      </p:sp>
      <p:pic>
        <p:nvPicPr>
          <p:cNvPr id="12" name="Graphic 11" descr="Ribbon">
            <a:extLst>
              <a:ext uri="{FF2B5EF4-FFF2-40B4-BE49-F238E27FC236}">
                <a16:creationId xmlns:a16="http://schemas.microsoft.com/office/drawing/2014/main" id="{69EDD737-EE67-48ED-A090-131B43C3E28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313830" y="5608291"/>
            <a:ext cx="1089333" cy="1089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480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6CD7BFE-BFB4-405B-9E44-63B1B9EB0355}"/>
              </a:ext>
            </a:extLst>
          </p:cNvPr>
          <p:cNvSpPr txBox="1"/>
          <p:nvPr/>
        </p:nvSpPr>
        <p:spPr>
          <a:xfrm>
            <a:off x="2765568" y="1317357"/>
            <a:ext cx="66608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Thank you!</a:t>
            </a:r>
            <a:endParaRPr lang="en-US" sz="4800" b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EB7CD940-D83F-4B39-8B6D-EEBF34DB40FF}"/>
              </a:ext>
            </a:extLst>
          </p:cNvPr>
          <p:cNvSpPr/>
          <p:nvPr/>
        </p:nvSpPr>
        <p:spPr>
          <a:xfrm>
            <a:off x="3344410" y="2496935"/>
            <a:ext cx="5503178" cy="553030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35BDEDD-83DC-421D-898C-03530294D5A5}"/>
              </a:ext>
            </a:extLst>
          </p:cNvPr>
          <p:cNvSpPr/>
          <p:nvPr/>
        </p:nvSpPr>
        <p:spPr>
          <a:xfrm>
            <a:off x="2415193" y="2240687"/>
            <a:ext cx="7361613" cy="277869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7C7E9B28-0CE0-4652-9960-B056F416D3AC}"/>
              </a:ext>
            </a:extLst>
          </p:cNvPr>
          <p:cNvSpPr/>
          <p:nvPr/>
        </p:nvSpPr>
        <p:spPr>
          <a:xfrm>
            <a:off x="3344410" y="3306212"/>
            <a:ext cx="1705761" cy="1317191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A42B45C7-F35C-4F33-ACC5-1F0A242D472A}"/>
              </a:ext>
            </a:extLst>
          </p:cNvPr>
          <p:cNvSpPr/>
          <p:nvPr/>
        </p:nvSpPr>
        <p:spPr>
          <a:xfrm>
            <a:off x="5246217" y="3324271"/>
            <a:ext cx="1705761" cy="1317191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825031C6-5F00-4563-A04A-807BFE328F84}"/>
              </a:ext>
            </a:extLst>
          </p:cNvPr>
          <p:cNvSpPr/>
          <p:nvPr/>
        </p:nvSpPr>
        <p:spPr>
          <a:xfrm>
            <a:off x="7148024" y="3326804"/>
            <a:ext cx="1705761" cy="1317191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7" name="Graphic 16" descr="Stars">
            <a:extLst>
              <a:ext uri="{FF2B5EF4-FFF2-40B4-BE49-F238E27FC236}">
                <a16:creationId xmlns:a16="http://schemas.microsoft.com/office/drawing/2014/main" id="{4EEC1CF6-F167-4A91-B8AF-B510082F3E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823251" y="3272147"/>
            <a:ext cx="914400" cy="914400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D857ED93-F1E8-4074-AB30-77DE77C446F0}"/>
              </a:ext>
            </a:extLst>
          </p:cNvPr>
          <p:cNvGrpSpPr/>
          <p:nvPr/>
        </p:nvGrpSpPr>
        <p:grpSpPr>
          <a:xfrm>
            <a:off x="1798876" y="3951249"/>
            <a:ext cx="1933383" cy="1856802"/>
            <a:chOff x="4997227" y="1643928"/>
            <a:chExt cx="2610486" cy="2507086"/>
          </a:xfrm>
          <a:solidFill>
            <a:schemeClr val="bg1"/>
          </a:solidFill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61CE19FC-AC81-41C8-9467-324A72830854}"/>
                </a:ext>
              </a:extLst>
            </p:cNvPr>
            <p:cNvSpPr/>
            <p:nvPr/>
          </p:nvSpPr>
          <p:spPr>
            <a:xfrm rot="20652980">
              <a:off x="5109241" y="1643928"/>
              <a:ext cx="2498472" cy="213157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ight Triangle 4">
              <a:extLst>
                <a:ext uri="{FF2B5EF4-FFF2-40B4-BE49-F238E27FC236}">
                  <a16:creationId xmlns:a16="http://schemas.microsoft.com/office/drawing/2014/main" id="{3D62589F-DD03-4EC2-AA8E-D982305E1B98}"/>
                </a:ext>
              </a:extLst>
            </p:cNvPr>
            <p:cNvSpPr/>
            <p:nvPr/>
          </p:nvSpPr>
          <p:spPr>
            <a:xfrm rot="10043461">
              <a:off x="5394686" y="3743931"/>
              <a:ext cx="427686" cy="274048"/>
            </a:xfrm>
            <a:prstGeom prst="rt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7088569E-8BA7-47F1-B446-56FB9BB1DC63}"/>
                </a:ext>
              </a:extLst>
            </p:cNvPr>
            <p:cNvSpPr/>
            <p:nvPr/>
          </p:nvSpPr>
          <p:spPr>
            <a:xfrm rot="1199968">
              <a:off x="5233601" y="3873286"/>
              <a:ext cx="584878" cy="27772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194CE7C-7AB0-450C-A390-CFA63125542D}"/>
                </a:ext>
              </a:extLst>
            </p:cNvPr>
            <p:cNvSpPr/>
            <p:nvPr/>
          </p:nvSpPr>
          <p:spPr>
            <a:xfrm rot="20673065">
              <a:off x="4997227" y="1740977"/>
              <a:ext cx="584878" cy="27772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0F8CE75C-96B0-4CE9-974F-1B77F3686B94}"/>
              </a:ext>
            </a:extLst>
          </p:cNvPr>
          <p:cNvSpPr txBox="1"/>
          <p:nvPr/>
        </p:nvSpPr>
        <p:spPr>
          <a:xfrm rot="20686718">
            <a:off x="1963552" y="4435577"/>
            <a:ext cx="16869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See you next Wednesday!</a:t>
            </a:r>
          </a:p>
        </p:txBody>
      </p:sp>
      <p:pic>
        <p:nvPicPr>
          <p:cNvPr id="21" name="Picture 20" descr="A picture containing text&#10;&#10;Description automatically generated">
            <a:extLst>
              <a:ext uri="{FF2B5EF4-FFF2-40B4-BE49-F238E27FC236}">
                <a16:creationId xmlns:a16="http://schemas.microsoft.com/office/drawing/2014/main" id="{22CA8409-8A4B-402E-AD37-3BD0D8FB128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339" y="316615"/>
            <a:ext cx="2075854" cy="752497"/>
          </a:xfrm>
          <a:prstGeom prst="rect">
            <a:avLst/>
          </a:prstGeom>
          <a:ln>
            <a:noFill/>
          </a:ln>
          <a:effectLst/>
        </p:spPr>
      </p:pic>
      <p:grpSp>
        <p:nvGrpSpPr>
          <p:cNvPr id="22" name="Group 41">
            <a:extLst>
              <a:ext uri="{FF2B5EF4-FFF2-40B4-BE49-F238E27FC236}">
                <a16:creationId xmlns:a16="http://schemas.microsoft.com/office/drawing/2014/main" id="{7DA68522-4B41-46BF-A25A-727ABE64C5A4}"/>
              </a:ext>
            </a:extLst>
          </p:cNvPr>
          <p:cNvGrpSpPr/>
          <p:nvPr/>
        </p:nvGrpSpPr>
        <p:grpSpPr>
          <a:xfrm>
            <a:off x="7952757" y="3502781"/>
            <a:ext cx="2459612" cy="2391741"/>
            <a:chOff x="0" y="0"/>
            <a:chExt cx="2838647" cy="2760316"/>
          </a:xfrm>
        </p:grpSpPr>
        <p:pic>
          <p:nvPicPr>
            <p:cNvPr id="23" name="Picture 42">
              <a:extLst>
                <a:ext uri="{FF2B5EF4-FFF2-40B4-BE49-F238E27FC236}">
                  <a16:creationId xmlns:a16="http://schemas.microsoft.com/office/drawing/2014/main" id="{726B61E2-F10B-4003-9B5A-7C93A37E58B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>
            <a:xfrm>
              <a:off x="0" y="886809"/>
              <a:ext cx="2838647" cy="1873507"/>
            </a:xfrm>
            <a:prstGeom prst="rect">
              <a:avLst/>
            </a:prstGeom>
          </p:spPr>
        </p:pic>
        <p:pic>
          <p:nvPicPr>
            <p:cNvPr id="24" name="Picture 43">
              <a:extLst>
                <a:ext uri="{FF2B5EF4-FFF2-40B4-BE49-F238E27FC236}">
                  <a16:creationId xmlns:a16="http://schemas.microsoft.com/office/drawing/2014/main" id="{7742B1B0-3818-4462-89A5-E6A1F62926C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>
            <a:xfrm>
              <a:off x="1038934" y="0"/>
              <a:ext cx="1080623" cy="116996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71685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3A36394116224BA1CAD7ADDAE0555C" ma:contentTypeVersion="4" ma:contentTypeDescription="Create a new document." ma:contentTypeScope="" ma:versionID="2a6961c6a64cba725bf04fe014e5da15">
  <xsd:schema xmlns:xsd="http://www.w3.org/2001/XMLSchema" xmlns:xs="http://www.w3.org/2001/XMLSchema" xmlns:p="http://schemas.microsoft.com/office/2006/metadata/properties" xmlns:ns2="c15234c2-e917-40dc-8b01-1a765184ed00" targetNamespace="http://schemas.microsoft.com/office/2006/metadata/properties" ma:root="true" ma:fieldsID="012793b0c45638241cd1644c3209cbba" ns2:_="">
    <xsd:import namespace="c15234c2-e917-40dc-8b01-1a765184ed0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5234c2-e917-40dc-8b01-1a765184ed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14A009-F8B2-48C3-AF20-BF859823E618}">
  <ds:schemaRefs>
    <ds:schemaRef ds:uri="c15234c2-e917-40dc-8b01-1a765184ed00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3AB17A3-6B4C-4EA3-BE42-4AFF908CF01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3E55141-7C16-4151-BF91-A63624A998DC}">
  <ds:schemaRefs>
    <ds:schemaRef ds:uri="c15234c2-e917-40dc-8b01-1a765184ed0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9</Slides>
  <Notes>2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Peyton Smith</dc:creator>
  <cp:revision>1</cp:revision>
  <dcterms:created xsi:type="dcterms:W3CDTF">2020-10-22T16:02:30Z</dcterms:created>
  <dcterms:modified xsi:type="dcterms:W3CDTF">2021-10-13T17:55:20Z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0x010100D03A36394116224BA1CAD7ADDAE0555C</vt:lpwstr>
  </property>
</Properties>
</file>