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3" r:id="rId1"/>
  </p:sldMasterIdLst>
  <p:notesMasterIdLst>
    <p:notesMasterId r:id="rId36"/>
  </p:notesMasterIdLst>
  <p:handoutMasterIdLst>
    <p:handoutMasterId r:id="rId37"/>
  </p:handoutMasterIdLst>
  <p:sldIdLst>
    <p:sldId id="303" r:id="rId2"/>
    <p:sldId id="271" r:id="rId3"/>
    <p:sldId id="272" r:id="rId4"/>
    <p:sldId id="302" r:id="rId5"/>
    <p:sldId id="320" r:id="rId6"/>
    <p:sldId id="322" r:id="rId7"/>
    <p:sldId id="319" r:id="rId8"/>
    <p:sldId id="306" r:id="rId9"/>
    <p:sldId id="309" r:id="rId10"/>
    <p:sldId id="326" r:id="rId11"/>
    <p:sldId id="312" r:id="rId12"/>
    <p:sldId id="308" r:id="rId13"/>
    <p:sldId id="350" r:id="rId14"/>
    <p:sldId id="344" r:id="rId15"/>
    <p:sldId id="345" r:id="rId16"/>
    <p:sldId id="346" r:id="rId17"/>
    <p:sldId id="325" r:id="rId18"/>
    <p:sldId id="310" r:id="rId19"/>
    <p:sldId id="336" r:id="rId20"/>
    <p:sldId id="351" r:id="rId21"/>
    <p:sldId id="314" r:id="rId22"/>
    <p:sldId id="315" r:id="rId23"/>
    <p:sldId id="317" r:id="rId24"/>
    <p:sldId id="316" r:id="rId25"/>
    <p:sldId id="324" r:id="rId26"/>
    <p:sldId id="349" r:id="rId27"/>
    <p:sldId id="318" r:id="rId28"/>
    <p:sldId id="353" r:id="rId29"/>
    <p:sldId id="352" r:id="rId30"/>
    <p:sldId id="339" r:id="rId31"/>
    <p:sldId id="340" r:id="rId32"/>
    <p:sldId id="337" r:id="rId33"/>
    <p:sldId id="311" r:id="rId34"/>
    <p:sldId id="275" r:id="rId3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D51"/>
    <a:srgbClr val="FFFF00"/>
    <a:srgbClr val="FFC000"/>
    <a:srgbClr val="90EBFE"/>
    <a:srgbClr val="4798B4"/>
    <a:srgbClr val="02BCE3"/>
    <a:srgbClr val="00B050"/>
    <a:srgbClr val="1DF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56604-7752-4415-A642-B4F544781A27}" v="20" dt="2019-10-17T11:59:48.721"/>
    <p1510:client id="{CCA62B19-301A-435A-87EC-7D200DC4BB49}" v="40" dt="2019-10-17T12:09:06.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4914" autoAdjust="0"/>
  </p:normalViewPr>
  <p:slideViewPr>
    <p:cSldViewPr snapToGrid="0">
      <p:cViewPr varScale="1">
        <p:scale>
          <a:sx n="85" d="100"/>
          <a:sy n="85" d="100"/>
        </p:scale>
        <p:origin x="159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6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02A84-2B80-4FC5-9D07-96142CDEBC8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8B89A37-DD7D-416F-BEB4-02590684A1B0}">
      <dgm:prSet phldrT="[Text]"/>
      <dgm:spPr/>
      <dgm:t>
        <a:bodyPr/>
        <a:lstStyle/>
        <a:p>
          <a:r>
            <a:rPr lang="en-US" dirty="0"/>
            <a:t>Anchor and QCH</a:t>
          </a:r>
        </a:p>
      </dgm:t>
    </dgm:pt>
    <dgm:pt modelId="{17E21F97-F936-488F-B62B-75D48D23FF41}" type="parTrans" cxnId="{438DEA7E-409A-44FE-9731-D826F14A1F2A}">
      <dgm:prSet/>
      <dgm:spPr/>
      <dgm:t>
        <a:bodyPr/>
        <a:lstStyle/>
        <a:p>
          <a:endParaRPr lang="en-US"/>
        </a:p>
      </dgm:t>
    </dgm:pt>
    <dgm:pt modelId="{208F099A-3BD8-4F0F-BA98-87A72C3CCA21}" type="sibTrans" cxnId="{438DEA7E-409A-44FE-9731-D826F14A1F2A}">
      <dgm:prSet/>
      <dgm:spPr/>
      <dgm:t>
        <a:bodyPr/>
        <a:lstStyle/>
        <a:p>
          <a:endParaRPr lang="en-US"/>
        </a:p>
      </dgm:t>
    </dgm:pt>
    <dgm:pt modelId="{03E575A4-4210-4082-94E6-7FF02CA98466}">
      <dgm:prSet phldrT="[Text]"/>
      <dgm:spPr/>
      <dgm:t>
        <a:bodyPr/>
        <a:lstStyle/>
        <a:p>
          <a:r>
            <a:rPr lang="en-US" dirty="0"/>
            <a:t>Qualifying Child </a:t>
          </a:r>
        </a:p>
      </dgm:t>
    </dgm:pt>
    <dgm:pt modelId="{259260C1-7466-4D31-9F65-AB8731DDD830}" type="parTrans" cxnId="{FF3DCC84-3819-48C7-B463-DADD70369630}">
      <dgm:prSet/>
      <dgm:spPr/>
      <dgm:t>
        <a:bodyPr/>
        <a:lstStyle/>
        <a:p>
          <a:endParaRPr lang="en-US"/>
        </a:p>
      </dgm:t>
    </dgm:pt>
    <dgm:pt modelId="{000D0780-5588-4A21-AFFE-B48CA18036C3}" type="sibTrans" cxnId="{FF3DCC84-3819-48C7-B463-DADD70369630}">
      <dgm:prSet/>
      <dgm:spPr/>
      <dgm:t>
        <a:bodyPr/>
        <a:lstStyle/>
        <a:p>
          <a:endParaRPr lang="en-US"/>
        </a:p>
      </dgm:t>
    </dgm:pt>
    <dgm:pt modelId="{CCB699B4-798D-4BEE-A40E-71BA677C688F}">
      <dgm:prSet phldrT="[Text]"/>
      <dgm:spPr/>
      <dgm:t>
        <a:bodyPr/>
        <a:lstStyle/>
        <a:p>
          <a:r>
            <a:rPr lang="en-US" dirty="0"/>
            <a:t>Derivatives</a:t>
          </a:r>
        </a:p>
      </dgm:t>
    </dgm:pt>
    <dgm:pt modelId="{9432AE2E-722C-4D64-B998-EA07ED2C4C88}" type="parTrans" cxnId="{1E181619-F668-425F-983D-DDE31A36EC2C}">
      <dgm:prSet/>
      <dgm:spPr/>
      <dgm:t>
        <a:bodyPr/>
        <a:lstStyle/>
        <a:p>
          <a:endParaRPr lang="en-US"/>
        </a:p>
      </dgm:t>
    </dgm:pt>
    <dgm:pt modelId="{DB8C69D8-5C05-4645-91AF-8BDD4D7F9CCF}" type="sibTrans" cxnId="{1E181619-F668-425F-983D-DDE31A36EC2C}">
      <dgm:prSet/>
      <dgm:spPr/>
      <dgm:t>
        <a:bodyPr/>
        <a:lstStyle/>
        <a:p>
          <a:endParaRPr lang="en-US"/>
        </a:p>
      </dgm:t>
    </dgm:pt>
    <dgm:pt modelId="{7AB02EA0-966C-43B4-A8CC-C8967623D618}">
      <dgm:prSet phldrT="[Text]"/>
      <dgm:spPr/>
      <dgm:t>
        <a:bodyPr/>
        <a:lstStyle/>
        <a:p>
          <a:r>
            <a:rPr lang="en-US" dirty="0"/>
            <a:t>Type B</a:t>
          </a:r>
        </a:p>
      </dgm:t>
    </dgm:pt>
    <dgm:pt modelId="{5B409B8E-3B7B-4A44-8587-C7D6B1AF2109}" type="parTrans" cxnId="{485A4A2A-7B5D-4776-B0DF-284FE1AD0531}">
      <dgm:prSet/>
      <dgm:spPr/>
      <dgm:t>
        <a:bodyPr/>
        <a:lstStyle/>
        <a:p>
          <a:endParaRPr lang="en-US"/>
        </a:p>
      </dgm:t>
    </dgm:pt>
    <dgm:pt modelId="{62878854-2CF5-4BC9-9493-908409486E02}" type="sibTrans" cxnId="{485A4A2A-7B5D-4776-B0DF-284FE1AD0531}">
      <dgm:prSet/>
      <dgm:spPr/>
      <dgm:t>
        <a:bodyPr/>
        <a:lstStyle/>
        <a:p>
          <a:endParaRPr lang="en-US"/>
        </a:p>
      </dgm:t>
    </dgm:pt>
    <dgm:pt modelId="{1AA396D8-9BF5-4BC8-9784-1E2756799412}">
      <dgm:prSet phldrT="[Text]"/>
      <dgm:spPr/>
      <dgm:t>
        <a:bodyPr/>
        <a:lstStyle/>
        <a:p>
          <a:r>
            <a:rPr lang="en-US" dirty="0"/>
            <a:t>Add-Ons</a:t>
          </a:r>
        </a:p>
      </dgm:t>
    </dgm:pt>
    <dgm:pt modelId="{EA294842-632F-4DC3-B8F7-3BB58E465D98}" type="parTrans" cxnId="{6BF89B3E-936B-4A5A-9DC0-0126DD957244}">
      <dgm:prSet/>
      <dgm:spPr/>
      <dgm:t>
        <a:bodyPr/>
        <a:lstStyle/>
        <a:p>
          <a:endParaRPr lang="en-US"/>
        </a:p>
      </dgm:t>
    </dgm:pt>
    <dgm:pt modelId="{77C772D6-2C96-4AFB-BE07-AD6D26637102}" type="sibTrans" cxnId="{6BF89B3E-936B-4A5A-9DC0-0126DD957244}">
      <dgm:prSet/>
      <dgm:spPr/>
      <dgm:t>
        <a:bodyPr/>
        <a:lstStyle/>
        <a:p>
          <a:endParaRPr lang="en-US"/>
        </a:p>
      </dgm:t>
    </dgm:pt>
    <dgm:pt modelId="{71B20186-0C55-4AA6-BDF1-DCCBF7232C44}">
      <dgm:prSet phldrT="[Text]"/>
      <dgm:spPr/>
      <dgm:t>
        <a:bodyPr/>
        <a:lstStyle/>
        <a:p>
          <a:r>
            <a:rPr lang="en-US" dirty="0"/>
            <a:t>Type C</a:t>
          </a:r>
        </a:p>
      </dgm:t>
    </dgm:pt>
    <dgm:pt modelId="{972C6AB8-D273-45F5-BEF9-A5FBC822A370}" type="parTrans" cxnId="{21A66595-1E13-493C-8040-A677D93BAF35}">
      <dgm:prSet/>
      <dgm:spPr/>
      <dgm:t>
        <a:bodyPr/>
        <a:lstStyle/>
        <a:p>
          <a:endParaRPr lang="en-US"/>
        </a:p>
      </dgm:t>
    </dgm:pt>
    <dgm:pt modelId="{B966369F-8F47-4D6B-9D2A-5950ABD9D1AE}" type="sibTrans" cxnId="{21A66595-1E13-493C-8040-A677D93BAF35}">
      <dgm:prSet/>
      <dgm:spPr/>
      <dgm:t>
        <a:bodyPr/>
        <a:lstStyle/>
        <a:p>
          <a:endParaRPr lang="en-US"/>
        </a:p>
      </dgm:t>
    </dgm:pt>
    <dgm:pt modelId="{D65ECA71-68E2-4E01-AF43-6E4EFB85CF05}">
      <dgm:prSet phldrT="[Text]"/>
      <dgm:spPr/>
      <dgm:t>
        <a:bodyPr/>
        <a:lstStyle/>
        <a:p>
          <a:r>
            <a:rPr lang="en-US" dirty="0"/>
            <a:t>Type D</a:t>
          </a:r>
        </a:p>
      </dgm:t>
    </dgm:pt>
    <dgm:pt modelId="{DA0A6934-9BB1-4660-872A-9B6DB9E98998}" type="parTrans" cxnId="{3906856A-6548-4B3B-A097-AE029FCDEDCF}">
      <dgm:prSet/>
      <dgm:spPr/>
      <dgm:t>
        <a:bodyPr/>
        <a:lstStyle/>
        <a:p>
          <a:endParaRPr lang="en-US"/>
        </a:p>
      </dgm:t>
    </dgm:pt>
    <dgm:pt modelId="{25A4890C-98B6-4148-AFA4-BD49D8047A4F}" type="sibTrans" cxnId="{3906856A-6548-4B3B-A097-AE029FCDEDCF}">
      <dgm:prSet/>
      <dgm:spPr/>
      <dgm:t>
        <a:bodyPr/>
        <a:lstStyle/>
        <a:p>
          <a:endParaRPr lang="en-US"/>
        </a:p>
      </dgm:t>
    </dgm:pt>
    <dgm:pt modelId="{7C926743-BF8D-4A5C-AAD1-C881988A7652}">
      <dgm:prSet phldrT="[Text]"/>
      <dgm:spPr/>
      <dgm:t>
        <a:bodyPr/>
        <a:lstStyle/>
        <a:p>
          <a:r>
            <a:rPr lang="en-US" dirty="0"/>
            <a:t>Type E</a:t>
          </a:r>
        </a:p>
      </dgm:t>
    </dgm:pt>
    <dgm:pt modelId="{72E6B364-952C-4EC1-B835-E8E0E4B8F324}" type="parTrans" cxnId="{DCF93039-A2A2-4D74-95BB-1E6C89319171}">
      <dgm:prSet/>
      <dgm:spPr/>
      <dgm:t>
        <a:bodyPr/>
        <a:lstStyle/>
        <a:p>
          <a:endParaRPr lang="en-US"/>
        </a:p>
      </dgm:t>
    </dgm:pt>
    <dgm:pt modelId="{9ACC2F20-249D-49C5-8D8C-160D5EA595A3}" type="sibTrans" cxnId="{DCF93039-A2A2-4D74-95BB-1E6C89319171}">
      <dgm:prSet/>
      <dgm:spPr/>
      <dgm:t>
        <a:bodyPr/>
        <a:lstStyle/>
        <a:p>
          <a:endParaRPr lang="en-US"/>
        </a:p>
      </dgm:t>
    </dgm:pt>
    <dgm:pt modelId="{497CD986-0EC2-4A56-808E-567ECE449F17}">
      <dgm:prSet phldrT="[Text]"/>
      <dgm:spPr/>
      <dgm:t>
        <a:bodyPr/>
        <a:lstStyle/>
        <a:p>
          <a:r>
            <a:rPr lang="en-US" dirty="0"/>
            <a:t>Type F</a:t>
          </a:r>
        </a:p>
      </dgm:t>
    </dgm:pt>
    <dgm:pt modelId="{1007D0BA-04D9-4E89-872B-4E1E2EFE9CEA}" type="parTrans" cxnId="{B2805C0D-FCFE-4401-9A2E-AE875996A4A6}">
      <dgm:prSet/>
      <dgm:spPr/>
      <dgm:t>
        <a:bodyPr/>
        <a:lstStyle/>
        <a:p>
          <a:endParaRPr lang="en-US"/>
        </a:p>
      </dgm:t>
    </dgm:pt>
    <dgm:pt modelId="{165D7471-EADC-4D5F-9670-CF72775E990B}" type="sibTrans" cxnId="{B2805C0D-FCFE-4401-9A2E-AE875996A4A6}">
      <dgm:prSet/>
      <dgm:spPr/>
      <dgm:t>
        <a:bodyPr/>
        <a:lstStyle/>
        <a:p>
          <a:endParaRPr lang="en-US"/>
        </a:p>
      </dgm:t>
    </dgm:pt>
    <dgm:pt modelId="{FEC4EC53-7784-4E3D-92B4-9A00384B80F0}">
      <dgm:prSet phldrT="[Text]"/>
      <dgm:spPr/>
      <dgm:t>
        <a:bodyPr/>
        <a:lstStyle/>
        <a:p>
          <a:r>
            <a:rPr lang="en-US" dirty="0"/>
            <a:t>Qualifying Parent</a:t>
          </a:r>
        </a:p>
      </dgm:t>
    </dgm:pt>
    <dgm:pt modelId="{AABB8EB1-8E16-4A56-8145-1EE8A5742570}" type="parTrans" cxnId="{1441D8FC-956C-4DEE-BDA2-95CCD922B375}">
      <dgm:prSet/>
      <dgm:spPr/>
    </dgm:pt>
    <dgm:pt modelId="{CDD56E6B-42E2-40B2-9398-902A9B29076C}" type="sibTrans" cxnId="{1441D8FC-956C-4DEE-BDA2-95CCD922B375}">
      <dgm:prSet/>
      <dgm:spPr/>
    </dgm:pt>
    <dgm:pt modelId="{0B4CEA9C-287B-4159-99EC-537F7C535EC0}" type="pres">
      <dgm:prSet presAssocID="{2AE02A84-2B80-4FC5-9D07-96142CDEBC80}" presName="Name0" presStyleCnt="0">
        <dgm:presLayoutVars>
          <dgm:dir/>
          <dgm:animLvl val="lvl"/>
          <dgm:resizeHandles val="exact"/>
        </dgm:presLayoutVars>
      </dgm:prSet>
      <dgm:spPr/>
    </dgm:pt>
    <dgm:pt modelId="{BC2AAC7E-3B7D-4081-83F2-B459C636C8B1}" type="pres">
      <dgm:prSet presAssocID="{E8B89A37-DD7D-416F-BEB4-02590684A1B0}" presName="composite" presStyleCnt="0"/>
      <dgm:spPr/>
    </dgm:pt>
    <dgm:pt modelId="{3821CF52-B479-45EF-A1C4-3BA146DA9A50}" type="pres">
      <dgm:prSet presAssocID="{E8B89A37-DD7D-416F-BEB4-02590684A1B0}" presName="parTx" presStyleLbl="alignNode1" presStyleIdx="0" presStyleCnt="3">
        <dgm:presLayoutVars>
          <dgm:chMax val="0"/>
          <dgm:chPref val="0"/>
          <dgm:bulletEnabled val="1"/>
        </dgm:presLayoutVars>
      </dgm:prSet>
      <dgm:spPr/>
    </dgm:pt>
    <dgm:pt modelId="{03D0CD38-0397-436E-AB31-286CD2BB9605}" type="pres">
      <dgm:prSet presAssocID="{E8B89A37-DD7D-416F-BEB4-02590684A1B0}" presName="desTx" presStyleLbl="alignAccFollowNode1" presStyleIdx="0" presStyleCnt="3">
        <dgm:presLayoutVars>
          <dgm:bulletEnabled val="1"/>
        </dgm:presLayoutVars>
      </dgm:prSet>
      <dgm:spPr/>
    </dgm:pt>
    <dgm:pt modelId="{92C897FE-43BA-4AB8-B8CE-B832E105D03E}" type="pres">
      <dgm:prSet presAssocID="{208F099A-3BD8-4F0F-BA98-87A72C3CCA21}" presName="space" presStyleCnt="0"/>
      <dgm:spPr/>
    </dgm:pt>
    <dgm:pt modelId="{667E271F-B8F6-434A-8013-E9B992383193}" type="pres">
      <dgm:prSet presAssocID="{CCB699B4-798D-4BEE-A40E-71BA677C688F}" presName="composite" presStyleCnt="0"/>
      <dgm:spPr/>
    </dgm:pt>
    <dgm:pt modelId="{0C50EA72-0F90-4679-8768-369D79C17E19}" type="pres">
      <dgm:prSet presAssocID="{CCB699B4-798D-4BEE-A40E-71BA677C688F}" presName="parTx" presStyleLbl="alignNode1" presStyleIdx="1" presStyleCnt="3">
        <dgm:presLayoutVars>
          <dgm:chMax val="0"/>
          <dgm:chPref val="0"/>
          <dgm:bulletEnabled val="1"/>
        </dgm:presLayoutVars>
      </dgm:prSet>
      <dgm:spPr/>
    </dgm:pt>
    <dgm:pt modelId="{E5ADBB34-6D16-4E46-B985-73B8CB6672DA}" type="pres">
      <dgm:prSet presAssocID="{CCB699B4-798D-4BEE-A40E-71BA677C688F}" presName="desTx" presStyleLbl="alignAccFollowNode1" presStyleIdx="1" presStyleCnt="3">
        <dgm:presLayoutVars>
          <dgm:bulletEnabled val="1"/>
        </dgm:presLayoutVars>
      </dgm:prSet>
      <dgm:spPr/>
    </dgm:pt>
    <dgm:pt modelId="{85131261-72AB-4541-BFEB-45AC12207D9F}" type="pres">
      <dgm:prSet presAssocID="{DB8C69D8-5C05-4645-91AF-8BDD4D7F9CCF}" presName="space" presStyleCnt="0"/>
      <dgm:spPr/>
    </dgm:pt>
    <dgm:pt modelId="{0E2FC0AE-C1ED-4ABD-A064-F560F2E9AAEF}" type="pres">
      <dgm:prSet presAssocID="{1AA396D8-9BF5-4BC8-9784-1E2756799412}" presName="composite" presStyleCnt="0"/>
      <dgm:spPr/>
    </dgm:pt>
    <dgm:pt modelId="{2A1ED148-13AD-414C-9E54-DA98C4376F21}" type="pres">
      <dgm:prSet presAssocID="{1AA396D8-9BF5-4BC8-9784-1E2756799412}" presName="parTx" presStyleLbl="alignNode1" presStyleIdx="2" presStyleCnt="3">
        <dgm:presLayoutVars>
          <dgm:chMax val="0"/>
          <dgm:chPref val="0"/>
          <dgm:bulletEnabled val="1"/>
        </dgm:presLayoutVars>
      </dgm:prSet>
      <dgm:spPr/>
    </dgm:pt>
    <dgm:pt modelId="{0ACD9084-9621-4F9A-9669-CC2A2CF7F6F1}" type="pres">
      <dgm:prSet presAssocID="{1AA396D8-9BF5-4BC8-9784-1E2756799412}" presName="desTx" presStyleLbl="alignAccFollowNode1" presStyleIdx="2" presStyleCnt="3">
        <dgm:presLayoutVars>
          <dgm:bulletEnabled val="1"/>
        </dgm:presLayoutVars>
      </dgm:prSet>
      <dgm:spPr/>
    </dgm:pt>
  </dgm:ptLst>
  <dgm:cxnLst>
    <dgm:cxn modelId="{B2805C0D-FCFE-4401-9A2E-AE875996A4A6}" srcId="{1AA396D8-9BF5-4BC8-9784-1E2756799412}" destId="{497CD986-0EC2-4A56-808E-567ECE449F17}" srcOrd="3" destOrd="0" parTransId="{1007D0BA-04D9-4E89-872B-4E1E2EFE9CEA}" sibTransId="{165D7471-EADC-4D5F-9670-CF72775E990B}"/>
    <dgm:cxn modelId="{0655E211-FF4A-4BD4-B19F-4D9C0D2FC51E}" type="presOf" srcId="{71B20186-0C55-4AA6-BDF1-DCCBF7232C44}" destId="{0ACD9084-9621-4F9A-9669-CC2A2CF7F6F1}" srcOrd="0" destOrd="0" presId="urn:microsoft.com/office/officeart/2005/8/layout/hList1"/>
    <dgm:cxn modelId="{1E181619-F668-425F-983D-DDE31A36EC2C}" srcId="{2AE02A84-2B80-4FC5-9D07-96142CDEBC80}" destId="{CCB699B4-798D-4BEE-A40E-71BA677C688F}" srcOrd="1" destOrd="0" parTransId="{9432AE2E-722C-4D64-B998-EA07ED2C4C88}" sibTransId="{DB8C69D8-5C05-4645-91AF-8BDD4D7F9CCF}"/>
    <dgm:cxn modelId="{485A4A2A-7B5D-4776-B0DF-284FE1AD0531}" srcId="{CCB699B4-798D-4BEE-A40E-71BA677C688F}" destId="{7AB02EA0-966C-43B4-A8CC-C8967623D618}" srcOrd="0" destOrd="0" parTransId="{5B409B8E-3B7B-4A44-8587-C7D6B1AF2109}" sibTransId="{62878854-2CF5-4BC9-9493-908409486E02}"/>
    <dgm:cxn modelId="{F0A4722B-FA46-43DC-A486-C959FEA2893F}" type="presOf" srcId="{1AA396D8-9BF5-4BC8-9784-1E2756799412}" destId="{2A1ED148-13AD-414C-9E54-DA98C4376F21}" srcOrd="0" destOrd="0" presId="urn:microsoft.com/office/officeart/2005/8/layout/hList1"/>
    <dgm:cxn modelId="{DE5CB92D-D960-4D24-9155-A70192B360A0}" type="presOf" srcId="{497CD986-0EC2-4A56-808E-567ECE449F17}" destId="{0ACD9084-9621-4F9A-9669-CC2A2CF7F6F1}" srcOrd="0" destOrd="3" presId="urn:microsoft.com/office/officeart/2005/8/layout/hList1"/>
    <dgm:cxn modelId="{DCF93039-A2A2-4D74-95BB-1E6C89319171}" srcId="{1AA396D8-9BF5-4BC8-9784-1E2756799412}" destId="{7C926743-BF8D-4A5C-AAD1-C881988A7652}" srcOrd="2" destOrd="0" parTransId="{72E6B364-952C-4EC1-B835-E8E0E4B8F324}" sibTransId="{9ACC2F20-249D-49C5-8D8C-160D5EA595A3}"/>
    <dgm:cxn modelId="{6BF89B3E-936B-4A5A-9DC0-0126DD957244}" srcId="{2AE02A84-2B80-4FC5-9D07-96142CDEBC80}" destId="{1AA396D8-9BF5-4BC8-9784-1E2756799412}" srcOrd="2" destOrd="0" parTransId="{EA294842-632F-4DC3-B8F7-3BB58E465D98}" sibTransId="{77C772D6-2C96-4AFB-BE07-AD6D26637102}"/>
    <dgm:cxn modelId="{3906856A-6548-4B3B-A097-AE029FCDEDCF}" srcId="{1AA396D8-9BF5-4BC8-9784-1E2756799412}" destId="{D65ECA71-68E2-4E01-AF43-6E4EFB85CF05}" srcOrd="1" destOrd="0" parTransId="{DA0A6934-9BB1-4660-872A-9B6DB9E98998}" sibTransId="{25A4890C-98B6-4148-AFA4-BD49D8047A4F}"/>
    <dgm:cxn modelId="{1082C475-B6D6-47FD-B6E7-5F2A38E8E825}" type="presOf" srcId="{2AE02A84-2B80-4FC5-9D07-96142CDEBC80}" destId="{0B4CEA9C-287B-4159-99EC-537F7C535EC0}" srcOrd="0" destOrd="0" presId="urn:microsoft.com/office/officeart/2005/8/layout/hList1"/>
    <dgm:cxn modelId="{438DEA7E-409A-44FE-9731-D826F14A1F2A}" srcId="{2AE02A84-2B80-4FC5-9D07-96142CDEBC80}" destId="{E8B89A37-DD7D-416F-BEB4-02590684A1B0}" srcOrd="0" destOrd="0" parTransId="{17E21F97-F936-488F-B62B-75D48D23FF41}" sibTransId="{208F099A-3BD8-4F0F-BA98-87A72C3CCA21}"/>
    <dgm:cxn modelId="{FF3DCC84-3819-48C7-B463-DADD70369630}" srcId="{E8B89A37-DD7D-416F-BEB4-02590684A1B0}" destId="{03E575A4-4210-4082-94E6-7FF02CA98466}" srcOrd="1" destOrd="0" parTransId="{259260C1-7466-4D31-9F65-AB8731DDD830}" sibTransId="{000D0780-5588-4A21-AFFE-B48CA18036C3}"/>
    <dgm:cxn modelId="{4967698D-62BD-493F-8E60-444F77A03469}" type="presOf" srcId="{03E575A4-4210-4082-94E6-7FF02CA98466}" destId="{03D0CD38-0397-436E-AB31-286CD2BB9605}" srcOrd="0" destOrd="1" presId="urn:microsoft.com/office/officeart/2005/8/layout/hList1"/>
    <dgm:cxn modelId="{21A66595-1E13-493C-8040-A677D93BAF35}" srcId="{1AA396D8-9BF5-4BC8-9784-1E2756799412}" destId="{71B20186-0C55-4AA6-BDF1-DCCBF7232C44}" srcOrd="0" destOrd="0" parTransId="{972C6AB8-D273-45F5-BEF9-A5FBC822A370}" sibTransId="{B966369F-8F47-4D6B-9D2A-5950ABD9D1AE}"/>
    <dgm:cxn modelId="{1A8411A1-0C13-4123-8A72-FBD890DE9614}" type="presOf" srcId="{CCB699B4-798D-4BEE-A40E-71BA677C688F}" destId="{0C50EA72-0F90-4679-8768-369D79C17E19}" srcOrd="0" destOrd="0" presId="urn:microsoft.com/office/officeart/2005/8/layout/hList1"/>
    <dgm:cxn modelId="{AE805BAE-ABD6-4D55-A3F9-5BF502415441}" type="presOf" srcId="{7AB02EA0-966C-43B4-A8CC-C8967623D618}" destId="{E5ADBB34-6D16-4E46-B985-73B8CB6672DA}" srcOrd="0" destOrd="0" presId="urn:microsoft.com/office/officeart/2005/8/layout/hList1"/>
    <dgm:cxn modelId="{635F4BB1-826F-44BD-B6B0-96682F976B54}" type="presOf" srcId="{7C926743-BF8D-4A5C-AAD1-C881988A7652}" destId="{0ACD9084-9621-4F9A-9669-CC2A2CF7F6F1}" srcOrd="0" destOrd="2" presId="urn:microsoft.com/office/officeart/2005/8/layout/hList1"/>
    <dgm:cxn modelId="{5DCC87B4-24D6-49A5-ACF4-6EA1E36EE90B}" type="presOf" srcId="{E8B89A37-DD7D-416F-BEB4-02590684A1B0}" destId="{3821CF52-B479-45EF-A1C4-3BA146DA9A50}" srcOrd="0" destOrd="0" presId="urn:microsoft.com/office/officeart/2005/8/layout/hList1"/>
    <dgm:cxn modelId="{D33AB5D6-610C-47FB-A3F2-DE22401C5A69}" type="presOf" srcId="{D65ECA71-68E2-4E01-AF43-6E4EFB85CF05}" destId="{0ACD9084-9621-4F9A-9669-CC2A2CF7F6F1}" srcOrd="0" destOrd="1" presId="urn:microsoft.com/office/officeart/2005/8/layout/hList1"/>
    <dgm:cxn modelId="{13F5ADF7-7B05-46B4-B600-A202528A4CBE}" type="presOf" srcId="{FEC4EC53-7784-4E3D-92B4-9A00384B80F0}" destId="{03D0CD38-0397-436E-AB31-286CD2BB9605}" srcOrd="0" destOrd="0" presId="urn:microsoft.com/office/officeart/2005/8/layout/hList1"/>
    <dgm:cxn modelId="{1441D8FC-956C-4DEE-BDA2-95CCD922B375}" srcId="{E8B89A37-DD7D-416F-BEB4-02590684A1B0}" destId="{FEC4EC53-7784-4E3D-92B4-9A00384B80F0}" srcOrd="0" destOrd="0" parTransId="{AABB8EB1-8E16-4A56-8145-1EE8A5742570}" sibTransId="{CDD56E6B-42E2-40B2-9398-902A9B29076C}"/>
    <dgm:cxn modelId="{6AD2417B-8237-47A9-B950-8B51B74C257D}" type="presParOf" srcId="{0B4CEA9C-287B-4159-99EC-537F7C535EC0}" destId="{BC2AAC7E-3B7D-4081-83F2-B459C636C8B1}" srcOrd="0" destOrd="0" presId="urn:microsoft.com/office/officeart/2005/8/layout/hList1"/>
    <dgm:cxn modelId="{5CB2541D-E830-4DA5-9125-2A6ED72FA81B}" type="presParOf" srcId="{BC2AAC7E-3B7D-4081-83F2-B459C636C8B1}" destId="{3821CF52-B479-45EF-A1C4-3BA146DA9A50}" srcOrd="0" destOrd="0" presId="urn:microsoft.com/office/officeart/2005/8/layout/hList1"/>
    <dgm:cxn modelId="{B2AA3EA9-8319-4F0D-9742-BE86C027EBB4}" type="presParOf" srcId="{BC2AAC7E-3B7D-4081-83F2-B459C636C8B1}" destId="{03D0CD38-0397-436E-AB31-286CD2BB9605}" srcOrd="1" destOrd="0" presId="urn:microsoft.com/office/officeart/2005/8/layout/hList1"/>
    <dgm:cxn modelId="{F2F21945-F3C1-4414-8CB3-5329E1C8680B}" type="presParOf" srcId="{0B4CEA9C-287B-4159-99EC-537F7C535EC0}" destId="{92C897FE-43BA-4AB8-B8CE-B832E105D03E}" srcOrd="1" destOrd="0" presId="urn:microsoft.com/office/officeart/2005/8/layout/hList1"/>
    <dgm:cxn modelId="{E94B9898-D44A-4813-921C-D4436D1BFEED}" type="presParOf" srcId="{0B4CEA9C-287B-4159-99EC-537F7C535EC0}" destId="{667E271F-B8F6-434A-8013-E9B992383193}" srcOrd="2" destOrd="0" presId="urn:microsoft.com/office/officeart/2005/8/layout/hList1"/>
    <dgm:cxn modelId="{6B725C9D-691A-4F19-8C71-E551952F148C}" type="presParOf" srcId="{667E271F-B8F6-434A-8013-E9B992383193}" destId="{0C50EA72-0F90-4679-8768-369D79C17E19}" srcOrd="0" destOrd="0" presId="urn:microsoft.com/office/officeart/2005/8/layout/hList1"/>
    <dgm:cxn modelId="{E0C8CCFD-B1DC-4474-906E-B8FBF7E0BA34}" type="presParOf" srcId="{667E271F-B8F6-434A-8013-E9B992383193}" destId="{E5ADBB34-6D16-4E46-B985-73B8CB6672DA}" srcOrd="1" destOrd="0" presId="urn:microsoft.com/office/officeart/2005/8/layout/hList1"/>
    <dgm:cxn modelId="{D5C5C577-F235-4F57-85FE-685814C50EF5}" type="presParOf" srcId="{0B4CEA9C-287B-4159-99EC-537F7C535EC0}" destId="{85131261-72AB-4541-BFEB-45AC12207D9F}" srcOrd="3" destOrd="0" presId="urn:microsoft.com/office/officeart/2005/8/layout/hList1"/>
    <dgm:cxn modelId="{15D356B9-7DBF-4030-A041-01CAACC124C5}" type="presParOf" srcId="{0B4CEA9C-287B-4159-99EC-537F7C535EC0}" destId="{0E2FC0AE-C1ED-4ABD-A064-F560F2E9AAEF}" srcOrd="4" destOrd="0" presId="urn:microsoft.com/office/officeart/2005/8/layout/hList1"/>
    <dgm:cxn modelId="{80144DA4-CF9B-48FC-8F4B-A7B8429DDA43}" type="presParOf" srcId="{0E2FC0AE-C1ED-4ABD-A064-F560F2E9AAEF}" destId="{2A1ED148-13AD-414C-9E54-DA98C4376F21}" srcOrd="0" destOrd="0" presId="urn:microsoft.com/office/officeart/2005/8/layout/hList1"/>
    <dgm:cxn modelId="{D821419A-4D97-44F6-81AE-5F0D8B2321D2}" type="presParOf" srcId="{0E2FC0AE-C1ED-4ABD-A064-F560F2E9AAEF}" destId="{0ACD9084-9621-4F9A-9669-CC2A2CF7F6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1CF52-B479-45EF-A1C4-3BA146DA9A50}">
      <dsp:nvSpPr>
        <dsp:cNvPr id="0" name=""/>
        <dsp:cNvSpPr/>
      </dsp:nvSpPr>
      <dsp:spPr>
        <a:xfrm>
          <a:off x="3643" y="302975"/>
          <a:ext cx="3552229" cy="13968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Anchor and QCH</a:t>
          </a:r>
        </a:p>
      </dsp:txBody>
      <dsp:txXfrm>
        <a:off x="3643" y="302975"/>
        <a:ext cx="3552229" cy="1396886"/>
      </dsp:txXfrm>
    </dsp:sp>
    <dsp:sp modelId="{03D0CD38-0397-436E-AB31-286CD2BB9605}">
      <dsp:nvSpPr>
        <dsp:cNvPr id="0" name=""/>
        <dsp:cNvSpPr/>
      </dsp:nvSpPr>
      <dsp:spPr>
        <a:xfrm>
          <a:off x="3643" y="1699861"/>
          <a:ext cx="3552229" cy="302636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Qualifying Parent</a:t>
          </a:r>
        </a:p>
        <a:p>
          <a:pPr marL="285750" lvl="1" indent="-285750" algn="l" defTabSz="1600200">
            <a:lnSpc>
              <a:spcPct val="90000"/>
            </a:lnSpc>
            <a:spcBef>
              <a:spcPct val="0"/>
            </a:spcBef>
            <a:spcAft>
              <a:spcPct val="15000"/>
            </a:spcAft>
            <a:buChar char="•"/>
          </a:pPr>
          <a:r>
            <a:rPr lang="en-US" sz="3600" kern="1200" dirty="0"/>
            <a:t>Qualifying Child </a:t>
          </a:r>
        </a:p>
      </dsp:txBody>
      <dsp:txXfrm>
        <a:off x="3643" y="1699861"/>
        <a:ext cx="3552229" cy="3026362"/>
      </dsp:txXfrm>
    </dsp:sp>
    <dsp:sp modelId="{0C50EA72-0F90-4679-8768-369D79C17E19}">
      <dsp:nvSpPr>
        <dsp:cNvPr id="0" name=""/>
        <dsp:cNvSpPr/>
      </dsp:nvSpPr>
      <dsp:spPr>
        <a:xfrm>
          <a:off x="4053185" y="302975"/>
          <a:ext cx="3552229" cy="13968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Derivatives</a:t>
          </a:r>
        </a:p>
      </dsp:txBody>
      <dsp:txXfrm>
        <a:off x="4053185" y="302975"/>
        <a:ext cx="3552229" cy="1396886"/>
      </dsp:txXfrm>
    </dsp:sp>
    <dsp:sp modelId="{E5ADBB34-6D16-4E46-B985-73B8CB6672DA}">
      <dsp:nvSpPr>
        <dsp:cNvPr id="0" name=""/>
        <dsp:cNvSpPr/>
      </dsp:nvSpPr>
      <dsp:spPr>
        <a:xfrm>
          <a:off x="4053185" y="1699861"/>
          <a:ext cx="3552229" cy="302636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Type B</a:t>
          </a:r>
        </a:p>
      </dsp:txBody>
      <dsp:txXfrm>
        <a:off x="4053185" y="1699861"/>
        <a:ext cx="3552229" cy="3026362"/>
      </dsp:txXfrm>
    </dsp:sp>
    <dsp:sp modelId="{2A1ED148-13AD-414C-9E54-DA98C4376F21}">
      <dsp:nvSpPr>
        <dsp:cNvPr id="0" name=""/>
        <dsp:cNvSpPr/>
      </dsp:nvSpPr>
      <dsp:spPr>
        <a:xfrm>
          <a:off x="8102727" y="302975"/>
          <a:ext cx="3552229" cy="139688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Add-Ons</a:t>
          </a:r>
        </a:p>
      </dsp:txBody>
      <dsp:txXfrm>
        <a:off x="8102727" y="302975"/>
        <a:ext cx="3552229" cy="1396886"/>
      </dsp:txXfrm>
    </dsp:sp>
    <dsp:sp modelId="{0ACD9084-9621-4F9A-9669-CC2A2CF7F6F1}">
      <dsp:nvSpPr>
        <dsp:cNvPr id="0" name=""/>
        <dsp:cNvSpPr/>
      </dsp:nvSpPr>
      <dsp:spPr>
        <a:xfrm>
          <a:off x="8102727" y="1699861"/>
          <a:ext cx="3552229" cy="302636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Type C</a:t>
          </a:r>
        </a:p>
        <a:p>
          <a:pPr marL="285750" lvl="1" indent="-285750" algn="l" defTabSz="1600200">
            <a:lnSpc>
              <a:spcPct val="90000"/>
            </a:lnSpc>
            <a:spcBef>
              <a:spcPct val="0"/>
            </a:spcBef>
            <a:spcAft>
              <a:spcPct val="15000"/>
            </a:spcAft>
            <a:buChar char="•"/>
          </a:pPr>
          <a:r>
            <a:rPr lang="en-US" sz="3600" kern="1200" dirty="0"/>
            <a:t>Type D</a:t>
          </a:r>
        </a:p>
        <a:p>
          <a:pPr marL="285750" lvl="1" indent="-285750" algn="l" defTabSz="1600200">
            <a:lnSpc>
              <a:spcPct val="90000"/>
            </a:lnSpc>
            <a:spcBef>
              <a:spcPct val="0"/>
            </a:spcBef>
            <a:spcAft>
              <a:spcPct val="15000"/>
            </a:spcAft>
            <a:buChar char="•"/>
          </a:pPr>
          <a:r>
            <a:rPr lang="en-US" sz="3600" kern="1200" dirty="0"/>
            <a:t>Type E</a:t>
          </a:r>
        </a:p>
        <a:p>
          <a:pPr marL="285750" lvl="1" indent="-285750" algn="l" defTabSz="1600200">
            <a:lnSpc>
              <a:spcPct val="90000"/>
            </a:lnSpc>
            <a:spcBef>
              <a:spcPct val="0"/>
            </a:spcBef>
            <a:spcAft>
              <a:spcPct val="15000"/>
            </a:spcAft>
            <a:buChar char="•"/>
          </a:pPr>
          <a:r>
            <a:rPr lang="en-US" sz="3600" kern="1200" dirty="0"/>
            <a:t>Type F</a:t>
          </a:r>
        </a:p>
      </dsp:txBody>
      <dsp:txXfrm>
        <a:off x="8102727" y="1699861"/>
        <a:ext cx="3552229" cy="30263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DE3D13-FDDE-46B8-8F23-8049A10FE983}"/>
              </a:ext>
            </a:extLst>
          </p:cNvPr>
          <p:cNvSpPr>
            <a:spLocks noGrp="1"/>
          </p:cNvSpPr>
          <p:nvPr>
            <p:ph type="hdr" sz="quarter"/>
          </p:nvPr>
        </p:nvSpPr>
        <p:spPr>
          <a:xfrm>
            <a:off x="0" y="1"/>
            <a:ext cx="4028440" cy="351737"/>
          </a:xfrm>
          <a:prstGeom prst="rect">
            <a:avLst/>
          </a:prstGeom>
        </p:spPr>
        <p:txBody>
          <a:bodyPr vert="horz" lIns="93171" tIns="46586" rIns="93171" bIns="46586" rtlCol="0"/>
          <a:lstStyle>
            <a:lvl1pPr algn="l">
              <a:defRPr sz="1200"/>
            </a:lvl1pPr>
          </a:lstStyle>
          <a:p>
            <a:endParaRPr lang="en-US"/>
          </a:p>
        </p:txBody>
      </p:sp>
      <p:sp>
        <p:nvSpPr>
          <p:cNvPr id="3" name="Date Placeholder 2">
            <a:extLst>
              <a:ext uri="{FF2B5EF4-FFF2-40B4-BE49-F238E27FC236}">
                <a16:creationId xmlns:a16="http://schemas.microsoft.com/office/drawing/2014/main" id="{7B2D20A0-3254-4688-9C6D-C2AF039DF2B7}"/>
              </a:ext>
            </a:extLst>
          </p:cNvPr>
          <p:cNvSpPr>
            <a:spLocks noGrp="1"/>
          </p:cNvSpPr>
          <p:nvPr>
            <p:ph type="dt" sz="quarter" idx="1"/>
          </p:nvPr>
        </p:nvSpPr>
        <p:spPr>
          <a:xfrm>
            <a:off x="5265810" y="1"/>
            <a:ext cx="4028440" cy="351737"/>
          </a:xfrm>
          <a:prstGeom prst="rect">
            <a:avLst/>
          </a:prstGeom>
        </p:spPr>
        <p:txBody>
          <a:bodyPr vert="horz" lIns="93171" tIns="46586" rIns="93171" bIns="46586" rtlCol="0"/>
          <a:lstStyle>
            <a:lvl1pPr algn="r">
              <a:defRPr sz="1200"/>
            </a:lvl1pPr>
          </a:lstStyle>
          <a:p>
            <a:fld id="{C3BA3210-7876-4A9E-9A00-5F8399CFDC36}" type="datetimeFigureOut">
              <a:rPr lang="en-US" smtClean="0"/>
              <a:t>9/13/2021</a:t>
            </a:fld>
            <a:endParaRPr lang="en-US"/>
          </a:p>
        </p:txBody>
      </p:sp>
      <p:sp>
        <p:nvSpPr>
          <p:cNvPr id="4" name="Footer Placeholder 3">
            <a:extLst>
              <a:ext uri="{FF2B5EF4-FFF2-40B4-BE49-F238E27FC236}">
                <a16:creationId xmlns:a16="http://schemas.microsoft.com/office/drawing/2014/main" id="{1175AFE3-7211-4628-A0A0-7DE1FB7CDD34}"/>
              </a:ext>
            </a:extLst>
          </p:cNvPr>
          <p:cNvSpPr>
            <a:spLocks noGrp="1"/>
          </p:cNvSpPr>
          <p:nvPr>
            <p:ph type="ftr" sz="quarter" idx="2"/>
          </p:nvPr>
        </p:nvSpPr>
        <p:spPr>
          <a:xfrm>
            <a:off x="0" y="6658665"/>
            <a:ext cx="4028440" cy="351736"/>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C652F-33A3-4CDE-81B2-4D34343619D5}"/>
              </a:ext>
            </a:extLst>
          </p:cNvPr>
          <p:cNvSpPr>
            <a:spLocks noGrp="1"/>
          </p:cNvSpPr>
          <p:nvPr>
            <p:ph type="sldNum" sz="quarter" idx="3"/>
          </p:nvPr>
        </p:nvSpPr>
        <p:spPr>
          <a:xfrm>
            <a:off x="5265810" y="6658665"/>
            <a:ext cx="4028440" cy="351736"/>
          </a:xfrm>
          <a:prstGeom prst="rect">
            <a:avLst/>
          </a:prstGeom>
        </p:spPr>
        <p:txBody>
          <a:bodyPr vert="horz" lIns="93171" tIns="46586" rIns="93171" bIns="46586" rtlCol="0" anchor="b"/>
          <a:lstStyle>
            <a:lvl1pPr algn="r">
              <a:defRPr sz="1200"/>
            </a:lvl1pPr>
          </a:lstStyle>
          <a:p>
            <a:fld id="{7926CCA2-125C-45CF-8EB1-A45218917DCE}" type="slidenum">
              <a:rPr lang="en-US" smtClean="0"/>
              <a:t>‹#›</a:t>
            </a:fld>
            <a:endParaRPr lang="en-US"/>
          </a:p>
        </p:txBody>
      </p:sp>
    </p:spTree>
    <p:extLst>
      <p:ext uri="{BB962C8B-B14F-4D97-AF65-F5344CB8AC3E}">
        <p14:creationId xmlns:p14="http://schemas.microsoft.com/office/powerpoint/2010/main" val="1463230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5265810" y="1"/>
            <a:ext cx="4028440" cy="351737"/>
          </a:xfrm>
          <a:prstGeom prst="rect">
            <a:avLst/>
          </a:prstGeom>
        </p:spPr>
        <p:txBody>
          <a:bodyPr vert="horz" lIns="93171" tIns="46586" rIns="93171" bIns="46586" rtlCol="0"/>
          <a:lstStyle>
            <a:lvl1pPr algn="r">
              <a:defRPr sz="1200"/>
            </a:lvl1pPr>
          </a:lstStyle>
          <a:p>
            <a:fld id="{C0DDEF15-926B-4392-B233-55B138B2C9DF}" type="datetimeFigureOut">
              <a:rPr lang="en-US" smtClean="0"/>
              <a:t>9/13/2021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929641" y="3373755"/>
            <a:ext cx="7437120" cy="2760345"/>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1736"/>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5"/>
            <a:ext cx="4028440" cy="351736"/>
          </a:xfrm>
          <a:prstGeom prst="rect">
            <a:avLst/>
          </a:prstGeom>
        </p:spPr>
        <p:txBody>
          <a:bodyPr vert="horz" lIns="93171" tIns="46586" rIns="93171" bIns="46586" rtlCol="0" anchor="b"/>
          <a:lstStyle>
            <a:lvl1pPr algn="r">
              <a:defRPr sz="1200"/>
            </a:lvl1pPr>
          </a:lstStyle>
          <a:p>
            <a:fld id="{359110A3-4BD4-4FDF-8B86-D9D67C9DD6C5}" type="slidenum">
              <a:rPr lang="en-US" smtClean="0"/>
              <a:t>‹#›</a:t>
            </a:fld>
            <a:endParaRPr lang="en-US"/>
          </a:p>
        </p:txBody>
      </p:sp>
    </p:spTree>
    <p:extLst>
      <p:ext uri="{BB962C8B-B14F-4D97-AF65-F5344CB8AC3E}">
        <p14:creationId xmlns:p14="http://schemas.microsoft.com/office/powerpoint/2010/main" val="211407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1</a:t>
            </a:fld>
            <a:endParaRPr lang="en-US"/>
          </a:p>
        </p:txBody>
      </p:sp>
    </p:spTree>
    <p:extLst>
      <p:ext uri="{BB962C8B-B14F-4D97-AF65-F5344CB8AC3E}">
        <p14:creationId xmlns:p14="http://schemas.microsoft.com/office/powerpoint/2010/main" val="186614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Type B = Derivative</a:t>
            </a:r>
          </a:p>
          <a:p>
            <a:r>
              <a:rPr lang="en-US" dirty="0">
                <a:solidFill>
                  <a:srgbClr val="FF0000"/>
                </a:solidFill>
              </a:rPr>
              <a:t>Types</a:t>
            </a:r>
            <a:r>
              <a:rPr lang="en-US" baseline="0" dirty="0">
                <a:solidFill>
                  <a:srgbClr val="FF0000"/>
                </a:solidFill>
              </a:rPr>
              <a:t> C, D, E, and F = Add </a:t>
            </a:r>
            <a:r>
              <a:rPr lang="en-US" baseline="0" dirty="0" err="1">
                <a:solidFill>
                  <a:srgbClr val="FF0000"/>
                </a:solidFill>
              </a:rPr>
              <a:t>Ons</a:t>
            </a:r>
            <a:endParaRPr lang="en-US" dirty="0">
              <a:solidFill>
                <a:srgbClr val="FF0000"/>
              </a:solidFill>
            </a:endParaRPr>
          </a:p>
          <a:p>
            <a:endParaRPr lang="en-US" dirty="0">
              <a:solidFill>
                <a:srgbClr val="FF0000"/>
              </a:solidFill>
            </a:endParaRPr>
          </a:p>
          <a:p>
            <a:r>
              <a:rPr lang="en-US" dirty="0">
                <a:solidFill>
                  <a:srgbClr val="FF0000"/>
                </a:solidFill>
              </a:rPr>
              <a:t>SEE HANDBOOK </a:t>
            </a:r>
          </a:p>
        </p:txBody>
      </p:sp>
      <p:sp>
        <p:nvSpPr>
          <p:cNvPr id="4" name="Slide Number Placeholder 3"/>
          <p:cNvSpPr>
            <a:spLocks noGrp="1"/>
          </p:cNvSpPr>
          <p:nvPr>
            <p:ph type="sldNum" sz="quarter" idx="10"/>
          </p:nvPr>
        </p:nvSpPr>
        <p:spPr/>
        <p:txBody>
          <a:bodyPr/>
          <a:lstStyle/>
          <a:p>
            <a:fld id="{359110A3-4BD4-4FDF-8B86-D9D67C9DD6C5}" type="slidenum">
              <a:rPr lang="en-US" smtClean="0"/>
              <a:t>12</a:t>
            </a:fld>
            <a:endParaRPr lang="en-US"/>
          </a:p>
        </p:txBody>
      </p:sp>
    </p:spTree>
    <p:extLst>
      <p:ext uri="{BB962C8B-B14F-4D97-AF65-F5344CB8AC3E}">
        <p14:creationId xmlns:p14="http://schemas.microsoft.com/office/powerpoint/2010/main" val="1980921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Hidden since the</a:t>
            </a:r>
            <a:r>
              <a:rPr lang="en-US" baseline="0" dirty="0">
                <a:solidFill>
                  <a:srgbClr val="FF0000"/>
                </a:solidFill>
              </a:rPr>
              <a:t> Handbook provides many details about this </a:t>
            </a:r>
            <a:endParaRPr lang="en-US" dirty="0">
              <a:solidFill>
                <a:srgbClr val="FF0000"/>
              </a:solidFill>
            </a:endParaRPr>
          </a:p>
          <a:p>
            <a:endParaRPr lang="en-US" dirty="0">
              <a:solidFill>
                <a:srgbClr val="FF0000"/>
              </a:solidFill>
            </a:endParaRPr>
          </a:p>
          <a:p>
            <a:r>
              <a:rPr lang="en-US" dirty="0">
                <a:solidFill>
                  <a:srgbClr val="FF0000"/>
                </a:solidFill>
              </a:rPr>
              <a:t>Type B = Derivative</a:t>
            </a:r>
          </a:p>
          <a:p>
            <a:r>
              <a:rPr lang="en-US" dirty="0">
                <a:solidFill>
                  <a:srgbClr val="FF0000"/>
                </a:solidFill>
              </a:rPr>
              <a:t>Types</a:t>
            </a:r>
            <a:r>
              <a:rPr lang="en-US" baseline="0" dirty="0">
                <a:solidFill>
                  <a:srgbClr val="FF0000"/>
                </a:solidFill>
              </a:rPr>
              <a:t> C, D, E, and F = Add </a:t>
            </a:r>
            <a:r>
              <a:rPr lang="en-US" baseline="0" dirty="0" err="1">
                <a:solidFill>
                  <a:srgbClr val="FF0000"/>
                </a:solidFill>
              </a:rPr>
              <a:t>Ons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59110A3-4BD4-4FDF-8B86-D9D67C9DD6C5}" type="slidenum">
              <a:rPr lang="en-US" smtClean="0"/>
              <a:t>14</a:t>
            </a:fld>
            <a:endParaRPr lang="en-US"/>
          </a:p>
        </p:txBody>
      </p:sp>
    </p:spTree>
    <p:extLst>
      <p:ext uri="{BB962C8B-B14F-4D97-AF65-F5344CB8AC3E}">
        <p14:creationId xmlns:p14="http://schemas.microsoft.com/office/powerpoint/2010/main" val="155341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Type B = Derivative</a:t>
            </a:r>
          </a:p>
          <a:p>
            <a:r>
              <a:rPr lang="en-US" dirty="0">
                <a:solidFill>
                  <a:srgbClr val="FF0000"/>
                </a:solidFill>
              </a:rPr>
              <a:t>Types</a:t>
            </a:r>
            <a:r>
              <a:rPr lang="en-US" baseline="0" dirty="0">
                <a:solidFill>
                  <a:srgbClr val="FF0000"/>
                </a:solidFill>
              </a:rPr>
              <a:t> C, D, E, and F = Add </a:t>
            </a:r>
            <a:r>
              <a:rPr lang="en-US" baseline="0" dirty="0" err="1">
                <a:solidFill>
                  <a:srgbClr val="FF0000"/>
                </a:solidFill>
              </a:rPr>
              <a:t>Ons</a:t>
            </a:r>
            <a:endParaRPr lang="en-US" dirty="0">
              <a:solidFill>
                <a:srgbClr val="FF0000"/>
              </a:solidFill>
            </a:endParaRPr>
          </a:p>
          <a:p>
            <a:endParaRPr lang="en-US" dirty="0">
              <a:solidFill>
                <a:srgbClr val="FF0000"/>
              </a:solidFill>
            </a:endParaRPr>
          </a:p>
          <a:p>
            <a:r>
              <a:rPr lang="en-US" dirty="0">
                <a:solidFill>
                  <a:srgbClr val="FF0000"/>
                </a:solidFill>
              </a:rPr>
              <a:t>Want a supplemental</a:t>
            </a:r>
            <a:r>
              <a:rPr lang="en-US" baseline="0" dirty="0">
                <a:solidFill>
                  <a:srgbClr val="FF0000"/>
                </a:solidFill>
              </a:rPr>
              <a:t> resource for Types – will clearly state what is required at time of application (eligibility, documents, comments) – derivative and add-on wheel – providing it before the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59110A3-4BD4-4FDF-8B86-D9D67C9DD6C5}" type="slidenum">
              <a:rPr lang="en-US" smtClean="0"/>
              <a:t>15</a:t>
            </a:fld>
            <a:endParaRPr lang="en-US"/>
          </a:p>
        </p:txBody>
      </p:sp>
    </p:spTree>
    <p:extLst>
      <p:ext uri="{BB962C8B-B14F-4D97-AF65-F5344CB8AC3E}">
        <p14:creationId xmlns:p14="http://schemas.microsoft.com/office/powerpoint/2010/main" val="304693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16</a:t>
            </a:fld>
            <a:endParaRPr lang="en-US"/>
          </a:p>
        </p:txBody>
      </p:sp>
    </p:spTree>
    <p:extLst>
      <p:ext uri="{BB962C8B-B14F-4D97-AF65-F5344CB8AC3E}">
        <p14:creationId xmlns:p14="http://schemas.microsoft.com/office/powerpoint/2010/main" val="255130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17</a:t>
            </a:fld>
            <a:endParaRPr lang="en-US"/>
          </a:p>
        </p:txBody>
      </p:sp>
    </p:spTree>
    <p:extLst>
      <p:ext uri="{BB962C8B-B14F-4D97-AF65-F5344CB8AC3E}">
        <p14:creationId xmlns:p14="http://schemas.microsoft.com/office/powerpoint/2010/main" val="195914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Type C-3 can include children (under 21 and unmarried) of the Type C Add-On that are not the children of the QP or legal siblings of QCH </a:t>
            </a:r>
            <a:endParaRPr lang="en-US" sz="1400" dirty="0"/>
          </a:p>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18</a:t>
            </a:fld>
            <a:endParaRPr lang="en-US"/>
          </a:p>
        </p:txBody>
      </p:sp>
    </p:spTree>
    <p:extLst>
      <p:ext uri="{BB962C8B-B14F-4D97-AF65-F5344CB8AC3E}">
        <p14:creationId xmlns:p14="http://schemas.microsoft.com/office/powerpoint/2010/main" val="261640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Type C-3 can include children (under 21 and unmarried) of the Type C Add-On that are not the children of the QP or legal siblings of QCH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Note</a:t>
            </a:r>
            <a:r>
              <a:rPr lang="en-US" sz="1400" baseline="0" dirty="0"/>
              <a:t> that these individuals could be their own QCH </a:t>
            </a:r>
            <a:endParaRPr lang="en-US" sz="1400" dirty="0"/>
          </a:p>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19</a:t>
            </a:fld>
            <a:endParaRPr lang="en-US"/>
          </a:p>
        </p:txBody>
      </p:sp>
    </p:spTree>
    <p:extLst>
      <p:ext uri="{BB962C8B-B14F-4D97-AF65-F5344CB8AC3E}">
        <p14:creationId xmlns:p14="http://schemas.microsoft.com/office/powerpoint/2010/main" val="334429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20</a:t>
            </a:fld>
            <a:endParaRPr lang="en-US"/>
          </a:p>
        </p:txBody>
      </p:sp>
    </p:spTree>
    <p:extLst>
      <p:ext uri="{BB962C8B-B14F-4D97-AF65-F5344CB8AC3E}">
        <p14:creationId xmlns:p14="http://schemas.microsoft.com/office/powerpoint/2010/main" val="877816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question related to what type of document is necessary for this type? </a:t>
            </a:r>
          </a:p>
        </p:txBody>
      </p:sp>
      <p:sp>
        <p:nvSpPr>
          <p:cNvPr id="4" name="Slide Number Placeholder 3"/>
          <p:cNvSpPr>
            <a:spLocks noGrp="1"/>
          </p:cNvSpPr>
          <p:nvPr>
            <p:ph type="sldNum" sz="quarter" idx="10"/>
          </p:nvPr>
        </p:nvSpPr>
        <p:spPr/>
        <p:txBody>
          <a:bodyPr/>
          <a:lstStyle/>
          <a:p>
            <a:fld id="{359110A3-4BD4-4FDF-8B86-D9D67C9DD6C5}" type="slidenum">
              <a:rPr lang="en-US" smtClean="0"/>
              <a:t>21</a:t>
            </a:fld>
            <a:endParaRPr lang="en-US"/>
          </a:p>
        </p:txBody>
      </p:sp>
    </p:spTree>
    <p:extLst>
      <p:ext uri="{BB962C8B-B14F-4D97-AF65-F5344CB8AC3E}">
        <p14:creationId xmlns:p14="http://schemas.microsoft.com/office/powerpoint/2010/main" val="135096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/question -&gt; could she also be her own QCH since she is a 12 </a:t>
            </a:r>
            <a:r>
              <a:rPr lang="en-US" baseline="0" dirty="0" err="1"/>
              <a:t>y.o</a:t>
            </a:r>
            <a:r>
              <a:rPr lang="en-US" baseline="0" dirty="0"/>
              <a:t>. in the Northern Triangle?</a:t>
            </a:r>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23</a:t>
            </a:fld>
            <a:endParaRPr lang="en-US"/>
          </a:p>
        </p:txBody>
      </p:sp>
    </p:spTree>
    <p:extLst>
      <p:ext uri="{BB962C8B-B14F-4D97-AF65-F5344CB8AC3E}">
        <p14:creationId xmlns:p14="http://schemas.microsoft.com/office/powerpoint/2010/main" val="108591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a:t>
            </a:fld>
            <a:endParaRPr lang="en-US"/>
          </a:p>
        </p:txBody>
      </p:sp>
    </p:spTree>
    <p:extLst>
      <p:ext uri="{BB962C8B-B14F-4D97-AF65-F5344CB8AC3E}">
        <p14:creationId xmlns:p14="http://schemas.microsoft.com/office/powerpoint/2010/main" val="1663636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getting confused, remember that the first thing you should identify is Rafael’s relationship to the QCH. If he isn’t the biological parent, he must be a</a:t>
            </a:r>
            <a:r>
              <a:rPr lang="en-US" baseline="0" dirty="0"/>
              <a:t> Type C. And if he is trying to bring his CHILDREN, it must be a C-3. </a:t>
            </a:r>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24</a:t>
            </a:fld>
            <a:endParaRPr lang="en-US"/>
          </a:p>
        </p:txBody>
      </p:sp>
    </p:spTree>
    <p:extLst>
      <p:ext uri="{BB962C8B-B14F-4D97-AF65-F5344CB8AC3E}">
        <p14:creationId xmlns:p14="http://schemas.microsoft.com/office/powerpoint/2010/main" val="219545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25</a:t>
            </a:fld>
            <a:endParaRPr lang="en-US"/>
          </a:p>
        </p:txBody>
      </p:sp>
    </p:spTree>
    <p:extLst>
      <p:ext uri="{BB962C8B-B14F-4D97-AF65-F5344CB8AC3E}">
        <p14:creationId xmlns:p14="http://schemas.microsoft.com/office/powerpoint/2010/main" val="295027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26</a:t>
            </a:fld>
            <a:endParaRPr lang="en-US"/>
          </a:p>
        </p:txBody>
      </p:sp>
    </p:spTree>
    <p:extLst>
      <p:ext uri="{BB962C8B-B14F-4D97-AF65-F5344CB8AC3E}">
        <p14:creationId xmlns:p14="http://schemas.microsoft.com/office/powerpoint/2010/main" val="1728544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27</a:t>
            </a:fld>
            <a:endParaRPr lang="en-US"/>
          </a:p>
        </p:txBody>
      </p:sp>
    </p:spTree>
    <p:extLst>
      <p:ext uri="{BB962C8B-B14F-4D97-AF65-F5344CB8AC3E}">
        <p14:creationId xmlns:p14="http://schemas.microsoft.com/office/powerpoint/2010/main" val="366641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28</a:t>
            </a:fld>
            <a:endParaRPr lang="en-US"/>
          </a:p>
        </p:txBody>
      </p:sp>
    </p:spTree>
    <p:extLst>
      <p:ext uri="{BB962C8B-B14F-4D97-AF65-F5344CB8AC3E}">
        <p14:creationId xmlns:p14="http://schemas.microsoft.com/office/powerpoint/2010/main" val="404306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29</a:t>
            </a:fld>
            <a:endParaRPr lang="en-US"/>
          </a:p>
        </p:txBody>
      </p:sp>
    </p:spTree>
    <p:extLst>
      <p:ext uri="{BB962C8B-B14F-4D97-AF65-F5344CB8AC3E}">
        <p14:creationId xmlns:p14="http://schemas.microsoft.com/office/powerpoint/2010/main" val="342815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30</a:t>
            </a:fld>
            <a:endParaRPr lang="en-US"/>
          </a:p>
        </p:txBody>
      </p:sp>
    </p:spTree>
    <p:extLst>
      <p:ext uri="{BB962C8B-B14F-4D97-AF65-F5344CB8AC3E}">
        <p14:creationId xmlns:p14="http://schemas.microsoft.com/office/powerpoint/2010/main" val="2611092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31</a:t>
            </a:fld>
            <a:endParaRPr lang="en-US"/>
          </a:p>
        </p:txBody>
      </p:sp>
    </p:spTree>
    <p:extLst>
      <p:ext uri="{BB962C8B-B14F-4D97-AF65-F5344CB8AC3E}">
        <p14:creationId xmlns:p14="http://schemas.microsoft.com/office/powerpoint/2010/main" val="4060596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keep a running</a:t>
            </a:r>
            <a:r>
              <a:rPr lang="en-US" baseline="0" dirty="0"/>
              <a:t> </a:t>
            </a:r>
            <a:r>
              <a:rPr lang="en-US" dirty="0"/>
              <a:t>document of these</a:t>
            </a:r>
            <a:r>
              <a:rPr lang="en-US" baseline="0" dirty="0"/>
              <a:t> – will be reviewed in the fall </a:t>
            </a:r>
            <a:r>
              <a:rPr lang="en-US" baseline="0" dirty="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32</a:t>
            </a:fld>
            <a:endParaRPr lang="en-US"/>
          </a:p>
        </p:txBody>
      </p:sp>
    </p:spTree>
    <p:extLst>
      <p:ext uri="{BB962C8B-B14F-4D97-AF65-F5344CB8AC3E}">
        <p14:creationId xmlns:p14="http://schemas.microsoft.com/office/powerpoint/2010/main" val="1663449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 Nicole </a:t>
            </a:r>
          </a:p>
        </p:txBody>
      </p:sp>
      <p:sp>
        <p:nvSpPr>
          <p:cNvPr id="4" name="Slide Number Placeholder 3"/>
          <p:cNvSpPr>
            <a:spLocks noGrp="1"/>
          </p:cNvSpPr>
          <p:nvPr>
            <p:ph type="sldNum" sz="quarter" idx="10"/>
          </p:nvPr>
        </p:nvSpPr>
        <p:spPr/>
        <p:txBody>
          <a:bodyPr/>
          <a:lstStyle/>
          <a:p>
            <a:fld id="{359110A3-4BD4-4FDF-8B86-D9D67C9DD6C5}" type="slidenum">
              <a:rPr lang="en-US" smtClean="0"/>
              <a:t>33</a:t>
            </a:fld>
            <a:endParaRPr lang="en-US"/>
          </a:p>
        </p:txBody>
      </p:sp>
    </p:spTree>
    <p:extLst>
      <p:ext uri="{BB962C8B-B14F-4D97-AF65-F5344CB8AC3E}">
        <p14:creationId xmlns:p14="http://schemas.microsoft.com/office/powerpoint/2010/main" val="178645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3</a:t>
            </a:fld>
            <a:endParaRPr lang="en-US"/>
          </a:p>
        </p:txBody>
      </p:sp>
    </p:spTree>
    <p:extLst>
      <p:ext uri="{BB962C8B-B14F-4D97-AF65-F5344CB8AC3E}">
        <p14:creationId xmlns:p14="http://schemas.microsoft.com/office/powerpoint/2010/main" val="371261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4</a:t>
            </a:fld>
            <a:endParaRPr lang="en-US"/>
          </a:p>
        </p:txBody>
      </p:sp>
    </p:spTree>
    <p:extLst>
      <p:ext uri="{BB962C8B-B14F-4D97-AF65-F5344CB8AC3E}">
        <p14:creationId xmlns:p14="http://schemas.microsoft.com/office/powerpoint/2010/main" val="138462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7</a:t>
            </a:fld>
            <a:endParaRPr lang="en-US"/>
          </a:p>
        </p:txBody>
      </p:sp>
    </p:spTree>
    <p:extLst>
      <p:ext uri="{BB962C8B-B14F-4D97-AF65-F5344CB8AC3E}">
        <p14:creationId xmlns:p14="http://schemas.microsoft.com/office/powerpoint/2010/main" val="164200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8</a:t>
            </a:fld>
            <a:endParaRPr lang="en-US"/>
          </a:p>
        </p:txBody>
      </p:sp>
    </p:spTree>
    <p:extLst>
      <p:ext uri="{BB962C8B-B14F-4D97-AF65-F5344CB8AC3E}">
        <p14:creationId xmlns:p14="http://schemas.microsoft.com/office/powerpoint/2010/main" val="38692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a:t>
            </a:r>
            <a:r>
              <a:rPr lang="en-US" baseline="0" dirty="0"/>
              <a:t> to change per PRM – any new ones we should get example documents (U-Visa, pending asylum) for to include in presentation – so the RAs know what proof of status </a:t>
            </a:r>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9</a:t>
            </a:fld>
            <a:endParaRPr lang="en-US"/>
          </a:p>
        </p:txBody>
      </p:sp>
    </p:spTree>
    <p:extLst>
      <p:ext uri="{BB962C8B-B14F-4D97-AF65-F5344CB8AC3E}">
        <p14:creationId xmlns:p14="http://schemas.microsoft.com/office/powerpoint/2010/main" val="397577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a:t>
            </a:r>
            <a:r>
              <a:rPr lang="en-US" baseline="0" dirty="0"/>
              <a:t> up Proof of Status Guide </a:t>
            </a:r>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10</a:t>
            </a:fld>
            <a:endParaRPr lang="en-US"/>
          </a:p>
        </p:txBody>
      </p:sp>
    </p:spTree>
    <p:extLst>
      <p:ext uri="{BB962C8B-B14F-4D97-AF65-F5344CB8AC3E}">
        <p14:creationId xmlns:p14="http://schemas.microsoft.com/office/powerpoint/2010/main" val="276118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Confirmed that individual</a:t>
            </a:r>
            <a:r>
              <a:rPr lang="en-US" baseline="0" dirty="0"/>
              <a:t> must be in one of the three countries </a:t>
            </a:r>
            <a:endParaRPr lang="en-US" dirty="0"/>
          </a:p>
        </p:txBody>
      </p:sp>
      <p:sp>
        <p:nvSpPr>
          <p:cNvPr id="4" name="Slide Number Placeholder 3"/>
          <p:cNvSpPr>
            <a:spLocks noGrp="1"/>
          </p:cNvSpPr>
          <p:nvPr>
            <p:ph type="sldNum" sz="quarter" idx="10"/>
          </p:nvPr>
        </p:nvSpPr>
        <p:spPr/>
        <p:txBody>
          <a:bodyPr/>
          <a:lstStyle/>
          <a:p>
            <a:fld id="{359110A3-4BD4-4FDF-8B86-D9D67C9DD6C5}" type="slidenum">
              <a:rPr lang="en-US" smtClean="0"/>
              <a:t>11</a:t>
            </a:fld>
            <a:endParaRPr lang="en-US"/>
          </a:p>
        </p:txBody>
      </p:sp>
    </p:spTree>
    <p:extLst>
      <p:ext uri="{BB962C8B-B14F-4D97-AF65-F5344CB8AC3E}">
        <p14:creationId xmlns:p14="http://schemas.microsoft.com/office/powerpoint/2010/main" val="423762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87F1CD8-944D-4EC6-AA6C-7A322D9280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p:cNvSpPr>
            <a:spLocks noGrp="1"/>
          </p:cNvSpPr>
          <p:nvPr>
            <p:ph type="ctrTitle" hasCustomPrompt="1"/>
          </p:nvPr>
        </p:nvSpPr>
        <p:spPr>
          <a:xfrm>
            <a:off x="313265" y="809763"/>
            <a:ext cx="5401734" cy="1463040"/>
          </a:xfrm>
          <a:prstGeom prst="rect">
            <a:avLst/>
          </a:prstGeom>
        </p:spPr>
        <p:txBody>
          <a:bodyPr anchor="ctr">
            <a:normAutofit/>
          </a:bodyPr>
          <a:lstStyle>
            <a:lvl1pPr algn="l">
              <a:defRPr sz="4400" b="1" spc="2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313265" y="2612815"/>
            <a:ext cx="3886200" cy="1463040"/>
          </a:xfrm>
          <a:prstGeom prst="rect">
            <a:avLst/>
          </a:prstGeo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0894" y="4922346"/>
            <a:ext cx="1920240" cy="192024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265" y="5150945"/>
            <a:ext cx="1514064" cy="1554480"/>
          </a:xfrm>
          <a:prstGeom prst="rect">
            <a:avLst/>
          </a:prstGeom>
        </p:spPr>
      </p:pic>
    </p:spTree>
    <p:extLst>
      <p:ext uri="{BB962C8B-B14F-4D97-AF65-F5344CB8AC3E}">
        <p14:creationId xmlns:p14="http://schemas.microsoft.com/office/powerpoint/2010/main" val="199917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Subtitle w/no Logo">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F834F2-A463-48A4-80AB-91A3A7453EC7}"/>
              </a:ext>
            </a:extLst>
          </p:cNvPr>
          <p:cNvSpPr>
            <a:spLocks noGrp="1"/>
          </p:cNvSpPr>
          <p:nvPr>
            <p:ph type="body" sz="quarter" idx="13" hasCustomPrompt="1"/>
          </p:nvPr>
        </p:nvSpPr>
        <p:spPr>
          <a:xfrm>
            <a:off x="355740" y="2523088"/>
            <a:ext cx="11474081" cy="905120"/>
          </a:xfrm>
          <a:prstGeom prst="rect">
            <a:avLst/>
          </a:prstGeom>
        </p:spPr>
        <p:txBody>
          <a:bodyPr anchor="b">
            <a:spAutoFit/>
          </a:bodyPr>
          <a:lstStyle>
            <a:lvl1pPr marL="0" indent="0" algn="ctr">
              <a:lnSpc>
                <a:spcPct val="80000"/>
              </a:lnSpc>
              <a:spcBef>
                <a:spcPts val="0"/>
              </a:spcBef>
              <a:buNone/>
              <a:defRPr sz="3301" b="1" cap="all"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3301" b="1">
                <a:latin typeface="Arial Black" panose="020B0A04020102020204" pitchFamily="34" charset="0"/>
              </a:defRPr>
            </a:lvl2pPr>
            <a:lvl3pPr algn="ctr">
              <a:defRPr sz="3301" b="1">
                <a:latin typeface="Arial Black" panose="020B0A04020102020204" pitchFamily="34" charset="0"/>
              </a:defRPr>
            </a:lvl3pPr>
            <a:lvl4pPr algn="ctr">
              <a:defRPr sz="3301" b="1">
                <a:latin typeface="Arial Black" panose="020B0A04020102020204" pitchFamily="34" charset="0"/>
              </a:defRPr>
            </a:lvl4pPr>
            <a:lvl5pPr algn="ctr">
              <a:defRPr sz="3301" b="1">
                <a:latin typeface="Arial Black" panose="020B0A04020102020204" pitchFamily="34" charset="0"/>
              </a:defRPr>
            </a:lvl5pPr>
          </a:lstStyle>
          <a:p>
            <a:r>
              <a:rPr lang="en-US"/>
              <a:t>INSERT MAIN TITLE at </a:t>
            </a:r>
            <a:br>
              <a:rPr lang="en-US"/>
            </a:br>
            <a:r>
              <a:rPr lang="en-US"/>
              <a:t>44pt min 36pt MAX 3 LINES</a:t>
            </a:r>
          </a:p>
        </p:txBody>
      </p:sp>
      <p:sp>
        <p:nvSpPr>
          <p:cNvPr id="7" name="Text Placeholder 3">
            <a:extLst>
              <a:ext uri="{FF2B5EF4-FFF2-40B4-BE49-F238E27FC236}">
                <a16:creationId xmlns:a16="http://schemas.microsoft.com/office/drawing/2014/main" id="{6AB8091E-8BC4-4F69-A665-7F09463F2D70}"/>
              </a:ext>
            </a:extLst>
          </p:cNvPr>
          <p:cNvSpPr>
            <a:spLocks noGrp="1"/>
          </p:cNvSpPr>
          <p:nvPr>
            <p:ph type="body" sz="quarter" idx="14" hasCustomPrompt="1"/>
          </p:nvPr>
        </p:nvSpPr>
        <p:spPr>
          <a:xfrm>
            <a:off x="355740" y="3496773"/>
            <a:ext cx="11474081" cy="965264"/>
          </a:xfrm>
          <a:prstGeom prst="rect">
            <a:avLst/>
          </a:prstGeom>
        </p:spPr>
        <p:txBody>
          <a:bodyPr>
            <a:spAutoFit/>
          </a:bodyPr>
          <a:lstStyle>
            <a:lvl1pPr marL="0" indent="0" algn="ctr">
              <a:spcBef>
                <a:spcPts val="900"/>
              </a:spcBef>
              <a:buNone/>
              <a:defRPr sz="2101" cap="none" baseline="0">
                <a:solidFill>
                  <a:schemeClr val="accent6">
                    <a:lumMod val="40000"/>
                    <a:lumOff val="60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a:t>Insert sub-title maximum 3 lines to support </a:t>
            </a:r>
            <a:br>
              <a:rPr lang="en-US"/>
            </a:br>
            <a:r>
              <a:rPr lang="en-US"/>
              <a:t>main title. Text here should be 28pt, </a:t>
            </a:r>
            <a:br>
              <a:rPr lang="en-US"/>
            </a:br>
            <a:r>
              <a:rPr lang="en-US"/>
              <a:t>minimum 20pt and sentence case.</a:t>
            </a:r>
          </a:p>
        </p:txBody>
      </p:sp>
      <p:sp>
        <p:nvSpPr>
          <p:cNvPr id="8"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bg1"/>
                </a:solidFill>
                <a:latin typeface="+mj-lt"/>
              </a:defRPr>
            </a:lvl1pPr>
          </a:lstStyle>
          <a:p>
            <a:endParaRPr lang="en-US" altLang="en-US"/>
          </a:p>
        </p:txBody>
      </p:sp>
      <p:sp>
        <p:nvSpPr>
          <p:cNvPr id="9"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bg1"/>
                </a:solidFill>
              </a:defRPr>
            </a:lvl1pPr>
          </a:lstStyle>
          <a:p>
            <a:fld id="{50E2E6E8-BE1C-4671-9044-619FD1CA5132}" type="slidenum">
              <a:rPr lang="en-US" smtClean="0"/>
              <a:pPr/>
              <a:t>‹#›</a:t>
            </a:fld>
            <a:endParaRPr lang="en-US"/>
          </a:p>
        </p:txBody>
      </p:sp>
      <p:sp>
        <p:nvSpPr>
          <p:cNvPr id="10"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B9DCC5FC-4446-44DB-A33C-F809AE375E47}" type="datetime1">
              <a:rPr lang="en-US" smtClean="0"/>
              <a:t>9/13/2021</a:t>
            </a:fld>
            <a:endParaRPr lang="en-US"/>
          </a:p>
        </p:txBody>
      </p:sp>
    </p:spTree>
    <p:extLst>
      <p:ext uri="{BB962C8B-B14F-4D97-AF65-F5344CB8AC3E}">
        <p14:creationId xmlns:p14="http://schemas.microsoft.com/office/powerpoint/2010/main" val="251539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Logo">
    <p:bg>
      <p:bgPr>
        <a:solidFill>
          <a:schemeClr val="accent2"/>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EBAB12B4-FDB4-4BE6-8A85-A058B0EF0DA6}"/>
              </a:ext>
            </a:extLst>
          </p:cNvPr>
          <p:cNvSpPr>
            <a:spLocks noGrp="1"/>
          </p:cNvSpPr>
          <p:nvPr>
            <p:ph type="body" sz="quarter" idx="13" hasCustomPrompt="1"/>
          </p:nvPr>
        </p:nvSpPr>
        <p:spPr>
          <a:xfrm>
            <a:off x="355740" y="2828585"/>
            <a:ext cx="11474081" cy="1200842"/>
          </a:xfrm>
          <a:prstGeom prst="rect">
            <a:avLst/>
          </a:prstGeom>
        </p:spPr>
        <p:txBody>
          <a:bodyPr anchor="ctr">
            <a:spAutoFit/>
          </a:bodyPr>
          <a:lstStyle>
            <a:lvl1pPr marL="0" indent="0" algn="ctr">
              <a:lnSpc>
                <a:spcPct val="80000"/>
              </a:lnSpc>
              <a:spcBef>
                <a:spcPts val="0"/>
              </a:spcBef>
              <a:buNone/>
              <a:defRPr sz="4502" b="1" cap="all"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3301" b="1">
                <a:latin typeface="Arial Black" panose="020B0A04020102020204" pitchFamily="34" charset="0"/>
              </a:defRPr>
            </a:lvl2pPr>
            <a:lvl3pPr algn="ctr">
              <a:defRPr sz="3301" b="1">
                <a:latin typeface="Arial Black" panose="020B0A04020102020204" pitchFamily="34" charset="0"/>
              </a:defRPr>
            </a:lvl3pPr>
            <a:lvl4pPr algn="ctr">
              <a:defRPr sz="3301" b="1">
                <a:latin typeface="Arial Black" panose="020B0A04020102020204" pitchFamily="34" charset="0"/>
              </a:defRPr>
            </a:lvl4pPr>
            <a:lvl5pPr algn="ctr">
              <a:defRPr sz="3301" b="1">
                <a:latin typeface="Arial Black" panose="020B0A04020102020204" pitchFamily="34" charset="0"/>
              </a:defRPr>
            </a:lvl5pPr>
          </a:lstStyle>
          <a:p>
            <a:r>
              <a:rPr lang="en-US"/>
              <a:t>INSERT MAIN TITLE 60PT MIN 36PT MAX 3 LINES</a:t>
            </a:r>
          </a:p>
        </p:txBody>
      </p:sp>
      <p:sp>
        <p:nvSpPr>
          <p:cNvPr id="11"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bg1"/>
                </a:solidFill>
                <a:latin typeface="+mj-lt"/>
              </a:defRPr>
            </a:lvl1pPr>
          </a:lstStyle>
          <a:p>
            <a:endParaRPr lang="en-US" altLang="en-US"/>
          </a:p>
        </p:txBody>
      </p:sp>
      <p:sp>
        <p:nvSpPr>
          <p:cNvPr id="12"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bg1"/>
                </a:solidFill>
              </a:defRPr>
            </a:lvl1pPr>
          </a:lstStyle>
          <a:p>
            <a:fld id="{50E2E6E8-BE1C-4671-9044-619FD1CA5132}" type="slidenum">
              <a:rPr lang="en-US" smtClean="0"/>
              <a:pPr/>
              <a:t>‹#›</a:t>
            </a:fld>
            <a:endParaRPr lang="en-US"/>
          </a:p>
        </p:txBody>
      </p:sp>
      <p:sp>
        <p:nvSpPr>
          <p:cNvPr id="13"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5EACACD2-B102-43A9-A31E-CA7DC4B55231}" type="datetime1">
              <a:rPr lang="en-US" smtClean="0"/>
              <a:t>9/13/2021</a:t>
            </a:fld>
            <a:endParaRPr lang="en-US"/>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396" y="727818"/>
            <a:ext cx="2098768" cy="2100767"/>
          </a:xfrm>
          <a:prstGeom prst="rect">
            <a:avLst/>
          </a:prstGeom>
        </p:spPr>
      </p:pic>
    </p:spTree>
    <p:extLst>
      <p:ext uri="{BB962C8B-B14F-4D97-AF65-F5344CB8AC3E}">
        <p14:creationId xmlns:p14="http://schemas.microsoft.com/office/powerpoint/2010/main" val="76551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EBAB12B4-FDB4-4BE6-8A85-A058B0EF0DA6}"/>
              </a:ext>
            </a:extLst>
          </p:cNvPr>
          <p:cNvSpPr>
            <a:spLocks noGrp="1"/>
          </p:cNvSpPr>
          <p:nvPr>
            <p:ph type="body" sz="quarter" idx="13" hasCustomPrompt="1"/>
          </p:nvPr>
        </p:nvSpPr>
        <p:spPr>
          <a:xfrm>
            <a:off x="355740" y="2828585"/>
            <a:ext cx="11474081" cy="1200842"/>
          </a:xfrm>
          <a:prstGeom prst="rect">
            <a:avLst/>
          </a:prstGeom>
        </p:spPr>
        <p:txBody>
          <a:bodyPr anchor="ctr">
            <a:spAutoFit/>
          </a:bodyPr>
          <a:lstStyle>
            <a:lvl1pPr marL="0" indent="0" algn="ctr">
              <a:lnSpc>
                <a:spcPct val="80000"/>
              </a:lnSpc>
              <a:spcBef>
                <a:spcPts val="0"/>
              </a:spcBef>
              <a:buNone/>
              <a:defRPr sz="4502" b="1" cap="all"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3301" b="1">
                <a:latin typeface="Arial Black" panose="020B0A04020102020204" pitchFamily="34" charset="0"/>
              </a:defRPr>
            </a:lvl2pPr>
            <a:lvl3pPr algn="ctr">
              <a:defRPr sz="3301" b="1">
                <a:latin typeface="Arial Black" panose="020B0A04020102020204" pitchFamily="34" charset="0"/>
              </a:defRPr>
            </a:lvl3pPr>
            <a:lvl4pPr algn="ctr">
              <a:defRPr sz="3301" b="1">
                <a:latin typeface="Arial Black" panose="020B0A04020102020204" pitchFamily="34" charset="0"/>
              </a:defRPr>
            </a:lvl4pPr>
            <a:lvl5pPr algn="ctr">
              <a:defRPr sz="3301" b="1">
                <a:latin typeface="Arial Black" panose="020B0A04020102020204" pitchFamily="34" charset="0"/>
              </a:defRPr>
            </a:lvl5pPr>
          </a:lstStyle>
          <a:p>
            <a:r>
              <a:rPr lang="en-US"/>
              <a:t>INSERT MAIN TITLE 60PT MIN 36PT MAX 3 LINES</a:t>
            </a:r>
          </a:p>
        </p:txBody>
      </p:sp>
      <p:sp>
        <p:nvSpPr>
          <p:cNvPr id="6"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bg1"/>
                </a:solidFill>
                <a:latin typeface="+mj-lt"/>
              </a:defRPr>
            </a:lvl1pPr>
          </a:lstStyle>
          <a:p>
            <a:endParaRPr lang="en-US" altLang="en-US"/>
          </a:p>
        </p:txBody>
      </p:sp>
      <p:sp>
        <p:nvSpPr>
          <p:cNvPr id="7"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bg1"/>
                </a:solidFill>
              </a:defRPr>
            </a:lvl1pPr>
          </a:lstStyle>
          <a:p>
            <a:fld id="{50E2E6E8-BE1C-4671-9044-619FD1CA5132}" type="slidenum">
              <a:rPr lang="en-US" smtClean="0"/>
              <a:pPr/>
              <a:t>‹#›</a:t>
            </a:fld>
            <a:endParaRPr lang="en-US"/>
          </a:p>
        </p:txBody>
      </p:sp>
      <p:sp>
        <p:nvSpPr>
          <p:cNvPr id="9"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1C92FAAB-A7EF-4365-B5F4-F09E880FAED6}" type="datetime1">
              <a:rPr lang="en-US" smtClean="0"/>
              <a:t>9/13/2021</a:t>
            </a:fld>
            <a:endParaRPr lang="en-US"/>
          </a:p>
        </p:txBody>
      </p:sp>
    </p:spTree>
    <p:extLst>
      <p:ext uri="{BB962C8B-B14F-4D97-AF65-F5344CB8AC3E}">
        <p14:creationId xmlns:p14="http://schemas.microsoft.com/office/powerpoint/2010/main" val="54307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bg>
      <p:bgPr>
        <a:solidFill>
          <a:schemeClr val="accent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5726A4BA-E7C1-49A3-98E6-D7EB767EE83D}"/>
              </a:ext>
            </a:extLst>
          </p:cNvPr>
          <p:cNvSpPr>
            <a:spLocks noGrp="1"/>
          </p:cNvSpPr>
          <p:nvPr>
            <p:ph type="body" sz="quarter" idx="30" hasCustomPrompt="1"/>
          </p:nvPr>
        </p:nvSpPr>
        <p:spPr>
          <a:xfrm>
            <a:off x="2318658" y="1269500"/>
            <a:ext cx="9514604" cy="4319000"/>
          </a:xfrm>
          <a:prstGeom prst="rect">
            <a:avLst/>
          </a:prstGeom>
        </p:spPr>
        <p:txBody>
          <a:bodyPr numCol="1" spcCol="179984" anchor="ctr">
            <a:noAutofit/>
          </a:bodyPr>
          <a:lstStyle>
            <a:lvl1pPr marL="270108" indent="-270108">
              <a:lnSpc>
                <a:spcPct val="90000"/>
              </a:lnSpc>
              <a:spcBef>
                <a:spcPts val="900"/>
              </a:spcBef>
              <a:buFont typeface="Arial" panose="020B0604020202020204" pitchFamily="34" charset="0"/>
              <a:buChar char="█"/>
              <a:defRPr sz="1351" b="1" cap="all" baseline="0">
                <a:solidFill>
                  <a:schemeClr val="bg1"/>
                </a:solidFill>
                <a:latin typeface="+mj-lt"/>
              </a:defRPr>
            </a:lvl1pPr>
            <a:lvl2pPr marL="266785" indent="-266785">
              <a:buFont typeface="Arial" panose="020B0604020202020204" pitchFamily="34" charset="0"/>
              <a:buChar char="█"/>
              <a:defRPr sz="1351" b="1" baseline="0">
                <a:solidFill>
                  <a:schemeClr val="bg1"/>
                </a:solidFill>
              </a:defRPr>
            </a:lvl2pPr>
          </a:lstStyle>
          <a:p>
            <a:r>
              <a:rPr lang="en-US" sz="1351"/>
              <a:t>INSERT ITEM AT 18PT MINIMUM 16PT, </a:t>
            </a:r>
            <a:r>
              <a:rPr lang="en-AU" sz="1351"/>
              <a:t>CURRENT AT 100% WHITE, OTHERS RIGHT CLICK &gt; FORMAT TEXT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a:p>
            <a:r>
              <a:rPr lang="en-AU">
                <a:solidFill>
                  <a:schemeClr val="bg1">
                    <a:alpha val="50000"/>
                  </a:schemeClr>
                </a:solidFill>
              </a:rPr>
              <a:t>OTHER ITEM right-click &gt; Format Text Effects &gt; 50% TRANSP</a:t>
            </a:r>
          </a:p>
        </p:txBody>
      </p:sp>
      <p:sp>
        <p:nvSpPr>
          <p:cNvPr id="6"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bg1"/>
                </a:solidFill>
                <a:latin typeface="+mj-lt"/>
              </a:defRPr>
            </a:lvl1pPr>
          </a:lstStyle>
          <a:p>
            <a:endParaRPr lang="en-US" altLang="en-US"/>
          </a:p>
        </p:txBody>
      </p:sp>
      <p:sp>
        <p:nvSpPr>
          <p:cNvPr id="7"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bg1"/>
                </a:solidFill>
              </a:defRPr>
            </a:lvl1pPr>
          </a:lstStyle>
          <a:p>
            <a:fld id="{50E2E6E8-BE1C-4671-9044-619FD1CA5132}" type="slidenum">
              <a:rPr lang="en-US" smtClean="0"/>
              <a:pPr/>
              <a:t>‹#›</a:t>
            </a:fld>
            <a:endParaRPr lang="en-US"/>
          </a:p>
        </p:txBody>
      </p:sp>
      <p:sp>
        <p:nvSpPr>
          <p:cNvPr id="9"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BD38EC6D-25CC-41C1-ACB5-113A497A257A}" type="datetime1">
              <a:rPr lang="en-US" smtClean="0"/>
              <a:t>9/13/2021</a:t>
            </a:fld>
            <a:endParaRPr lang="en-US"/>
          </a:p>
        </p:txBody>
      </p:sp>
    </p:spTree>
    <p:extLst>
      <p:ext uri="{BB962C8B-B14F-4D97-AF65-F5344CB8AC3E}">
        <p14:creationId xmlns:p14="http://schemas.microsoft.com/office/powerpoint/2010/main" val="319883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4F9B6C-55F5-4353-95FF-D0A9E2B05F0B}"/>
              </a:ext>
            </a:extLst>
          </p:cNvPr>
          <p:cNvSpPr>
            <a:spLocks noGrp="1"/>
          </p:cNvSpPr>
          <p:nvPr>
            <p:ph type="body" sz="quarter" idx="13" hasCustomPrompt="1"/>
          </p:nvPr>
        </p:nvSpPr>
        <p:spPr>
          <a:xfrm>
            <a:off x="877290" y="2272934"/>
            <a:ext cx="10430983" cy="1668149"/>
          </a:xfrm>
          <a:prstGeom prst="rect">
            <a:avLst/>
          </a:prstGeom>
        </p:spPr>
        <p:txBody>
          <a:bodyPr anchor="t">
            <a:spAutoFit/>
          </a:bodyPr>
          <a:lstStyle>
            <a:lvl1pPr marL="0" marR="0" indent="0" algn="l" defTabSz="686074" rtl="0" eaLnBrk="1" fontAlgn="base" latinLnBrk="0" hangingPunct="1">
              <a:lnSpc>
                <a:spcPct val="80000"/>
              </a:lnSpc>
              <a:spcBef>
                <a:spcPts val="600"/>
              </a:spcBef>
              <a:spcAft>
                <a:spcPct val="0"/>
              </a:spcAft>
              <a:buClrTx/>
              <a:buSzTx/>
              <a:buFont typeface="Arial" pitchFamily="34" charset="0"/>
              <a:buNone/>
              <a:tabLst/>
              <a:defRPr sz="3200" b="1" cap="all"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3301" b="1">
                <a:latin typeface="Arial Black" panose="020B0A04020102020204" pitchFamily="34" charset="0"/>
              </a:defRPr>
            </a:lvl2pPr>
            <a:lvl3pPr algn="ctr">
              <a:defRPr sz="3301" b="1">
                <a:latin typeface="Arial Black" panose="020B0A04020102020204" pitchFamily="34" charset="0"/>
              </a:defRPr>
            </a:lvl3pPr>
            <a:lvl4pPr algn="ctr">
              <a:defRPr sz="3301" b="1">
                <a:latin typeface="Arial Black" panose="020B0A04020102020204" pitchFamily="34" charset="0"/>
              </a:defRPr>
            </a:lvl4pPr>
            <a:lvl5pPr algn="ctr">
              <a:defRPr sz="3301" b="1">
                <a:latin typeface="Arial Black" panose="020B0A04020102020204" pitchFamily="34" charset="0"/>
              </a:defRPr>
            </a:lvl5pPr>
          </a:lstStyle>
          <a:p>
            <a:r>
              <a:rPr lang="en-US"/>
              <a:t>INSERT YOUR QUOTE at 40pt </a:t>
            </a:r>
            <a:br>
              <a:rPr lang="en-US"/>
            </a:br>
            <a:r>
              <a:rPr lang="en-US"/>
              <a:t>min 36pt MAX 3 LINES AS SE ENI OLESTOTATE CON RAERUM ES INI EREPUDI ODIT EHENDIAM EUM.</a:t>
            </a:r>
          </a:p>
        </p:txBody>
      </p:sp>
      <p:sp>
        <p:nvSpPr>
          <p:cNvPr id="7" name="Text Placeholder 5">
            <a:extLst>
              <a:ext uri="{FF2B5EF4-FFF2-40B4-BE49-F238E27FC236}">
                <a16:creationId xmlns:a16="http://schemas.microsoft.com/office/drawing/2014/main" id="{1C4E65AD-9250-4710-9CA5-61C5CB62B0EE}"/>
              </a:ext>
            </a:extLst>
          </p:cNvPr>
          <p:cNvSpPr>
            <a:spLocks noGrp="1"/>
          </p:cNvSpPr>
          <p:nvPr>
            <p:ph type="body" sz="quarter" idx="35" hasCustomPrompt="1"/>
          </p:nvPr>
        </p:nvSpPr>
        <p:spPr>
          <a:xfrm>
            <a:off x="4905116" y="4543962"/>
            <a:ext cx="6403301" cy="332399"/>
          </a:xfrm>
          <a:prstGeom prst="rect">
            <a:avLst/>
          </a:prstGeom>
        </p:spPr>
        <p:txBody>
          <a:bodyPr wrap="square" anchor="t">
            <a:spAutoFit/>
          </a:bodyPr>
          <a:lstStyle>
            <a:lvl1pPr marL="0" marR="0" indent="0" algn="l" defTabSz="686074" rtl="0" eaLnBrk="1" fontAlgn="base" latinLnBrk="0" hangingPunct="1">
              <a:lnSpc>
                <a:spcPct val="90000"/>
              </a:lnSpc>
              <a:spcBef>
                <a:spcPts val="0"/>
              </a:spcBef>
              <a:spcAft>
                <a:spcPct val="0"/>
              </a:spcAft>
              <a:buClrTx/>
              <a:buSzTx/>
              <a:buFont typeface="Arial" pitchFamily="34" charset="0"/>
              <a:buNone/>
              <a:tabLst/>
              <a:defRPr sz="1200" b="0" cap="all" baseline="0">
                <a:solidFill>
                  <a:schemeClr val="accent6">
                    <a:lumMod val="20000"/>
                    <a:lumOff val="80000"/>
                  </a:schemeClr>
                </a:solidFill>
                <a:latin typeface="+mj-lt"/>
              </a:defRPr>
            </a:lvl1pPr>
            <a:lvl2pPr algn="ctr">
              <a:defRPr sz="3301" b="1">
                <a:latin typeface="Arial Black" panose="020B0A04020102020204" pitchFamily="34" charset="0"/>
              </a:defRPr>
            </a:lvl2pPr>
            <a:lvl3pPr algn="ctr">
              <a:defRPr sz="3301" b="1">
                <a:latin typeface="Arial Black" panose="020B0A04020102020204" pitchFamily="34" charset="0"/>
              </a:defRPr>
            </a:lvl3pPr>
            <a:lvl4pPr algn="ctr">
              <a:defRPr sz="3301" b="1">
                <a:latin typeface="Arial Black" panose="020B0A04020102020204" pitchFamily="34" charset="0"/>
              </a:defRPr>
            </a:lvl4pPr>
            <a:lvl5pPr algn="ctr">
              <a:defRPr sz="3301" b="1">
                <a:latin typeface="Arial Black" panose="020B0A04020102020204" pitchFamily="34" charset="0"/>
              </a:defRPr>
            </a:lvl5pPr>
          </a:lstStyle>
          <a:p>
            <a:r>
              <a:rPr lang="en-US"/>
              <a:t>INSERT AUTHOR’S DETAILS HERE.</a:t>
            </a:r>
            <a:br>
              <a:rPr lang="en-US"/>
            </a:br>
            <a:r>
              <a:rPr lang="en-US"/>
              <a:t>UPPERCASE, maximum 3 lines at 16pt, MINIMUM 14PT. </a:t>
            </a:r>
          </a:p>
        </p:txBody>
      </p:sp>
      <p:sp>
        <p:nvSpPr>
          <p:cNvPr id="8"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bg1"/>
                </a:solidFill>
                <a:latin typeface="+mj-lt"/>
              </a:defRPr>
            </a:lvl1pPr>
          </a:lstStyle>
          <a:p>
            <a:endParaRPr lang="en-US" altLang="en-US"/>
          </a:p>
        </p:txBody>
      </p:sp>
      <p:sp>
        <p:nvSpPr>
          <p:cNvPr id="9"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bg1"/>
                </a:solidFill>
              </a:defRPr>
            </a:lvl1pPr>
          </a:lstStyle>
          <a:p>
            <a:fld id="{50E2E6E8-BE1C-4671-9044-619FD1CA5132}" type="slidenum">
              <a:rPr lang="en-US" smtClean="0"/>
              <a:pPr/>
              <a:t>‹#›</a:t>
            </a:fld>
            <a:endParaRPr lang="en-US"/>
          </a:p>
        </p:txBody>
      </p:sp>
      <p:sp>
        <p:nvSpPr>
          <p:cNvPr id="10"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A8E99345-EAD7-46A7-982B-3EB20E4BD136}" type="datetime1">
              <a:rPr lang="en-US" smtClean="0"/>
              <a:t>9/13/2021</a:t>
            </a:fld>
            <a:endParaRPr lang="en-US"/>
          </a:p>
        </p:txBody>
      </p:sp>
    </p:spTree>
    <p:extLst>
      <p:ext uri="{BB962C8B-B14F-4D97-AF65-F5344CB8AC3E}">
        <p14:creationId xmlns:p14="http://schemas.microsoft.com/office/powerpoint/2010/main" val="38442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735D9D-6EF5-4D1B-9A60-219EDA437AC5}"/>
              </a:ext>
            </a:extLst>
          </p:cNvPr>
          <p:cNvSpPr/>
          <p:nvPr userDrawn="1"/>
        </p:nvSpPr>
        <p:spPr>
          <a:xfrm flipH="1">
            <a:off x="2819650" y="-1"/>
            <a:ext cx="937235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A49CB9-678F-4D24-9C5C-EE9C65F0118A}"/>
              </a:ext>
            </a:extLst>
          </p:cNvPr>
          <p:cNvSpPr>
            <a:spLocks noGrp="1"/>
          </p:cNvSpPr>
          <p:nvPr>
            <p:ph type="title"/>
          </p:nvPr>
        </p:nvSpPr>
        <p:spPr>
          <a:xfrm>
            <a:off x="265177" y="231561"/>
            <a:ext cx="2347394" cy="2378075"/>
          </a:xfrm>
        </p:spPr>
        <p:txBody>
          <a:bodyPr lIns="0" rIns="0">
            <a:normAutofit/>
          </a:bodyPr>
          <a:lstStyle>
            <a:lvl1pPr>
              <a:defRPr sz="2800" b="1">
                <a:solidFill>
                  <a:schemeClr val="bg1"/>
                </a:solidFill>
              </a:defRPr>
            </a:lvl1pPr>
          </a:lstStyle>
          <a:p>
            <a:r>
              <a:rPr lang="en-US"/>
              <a:t>Click to edit Master title style</a:t>
            </a:r>
          </a:p>
        </p:txBody>
      </p:sp>
      <p:sp>
        <p:nvSpPr>
          <p:cNvPr id="8"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1"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2"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E47A1E80-C15A-4817-960D-A2B64A1E92A5}" type="datetime1">
              <a:rPr lang="en-US" smtClean="0"/>
              <a:t>9/13/2021</a:t>
            </a:fld>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177" y="5201987"/>
            <a:ext cx="1103811" cy="1103811"/>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7414" y="4952011"/>
            <a:ext cx="1602236" cy="1603762"/>
          </a:xfrm>
          <a:prstGeom prst="rect">
            <a:avLst/>
          </a:prstGeom>
        </p:spPr>
      </p:pic>
    </p:spTree>
    <p:extLst>
      <p:ext uri="{BB962C8B-B14F-4D97-AF65-F5344CB8AC3E}">
        <p14:creationId xmlns:p14="http://schemas.microsoft.com/office/powerpoint/2010/main" val="1354331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735D9D-6EF5-4D1B-9A60-219EDA437AC5}"/>
              </a:ext>
            </a:extLst>
          </p:cNvPr>
          <p:cNvSpPr/>
          <p:nvPr userDrawn="1"/>
        </p:nvSpPr>
        <p:spPr>
          <a:xfrm flipH="1">
            <a:off x="9403306" y="-1"/>
            <a:ext cx="278869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A49CB9-678F-4D24-9C5C-EE9C65F0118A}"/>
              </a:ext>
            </a:extLst>
          </p:cNvPr>
          <p:cNvSpPr>
            <a:spLocks noGrp="1"/>
          </p:cNvSpPr>
          <p:nvPr>
            <p:ph type="title"/>
          </p:nvPr>
        </p:nvSpPr>
        <p:spPr>
          <a:xfrm>
            <a:off x="265177" y="365126"/>
            <a:ext cx="8915400" cy="726696"/>
          </a:xfrm>
        </p:spPr>
        <p:txBody>
          <a:bodyPr anchor="t"/>
          <a:lstStyle>
            <a:lvl1pPr>
              <a:defRPr b="1">
                <a:solidFill>
                  <a:schemeClr val="bg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6D8AE9C5-0618-48E9-8428-059428BB9F5B}"/>
              </a:ext>
            </a:extLst>
          </p:cNvPr>
          <p:cNvSpPr>
            <a:spLocks noGrp="1"/>
          </p:cNvSpPr>
          <p:nvPr>
            <p:ph sz="half" idx="1"/>
          </p:nvPr>
        </p:nvSpPr>
        <p:spPr>
          <a:xfrm>
            <a:off x="265177" y="1215680"/>
            <a:ext cx="8915400" cy="515270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bg1"/>
                </a:solidFill>
                <a:latin typeface="+mj-lt"/>
              </a:defRPr>
            </a:lvl1pPr>
          </a:lstStyle>
          <a:p>
            <a:endParaRPr lang="en-US" altLang="en-US"/>
          </a:p>
        </p:txBody>
      </p:sp>
      <p:sp>
        <p:nvSpPr>
          <p:cNvPr id="14"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5"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7669E691-E0ED-4009-ACE1-A7928EAEE96A}" type="datetime1">
              <a:rPr lang="en-US" smtClean="0"/>
              <a:t>9/13/2021</a:t>
            </a:fld>
            <a:endParaRPr lang="en-US"/>
          </a:p>
        </p:txBody>
      </p:sp>
    </p:spTree>
    <p:extLst>
      <p:ext uri="{BB962C8B-B14F-4D97-AF65-F5344CB8AC3E}">
        <p14:creationId xmlns:p14="http://schemas.microsoft.com/office/powerpoint/2010/main" val="2983013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12700" y="-29780"/>
            <a:ext cx="12242800" cy="6906452"/>
          </a:xfrm>
          <a:prstGeom prst="rect">
            <a:avLst/>
          </a:prstGeom>
        </p:spPr>
      </p:pic>
      <p:sp>
        <p:nvSpPr>
          <p:cNvPr id="2" name="Title 1"/>
          <p:cNvSpPr>
            <a:spLocks noGrp="1"/>
          </p:cNvSpPr>
          <p:nvPr>
            <p:ph type="ctrTitle" hasCustomPrompt="1"/>
          </p:nvPr>
        </p:nvSpPr>
        <p:spPr>
          <a:xfrm>
            <a:off x="313265" y="809763"/>
            <a:ext cx="5401734" cy="1463040"/>
          </a:xfrm>
          <a:prstGeom prst="rect">
            <a:avLst/>
          </a:prstGeom>
        </p:spPr>
        <p:txBody>
          <a:bodyPr anchor="ctr">
            <a:normAutofit/>
          </a:bodyPr>
          <a:lstStyle>
            <a:lvl1pPr algn="l">
              <a:defRPr sz="4400" b="1" spc="2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313265" y="2612815"/>
            <a:ext cx="3886200" cy="1463040"/>
          </a:xfrm>
          <a:prstGeom prst="rect">
            <a:avLst/>
          </a:prstGeo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0894" y="4922346"/>
            <a:ext cx="1920240" cy="192024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265" y="5150945"/>
            <a:ext cx="1514064" cy="1554480"/>
          </a:xfrm>
          <a:prstGeom prst="rect">
            <a:avLst/>
          </a:prstGeom>
        </p:spPr>
      </p:pic>
    </p:spTree>
    <p:extLst>
      <p:ext uri="{BB962C8B-B14F-4D97-AF65-F5344CB8AC3E}">
        <p14:creationId xmlns:p14="http://schemas.microsoft.com/office/powerpoint/2010/main" val="2012977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p:cNvSpPr>
            <a:spLocks noGrp="1"/>
          </p:cNvSpPr>
          <p:nvPr>
            <p:ph type="ctrTitle" hasCustomPrompt="1"/>
          </p:nvPr>
        </p:nvSpPr>
        <p:spPr>
          <a:xfrm>
            <a:off x="313265" y="809763"/>
            <a:ext cx="5401734" cy="1463040"/>
          </a:xfrm>
          <a:prstGeom prst="rect">
            <a:avLst/>
          </a:prstGeom>
        </p:spPr>
        <p:txBody>
          <a:bodyPr anchor="ctr">
            <a:normAutofit/>
          </a:bodyPr>
          <a:lstStyle>
            <a:lvl1pPr algn="l">
              <a:defRPr sz="4400" b="1" spc="2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313265" y="2612815"/>
            <a:ext cx="3886200" cy="1463040"/>
          </a:xfrm>
          <a:prstGeom prst="rect">
            <a:avLst/>
          </a:prstGeo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1760" y="4937760"/>
            <a:ext cx="1920240" cy="192024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25902" y="5150945"/>
            <a:ext cx="1514064" cy="1554480"/>
          </a:xfrm>
          <a:prstGeom prst="rect">
            <a:avLst/>
          </a:prstGeom>
        </p:spPr>
      </p:pic>
    </p:spTree>
    <p:extLst>
      <p:ext uri="{BB962C8B-B14F-4D97-AF65-F5344CB8AC3E}">
        <p14:creationId xmlns:p14="http://schemas.microsoft.com/office/powerpoint/2010/main" val="213540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98400" cy="6858000"/>
          </a:xfrm>
          <a:prstGeom prst="rect">
            <a:avLst/>
          </a:prstGeom>
        </p:spPr>
      </p:pic>
      <p:sp>
        <p:nvSpPr>
          <p:cNvPr id="2" name="Title 1"/>
          <p:cNvSpPr>
            <a:spLocks noGrp="1"/>
          </p:cNvSpPr>
          <p:nvPr>
            <p:ph type="ctrTitle" hasCustomPrompt="1"/>
          </p:nvPr>
        </p:nvSpPr>
        <p:spPr>
          <a:xfrm>
            <a:off x="313265" y="809763"/>
            <a:ext cx="5401734" cy="1463040"/>
          </a:xfrm>
          <a:prstGeom prst="rect">
            <a:avLst/>
          </a:prstGeom>
        </p:spPr>
        <p:txBody>
          <a:bodyPr anchor="ctr">
            <a:normAutofit/>
          </a:bodyPr>
          <a:lstStyle>
            <a:lvl1pPr algn="l">
              <a:defRPr sz="4400" b="1" spc="200" baseline="0">
                <a:solidFill>
                  <a:schemeClr val="tx2"/>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313265" y="2612815"/>
            <a:ext cx="3886200" cy="1463040"/>
          </a:xfrm>
          <a:prstGeom prst="rect">
            <a:avLst/>
          </a:prstGeom>
        </p:spPr>
        <p:txBody>
          <a:bodyPr lIns="91440" rIns="91440" anchor="ctr">
            <a:normAutofit/>
          </a:bodyPr>
          <a:lstStyle>
            <a:lvl1pPr marL="0" indent="0" algn="l">
              <a:lnSpc>
                <a:spcPct val="100000"/>
              </a:lnSpc>
              <a:spcBef>
                <a:spcPts val="0"/>
              </a:spcBef>
              <a:buNone/>
              <a:defRPr sz="1600">
                <a:solidFill>
                  <a:schemeClr val="tx2"/>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1760" y="4937760"/>
            <a:ext cx="1920240" cy="192024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25902" y="5150945"/>
            <a:ext cx="1514064" cy="1554480"/>
          </a:xfrm>
          <a:prstGeom prst="rect">
            <a:avLst/>
          </a:prstGeom>
        </p:spPr>
      </p:pic>
    </p:spTree>
    <p:extLst>
      <p:ext uri="{BB962C8B-B14F-4D97-AF65-F5344CB8AC3E}">
        <p14:creationId xmlns:p14="http://schemas.microsoft.com/office/powerpoint/2010/main" val="27975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s">
    <p:spTree>
      <p:nvGrpSpPr>
        <p:cNvPr id="1" name=""/>
        <p:cNvGrpSpPr/>
        <p:nvPr/>
      </p:nvGrpSpPr>
      <p:grpSpPr>
        <a:xfrm>
          <a:off x="0" y="0"/>
          <a:ext cx="0" cy="0"/>
          <a:chOff x="0" y="0"/>
          <a:chExt cx="0" cy="0"/>
        </a:xfrm>
      </p:grpSpPr>
      <p:sp>
        <p:nvSpPr>
          <p:cNvPr id="9"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2"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3"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7637149D-8C93-44D3-81BE-A860BAFBD5B3}" type="datetime1">
              <a:rPr lang="en-US" smtClean="0"/>
              <a:t>9/13/2021</a:t>
            </a:fld>
            <a:endParaRPr lang="en-US"/>
          </a:p>
        </p:txBody>
      </p:sp>
      <p:sp>
        <p:nvSpPr>
          <p:cNvPr id="14" name="Content 1"/>
          <p:cNvSpPr>
            <a:spLocks noGrp="1"/>
          </p:cNvSpPr>
          <p:nvPr>
            <p:ph idx="1"/>
          </p:nvPr>
        </p:nvSpPr>
        <p:spPr>
          <a:xfrm>
            <a:off x="274320" y="1371600"/>
            <a:ext cx="116586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a:extLst>
              <a:ext uri="{FF2B5EF4-FFF2-40B4-BE49-F238E27FC236}">
                <a16:creationId xmlns:a16="http://schemas.microsoft.com/office/drawing/2014/main" id="{0E9CBF8D-18A3-4DF0-BE7F-FD0C43A13EC5}"/>
              </a:ext>
            </a:extLst>
          </p:cNvPr>
          <p:cNvSpPr>
            <a:spLocks noGrp="1"/>
          </p:cNvSpPr>
          <p:nvPr>
            <p:ph type="title"/>
          </p:nvPr>
        </p:nvSpPr>
        <p:spPr>
          <a:xfrm>
            <a:off x="548640" y="365125"/>
            <a:ext cx="11384280"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5428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5">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99564"/>
          </a:xfrm>
          <a:prstGeom prst="rect">
            <a:avLst/>
          </a:prstGeom>
        </p:spPr>
      </p:pic>
      <p:sp>
        <p:nvSpPr>
          <p:cNvPr id="2" name="Title 1"/>
          <p:cNvSpPr>
            <a:spLocks noGrp="1"/>
          </p:cNvSpPr>
          <p:nvPr>
            <p:ph type="ctrTitle" hasCustomPrompt="1"/>
          </p:nvPr>
        </p:nvSpPr>
        <p:spPr>
          <a:xfrm>
            <a:off x="313265" y="809763"/>
            <a:ext cx="5401734" cy="1463040"/>
          </a:xfrm>
          <a:prstGeom prst="rect">
            <a:avLst/>
          </a:prstGeom>
        </p:spPr>
        <p:txBody>
          <a:bodyPr anchor="ctr">
            <a:normAutofit/>
          </a:bodyPr>
          <a:lstStyle>
            <a:lvl1pPr algn="l">
              <a:defRPr sz="4400" b="1" spc="200"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313265" y="2612815"/>
            <a:ext cx="3886200" cy="1463040"/>
          </a:xfrm>
          <a:prstGeom prst="rect">
            <a:avLst/>
          </a:prstGeom>
        </p:spPr>
        <p:txBody>
          <a:bodyPr lIns="91440" rIns="91440" anchor="ctr">
            <a:normAutofit/>
          </a:bodyPr>
          <a:lstStyle>
            <a:lvl1pPr marL="0" indent="0" algn="l">
              <a:lnSpc>
                <a:spcPct val="100000"/>
              </a:lnSpc>
              <a:spcBef>
                <a:spcPts val="0"/>
              </a:spcBef>
              <a:buNone/>
              <a:defRPr sz="1600">
                <a:solidFill>
                  <a:schemeClr val="bg1"/>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206081"/>
            <a:ext cx="1418270" cy="1418270"/>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59966" y="0"/>
            <a:ext cx="1850788" cy="1852551"/>
          </a:xfrm>
          <a:prstGeom prst="rect">
            <a:avLst/>
          </a:prstGeom>
        </p:spPr>
      </p:pic>
    </p:spTree>
    <p:extLst>
      <p:ext uri="{BB962C8B-B14F-4D97-AF65-F5344CB8AC3E}">
        <p14:creationId xmlns:p14="http://schemas.microsoft.com/office/powerpoint/2010/main" val="63236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609ECC-8E24-4E34-9B98-3F542DAC09DE}" type="slidenum">
              <a:rPr lang="en-US">
                <a:solidFill>
                  <a:srgbClr val="000000"/>
                </a:solidFill>
              </a:rPr>
              <a:pPr>
                <a:defRPr/>
              </a:pPr>
              <a:t>‹#›</a:t>
            </a:fld>
            <a:endParaRPr lang="en-US">
              <a:solidFill>
                <a:srgbClr val="000000"/>
              </a:solidFill>
            </a:endParaRPr>
          </a:p>
        </p:txBody>
      </p:sp>
      <p:sp>
        <p:nvSpPr>
          <p:cNvPr id="5" name="Rectangle 4"/>
          <p:cNvSpPr/>
          <p:nvPr/>
        </p:nvSpPr>
        <p:spPr>
          <a:xfrm>
            <a:off x="0" y="0"/>
            <a:ext cx="12192000"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DEF6F1"/>
                </a:solidFill>
              </a:rPr>
              <a:t>	</a:t>
            </a:r>
          </a:p>
        </p:txBody>
      </p:sp>
      <p:pic>
        <p:nvPicPr>
          <p:cNvPr id="6" name="8B565082-D370-4AC6-8F30-94FBC559F5D2" descr="8B565082-D370-4AC6-8F30-94FBC559F5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52401"/>
            <a:ext cx="1625600" cy="6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152400"/>
            <a:ext cx="12192000" cy="584775"/>
          </a:xfrm>
          <a:prstGeom prst="rect">
            <a:avLst/>
          </a:prstGeom>
          <a:noFill/>
        </p:spPr>
        <p:txBody>
          <a:bodyPr wrap="square" rtlCol="0">
            <a:spAutoFit/>
          </a:bodyPr>
          <a:lstStyle/>
          <a:p>
            <a:pPr algn="ctr"/>
            <a:r>
              <a:rPr lang="en-US" sz="1600" b="1" dirty="0">
                <a:solidFill>
                  <a:srgbClr val="DEF6F1"/>
                </a:solidFill>
              </a:rPr>
              <a:t>Bureau of Population, Refugees, and Migration</a:t>
            </a:r>
          </a:p>
          <a:p>
            <a:pPr algn="ctr"/>
            <a:r>
              <a:rPr lang="en-US" sz="1600" b="1" dirty="0">
                <a:solidFill>
                  <a:srgbClr val="DEF6F1"/>
                </a:solidFill>
              </a:rPr>
              <a:t>U.S. Department of State</a:t>
            </a:r>
          </a:p>
        </p:txBody>
      </p:sp>
      <p:pic>
        <p:nvPicPr>
          <p:cNvPr id="8" name="Picture 2" descr="P:\ANE Power Points &amp; Photos\Final Conf Room\Final Final Conf Pics\05295.jpg"/>
          <p:cNvPicPr>
            <a:picLocks noChangeAspect="1" noChangeArrowheads="1"/>
          </p:cNvPicPr>
          <p:nvPr/>
        </p:nvPicPr>
        <p:blipFill>
          <a:blip r:embed="rId3" cstate="print"/>
          <a:srcRect/>
          <a:stretch>
            <a:fillRect/>
          </a:stretch>
        </p:blipFill>
        <p:spPr bwMode="auto">
          <a:xfrm>
            <a:off x="10363200" y="0"/>
            <a:ext cx="1828800" cy="917012"/>
          </a:xfrm>
          <a:prstGeom prst="rect">
            <a:avLst/>
          </a:prstGeom>
          <a:noFill/>
        </p:spPr>
      </p:pic>
    </p:spTree>
    <p:extLst>
      <p:ext uri="{BB962C8B-B14F-4D97-AF65-F5344CB8AC3E}">
        <p14:creationId xmlns:p14="http://schemas.microsoft.com/office/powerpoint/2010/main" val="396277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9" name="Content 2"/>
          <p:cNvSpPr>
            <a:spLocks noGrp="1"/>
          </p:cNvSpPr>
          <p:nvPr>
            <p:ph sz="quarter" idx="14"/>
          </p:nvPr>
        </p:nvSpPr>
        <p:spPr>
          <a:xfrm>
            <a:off x="6263640" y="1371600"/>
            <a:ext cx="566928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1"/>
          <p:cNvSpPr>
            <a:spLocks noGrp="1"/>
          </p:cNvSpPr>
          <p:nvPr>
            <p:ph sz="quarter" idx="13"/>
          </p:nvPr>
        </p:nvSpPr>
        <p:spPr>
          <a:xfrm>
            <a:off x="274320" y="1371600"/>
            <a:ext cx="566928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3"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4"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B158506E-B1A8-4D6F-ADF1-650314AD6875}" type="datetime1">
              <a:rPr lang="en-US" smtClean="0"/>
              <a:t>9/13/2021</a:t>
            </a:fld>
            <a:endParaRPr lang="en-US"/>
          </a:p>
        </p:txBody>
      </p:sp>
      <p:sp>
        <p:nvSpPr>
          <p:cNvPr id="15" name="Title">
            <a:extLst>
              <a:ext uri="{FF2B5EF4-FFF2-40B4-BE49-F238E27FC236}">
                <a16:creationId xmlns:a16="http://schemas.microsoft.com/office/drawing/2014/main" id="{0E9CBF8D-18A3-4DF0-BE7F-FD0C43A13EC5}"/>
              </a:ext>
            </a:extLst>
          </p:cNvPr>
          <p:cNvSpPr>
            <a:spLocks noGrp="1"/>
          </p:cNvSpPr>
          <p:nvPr>
            <p:ph type="title"/>
          </p:nvPr>
        </p:nvSpPr>
        <p:spPr>
          <a:xfrm>
            <a:off x="548640" y="365125"/>
            <a:ext cx="11384280"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3450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0"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1"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599CB077-4EB5-4F8A-895B-D417575CFAFE}" type="datetime1">
              <a:rPr lang="en-US" smtClean="0"/>
              <a:t>9/13/2021</a:t>
            </a:fld>
            <a:endParaRPr lang="en-US"/>
          </a:p>
        </p:txBody>
      </p:sp>
      <p:sp>
        <p:nvSpPr>
          <p:cNvPr id="12" name="Title">
            <a:extLst>
              <a:ext uri="{FF2B5EF4-FFF2-40B4-BE49-F238E27FC236}">
                <a16:creationId xmlns:a16="http://schemas.microsoft.com/office/drawing/2014/main" id="{0E9CBF8D-18A3-4DF0-BE7F-FD0C43A13EC5}"/>
              </a:ext>
            </a:extLst>
          </p:cNvPr>
          <p:cNvSpPr>
            <a:spLocks noGrp="1"/>
          </p:cNvSpPr>
          <p:nvPr>
            <p:ph type="title"/>
          </p:nvPr>
        </p:nvSpPr>
        <p:spPr>
          <a:xfrm>
            <a:off x="548640" y="365125"/>
            <a:ext cx="11384280" cy="9144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6306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 Subtitle and Content">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74320" y="2133868"/>
            <a:ext cx="11658600" cy="4272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ubtitle 2"/>
          <p:cNvSpPr>
            <a:spLocks noGrp="1"/>
          </p:cNvSpPr>
          <p:nvPr>
            <p:ph type="subTitle" idx="1"/>
          </p:nvPr>
        </p:nvSpPr>
        <p:spPr>
          <a:xfrm>
            <a:off x="274320" y="1364975"/>
            <a:ext cx="11658600" cy="683443"/>
          </a:xfrm>
          <a:prstGeom prst="rect">
            <a:avLst/>
          </a:prstGeom>
        </p:spPr>
        <p:txBody>
          <a:bodyPr wrap="square" lIns="91440" rIns="91440" anchor="t" anchorCtr="0">
            <a:noAutofit/>
          </a:bodyPr>
          <a:lstStyle>
            <a:lvl1pPr marL="0" indent="0" algn="l">
              <a:lnSpc>
                <a:spcPct val="100000"/>
              </a:lnSpc>
              <a:spcBef>
                <a:spcPts val="0"/>
              </a:spcBef>
              <a:buNone/>
              <a:defRPr sz="1800" b="1">
                <a:solidFill>
                  <a:schemeClr val="tx2"/>
                </a:solidFill>
                <a:latin typeface="+mj-lt"/>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2"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3"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D4224FD9-9343-4C95-BD80-386F0A9ADB94}" type="datetime1">
              <a:rPr lang="en-US" smtClean="0"/>
              <a:t>9/13/2021</a:t>
            </a:fld>
            <a:endParaRPr lang="en-US"/>
          </a:p>
        </p:txBody>
      </p:sp>
      <p:sp>
        <p:nvSpPr>
          <p:cNvPr id="14" name="Title">
            <a:extLst>
              <a:ext uri="{FF2B5EF4-FFF2-40B4-BE49-F238E27FC236}">
                <a16:creationId xmlns:a16="http://schemas.microsoft.com/office/drawing/2014/main" id="{0E9CBF8D-18A3-4DF0-BE7F-FD0C43A13EC5}"/>
              </a:ext>
            </a:extLst>
          </p:cNvPr>
          <p:cNvSpPr>
            <a:spLocks noGrp="1"/>
          </p:cNvSpPr>
          <p:nvPr>
            <p:ph type="title"/>
          </p:nvPr>
        </p:nvSpPr>
        <p:spPr>
          <a:xfrm>
            <a:off x="548640" y="365125"/>
            <a:ext cx="11384280" cy="9144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9639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 Subtitle and Content">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74321" y="1371600"/>
            <a:ext cx="11658600" cy="683443"/>
          </a:xfrm>
          <a:prstGeom prst="rect">
            <a:avLst/>
          </a:prstGeom>
        </p:spPr>
        <p:txBody>
          <a:bodyPr wrap="square" lIns="91440" rIns="91440" anchor="t" anchorCtr="0">
            <a:noAutofit/>
          </a:bodyPr>
          <a:lstStyle>
            <a:lvl1pPr marL="0" indent="0" algn="l">
              <a:lnSpc>
                <a:spcPct val="100000"/>
              </a:lnSpc>
              <a:spcBef>
                <a:spcPts val="0"/>
              </a:spcBef>
              <a:buNone/>
              <a:defRPr sz="1800" b="1">
                <a:solidFill>
                  <a:schemeClr val="tx2"/>
                </a:solidFill>
                <a:latin typeface="+mj-lt"/>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Content Placeholder 5"/>
          <p:cNvSpPr>
            <a:spLocks noGrp="1"/>
          </p:cNvSpPr>
          <p:nvPr>
            <p:ph sz="quarter" idx="13"/>
          </p:nvPr>
        </p:nvSpPr>
        <p:spPr>
          <a:xfrm>
            <a:off x="274321" y="2147118"/>
            <a:ext cx="5669280" cy="42061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4"/>
          </p:nvPr>
        </p:nvSpPr>
        <p:spPr>
          <a:xfrm>
            <a:off x="6263640" y="2147117"/>
            <a:ext cx="5669280"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3"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4"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0166E49B-0720-40DD-90AB-60B790420C4D}" type="datetime1">
              <a:rPr lang="en-US" smtClean="0"/>
              <a:t>9/13/2021</a:t>
            </a:fld>
            <a:endParaRPr lang="en-US"/>
          </a:p>
        </p:txBody>
      </p:sp>
      <p:sp>
        <p:nvSpPr>
          <p:cNvPr id="15" name="Title">
            <a:extLst>
              <a:ext uri="{FF2B5EF4-FFF2-40B4-BE49-F238E27FC236}">
                <a16:creationId xmlns:a16="http://schemas.microsoft.com/office/drawing/2014/main" id="{0E9CBF8D-18A3-4DF0-BE7F-FD0C43A13EC5}"/>
              </a:ext>
            </a:extLst>
          </p:cNvPr>
          <p:cNvSpPr>
            <a:spLocks noGrp="1"/>
          </p:cNvSpPr>
          <p:nvPr>
            <p:ph type="title"/>
          </p:nvPr>
        </p:nvSpPr>
        <p:spPr>
          <a:xfrm>
            <a:off x="548640" y="365125"/>
            <a:ext cx="11384280" cy="9144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967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 Subtitle">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65177" y="1371600"/>
            <a:ext cx="11667743" cy="683443"/>
          </a:xfrm>
          <a:prstGeom prst="rect">
            <a:avLst/>
          </a:prstGeom>
        </p:spPr>
        <p:txBody>
          <a:bodyPr wrap="square" lIns="91440" rIns="91440" anchor="t" anchorCtr="0">
            <a:noAutofit/>
          </a:bodyPr>
          <a:lstStyle>
            <a:lvl1pPr marL="0" indent="0" algn="l">
              <a:lnSpc>
                <a:spcPct val="100000"/>
              </a:lnSpc>
              <a:spcBef>
                <a:spcPts val="0"/>
              </a:spcBef>
              <a:buNone/>
              <a:defRPr sz="1800" b="1">
                <a:solidFill>
                  <a:schemeClr val="tx2"/>
                </a:solidFill>
                <a:latin typeface="+mj-lt"/>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2"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3"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A3766C66-6B38-42B2-B35F-397672D29EBC}" type="datetime1">
              <a:rPr lang="en-US" smtClean="0"/>
              <a:t>9/13/2021</a:t>
            </a:fld>
            <a:endParaRPr lang="en-US"/>
          </a:p>
        </p:txBody>
      </p:sp>
      <p:sp>
        <p:nvSpPr>
          <p:cNvPr id="14" name="Title">
            <a:extLst>
              <a:ext uri="{FF2B5EF4-FFF2-40B4-BE49-F238E27FC236}">
                <a16:creationId xmlns:a16="http://schemas.microsoft.com/office/drawing/2014/main" id="{0E9CBF8D-18A3-4DF0-BE7F-FD0C43A13EC5}"/>
              </a:ext>
            </a:extLst>
          </p:cNvPr>
          <p:cNvSpPr>
            <a:spLocks noGrp="1"/>
          </p:cNvSpPr>
          <p:nvPr>
            <p:ph type="title"/>
          </p:nvPr>
        </p:nvSpPr>
        <p:spPr>
          <a:xfrm>
            <a:off x="548640" y="365125"/>
            <a:ext cx="11384280" cy="9144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3070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Content Placeholder 6"/>
          <p:cNvSpPr>
            <a:spLocks noGrp="1"/>
          </p:cNvSpPr>
          <p:nvPr>
            <p:ph sz="quarter" idx="10"/>
          </p:nvPr>
        </p:nvSpPr>
        <p:spPr>
          <a:xfrm>
            <a:off x="274320" y="183201"/>
            <a:ext cx="11667743" cy="6217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12"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13"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111F2C3F-9916-46A2-8590-0CCE32FC9B2B}" type="datetime1">
              <a:rPr lang="en-US" smtClean="0"/>
              <a:t>9/13/2021</a:t>
            </a:fld>
            <a:endParaRPr lang="en-US"/>
          </a:p>
        </p:txBody>
      </p:sp>
    </p:spTree>
    <p:extLst>
      <p:ext uri="{BB962C8B-B14F-4D97-AF65-F5344CB8AC3E}">
        <p14:creationId xmlns:p14="http://schemas.microsoft.com/office/powerpoint/2010/main" val="307831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Subtitle w/Logo">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F834F2-A463-48A4-80AB-91A3A7453EC7}"/>
              </a:ext>
            </a:extLst>
          </p:cNvPr>
          <p:cNvSpPr>
            <a:spLocks noGrp="1"/>
          </p:cNvSpPr>
          <p:nvPr>
            <p:ph type="body" sz="quarter" idx="13" hasCustomPrompt="1"/>
          </p:nvPr>
        </p:nvSpPr>
        <p:spPr>
          <a:xfrm>
            <a:off x="355740" y="2523088"/>
            <a:ext cx="11474081" cy="905120"/>
          </a:xfrm>
          <a:prstGeom prst="rect">
            <a:avLst/>
          </a:prstGeom>
        </p:spPr>
        <p:txBody>
          <a:bodyPr anchor="b">
            <a:spAutoFit/>
          </a:bodyPr>
          <a:lstStyle>
            <a:lvl1pPr marL="0" indent="0" algn="ctr">
              <a:lnSpc>
                <a:spcPct val="80000"/>
              </a:lnSpc>
              <a:spcBef>
                <a:spcPts val="0"/>
              </a:spcBef>
              <a:buNone/>
              <a:defRPr sz="3301" b="1" cap="all"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3301" b="1">
                <a:latin typeface="Arial Black" panose="020B0A04020102020204" pitchFamily="34" charset="0"/>
              </a:defRPr>
            </a:lvl2pPr>
            <a:lvl3pPr algn="ctr">
              <a:defRPr sz="3301" b="1">
                <a:latin typeface="Arial Black" panose="020B0A04020102020204" pitchFamily="34" charset="0"/>
              </a:defRPr>
            </a:lvl3pPr>
            <a:lvl4pPr algn="ctr">
              <a:defRPr sz="3301" b="1">
                <a:latin typeface="Arial Black" panose="020B0A04020102020204" pitchFamily="34" charset="0"/>
              </a:defRPr>
            </a:lvl4pPr>
            <a:lvl5pPr algn="ctr">
              <a:defRPr sz="3301" b="1">
                <a:latin typeface="Arial Black" panose="020B0A04020102020204" pitchFamily="34" charset="0"/>
              </a:defRPr>
            </a:lvl5pPr>
          </a:lstStyle>
          <a:p>
            <a:r>
              <a:rPr lang="en-US"/>
              <a:t>INSERT MAIN TITLE at </a:t>
            </a:r>
            <a:br>
              <a:rPr lang="en-US"/>
            </a:br>
            <a:r>
              <a:rPr lang="en-US"/>
              <a:t>44pt min 36pt MAX 3 LINES</a:t>
            </a:r>
          </a:p>
        </p:txBody>
      </p:sp>
      <p:sp>
        <p:nvSpPr>
          <p:cNvPr id="7" name="Text Placeholder 3">
            <a:extLst>
              <a:ext uri="{FF2B5EF4-FFF2-40B4-BE49-F238E27FC236}">
                <a16:creationId xmlns:a16="http://schemas.microsoft.com/office/drawing/2014/main" id="{6AB8091E-8BC4-4F69-A665-7F09463F2D70}"/>
              </a:ext>
            </a:extLst>
          </p:cNvPr>
          <p:cNvSpPr>
            <a:spLocks noGrp="1"/>
          </p:cNvSpPr>
          <p:nvPr>
            <p:ph type="body" sz="quarter" idx="14" hasCustomPrompt="1"/>
          </p:nvPr>
        </p:nvSpPr>
        <p:spPr>
          <a:xfrm>
            <a:off x="355740" y="3496773"/>
            <a:ext cx="11474081" cy="965264"/>
          </a:xfrm>
          <a:prstGeom prst="rect">
            <a:avLst/>
          </a:prstGeom>
        </p:spPr>
        <p:txBody>
          <a:bodyPr>
            <a:spAutoFit/>
          </a:bodyPr>
          <a:lstStyle>
            <a:lvl1pPr marL="0" indent="0" algn="ctr">
              <a:spcBef>
                <a:spcPts val="900"/>
              </a:spcBef>
              <a:buNone/>
              <a:defRPr sz="2101" cap="none" baseline="0">
                <a:solidFill>
                  <a:schemeClr val="accent6">
                    <a:lumMod val="40000"/>
                    <a:lumOff val="60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a:t>Insert sub-title maximum 3 lines to support </a:t>
            </a:r>
            <a:br>
              <a:rPr lang="en-US"/>
            </a:br>
            <a:r>
              <a:rPr lang="en-US"/>
              <a:t>main title. Text here should be 28pt, </a:t>
            </a:r>
            <a:br>
              <a:rPr lang="en-US"/>
            </a:br>
            <a:r>
              <a:rPr lang="en-US"/>
              <a:t>minimum 20pt and sentence case.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3396" y="388038"/>
            <a:ext cx="2098768" cy="2100767"/>
          </a:xfrm>
          <a:prstGeom prst="rect">
            <a:avLst/>
          </a:prstGeom>
        </p:spPr>
      </p:pic>
      <p:sp>
        <p:nvSpPr>
          <p:cNvPr id="9"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bg1"/>
                </a:solidFill>
                <a:latin typeface="+mj-lt"/>
              </a:defRPr>
            </a:lvl1pPr>
          </a:lstStyle>
          <a:p>
            <a:endParaRPr lang="en-US" altLang="en-US"/>
          </a:p>
        </p:txBody>
      </p:sp>
      <p:sp>
        <p:nvSpPr>
          <p:cNvPr id="10"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bg1"/>
                </a:solidFill>
              </a:defRPr>
            </a:lvl1pPr>
          </a:lstStyle>
          <a:p>
            <a:fld id="{50E2E6E8-BE1C-4671-9044-619FD1CA5132}" type="slidenum">
              <a:rPr lang="en-US" smtClean="0"/>
              <a:pPr/>
              <a:t>‹#›</a:t>
            </a:fld>
            <a:endParaRPr lang="en-US"/>
          </a:p>
        </p:txBody>
      </p:sp>
      <p:sp>
        <p:nvSpPr>
          <p:cNvPr id="11"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bg1"/>
                </a:solidFill>
              </a:defRPr>
            </a:lvl1pPr>
          </a:lstStyle>
          <a:p>
            <a:fld id="{839B39CB-A22D-4E18-A954-0C544CF0FD52}" type="datetime1">
              <a:rPr lang="en-US" smtClean="0"/>
              <a:t>9/13/2021</a:t>
            </a:fld>
            <a:endParaRPr lang="en-US"/>
          </a:p>
        </p:txBody>
      </p:sp>
    </p:spTree>
    <p:extLst>
      <p:ext uri="{BB962C8B-B14F-4D97-AF65-F5344CB8AC3E}">
        <p14:creationId xmlns:p14="http://schemas.microsoft.com/office/powerpoint/2010/main" val="251111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Footer">
            <a:extLst>
              <a:ext uri="{FF2B5EF4-FFF2-40B4-BE49-F238E27FC236}">
                <a16:creationId xmlns:a16="http://schemas.microsoft.com/office/drawing/2014/main" id="{65D8F038-C4D6-4A56-B79C-53C3B4E7F289}"/>
              </a:ext>
            </a:extLst>
          </p:cNvPr>
          <p:cNvSpPr>
            <a:spLocks noGrp="1"/>
          </p:cNvSpPr>
          <p:nvPr>
            <p:ph type="ftr" sz="quarter" idx="3"/>
          </p:nvPr>
        </p:nvSpPr>
        <p:spPr>
          <a:xfrm>
            <a:off x="3847901" y="6492240"/>
            <a:ext cx="4426094" cy="274320"/>
          </a:xfrm>
          <a:prstGeom prst="rect">
            <a:avLst/>
          </a:prstGeom>
        </p:spPr>
        <p:txBody>
          <a:bodyPr vert="horz" lIns="91440" tIns="45720" rIns="91440" bIns="45720" rtlCol="0" anchor="ctr"/>
          <a:lstStyle>
            <a:lvl1pPr algn="ctr">
              <a:buNone/>
              <a:defRPr sz="1000" cap="all" baseline="0">
                <a:solidFill>
                  <a:schemeClr val="accent6"/>
                </a:solidFill>
                <a:latin typeface="+mj-lt"/>
              </a:defRPr>
            </a:lvl1pPr>
          </a:lstStyle>
          <a:p>
            <a:endParaRPr lang="en-US" altLang="en-US"/>
          </a:p>
        </p:txBody>
      </p:sp>
      <p:sp>
        <p:nvSpPr>
          <p:cNvPr id="6" name="Slide Number">
            <a:extLst>
              <a:ext uri="{FF2B5EF4-FFF2-40B4-BE49-F238E27FC236}">
                <a16:creationId xmlns:a16="http://schemas.microsoft.com/office/drawing/2014/main" id="{83C95DCE-BCE4-4957-8C0C-1DB10E52687B}"/>
              </a:ext>
            </a:extLst>
          </p:cNvPr>
          <p:cNvSpPr>
            <a:spLocks noGrp="1"/>
          </p:cNvSpPr>
          <p:nvPr>
            <p:ph type="sldNum" sz="quarter" idx="4"/>
          </p:nvPr>
        </p:nvSpPr>
        <p:spPr>
          <a:xfrm>
            <a:off x="8846820" y="6492240"/>
            <a:ext cx="3086100" cy="274320"/>
          </a:xfrm>
          <a:prstGeom prst="rect">
            <a:avLst/>
          </a:prstGeom>
        </p:spPr>
        <p:txBody>
          <a:bodyPr vert="horz" lIns="91440" tIns="45720" rIns="91440" bIns="45720" rtlCol="0" anchor="ctr"/>
          <a:lstStyle>
            <a:lvl1pPr algn="r">
              <a:defRPr sz="1200">
                <a:solidFill>
                  <a:schemeClr val="accent6"/>
                </a:solidFill>
              </a:defRPr>
            </a:lvl1pPr>
          </a:lstStyle>
          <a:p>
            <a:fld id="{50E2E6E8-BE1C-4671-9044-619FD1CA5132}" type="slidenum">
              <a:rPr lang="en-US" smtClean="0"/>
              <a:pPr/>
              <a:t>‹#›</a:t>
            </a:fld>
            <a:endParaRPr lang="en-US"/>
          </a:p>
        </p:txBody>
      </p:sp>
      <p:sp>
        <p:nvSpPr>
          <p:cNvPr id="4" name="Date">
            <a:extLst>
              <a:ext uri="{FF2B5EF4-FFF2-40B4-BE49-F238E27FC236}">
                <a16:creationId xmlns:a16="http://schemas.microsoft.com/office/drawing/2014/main" id="{D946CD80-DF38-4DE5-997B-DA0E772BFC37}"/>
              </a:ext>
            </a:extLst>
          </p:cNvPr>
          <p:cNvSpPr>
            <a:spLocks noGrp="1"/>
          </p:cNvSpPr>
          <p:nvPr>
            <p:ph type="dt" sz="half" idx="2"/>
          </p:nvPr>
        </p:nvSpPr>
        <p:spPr>
          <a:xfrm>
            <a:off x="265177" y="6492240"/>
            <a:ext cx="3009900" cy="274320"/>
          </a:xfrm>
          <a:prstGeom prst="rect">
            <a:avLst/>
          </a:prstGeom>
        </p:spPr>
        <p:txBody>
          <a:bodyPr vert="horz" lIns="91440" tIns="45720" rIns="91440" bIns="45720" rtlCol="0" anchor="ctr"/>
          <a:lstStyle>
            <a:lvl1pPr algn="l">
              <a:defRPr sz="1200">
                <a:solidFill>
                  <a:schemeClr val="accent6"/>
                </a:solidFill>
              </a:defRPr>
            </a:lvl1pPr>
          </a:lstStyle>
          <a:p>
            <a:fld id="{3D16780F-EAAA-419F-BFB6-376E33D1A58C}" type="datetime1">
              <a:rPr lang="en-US" smtClean="0"/>
              <a:t>9/13/2021</a:t>
            </a:fld>
            <a:endParaRPr lang="en-US"/>
          </a:p>
        </p:txBody>
      </p:sp>
      <p:sp>
        <p:nvSpPr>
          <p:cNvPr id="7" name="Content"/>
          <p:cNvSpPr>
            <a:spLocks noGrp="1"/>
          </p:cNvSpPr>
          <p:nvPr>
            <p:ph type="body" idx="1"/>
          </p:nvPr>
        </p:nvSpPr>
        <p:spPr>
          <a:xfrm>
            <a:off x="274320" y="1371600"/>
            <a:ext cx="116586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0E9CBF8D-18A3-4DF0-BE7F-FD0C43A13EC5}"/>
              </a:ext>
            </a:extLst>
          </p:cNvPr>
          <p:cNvSpPr>
            <a:spLocks noGrp="1"/>
          </p:cNvSpPr>
          <p:nvPr>
            <p:ph type="title"/>
          </p:nvPr>
        </p:nvSpPr>
        <p:spPr>
          <a:xfrm>
            <a:off x="548640" y="365125"/>
            <a:ext cx="11384280" cy="914400"/>
          </a:xfrm>
          <a:prstGeom prst="rect">
            <a:avLst/>
          </a:prstGeom>
        </p:spPr>
        <p:txBody>
          <a:bodyPr vert="horz" lIns="91440" tIns="45720" rIns="91440" bIns="45720" rtlCol="0" anchor="ctr">
            <a:normAutofit/>
          </a:bodyPr>
          <a:lstStyle/>
          <a:p>
            <a:r>
              <a:rPr lang="en-US" dirty="0"/>
              <a:t>Click to edit Master title style</a:t>
            </a:r>
          </a:p>
        </p:txBody>
      </p:sp>
      <p:cxnSp>
        <p:nvCxnSpPr>
          <p:cNvPr id="15" name="Accent Bar">
            <a:extLst>
              <a:ext uri="{FF2B5EF4-FFF2-40B4-BE49-F238E27FC236}">
                <a16:creationId xmlns:a16="http://schemas.microsoft.com/office/drawing/2014/main" id="{589D0456-CCAF-4E02-BF40-F2FB21BFFE31}"/>
              </a:ext>
            </a:extLst>
          </p:cNvPr>
          <p:cNvCxnSpPr/>
          <p:nvPr userDrawn="1"/>
        </p:nvCxnSpPr>
        <p:spPr>
          <a:xfrm flipV="1">
            <a:off x="304800" y="36576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106216"/>
      </p:ext>
    </p:extLst>
  </p:cSld>
  <p:clrMap bg1="lt1" tx1="dk1" bg2="lt2" tx2="dk2" accent1="accent1" accent2="accent2" accent3="accent3" accent4="accent4" accent5="accent5" accent6="accent6" hlink="hlink" folHlink="folHlink"/>
  <p:sldLayoutIdLst>
    <p:sldLayoutId id="2147483686" r:id="rId1"/>
    <p:sldLayoutId id="2147483680" r:id="rId2"/>
    <p:sldLayoutId id="2147483681" r:id="rId3"/>
    <p:sldLayoutId id="2147483677" r:id="rId4"/>
    <p:sldLayoutId id="2147483679" r:id="rId5"/>
    <p:sldLayoutId id="2147483709" r:id="rId6"/>
    <p:sldLayoutId id="2147483678" r:id="rId7"/>
    <p:sldLayoutId id="2147483710" r:id="rId8"/>
    <p:sldLayoutId id="2147483701" r:id="rId9"/>
    <p:sldLayoutId id="2147483688" r:id="rId10"/>
    <p:sldLayoutId id="2147483704" r:id="rId11"/>
    <p:sldLayoutId id="2147483689" r:id="rId12"/>
    <p:sldLayoutId id="2147483693" r:id="rId13"/>
    <p:sldLayoutId id="2147483692" r:id="rId14"/>
    <p:sldLayoutId id="2147483683" r:id="rId15"/>
    <p:sldLayoutId id="2147483684" r:id="rId16"/>
    <p:sldLayoutId id="2147483707" r:id="rId17"/>
    <p:sldLayoutId id="2147483705" r:id="rId18"/>
    <p:sldLayoutId id="2147483708" r:id="rId19"/>
    <p:sldLayoutId id="2147483706" r:id="rId20"/>
    <p:sldLayoutId id="2147483711" r:id="rId21"/>
  </p:sldLayoutIdLst>
  <p:hf hdr="0" ftr="0"/>
  <p:txStyles>
    <p:titleStyle>
      <a:lvl1pPr algn="l" defTabSz="914400" rtl="0" eaLnBrk="1" latinLnBrk="0" hangingPunct="1">
        <a:lnSpc>
          <a:spcPct val="90000"/>
        </a:lnSpc>
        <a:spcBef>
          <a:spcPct val="0"/>
        </a:spcBef>
        <a:buNone/>
        <a:defRPr sz="4000" b="1" kern="1200">
          <a:solidFill>
            <a:schemeClr val="tx2"/>
          </a:solidFill>
          <a:latin typeface="+mj-lt"/>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13265" y="799129"/>
            <a:ext cx="5842986" cy="2805307"/>
          </a:xfrm>
        </p:spPr>
        <p:txBody>
          <a:bodyPr>
            <a:normAutofit/>
          </a:bodyPr>
          <a:lstStyle/>
          <a:p>
            <a:pPr algn="ctr"/>
            <a:r>
              <a:rPr lang="en-US" sz="4800" dirty="0">
                <a:latin typeface="Segoe UI Black"/>
                <a:ea typeface="Segoe UI Black"/>
                <a:cs typeface="Segoe UI Black"/>
              </a:rPr>
              <a:t>CAM Overview</a:t>
            </a:r>
          </a:p>
        </p:txBody>
      </p:sp>
      <p:sp>
        <p:nvSpPr>
          <p:cNvPr id="2" name="Slide Number Placeholder 1"/>
          <p:cNvSpPr>
            <a:spLocks noGrp="1"/>
          </p:cNvSpPr>
          <p:nvPr>
            <p:ph type="sldNum" sz="quarter" idx="4294967295"/>
          </p:nvPr>
        </p:nvSpPr>
        <p:spPr>
          <a:xfrm>
            <a:off x="9105900" y="6492875"/>
            <a:ext cx="3086100" cy="273050"/>
          </a:xfrm>
        </p:spPr>
        <p:txBody>
          <a:bodyPr/>
          <a:lstStyle/>
          <a:p>
            <a:fld id="{50E2E6E8-BE1C-4671-9044-619FD1CA5132}" type="slidenum">
              <a:rPr lang="en-US" smtClean="0"/>
              <a:pPr/>
              <a:t>1</a:t>
            </a:fld>
            <a:endParaRPr lang="en-US"/>
          </a:p>
        </p:txBody>
      </p:sp>
      <p:sp>
        <p:nvSpPr>
          <p:cNvPr id="3" name="Date Placeholder 2"/>
          <p:cNvSpPr>
            <a:spLocks noGrp="1"/>
          </p:cNvSpPr>
          <p:nvPr>
            <p:ph type="dt" sz="half" idx="4294967295"/>
          </p:nvPr>
        </p:nvSpPr>
        <p:spPr>
          <a:xfrm>
            <a:off x="0" y="6492875"/>
            <a:ext cx="3009900" cy="273050"/>
          </a:xfrm>
        </p:spPr>
        <p:txBody>
          <a:bodyPr/>
          <a:lstStyle/>
          <a:p>
            <a:fld id="{7637149D-8C93-44D3-81BE-A860BAFBD5B3}" type="datetime1">
              <a:rPr lang="en-US" smtClean="0"/>
              <a:t>9/13/2021</a:t>
            </a:fld>
            <a:endParaRPr lang="en-US"/>
          </a:p>
        </p:txBody>
      </p:sp>
    </p:spTree>
    <p:extLst>
      <p:ext uri="{BB962C8B-B14F-4D97-AF65-F5344CB8AC3E}">
        <p14:creationId xmlns:p14="http://schemas.microsoft.com/office/powerpoint/2010/main" val="249592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10</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a:bodyPr>
          <a:lstStyle/>
          <a:p>
            <a:r>
              <a:rPr lang="en-US" sz="3200" dirty="0"/>
              <a:t>Proof of Lawful Status and accompanying paperwork – approved documents will be located on </a:t>
            </a:r>
            <a:r>
              <a:rPr lang="en-US" sz="3200" dirty="0" err="1"/>
              <a:t>Rsharenet</a:t>
            </a:r>
            <a:r>
              <a:rPr lang="en-US" sz="3200" dirty="0"/>
              <a:t> as “CAM Proof of Legal Status Documentary Evidence” </a:t>
            </a:r>
          </a:p>
          <a:p>
            <a:pPr marL="0" indent="0">
              <a:buNone/>
            </a:pPr>
            <a:endParaRPr lang="en-US" sz="3200" dirty="0"/>
          </a:p>
        </p:txBody>
      </p:sp>
      <p:sp>
        <p:nvSpPr>
          <p:cNvPr id="5" name="Title 4"/>
          <p:cNvSpPr>
            <a:spLocks noGrp="1"/>
          </p:cNvSpPr>
          <p:nvPr>
            <p:ph type="title"/>
          </p:nvPr>
        </p:nvSpPr>
        <p:spPr/>
        <p:txBody>
          <a:bodyPr/>
          <a:lstStyle/>
          <a:p>
            <a:r>
              <a:rPr lang="en-US" dirty="0"/>
              <a:t>Qualifying Parent – Anchor </a:t>
            </a:r>
          </a:p>
        </p:txBody>
      </p:sp>
    </p:spTree>
    <p:extLst>
      <p:ext uri="{BB962C8B-B14F-4D97-AF65-F5344CB8AC3E}">
        <p14:creationId xmlns:p14="http://schemas.microsoft.com/office/powerpoint/2010/main" val="191946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11</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Autofit/>
          </a:bodyPr>
          <a:lstStyle/>
          <a:p>
            <a:r>
              <a:rPr lang="en-US" sz="4400" dirty="0"/>
              <a:t>Eligibility:</a:t>
            </a:r>
          </a:p>
          <a:p>
            <a:pPr lvl="1"/>
            <a:r>
              <a:rPr lang="en-US" sz="4000" dirty="0"/>
              <a:t>Child of the Qualifying Parent</a:t>
            </a:r>
          </a:p>
          <a:p>
            <a:pPr lvl="2"/>
            <a:r>
              <a:rPr lang="en-US" sz="3600" dirty="0"/>
              <a:t>Unmarried</a:t>
            </a:r>
          </a:p>
          <a:p>
            <a:pPr lvl="2"/>
            <a:r>
              <a:rPr lang="en-US" sz="3600" dirty="0"/>
              <a:t>Under the age of 21</a:t>
            </a:r>
          </a:p>
          <a:p>
            <a:pPr lvl="2"/>
            <a:r>
              <a:rPr lang="en-US" sz="3600" dirty="0"/>
              <a:t>National of El Salvador, Guatemala, or Honduras</a:t>
            </a:r>
          </a:p>
          <a:p>
            <a:pPr lvl="2"/>
            <a:r>
              <a:rPr lang="en-US" sz="3600" dirty="0"/>
              <a:t>Does not have to live in their country of nationality, but must live in one of the three Northern Triangle countries </a:t>
            </a:r>
          </a:p>
        </p:txBody>
      </p:sp>
      <p:sp>
        <p:nvSpPr>
          <p:cNvPr id="5" name="Title 4"/>
          <p:cNvSpPr>
            <a:spLocks noGrp="1"/>
          </p:cNvSpPr>
          <p:nvPr>
            <p:ph type="title"/>
          </p:nvPr>
        </p:nvSpPr>
        <p:spPr/>
        <p:txBody>
          <a:bodyPr/>
          <a:lstStyle/>
          <a:p>
            <a:r>
              <a:rPr lang="en-US" dirty="0"/>
              <a:t>Qualifying Child </a:t>
            </a:r>
          </a:p>
        </p:txBody>
      </p:sp>
    </p:spTree>
    <p:extLst>
      <p:ext uri="{BB962C8B-B14F-4D97-AF65-F5344CB8AC3E}">
        <p14:creationId xmlns:p14="http://schemas.microsoft.com/office/powerpoint/2010/main" val="26614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12</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7011632"/>
              </p:ext>
            </p:extLst>
          </p:nvPr>
        </p:nvGraphicFramePr>
        <p:xfrm>
          <a:off x="265177" y="723591"/>
          <a:ext cx="11658600" cy="5084881"/>
        </p:xfrm>
        <a:graphic>
          <a:graphicData uri="http://schemas.openxmlformats.org/drawingml/2006/table">
            <a:tbl>
              <a:tblPr firstRow="1" bandRow="1">
                <a:tableStyleId>{5C22544A-7EE6-4342-B048-85BDC9FD1C3A}</a:tableStyleId>
              </a:tblPr>
              <a:tblGrid>
                <a:gridCol w="1277715">
                  <a:extLst>
                    <a:ext uri="{9D8B030D-6E8A-4147-A177-3AD203B41FA5}">
                      <a16:colId xmlns:a16="http://schemas.microsoft.com/office/drawing/2014/main" val="20000"/>
                    </a:ext>
                  </a:extLst>
                </a:gridCol>
                <a:gridCol w="2045435">
                  <a:extLst>
                    <a:ext uri="{9D8B030D-6E8A-4147-A177-3AD203B41FA5}">
                      <a16:colId xmlns:a16="http://schemas.microsoft.com/office/drawing/2014/main" val="20001"/>
                    </a:ext>
                  </a:extLst>
                </a:gridCol>
                <a:gridCol w="2299855">
                  <a:extLst>
                    <a:ext uri="{9D8B030D-6E8A-4147-A177-3AD203B41FA5}">
                      <a16:colId xmlns:a16="http://schemas.microsoft.com/office/drawing/2014/main" val="20002"/>
                    </a:ext>
                  </a:extLst>
                </a:gridCol>
                <a:gridCol w="6035595">
                  <a:extLst>
                    <a:ext uri="{9D8B030D-6E8A-4147-A177-3AD203B41FA5}">
                      <a16:colId xmlns:a16="http://schemas.microsoft.com/office/drawing/2014/main" val="20003"/>
                    </a:ext>
                  </a:extLst>
                </a:gridCol>
              </a:tblGrid>
              <a:tr h="775619">
                <a:tc>
                  <a:txBody>
                    <a:bodyPr/>
                    <a:lstStyle/>
                    <a:p>
                      <a:pPr algn="l"/>
                      <a:r>
                        <a:rPr lang="en-US" sz="2200" dirty="0"/>
                        <a:t>Type</a:t>
                      </a:r>
                      <a:r>
                        <a:rPr lang="en-US" sz="2200" baseline="0" dirty="0"/>
                        <a:t> </a:t>
                      </a:r>
                      <a:endParaRPr lang="en-US" sz="2200" dirty="0"/>
                    </a:p>
                  </a:txBody>
                  <a:tcPr/>
                </a:tc>
                <a:tc>
                  <a:txBody>
                    <a:bodyPr/>
                    <a:lstStyle/>
                    <a:p>
                      <a:pPr algn="l"/>
                      <a:r>
                        <a:rPr lang="en-US" sz="2200" dirty="0"/>
                        <a:t>Relationship</a:t>
                      </a:r>
                      <a:r>
                        <a:rPr lang="en-US" sz="2200" baseline="0" dirty="0"/>
                        <a:t> to QP</a:t>
                      </a:r>
                      <a:endParaRPr lang="en-US" sz="2200" dirty="0"/>
                    </a:p>
                  </a:txBody>
                  <a:tcPr/>
                </a:tc>
                <a:tc>
                  <a:txBody>
                    <a:bodyPr/>
                    <a:lstStyle/>
                    <a:p>
                      <a:pPr algn="l"/>
                      <a:r>
                        <a:rPr lang="en-US" sz="2200" dirty="0"/>
                        <a:t>Relationship to QCH </a:t>
                      </a:r>
                    </a:p>
                  </a:txBody>
                  <a:tcPr/>
                </a:tc>
                <a:tc>
                  <a:txBody>
                    <a:bodyPr/>
                    <a:lstStyle/>
                    <a:p>
                      <a:pPr algn="l"/>
                      <a:r>
                        <a:rPr lang="en-US" sz="2200" dirty="0"/>
                        <a:t>Requirements </a:t>
                      </a:r>
                    </a:p>
                  </a:txBody>
                  <a:tcPr/>
                </a:tc>
                <a:extLst>
                  <a:ext uri="{0D108BD9-81ED-4DB2-BD59-A6C34878D82A}">
                    <a16:rowId xmlns:a16="http://schemas.microsoft.com/office/drawing/2014/main" val="10000"/>
                  </a:ext>
                </a:extLst>
              </a:tr>
              <a:tr h="753876">
                <a:tc>
                  <a:txBody>
                    <a:bodyPr/>
                    <a:lstStyle/>
                    <a:p>
                      <a:r>
                        <a:rPr lang="en-US" sz="2000" dirty="0"/>
                        <a:t>B</a:t>
                      </a:r>
                    </a:p>
                  </a:txBody>
                  <a:tcPr/>
                </a:tc>
                <a:tc>
                  <a:txBody>
                    <a:bodyPr/>
                    <a:lstStyle/>
                    <a:p>
                      <a:r>
                        <a:rPr lang="en-US" sz="2000" dirty="0"/>
                        <a:t>Grandchild</a:t>
                      </a:r>
                    </a:p>
                  </a:txBody>
                  <a:tcPr/>
                </a:tc>
                <a:tc>
                  <a:txBody>
                    <a:bodyPr/>
                    <a:lstStyle/>
                    <a:p>
                      <a:r>
                        <a:rPr lang="en-US" sz="2000" dirty="0"/>
                        <a:t>Child</a:t>
                      </a:r>
                    </a:p>
                  </a:txBody>
                  <a:tcPr/>
                </a:tc>
                <a:tc>
                  <a:txBody>
                    <a:bodyPr/>
                    <a:lstStyle/>
                    <a:p>
                      <a:pPr marL="342900" indent="-342900">
                        <a:buFont typeface="Arial" panose="020B0604020202020204" pitchFamily="34" charset="0"/>
                        <a:buChar char="•"/>
                      </a:pPr>
                      <a:r>
                        <a:rPr lang="en-US" sz="2000" dirty="0"/>
                        <a:t>Unmarried</a:t>
                      </a:r>
                      <a:r>
                        <a:rPr lang="en-US" sz="2000" baseline="0" dirty="0"/>
                        <a:t> and u</a:t>
                      </a:r>
                      <a:r>
                        <a:rPr lang="en-US" sz="2000" dirty="0"/>
                        <a:t>nder</a:t>
                      </a:r>
                      <a:r>
                        <a:rPr lang="en-US" sz="2000" baseline="0" dirty="0"/>
                        <a:t> 21 years old </a:t>
                      </a:r>
                      <a:endParaRPr lang="en-US" sz="2000" dirty="0"/>
                    </a:p>
                  </a:txBody>
                  <a:tcPr/>
                </a:tc>
                <a:extLst>
                  <a:ext uri="{0D108BD9-81ED-4DB2-BD59-A6C34878D82A}">
                    <a16:rowId xmlns:a16="http://schemas.microsoft.com/office/drawing/2014/main" val="10001"/>
                  </a:ext>
                </a:extLst>
              </a:tr>
              <a:tr h="753876">
                <a:tc>
                  <a:txBody>
                    <a:bodyPr/>
                    <a:lstStyle/>
                    <a:p>
                      <a:r>
                        <a:rPr lang="en-US" sz="2000" dirty="0"/>
                        <a:t>C</a:t>
                      </a:r>
                    </a:p>
                  </a:txBody>
                  <a:tcPr/>
                </a:tc>
                <a:tc>
                  <a:txBody>
                    <a:bodyPr/>
                    <a:lstStyle/>
                    <a:p>
                      <a:r>
                        <a:rPr lang="en-US" sz="2000" dirty="0"/>
                        <a:t>Spouse</a:t>
                      </a:r>
                    </a:p>
                  </a:txBody>
                  <a:tcPr/>
                </a:tc>
                <a:tc>
                  <a:txBody>
                    <a:bodyPr/>
                    <a:lstStyle/>
                    <a:p>
                      <a:r>
                        <a:rPr lang="en-US" sz="2000" dirty="0"/>
                        <a:t>Not Required</a:t>
                      </a:r>
                    </a:p>
                  </a:txBody>
                  <a:tcPr/>
                </a:tc>
                <a:tc>
                  <a:txBody>
                    <a:bodyPr/>
                    <a:lstStyle/>
                    <a:p>
                      <a:pPr marL="342900" indent="-342900">
                        <a:buFont typeface="Arial" panose="020B0604020202020204" pitchFamily="34" charset="0"/>
                        <a:buChar char="•"/>
                      </a:pPr>
                      <a:r>
                        <a:rPr lang="en-US" sz="2000" dirty="0"/>
                        <a:t>Documented marriage to QP</a:t>
                      </a:r>
                    </a:p>
                  </a:txBody>
                  <a:tcPr/>
                </a:tc>
                <a:extLst>
                  <a:ext uri="{0D108BD9-81ED-4DB2-BD59-A6C34878D82A}">
                    <a16:rowId xmlns:a16="http://schemas.microsoft.com/office/drawing/2014/main" val="10002"/>
                  </a:ext>
                </a:extLst>
              </a:tr>
              <a:tr h="1023817">
                <a:tc>
                  <a:txBody>
                    <a:bodyPr/>
                    <a:lstStyle/>
                    <a:p>
                      <a:r>
                        <a:rPr lang="en-US" sz="2000" dirty="0"/>
                        <a:t>D</a:t>
                      </a:r>
                    </a:p>
                  </a:txBody>
                  <a:tcPr/>
                </a:tc>
                <a:tc>
                  <a:txBody>
                    <a:bodyPr/>
                    <a:lstStyle/>
                    <a:p>
                      <a:r>
                        <a:rPr lang="en-US" sz="2000" dirty="0"/>
                        <a:t>Not Required</a:t>
                      </a:r>
                    </a:p>
                  </a:txBody>
                  <a:tcPr/>
                </a:tc>
                <a:tc>
                  <a:txBody>
                    <a:bodyPr/>
                    <a:lstStyle/>
                    <a:p>
                      <a:r>
                        <a:rPr lang="en-US" sz="2000" dirty="0"/>
                        <a:t>Biological Parent</a:t>
                      </a:r>
                    </a:p>
                  </a:txBody>
                  <a:tcPr/>
                </a:tc>
                <a:tc>
                  <a:txBody>
                    <a:bodyPr/>
                    <a:lstStyle/>
                    <a:p>
                      <a:pPr marL="342900" indent="-342900">
                        <a:buFont typeface="Arial" panose="020B0604020202020204" pitchFamily="34" charset="0"/>
                        <a:buChar char="•"/>
                      </a:pPr>
                      <a:r>
                        <a:rPr lang="en-US" sz="2000" dirty="0"/>
                        <a:t>Not married</a:t>
                      </a:r>
                      <a:r>
                        <a:rPr lang="en-US" sz="2000" baseline="0" dirty="0"/>
                        <a:t> to QP</a:t>
                      </a:r>
                    </a:p>
                    <a:p>
                      <a:pPr marL="342900" indent="-342900">
                        <a:buFont typeface="Arial" panose="020B0604020202020204" pitchFamily="34" charset="0"/>
                        <a:buChar char="•"/>
                      </a:pPr>
                      <a:r>
                        <a:rPr lang="en-US" sz="2000" baseline="0" dirty="0"/>
                        <a:t>Affidavit of Support provided</a:t>
                      </a:r>
                    </a:p>
                    <a:p>
                      <a:endParaRPr lang="en-US" sz="2000" dirty="0"/>
                    </a:p>
                  </a:txBody>
                  <a:tcPr/>
                </a:tc>
                <a:extLst>
                  <a:ext uri="{0D108BD9-81ED-4DB2-BD59-A6C34878D82A}">
                    <a16:rowId xmlns:a16="http://schemas.microsoft.com/office/drawing/2014/main" val="10003"/>
                  </a:ext>
                </a:extLst>
              </a:tr>
              <a:tr h="753876">
                <a:tc>
                  <a:txBody>
                    <a:bodyPr/>
                    <a:lstStyle/>
                    <a:p>
                      <a:r>
                        <a:rPr lang="en-US" sz="2000" dirty="0"/>
                        <a:t>E </a:t>
                      </a:r>
                    </a:p>
                  </a:txBody>
                  <a:tcPr/>
                </a:tc>
                <a:tc gridSpan="2">
                  <a:txBody>
                    <a:bodyPr/>
                    <a:lstStyle/>
                    <a:p>
                      <a:pPr algn="ctr"/>
                      <a:endParaRPr lang="en-US" sz="2000" dirty="0"/>
                    </a:p>
                    <a:p>
                      <a:pPr algn="ctr"/>
                      <a:r>
                        <a:rPr lang="en-US" sz="2000" dirty="0"/>
                        <a:t>Biologically related to QP or QCH</a:t>
                      </a:r>
                    </a:p>
                  </a:txBody>
                  <a:tcPr/>
                </a:tc>
                <a:tc hMerge="1">
                  <a:txBody>
                    <a:bodyPr/>
                    <a:lstStyle/>
                    <a:p>
                      <a:endParaRPr lang="en-US"/>
                    </a:p>
                  </a:txBody>
                  <a:tcPr/>
                </a:tc>
                <a:tc>
                  <a:txBody>
                    <a:bodyPr/>
                    <a:lstStyle/>
                    <a:p>
                      <a:pPr marL="342900" indent="-342900">
                        <a:buFont typeface="Arial" panose="020B0604020202020204" pitchFamily="34" charset="0"/>
                        <a:buChar char="•"/>
                      </a:pPr>
                      <a:r>
                        <a:rPr lang="en-US" sz="2000" dirty="0"/>
                        <a:t>Primary Caregiver of QCH </a:t>
                      </a:r>
                    </a:p>
                    <a:p>
                      <a:pPr marL="342900" indent="-342900">
                        <a:buFont typeface="Arial" panose="020B0604020202020204" pitchFamily="34" charset="0"/>
                        <a:buChar char="•"/>
                      </a:pPr>
                      <a:r>
                        <a:rPr lang="en-US" sz="2000" dirty="0"/>
                        <a:t>Affidavit</a:t>
                      </a:r>
                      <a:r>
                        <a:rPr lang="en-US" sz="2000" baseline="0" dirty="0"/>
                        <a:t> of Support provided </a:t>
                      </a:r>
                      <a:endParaRPr lang="en-US" sz="2000" dirty="0"/>
                    </a:p>
                  </a:txBody>
                  <a:tcPr/>
                </a:tc>
                <a:extLst>
                  <a:ext uri="{0D108BD9-81ED-4DB2-BD59-A6C34878D82A}">
                    <a16:rowId xmlns:a16="http://schemas.microsoft.com/office/drawing/2014/main" val="10004"/>
                  </a:ext>
                </a:extLst>
              </a:tr>
              <a:tr h="1023817">
                <a:tc>
                  <a:txBody>
                    <a:bodyPr/>
                    <a:lstStyle/>
                    <a:p>
                      <a:r>
                        <a:rPr lang="en-US" sz="2000" dirty="0"/>
                        <a:t>F</a:t>
                      </a:r>
                    </a:p>
                  </a:txBody>
                  <a:tcPr/>
                </a:tc>
                <a:tc>
                  <a:txBody>
                    <a:bodyPr/>
                    <a:lstStyle/>
                    <a:p>
                      <a:r>
                        <a:rPr lang="en-US" sz="2000" dirty="0"/>
                        <a:t>Child</a:t>
                      </a:r>
                    </a:p>
                  </a:txBody>
                  <a:tcPr/>
                </a:tc>
                <a:tc>
                  <a:txBody>
                    <a:bodyPr/>
                    <a:lstStyle/>
                    <a:p>
                      <a:r>
                        <a:rPr lang="en-US" sz="2000" dirty="0">
                          <a:solidFill>
                            <a:schemeClr val="tx1"/>
                          </a:solidFill>
                        </a:rPr>
                        <a:t>Sibling (full, half, step, or adoptive)</a:t>
                      </a:r>
                    </a:p>
                  </a:txBody>
                  <a:tcPr/>
                </a:tc>
                <a:tc>
                  <a:txBody>
                    <a:bodyPr/>
                    <a:lstStyle/>
                    <a:p>
                      <a:pPr marL="342900" indent="-342900">
                        <a:buFont typeface="Arial" panose="020B0604020202020204" pitchFamily="34" charset="0"/>
                        <a:buChar char="•"/>
                      </a:pPr>
                      <a:r>
                        <a:rPr lang="en-US" sz="2000" dirty="0"/>
                        <a:t>Must</a:t>
                      </a:r>
                      <a:r>
                        <a:rPr lang="en-US" sz="2000" baseline="0" dirty="0"/>
                        <a:t> be legal, biological, or adoptive child of QP</a:t>
                      </a:r>
                    </a:p>
                    <a:p>
                      <a:pPr marL="342900" indent="-342900">
                        <a:buFont typeface="Arial" panose="020B0604020202020204" pitchFamily="34" charset="0"/>
                        <a:buChar char="•"/>
                      </a:pPr>
                      <a:r>
                        <a:rPr lang="en-US" sz="2000" baseline="0" dirty="0"/>
                        <a:t>Is married and/or 21+</a:t>
                      </a:r>
                      <a:endParaRPr lang="en-US" sz="2000" dirty="0"/>
                    </a:p>
                  </a:txBody>
                  <a:tcPr/>
                </a:tc>
                <a:extLst>
                  <a:ext uri="{0D108BD9-81ED-4DB2-BD59-A6C34878D82A}">
                    <a16:rowId xmlns:a16="http://schemas.microsoft.com/office/drawing/2014/main" val="10005"/>
                  </a:ext>
                </a:extLst>
              </a:tr>
            </a:tbl>
          </a:graphicData>
        </a:graphic>
      </p:graphicFrame>
      <p:sp>
        <p:nvSpPr>
          <p:cNvPr id="5" name="Title 4"/>
          <p:cNvSpPr>
            <a:spLocks noGrp="1"/>
          </p:cNvSpPr>
          <p:nvPr>
            <p:ph type="title"/>
          </p:nvPr>
        </p:nvSpPr>
        <p:spPr>
          <a:xfrm>
            <a:off x="548640" y="0"/>
            <a:ext cx="11384280" cy="914400"/>
          </a:xfrm>
        </p:spPr>
        <p:txBody>
          <a:bodyPr/>
          <a:lstStyle/>
          <a:p>
            <a:r>
              <a:rPr lang="en-US" dirty="0"/>
              <a:t>Derivatives and Add-Ons</a:t>
            </a:r>
          </a:p>
        </p:txBody>
      </p:sp>
      <p:sp>
        <p:nvSpPr>
          <p:cNvPr id="8" name="Date Placeholder 2"/>
          <p:cNvSpPr txBox="1">
            <a:spLocks/>
          </p:cNvSpPr>
          <p:nvPr/>
        </p:nvSpPr>
        <p:spPr>
          <a:xfrm>
            <a:off x="274638" y="5993864"/>
            <a:ext cx="11463706" cy="49837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Note: Type C, D, and E Add-Ons must be part of the same economic unit and household as the Qualifying Child to qualify.  </a:t>
            </a:r>
            <a:r>
              <a:rPr lang="en-US" dirty="0"/>
              <a:t>: </a:t>
            </a:r>
          </a:p>
        </p:txBody>
      </p:sp>
      <p:sp>
        <p:nvSpPr>
          <p:cNvPr id="9" name="Date Placeholder 2"/>
          <p:cNvSpPr txBox="1">
            <a:spLocks/>
          </p:cNvSpPr>
          <p:nvPr/>
        </p:nvSpPr>
        <p:spPr>
          <a:xfrm>
            <a:off x="6859248" y="132519"/>
            <a:ext cx="5064529" cy="49837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Reminder: Derivatives vs. Add-Ons</a:t>
            </a:r>
            <a:endParaRPr lang="en-US" dirty="0"/>
          </a:p>
        </p:txBody>
      </p:sp>
    </p:spTree>
    <p:extLst>
      <p:ext uri="{BB962C8B-B14F-4D97-AF65-F5344CB8AC3E}">
        <p14:creationId xmlns:p14="http://schemas.microsoft.com/office/powerpoint/2010/main" val="298439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p:cNvPicPr>
            <a:picLocks noChangeAspect="1"/>
          </p:cNvPicPr>
          <p:nvPr/>
        </p:nvPicPr>
        <p:blipFill>
          <a:blip r:embed="rId2"/>
          <a:stretch>
            <a:fillRect/>
          </a:stretch>
        </p:blipFill>
        <p:spPr>
          <a:xfrm>
            <a:off x="1900141" y="914400"/>
            <a:ext cx="8051178" cy="5943600"/>
          </a:xfrm>
          <a:prstGeom prst="rect">
            <a:avLst/>
          </a:prstGeom>
        </p:spPr>
      </p:pic>
    </p:spTree>
    <p:extLst>
      <p:ext uri="{BB962C8B-B14F-4D97-AF65-F5344CB8AC3E}">
        <p14:creationId xmlns:p14="http://schemas.microsoft.com/office/powerpoint/2010/main" val="281909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14</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7836584"/>
              </p:ext>
            </p:extLst>
          </p:nvPr>
        </p:nvGraphicFramePr>
        <p:xfrm>
          <a:off x="265177" y="723591"/>
          <a:ext cx="11266538" cy="2283371"/>
        </p:xfrm>
        <a:graphic>
          <a:graphicData uri="http://schemas.openxmlformats.org/drawingml/2006/table">
            <a:tbl>
              <a:tblPr firstRow="1" bandRow="1">
                <a:tableStyleId>{5C22544A-7EE6-4342-B048-85BDC9FD1C3A}</a:tableStyleId>
              </a:tblPr>
              <a:tblGrid>
                <a:gridCol w="899287">
                  <a:extLst>
                    <a:ext uri="{9D8B030D-6E8A-4147-A177-3AD203B41FA5}">
                      <a16:colId xmlns:a16="http://schemas.microsoft.com/office/drawing/2014/main" val="20000"/>
                    </a:ext>
                  </a:extLst>
                </a:gridCol>
                <a:gridCol w="2428596">
                  <a:extLst>
                    <a:ext uri="{9D8B030D-6E8A-4147-A177-3AD203B41FA5}">
                      <a16:colId xmlns:a16="http://schemas.microsoft.com/office/drawing/2014/main" val="20001"/>
                    </a:ext>
                  </a:extLst>
                </a:gridCol>
                <a:gridCol w="1648691">
                  <a:extLst>
                    <a:ext uri="{9D8B030D-6E8A-4147-A177-3AD203B41FA5}">
                      <a16:colId xmlns:a16="http://schemas.microsoft.com/office/drawing/2014/main" val="20002"/>
                    </a:ext>
                  </a:extLst>
                </a:gridCol>
                <a:gridCol w="2410691">
                  <a:extLst>
                    <a:ext uri="{9D8B030D-6E8A-4147-A177-3AD203B41FA5}">
                      <a16:colId xmlns:a16="http://schemas.microsoft.com/office/drawing/2014/main" val="20003"/>
                    </a:ext>
                  </a:extLst>
                </a:gridCol>
                <a:gridCol w="3879273">
                  <a:extLst>
                    <a:ext uri="{9D8B030D-6E8A-4147-A177-3AD203B41FA5}">
                      <a16:colId xmlns:a16="http://schemas.microsoft.com/office/drawing/2014/main" val="20004"/>
                    </a:ext>
                  </a:extLst>
                </a:gridCol>
              </a:tblGrid>
              <a:tr h="775619">
                <a:tc>
                  <a:txBody>
                    <a:bodyPr/>
                    <a:lstStyle/>
                    <a:p>
                      <a:pPr algn="l"/>
                      <a:r>
                        <a:rPr lang="en-US" sz="2200" dirty="0"/>
                        <a:t>Type</a:t>
                      </a:r>
                      <a:r>
                        <a:rPr lang="en-US" sz="2200" baseline="0" dirty="0"/>
                        <a:t> </a:t>
                      </a:r>
                      <a:endParaRPr lang="en-US" sz="2200" dirty="0"/>
                    </a:p>
                  </a:txBody>
                  <a:tcPr/>
                </a:tc>
                <a:tc>
                  <a:txBody>
                    <a:bodyPr/>
                    <a:lstStyle/>
                    <a:p>
                      <a:pPr algn="l"/>
                      <a:r>
                        <a:rPr lang="en-US" sz="2200" dirty="0"/>
                        <a:t>Relationship to QP/QCH</a:t>
                      </a:r>
                    </a:p>
                  </a:txBody>
                  <a:tcPr/>
                </a:tc>
                <a:tc>
                  <a:txBody>
                    <a:bodyPr/>
                    <a:lstStyle/>
                    <a:p>
                      <a:pPr algn="l"/>
                      <a:r>
                        <a:rPr lang="en-US" sz="2200" dirty="0"/>
                        <a:t>Comments?</a:t>
                      </a:r>
                      <a:r>
                        <a:rPr lang="en-US" sz="2200" baseline="0" dirty="0"/>
                        <a:t> </a:t>
                      </a:r>
                      <a:endParaRPr lang="en-US" sz="2200" dirty="0"/>
                    </a:p>
                  </a:txBody>
                  <a:tcPr/>
                </a:tc>
                <a:tc>
                  <a:txBody>
                    <a:bodyPr/>
                    <a:lstStyle/>
                    <a:p>
                      <a:pPr algn="l"/>
                      <a:r>
                        <a:rPr lang="en-US" sz="2200" dirty="0"/>
                        <a:t>Supporting</a:t>
                      </a:r>
                      <a:r>
                        <a:rPr lang="en-US" sz="2200" baseline="0" dirty="0"/>
                        <a:t> Documents?</a:t>
                      </a:r>
                      <a:endParaRPr lang="en-US" sz="2200" dirty="0"/>
                    </a:p>
                  </a:txBody>
                  <a:tcPr/>
                </a:tc>
                <a:tc>
                  <a:txBody>
                    <a:bodyPr/>
                    <a:lstStyle/>
                    <a:p>
                      <a:pPr algn="l"/>
                      <a:r>
                        <a:rPr lang="en-US" sz="2200" dirty="0"/>
                        <a:t>Eligibility</a:t>
                      </a:r>
                      <a:r>
                        <a:rPr lang="en-US" sz="2200" baseline="0" dirty="0"/>
                        <a:t> </a:t>
                      </a:r>
                      <a:endParaRPr lang="en-US" sz="2200" dirty="0"/>
                    </a:p>
                  </a:txBody>
                  <a:tcPr/>
                </a:tc>
                <a:extLst>
                  <a:ext uri="{0D108BD9-81ED-4DB2-BD59-A6C34878D82A}">
                    <a16:rowId xmlns:a16="http://schemas.microsoft.com/office/drawing/2014/main" val="10000"/>
                  </a:ext>
                </a:extLst>
              </a:tr>
              <a:tr h="753876">
                <a:tc>
                  <a:txBody>
                    <a:bodyPr/>
                    <a:lstStyle/>
                    <a:p>
                      <a:r>
                        <a:rPr lang="en-US" sz="2000" dirty="0"/>
                        <a:t>B</a:t>
                      </a:r>
                    </a:p>
                  </a:txBody>
                  <a:tcPr/>
                </a:tc>
                <a:tc>
                  <a:txBody>
                    <a:bodyPr/>
                    <a:lstStyle/>
                    <a:p>
                      <a:pPr marL="342900" indent="-342900">
                        <a:buFont typeface="Arial" panose="020B0604020202020204" pitchFamily="34" charset="0"/>
                        <a:buChar char="•"/>
                      </a:pPr>
                      <a:r>
                        <a:rPr lang="en-US" sz="2000" dirty="0"/>
                        <a:t>Grandchild</a:t>
                      </a:r>
                    </a:p>
                    <a:p>
                      <a:pPr marL="342900" indent="-342900">
                        <a:buFont typeface="Arial" panose="020B0604020202020204" pitchFamily="34" charset="0"/>
                        <a:buChar char="•"/>
                      </a:pPr>
                      <a:r>
                        <a:rPr lang="en-US" sz="2000" dirty="0"/>
                        <a:t>Child</a:t>
                      </a:r>
                    </a:p>
                  </a:txBody>
                  <a:tcPr/>
                </a:tc>
                <a:tc>
                  <a:txBody>
                    <a:bodyPr/>
                    <a:lstStyle/>
                    <a:p>
                      <a:r>
                        <a:rPr lang="en-US" sz="2000" dirty="0"/>
                        <a:t>No</a:t>
                      </a:r>
                    </a:p>
                  </a:txBody>
                  <a:tcPr/>
                </a:tc>
                <a:tc>
                  <a:txBody>
                    <a:bodyPr/>
                    <a:lstStyle/>
                    <a:p>
                      <a:r>
                        <a:rPr lang="en-US" sz="2000" dirty="0"/>
                        <a:t>Birth Certificate</a:t>
                      </a:r>
                    </a:p>
                  </a:txBody>
                  <a:tcPr/>
                </a:tc>
                <a:tc>
                  <a:txBody>
                    <a:bodyPr/>
                    <a:lstStyle/>
                    <a:p>
                      <a:pPr marL="342900" indent="-342900">
                        <a:buFont typeface="Arial" panose="020B0604020202020204" pitchFamily="34" charset="0"/>
                        <a:buChar char="•"/>
                      </a:pPr>
                      <a:r>
                        <a:rPr lang="en-US" sz="2000" dirty="0"/>
                        <a:t>Unmarried</a:t>
                      </a:r>
                      <a:r>
                        <a:rPr lang="en-US" sz="2000" baseline="0" dirty="0"/>
                        <a:t> and u</a:t>
                      </a:r>
                      <a:r>
                        <a:rPr lang="en-US" sz="2000" dirty="0"/>
                        <a:t>nder</a:t>
                      </a:r>
                      <a:r>
                        <a:rPr lang="en-US" sz="2000" baseline="0" dirty="0"/>
                        <a:t> 21 years old </a:t>
                      </a:r>
                      <a:endParaRPr lang="en-US" sz="2000" dirty="0"/>
                    </a:p>
                  </a:txBody>
                  <a:tcPr/>
                </a:tc>
                <a:extLst>
                  <a:ext uri="{0D108BD9-81ED-4DB2-BD59-A6C34878D82A}">
                    <a16:rowId xmlns:a16="http://schemas.microsoft.com/office/drawing/2014/main" val="10001"/>
                  </a:ext>
                </a:extLst>
              </a:tr>
              <a:tr h="753876">
                <a:tc>
                  <a:txBody>
                    <a:bodyPr/>
                    <a:lstStyle/>
                    <a:p>
                      <a:r>
                        <a:rPr lang="en-US" sz="2000" dirty="0"/>
                        <a:t>C</a:t>
                      </a:r>
                    </a:p>
                  </a:txBody>
                  <a:tcPr/>
                </a:tc>
                <a:tc>
                  <a:txBody>
                    <a:bodyPr/>
                    <a:lstStyle/>
                    <a:p>
                      <a:pPr marL="342900" indent="-342900">
                        <a:buFont typeface="Arial" panose="020B0604020202020204" pitchFamily="34" charset="0"/>
                        <a:buChar char="•"/>
                      </a:pPr>
                      <a:r>
                        <a:rPr lang="en-US" sz="2000" dirty="0"/>
                        <a:t>Spouse</a:t>
                      </a:r>
                    </a:p>
                    <a:p>
                      <a:pPr marL="342900" indent="-342900">
                        <a:buFont typeface="Arial" panose="020B0604020202020204" pitchFamily="34" charset="0"/>
                        <a:buChar char="•"/>
                      </a:pPr>
                      <a:r>
                        <a:rPr lang="en-US" sz="2000" dirty="0"/>
                        <a:t>Not</a:t>
                      </a:r>
                      <a:r>
                        <a:rPr lang="en-US" sz="2000" baseline="0" dirty="0"/>
                        <a:t> required</a:t>
                      </a:r>
                      <a:endParaRPr lang="en-US" sz="2000" dirty="0"/>
                    </a:p>
                  </a:txBody>
                  <a:tcPr/>
                </a:tc>
                <a:tc>
                  <a:txBody>
                    <a:bodyPr/>
                    <a:lstStyle/>
                    <a:p>
                      <a:r>
                        <a:rPr lang="en-US" sz="2000" dirty="0"/>
                        <a:t>No</a:t>
                      </a:r>
                    </a:p>
                  </a:txBody>
                  <a:tcPr/>
                </a:tc>
                <a:tc>
                  <a:txBody>
                    <a:bodyPr/>
                    <a:lstStyle/>
                    <a:p>
                      <a:r>
                        <a:rPr lang="en-US" sz="2000" dirty="0"/>
                        <a:t>Marriage certificate </a:t>
                      </a:r>
                    </a:p>
                  </a:txBody>
                  <a:tcPr/>
                </a:tc>
                <a:tc>
                  <a:txBody>
                    <a:bodyPr/>
                    <a:lstStyle/>
                    <a:p>
                      <a:pPr marL="342900" indent="-342900">
                        <a:buFont typeface="Arial" panose="020B0604020202020204" pitchFamily="34" charset="0"/>
                        <a:buChar char="•"/>
                      </a:pPr>
                      <a:r>
                        <a:rPr lang="en-US" sz="2000" dirty="0"/>
                        <a:t>Legal and documented</a:t>
                      </a:r>
                      <a:r>
                        <a:rPr lang="en-US" sz="2000" baseline="0" dirty="0"/>
                        <a:t> </a:t>
                      </a:r>
                      <a:r>
                        <a:rPr lang="en-US" sz="2000" dirty="0"/>
                        <a:t>marriage to QP</a:t>
                      </a:r>
                    </a:p>
                  </a:txBody>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a:xfrm>
            <a:off x="548640" y="0"/>
            <a:ext cx="11384280" cy="914400"/>
          </a:xfrm>
        </p:spPr>
        <p:txBody>
          <a:bodyPr/>
          <a:lstStyle/>
          <a:p>
            <a:r>
              <a:rPr lang="en-US" dirty="0"/>
              <a:t>Comments, Documents, Eligibility</a:t>
            </a:r>
          </a:p>
        </p:txBody>
      </p:sp>
      <p:sp>
        <p:nvSpPr>
          <p:cNvPr id="8" name="Date Placeholder 2"/>
          <p:cNvSpPr txBox="1">
            <a:spLocks/>
          </p:cNvSpPr>
          <p:nvPr/>
        </p:nvSpPr>
        <p:spPr>
          <a:xfrm>
            <a:off x="265177" y="3323110"/>
            <a:ext cx="11463706" cy="215313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1"/>
                </a:solidFill>
              </a:rPr>
              <a:t>Note:</a:t>
            </a:r>
          </a:p>
          <a:p>
            <a:pPr algn="ctr"/>
            <a:r>
              <a:rPr lang="en-US" sz="2000" b="1" dirty="0">
                <a:solidFill>
                  <a:schemeClr val="accent1"/>
                </a:solidFill>
              </a:rPr>
              <a:t>All beneficiaries on a CAM application MUST have a birth certificate </a:t>
            </a:r>
          </a:p>
          <a:p>
            <a:pPr algn="ctr"/>
            <a:endParaRPr lang="en-US" sz="2000" b="1" dirty="0">
              <a:solidFill>
                <a:schemeClr val="accent1"/>
              </a:solidFill>
            </a:endParaRPr>
          </a:p>
          <a:p>
            <a:pPr algn="ctr"/>
            <a:r>
              <a:rPr lang="en-US" sz="2000" b="1" dirty="0">
                <a:solidFill>
                  <a:schemeClr val="accent1"/>
                </a:solidFill>
              </a:rPr>
              <a:t> Any application where the QCH is a step or adoptive child of the QP must have adoption paperwork or marriage certificate included – especially if other Add-Ons/Derivatives are gaining access through this adopted/step QCH.</a:t>
            </a:r>
            <a:endParaRPr lang="en-US" sz="1100" dirty="0"/>
          </a:p>
        </p:txBody>
      </p:sp>
    </p:spTree>
    <p:extLst>
      <p:ext uri="{BB962C8B-B14F-4D97-AF65-F5344CB8AC3E}">
        <p14:creationId xmlns:p14="http://schemas.microsoft.com/office/powerpoint/2010/main" val="378702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15</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660431"/>
              </p:ext>
            </p:extLst>
          </p:nvPr>
        </p:nvGraphicFramePr>
        <p:xfrm>
          <a:off x="265177" y="723591"/>
          <a:ext cx="11658599" cy="3737653"/>
        </p:xfrm>
        <a:graphic>
          <a:graphicData uri="http://schemas.openxmlformats.org/drawingml/2006/table">
            <a:tbl>
              <a:tblPr firstRow="1" bandRow="1">
                <a:tableStyleId>{5C22544A-7EE6-4342-B048-85BDC9FD1C3A}</a:tableStyleId>
              </a:tblPr>
              <a:tblGrid>
                <a:gridCol w="815478">
                  <a:extLst>
                    <a:ext uri="{9D8B030D-6E8A-4147-A177-3AD203B41FA5}">
                      <a16:colId xmlns:a16="http://schemas.microsoft.com/office/drawing/2014/main" val="20000"/>
                    </a:ext>
                  </a:extLst>
                </a:gridCol>
                <a:gridCol w="1648690">
                  <a:extLst>
                    <a:ext uri="{9D8B030D-6E8A-4147-A177-3AD203B41FA5}">
                      <a16:colId xmlns:a16="http://schemas.microsoft.com/office/drawing/2014/main" val="20001"/>
                    </a:ext>
                  </a:extLst>
                </a:gridCol>
                <a:gridCol w="3560619">
                  <a:extLst>
                    <a:ext uri="{9D8B030D-6E8A-4147-A177-3AD203B41FA5}">
                      <a16:colId xmlns:a16="http://schemas.microsoft.com/office/drawing/2014/main" val="20002"/>
                    </a:ext>
                  </a:extLst>
                </a:gridCol>
                <a:gridCol w="2313709">
                  <a:extLst>
                    <a:ext uri="{9D8B030D-6E8A-4147-A177-3AD203B41FA5}">
                      <a16:colId xmlns:a16="http://schemas.microsoft.com/office/drawing/2014/main" val="20003"/>
                    </a:ext>
                  </a:extLst>
                </a:gridCol>
                <a:gridCol w="3320103">
                  <a:extLst>
                    <a:ext uri="{9D8B030D-6E8A-4147-A177-3AD203B41FA5}">
                      <a16:colId xmlns:a16="http://schemas.microsoft.com/office/drawing/2014/main" val="20004"/>
                    </a:ext>
                  </a:extLst>
                </a:gridCol>
              </a:tblGrid>
              <a:tr h="775619">
                <a:tc>
                  <a:txBody>
                    <a:bodyPr/>
                    <a:lstStyle/>
                    <a:p>
                      <a:pPr algn="l"/>
                      <a:r>
                        <a:rPr lang="en-US" sz="2200" dirty="0"/>
                        <a:t>Type</a:t>
                      </a:r>
                      <a:r>
                        <a:rPr lang="en-US" sz="2200" baseline="0" dirty="0"/>
                        <a:t> </a:t>
                      </a:r>
                      <a:endParaRPr lang="en-US" sz="2200" dirty="0"/>
                    </a:p>
                  </a:txBody>
                  <a:tcPr/>
                </a:tc>
                <a:tc>
                  <a:txBody>
                    <a:bodyPr/>
                    <a:lstStyle/>
                    <a:p>
                      <a:pPr algn="l"/>
                      <a:r>
                        <a:rPr lang="en-US" sz="2200" dirty="0"/>
                        <a:t>Comments?</a:t>
                      </a:r>
                      <a:r>
                        <a:rPr lang="en-US" sz="2200" baseline="0" dirty="0"/>
                        <a:t> </a:t>
                      </a:r>
                      <a:endParaRPr lang="en-US" sz="2200" dirty="0"/>
                    </a:p>
                  </a:txBody>
                  <a:tcPr/>
                </a:tc>
                <a:tc>
                  <a:txBody>
                    <a:bodyPr/>
                    <a:lstStyle/>
                    <a:p>
                      <a:pPr algn="l"/>
                      <a:r>
                        <a:rPr lang="en-US" sz="2200" dirty="0"/>
                        <a:t>Supporting</a:t>
                      </a:r>
                      <a:r>
                        <a:rPr lang="en-US" sz="2200" baseline="0" dirty="0"/>
                        <a:t> Documents?</a:t>
                      </a:r>
                      <a:endParaRPr lang="en-US" sz="2200" dirty="0"/>
                    </a:p>
                  </a:txBody>
                  <a:tcPr/>
                </a:tc>
                <a:tc>
                  <a:txBody>
                    <a:bodyPr/>
                    <a:lstStyle/>
                    <a:p>
                      <a:pPr algn="l"/>
                      <a:r>
                        <a:rPr lang="en-US" sz="2200" dirty="0"/>
                        <a:t>Relationship to QP/QCH</a:t>
                      </a:r>
                    </a:p>
                  </a:txBody>
                  <a:tcPr/>
                </a:tc>
                <a:tc>
                  <a:txBody>
                    <a:bodyPr/>
                    <a:lstStyle/>
                    <a:p>
                      <a:pPr algn="l"/>
                      <a:r>
                        <a:rPr lang="en-US" sz="2200" dirty="0"/>
                        <a:t>Eligibility</a:t>
                      </a:r>
                      <a:r>
                        <a:rPr lang="en-US" sz="2200" baseline="0" dirty="0"/>
                        <a:t> </a:t>
                      </a:r>
                      <a:endParaRPr lang="en-US" sz="2200" dirty="0"/>
                    </a:p>
                  </a:txBody>
                  <a:tcPr/>
                </a:tc>
                <a:extLst>
                  <a:ext uri="{0D108BD9-81ED-4DB2-BD59-A6C34878D82A}">
                    <a16:rowId xmlns:a16="http://schemas.microsoft.com/office/drawing/2014/main" val="10000"/>
                  </a:ext>
                </a:extLst>
              </a:tr>
              <a:tr h="1023817">
                <a:tc>
                  <a:txBody>
                    <a:bodyPr/>
                    <a:lstStyle/>
                    <a:p>
                      <a:r>
                        <a:rPr lang="en-US" sz="2000" dirty="0"/>
                        <a:t>D</a:t>
                      </a:r>
                    </a:p>
                  </a:txBody>
                  <a:tcPr/>
                </a:tc>
                <a:tc>
                  <a:txBody>
                    <a:bodyPr/>
                    <a:lstStyle/>
                    <a:p>
                      <a:r>
                        <a:rPr lang="en-US" sz="2000" dirty="0"/>
                        <a:t>Yes</a:t>
                      </a:r>
                    </a:p>
                  </a:txBody>
                  <a:tcPr/>
                </a:tc>
                <a:tc>
                  <a:txBody>
                    <a:bodyPr/>
                    <a:lstStyle/>
                    <a:p>
                      <a:r>
                        <a:rPr lang="en-US" sz="2000" dirty="0"/>
                        <a:t>Affidavit of Support </a:t>
                      </a:r>
                    </a:p>
                  </a:txBody>
                  <a:tcPr/>
                </a:tc>
                <a:tc>
                  <a:txBody>
                    <a:bodyPr/>
                    <a:lstStyle/>
                    <a:p>
                      <a:pPr marL="342900" indent="-342900">
                        <a:buFont typeface="Arial" panose="020B0604020202020204" pitchFamily="34" charset="0"/>
                        <a:buChar char="•"/>
                      </a:pPr>
                      <a:r>
                        <a:rPr lang="en-US" sz="2000" dirty="0"/>
                        <a:t>Not required</a:t>
                      </a:r>
                    </a:p>
                    <a:p>
                      <a:pPr marL="342900" indent="-342900">
                        <a:buFont typeface="Arial" panose="020B0604020202020204" pitchFamily="34" charset="0"/>
                        <a:buChar char="•"/>
                      </a:pPr>
                      <a:r>
                        <a:rPr lang="en-US" sz="2000" dirty="0"/>
                        <a:t>Parent</a:t>
                      </a:r>
                      <a:r>
                        <a:rPr lang="en-US" sz="2000" baseline="0" dirty="0"/>
                        <a:t> </a:t>
                      </a:r>
                      <a:endParaRPr lang="en-US" sz="2000" dirty="0"/>
                    </a:p>
                  </a:txBody>
                  <a:tcPr/>
                </a:tc>
                <a:tc>
                  <a:txBody>
                    <a:bodyPr/>
                    <a:lstStyle/>
                    <a:p>
                      <a:pPr marL="342900" indent="-342900">
                        <a:buFont typeface="Arial" panose="020B0604020202020204" pitchFamily="34" charset="0"/>
                        <a:buChar char="•"/>
                      </a:pPr>
                      <a:r>
                        <a:rPr lang="en-US" sz="2000" dirty="0"/>
                        <a:t>Not married</a:t>
                      </a:r>
                      <a:r>
                        <a:rPr lang="en-US" sz="2000" baseline="0" dirty="0"/>
                        <a:t> to QP</a:t>
                      </a:r>
                    </a:p>
                  </a:txBody>
                  <a:tcPr/>
                </a:tc>
                <a:extLst>
                  <a:ext uri="{0D108BD9-81ED-4DB2-BD59-A6C34878D82A}">
                    <a16:rowId xmlns:a16="http://schemas.microsoft.com/office/drawing/2014/main" val="10001"/>
                  </a:ext>
                </a:extLst>
              </a:tr>
              <a:tr h="753876">
                <a:tc>
                  <a:txBody>
                    <a:bodyPr/>
                    <a:lstStyle/>
                    <a:p>
                      <a:r>
                        <a:rPr lang="en-US" sz="2000" dirty="0"/>
                        <a:t>E </a:t>
                      </a:r>
                    </a:p>
                  </a:txBody>
                  <a:tcPr/>
                </a:tc>
                <a:tc>
                  <a:txBody>
                    <a:bodyPr/>
                    <a:lstStyle/>
                    <a:p>
                      <a:pPr algn="l"/>
                      <a:r>
                        <a:rPr lang="en-US" sz="2000" dirty="0"/>
                        <a:t>Yes</a:t>
                      </a:r>
                      <a:r>
                        <a:rPr lang="en-US" sz="2000" baseline="0" dirty="0"/>
                        <a:t> </a:t>
                      </a:r>
                      <a:endParaRPr lang="en-US" sz="2000" dirty="0"/>
                    </a:p>
                  </a:txBody>
                  <a:tcPr/>
                </a:tc>
                <a:tc>
                  <a:txBody>
                    <a:bodyPr/>
                    <a:lstStyle/>
                    <a:p>
                      <a:r>
                        <a:rPr lang="en-US" dirty="0"/>
                        <a:t>Affidavit</a:t>
                      </a:r>
                      <a:r>
                        <a:rPr lang="en-US" baseline="0" dirty="0"/>
                        <a:t> of Support – Additional documents that provide evidence of caregiver relationship </a:t>
                      </a:r>
                      <a:endParaRPr lang="en-US" dirty="0"/>
                    </a:p>
                  </a:txBody>
                  <a:tcPr/>
                </a:tc>
                <a:tc>
                  <a:txBody>
                    <a:bodyPr/>
                    <a:lstStyle/>
                    <a:p>
                      <a:pPr marL="342900" indent="-342900">
                        <a:buFont typeface="Arial" panose="020B0604020202020204" pitchFamily="34" charset="0"/>
                        <a:buChar char="•"/>
                      </a:pPr>
                      <a:r>
                        <a:rPr lang="en-US" sz="2000" dirty="0"/>
                        <a:t>Biologically related to one</a:t>
                      </a:r>
                    </a:p>
                  </a:txBody>
                  <a:tcPr/>
                </a:tc>
                <a:tc>
                  <a:txBody>
                    <a:bodyPr/>
                    <a:lstStyle/>
                    <a:p>
                      <a:pPr marL="342900" indent="-342900">
                        <a:buFont typeface="Arial" panose="020B0604020202020204" pitchFamily="34" charset="0"/>
                        <a:buChar char="•"/>
                      </a:pPr>
                      <a:r>
                        <a:rPr lang="en-US" sz="2000" dirty="0"/>
                        <a:t>Primary Caregiver of QCH</a:t>
                      </a:r>
                    </a:p>
                  </a:txBody>
                  <a:tcPr/>
                </a:tc>
                <a:extLst>
                  <a:ext uri="{0D108BD9-81ED-4DB2-BD59-A6C34878D82A}">
                    <a16:rowId xmlns:a16="http://schemas.microsoft.com/office/drawing/2014/main" val="10002"/>
                  </a:ext>
                </a:extLst>
              </a:tr>
              <a:tr h="1023817">
                <a:tc>
                  <a:txBody>
                    <a:bodyPr/>
                    <a:lstStyle/>
                    <a:p>
                      <a:r>
                        <a:rPr lang="en-US" sz="2000" dirty="0"/>
                        <a:t>F</a:t>
                      </a:r>
                    </a:p>
                  </a:txBody>
                  <a:tcPr/>
                </a:tc>
                <a:tc>
                  <a:txBody>
                    <a:bodyPr/>
                    <a:lstStyle/>
                    <a:p>
                      <a:r>
                        <a:rPr lang="en-US" sz="2000" dirty="0"/>
                        <a:t>Yes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Affidavit of Support </a:t>
                      </a:r>
                    </a:p>
                    <a:p>
                      <a:r>
                        <a:rPr lang="en-US" sz="2000" baseline="0">
                          <a:solidFill>
                            <a:schemeClr val="tx1"/>
                          </a:solidFill>
                        </a:rPr>
                        <a:t> </a:t>
                      </a:r>
                      <a:endParaRPr lang="en-US" sz="2000" dirty="0">
                        <a:solidFill>
                          <a:schemeClr val="tx1"/>
                        </a:solidFill>
                      </a:endParaRPr>
                    </a:p>
                  </a:txBody>
                  <a:tcPr/>
                </a:tc>
                <a:tc>
                  <a:txBody>
                    <a:bodyPr/>
                    <a:lstStyle/>
                    <a:p>
                      <a:pPr marL="342900" indent="-342900">
                        <a:buFont typeface="Arial" panose="020B0604020202020204" pitchFamily="34" charset="0"/>
                        <a:buChar char="•"/>
                      </a:pPr>
                      <a:r>
                        <a:rPr lang="en-US" sz="2000" dirty="0"/>
                        <a:t>Child</a:t>
                      </a:r>
                    </a:p>
                    <a:p>
                      <a:pPr marL="342900" indent="-342900">
                        <a:buFont typeface="Arial" panose="020B0604020202020204" pitchFamily="34" charset="0"/>
                        <a:buChar char="•"/>
                      </a:pPr>
                      <a:r>
                        <a:rPr lang="en-US" sz="2000" dirty="0"/>
                        <a:t>Sibling</a:t>
                      </a:r>
                    </a:p>
                  </a:txBody>
                  <a:tcPr/>
                </a:tc>
                <a:tc>
                  <a:txBody>
                    <a:bodyPr/>
                    <a:lstStyle/>
                    <a:p>
                      <a:pPr marL="342900" indent="-342900">
                        <a:buFont typeface="Arial" panose="020B0604020202020204" pitchFamily="34" charset="0"/>
                        <a:buChar char="•"/>
                      </a:pPr>
                      <a:r>
                        <a:rPr lang="en-US" sz="2000" dirty="0"/>
                        <a:t>Must</a:t>
                      </a:r>
                      <a:r>
                        <a:rPr lang="en-US" sz="2000" baseline="0" dirty="0"/>
                        <a:t> be legal, biological, or adoptive child of QP</a:t>
                      </a:r>
                    </a:p>
                    <a:p>
                      <a:pPr marL="342900" indent="-342900">
                        <a:buFont typeface="Arial" panose="020B0604020202020204" pitchFamily="34" charset="0"/>
                        <a:buChar char="•"/>
                      </a:pPr>
                      <a:r>
                        <a:rPr lang="en-US" sz="2000" baseline="0" dirty="0"/>
                        <a:t>Is married and/or 21+</a:t>
                      </a:r>
                      <a:endParaRPr lang="en-US" sz="2000" dirty="0"/>
                    </a:p>
                  </a:txBody>
                  <a:tcPr/>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a:xfrm>
            <a:off x="548640" y="0"/>
            <a:ext cx="11384280" cy="914400"/>
          </a:xfrm>
        </p:spPr>
        <p:txBody>
          <a:bodyPr/>
          <a:lstStyle/>
          <a:p>
            <a:r>
              <a:rPr lang="en-US" dirty="0"/>
              <a:t>Comments, Documents, Eligibility</a:t>
            </a:r>
          </a:p>
        </p:txBody>
      </p:sp>
      <p:sp>
        <p:nvSpPr>
          <p:cNvPr id="8" name="Date Placeholder 2"/>
          <p:cNvSpPr txBox="1">
            <a:spLocks/>
          </p:cNvSpPr>
          <p:nvPr/>
        </p:nvSpPr>
        <p:spPr>
          <a:xfrm>
            <a:off x="362623" y="4668982"/>
            <a:ext cx="11463706" cy="186308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1"/>
                </a:solidFill>
              </a:rPr>
              <a:t>Note: </a:t>
            </a:r>
          </a:p>
          <a:p>
            <a:pPr algn="ctr"/>
            <a:endParaRPr lang="en-US" sz="2000" b="1" dirty="0">
              <a:solidFill>
                <a:schemeClr val="accent1"/>
              </a:solidFill>
            </a:endParaRPr>
          </a:p>
          <a:p>
            <a:pPr algn="ctr"/>
            <a:r>
              <a:rPr lang="en-US" sz="2000" b="1" dirty="0">
                <a:solidFill>
                  <a:schemeClr val="accent1"/>
                </a:solidFill>
              </a:rPr>
              <a:t>All beneficiaries on a CAM application MUST have a birth certificate </a:t>
            </a:r>
          </a:p>
          <a:p>
            <a:pPr algn="ctr"/>
            <a:endParaRPr lang="en-US" sz="2000" b="1" dirty="0">
              <a:solidFill>
                <a:schemeClr val="accent1"/>
              </a:solidFill>
            </a:endParaRPr>
          </a:p>
          <a:p>
            <a:pPr algn="ctr"/>
            <a:r>
              <a:rPr lang="en-US" sz="2000" b="1" dirty="0">
                <a:solidFill>
                  <a:schemeClr val="accent1"/>
                </a:solidFill>
              </a:rPr>
              <a:t>Any application where the QCH is a step or adoptive child of the QP must have adoption paperwork or marriage certificate included – especially if other Add-Ons/Derivatives are gaining access through this adopted/step QCH.</a:t>
            </a:r>
            <a:endParaRPr lang="en-US" sz="1100" dirty="0"/>
          </a:p>
        </p:txBody>
      </p:sp>
    </p:spTree>
    <p:extLst>
      <p:ext uri="{BB962C8B-B14F-4D97-AF65-F5344CB8AC3E}">
        <p14:creationId xmlns:p14="http://schemas.microsoft.com/office/powerpoint/2010/main" val="372660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16</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a:bodyPr>
          <a:lstStyle/>
          <a:p>
            <a:r>
              <a:rPr lang="en-US" dirty="0"/>
              <a:t>First attempt to answer this question should come from the CAM-P3 Handbook which outlines every requirement for each individual on the CAM application </a:t>
            </a:r>
          </a:p>
          <a:p>
            <a:r>
              <a:rPr lang="en-US" dirty="0"/>
              <a:t>With that said….</a:t>
            </a:r>
          </a:p>
          <a:p>
            <a:pPr lvl="1"/>
            <a:r>
              <a:rPr lang="en-US" dirty="0"/>
              <a:t>Type E and Type F Relatives require comments </a:t>
            </a:r>
          </a:p>
          <a:p>
            <a:pPr lvl="2"/>
            <a:r>
              <a:rPr lang="en-US" dirty="0"/>
              <a:t>The first is providing a statement noting the relationship between the Add On and Qualifying Child </a:t>
            </a:r>
          </a:p>
          <a:p>
            <a:pPr lvl="2"/>
            <a:r>
              <a:rPr lang="en-US" dirty="0"/>
              <a:t>The second, which only relates to Type E Add </a:t>
            </a:r>
            <a:r>
              <a:rPr lang="en-US" dirty="0" err="1"/>
              <a:t>Ons</a:t>
            </a:r>
            <a:r>
              <a:rPr lang="en-US" dirty="0"/>
              <a:t>, describes how the primary caregiver is related to the Qualifying Parent or the Qualifying Child. </a:t>
            </a:r>
          </a:p>
          <a:p>
            <a:pPr lvl="1"/>
            <a:r>
              <a:rPr lang="en-US" dirty="0"/>
              <a:t>A comment is necessary if someone other than the QCH’s parent has legal custody of the Qualifying Child. Additional supporting documents will be required. </a:t>
            </a:r>
          </a:p>
        </p:txBody>
      </p:sp>
      <p:sp>
        <p:nvSpPr>
          <p:cNvPr id="5" name="Title 4"/>
          <p:cNvSpPr>
            <a:spLocks noGrp="1"/>
          </p:cNvSpPr>
          <p:nvPr>
            <p:ph type="title"/>
          </p:nvPr>
        </p:nvSpPr>
        <p:spPr/>
        <p:txBody>
          <a:bodyPr/>
          <a:lstStyle/>
          <a:p>
            <a:r>
              <a:rPr lang="en-US" dirty="0"/>
              <a:t>Which Add- On Types require comments? </a:t>
            </a:r>
          </a:p>
        </p:txBody>
      </p:sp>
    </p:spTree>
    <p:extLst>
      <p:ext uri="{BB962C8B-B14F-4D97-AF65-F5344CB8AC3E}">
        <p14:creationId xmlns:p14="http://schemas.microsoft.com/office/powerpoint/2010/main" val="377694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17</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a:xfrm>
            <a:off x="411480" y="1371282"/>
            <a:ext cx="11658600" cy="5029200"/>
          </a:xfrm>
        </p:spPr>
        <p:txBody>
          <a:bodyPr>
            <a:normAutofit/>
          </a:bodyPr>
          <a:lstStyle/>
          <a:p>
            <a:pPr marL="0" indent="0">
              <a:buNone/>
            </a:pPr>
            <a:r>
              <a:rPr lang="en-US" dirty="0"/>
              <a:t>Remember… </a:t>
            </a:r>
          </a:p>
          <a:p>
            <a:pPr marL="0" indent="0">
              <a:buNone/>
            </a:pPr>
            <a:endParaRPr lang="en-US" dirty="0"/>
          </a:p>
          <a:p>
            <a:r>
              <a:rPr lang="en-US" dirty="0"/>
              <a:t>Type B Derivatives </a:t>
            </a:r>
            <a:r>
              <a:rPr lang="en-US" i="1" dirty="0"/>
              <a:t>derive</a:t>
            </a:r>
            <a:r>
              <a:rPr lang="en-US" dirty="0"/>
              <a:t> their refugee status from the QCH. If the Type B does not qualify, none of the following Add-Ons will either. </a:t>
            </a:r>
          </a:p>
          <a:p>
            <a:r>
              <a:rPr lang="en-US" dirty="0"/>
              <a:t>Add-On Types C, D, E, and F must prove their own independent refugee claims. </a:t>
            </a:r>
          </a:p>
        </p:txBody>
      </p:sp>
      <p:sp>
        <p:nvSpPr>
          <p:cNvPr id="5" name="Title 4"/>
          <p:cNvSpPr>
            <a:spLocks noGrp="1"/>
          </p:cNvSpPr>
          <p:nvPr>
            <p:ph type="title"/>
          </p:nvPr>
        </p:nvSpPr>
        <p:spPr/>
        <p:txBody>
          <a:bodyPr/>
          <a:lstStyle/>
          <a:p>
            <a:r>
              <a:rPr lang="en-US" dirty="0"/>
              <a:t>Eligibility of Derivatives/Add-Ons</a:t>
            </a:r>
          </a:p>
        </p:txBody>
      </p:sp>
    </p:spTree>
    <p:extLst>
      <p:ext uri="{BB962C8B-B14F-4D97-AF65-F5344CB8AC3E}">
        <p14:creationId xmlns:p14="http://schemas.microsoft.com/office/powerpoint/2010/main" val="127273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18</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a:bodyPr>
          <a:lstStyle/>
          <a:p>
            <a:r>
              <a:rPr lang="en-US" sz="3200" dirty="0">
                <a:solidFill>
                  <a:schemeClr val="accent5"/>
                </a:solidFill>
              </a:rPr>
              <a:t>D-2, E-2, and F-2 – </a:t>
            </a:r>
            <a:r>
              <a:rPr lang="en-US" sz="3200" b="1" dirty="0">
                <a:solidFill>
                  <a:schemeClr val="accent5"/>
                </a:solidFill>
              </a:rPr>
              <a:t>SPOUSES</a:t>
            </a:r>
            <a:r>
              <a:rPr lang="en-US" sz="3200" dirty="0">
                <a:solidFill>
                  <a:schemeClr val="accent5"/>
                </a:solidFill>
              </a:rPr>
              <a:t> of Add-Ons</a:t>
            </a:r>
          </a:p>
          <a:p>
            <a:pPr lvl="1"/>
            <a:r>
              <a:rPr lang="en-US" sz="2800" dirty="0"/>
              <a:t>Example 1: a QCH’s biological mother who is not married to the Qualified Parent (Type D) may include her husband on the application as a Type D-2</a:t>
            </a:r>
          </a:p>
          <a:p>
            <a:pPr marL="457200" lvl="1" indent="0">
              <a:buNone/>
            </a:pPr>
            <a:endParaRPr lang="en-US" dirty="0"/>
          </a:p>
          <a:p>
            <a:pPr marL="457200" lvl="1" indent="0">
              <a:buNone/>
            </a:pPr>
            <a:r>
              <a:rPr lang="en-US" dirty="0"/>
              <a:t>Note: Type C-3 can include children (under 21 and unmarried) of the Type C Add-On that are not the children of the QP or legal siblings of QCH </a:t>
            </a:r>
            <a:endParaRPr lang="en-US" sz="2800" dirty="0"/>
          </a:p>
        </p:txBody>
      </p:sp>
      <p:sp>
        <p:nvSpPr>
          <p:cNvPr id="5" name="Title 4"/>
          <p:cNvSpPr>
            <a:spLocks noGrp="1"/>
          </p:cNvSpPr>
          <p:nvPr>
            <p:ph type="title"/>
          </p:nvPr>
        </p:nvSpPr>
        <p:spPr/>
        <p:txBody>
          <a:bodyPr/>
          <a:lstStyle/>
          <a:p>
            <a:r>
              <a:rPr lang="en-US" dirty="0"/>
              <a:t>Types C, D, E, F and their qualified families</a:t>
            </a:r>
          </a:p>
        </p:txBody>
      </p:sp>
    </p:spTree>
    <p:extLst>
      <p:ext uri="{BB962C8B-B14F-4D97-AF65-F5344CB8AC3E}">
        <p14:creationId xmlns:p14="http://schemas.microsoft.com/office/powerpoint/2010/main" val="410103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19</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a:bodyPr>
          <a:lstStyle/>
          <a:p>
            <a:r>
              <a:rPr lang="en-US" sz="3200" dirty="0">
                <a:solidFill>
                  <a:schemeClr val="accent4"/>
                </a:solidFill>
              </a:rPr>
              <a:t>C-3, D-3, E-3, and F-3 – </a:t>
            </a:r>
            <a:r>
              <a:rPr lang="en-US" sz="3200" b="1" dirty="0">
                <a:solidFill>
                  <a:schemeClr val="accent4"/>
                </a:solidFill>
              </a:rPr>
              <a:t>CHILDREN</a:t>
            </a:r>
            <a:r>
              <a:rPr lang="en-US" sz="3200" dirty="0">
                <a:solidFill>
                  <a:schemeClr val="accent4"/>
                </a:solidFill>
              </a:rPr>
              <a:t> of Add-Ons</a:t>
            </a:r>
          </a:p>
          <a:p>
            <a:pPr lvl="1"/>
            <a:r>
              <a:rPr lang="en-US" sz="2800" dirty="0"/>
              <a:t>Example 2: a QCH’s caregiver (Type E) may include her children (under 21 and unmarried) on the application as a Type E-3</a:t>
            </a:r>
          </a:p>
          <a:p>
            <a:pPr marL="457200" lvl="1" indent="0">
              <a:buNone/>
            </a:pPr>
            <a:endParaRPr lang="en-US" sz="2800" dirty="0"/>
          </a:p>
          <a:p>
            <a:pPr marL="457200" lvl="1" indent="0">
              <a:buNone/>
            </a:pPr>
            <a:endParaRPr lang="en-US" sz="2800" dirty="0"/>
          </a:p>
          <a:p>
            <a:pPr marL="457200" lvl="1" indent="0">
              <a:buNone/>
            </a:pPr>
            <a:endParaRPr lang="en-US" sz="2800" dirty="0"/>
          </a:p>
          <a:p>
            <a:pPr marL="457200" lvl="1" indent="0">
              <a:buNone/>
            </a:pPr>
            <a:r>
              <a:rPr lang="en-US" sz="2800" dirty="0"/>
              <a:t>Example 3: the QCH’s sibling (QP’s other child) (Type F) wants to bring her family (spouse and unmarried children) – Types F-2 and F-3 </a:t>
            </a:r>
          </a:p>
          <a:p>
            <a:pPr marL="457200" lvl="1" indent="0">
              <a:buNone/>
            </a:pPr>
            <a:endParaRPr lang="en-US" dirty="0"/>
          </a:p>
        </p:txBody>
      </p:sp>
      <p:sp>
        <p:nvSpPr>
          <p:cNvPr id="5" name="Title 4"/>
          <p:cNvSpPr>
            <a:spLocks noGrp="1"/>
          </p:cNvSpPr>
          <p:nvPr>
            <p:ph type="title"/>
          </p:nvPr>
        </p:nvSpPr>
        <p:spPr/>
        <p:txBody>
          <a:bodyPr/>
          <a:lstStyle/>
          <a:p>
            <a:r>
              <a:rPr lang="en-US" dirty="0"/>
              <a:t>Types C, D, E, F and their qualified families</a:t>
            </a:r>
          </a:p>
        </p:txBody>
      </p:sp>
    </p:spTree>
    <p:extLst>
      <p:ext uri="{BB962C8B-B14F-4D97-AF65-F5344CB8AC3E}">
        <p14:creationId xmlns:p14="http://schemas.microsoft.com/office/powerpoint/2010/main" val="382066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Lesson Overview</a:t>
            </a:r>
          </a:p>
        </p:txBody>
      </p:sp>
      <p:sp>
        <p:nvSpPr>
          <p:cNvPr id="3" name="Slide Number Placeholder 2"/>
          <p:cNvSpPr>
            <a:spLocks noGrp="1"/>
          </p:cNvSpPr>
          <p:nvPr>
            <p:ph type="sldNum" sz="quarter" idx="4"/>
          </p:nvPr>
        </p:nvSpPr>
        <p:spPr/>
        <p:txBody>
          <a:bodyPr/>
          <a:lstStyle/>
          <a:p>
            <a:fld id="{50E2E6E8-BE1C-4671-9044-619FD1CA5132}" type="slidenum">
              <a:rPr lang="en-US" smtClean="0"/>
              <a:pPr/>
              <a:t>2</a:t>
            </a:fld>
            <a:endParaRPr lang="en-US"/>
          </a:p>
        </p:txBody>
      </p:sp>
      <p:sp>
        <p:nvSpPr>
          <p:cNvPr id="4" name="Date Placeholder 3"/>
          <p:cNvSpPr>
            <a:spLocks noGrp="1"/>
          </p:cNvSpPr>
          <p:nvPr>
            <p:ph type="dt" sz="half" idx="2"/>
          </p:nvPr>
        </p:nvSpPr>
        <p:spPr/>
        <p:txBody>
          <a:bodyPr/>
          <a:lstStyle/>
          <a:p>
            <a:fld id="{E47A1E80-C15A-4817-960D-A2B64A1E92A5}" type="datetime1">
              <a:rPr lang="en-US" smtClean="0"/>
              <a:t>9/13/2021</a:t>
            </a:fld>
            <a:endParaRPr lang="en-US"/>
          </a:p>
        </p:txBody>
      </p:sp>
      <p:sp>
        <p:nvSpPr>
          <p:cNvPr id="7" name="Rectangle 6"/>
          <p:cNvSpPr/>
          <p:nvPr/>
        </p:nvSpPr>
        <p:spPr>
          <a:xfrm>
            <a:off x="3968386" y="968037"/>
            <a:ext cx="7778015" cy="526297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b="1" dirty="0">
                <a:latin typeface="+mj-lt"/>
              </a:rPr>
              <a:t>Review </a:t>
            </a:r>
          </a:p>
          <a:p>
            <a:pPr marL="285750" indent="-285750">
              <a:lnSpc>
                <a:spcPct val="150000"/>
              </a:lnSpc>
              <a:buFont typeface="Arial" panose="020B0604020202020204" pitchFamily="34" charset="0"/>
              <a:buChar char="•"/>
            </a:pPr>
            <a:r>
              <a:rPr lang="en-US" sz="2800" b="1" dirty="0">
                <a:latin typeface="+mj-lt"/>
              </a:rPr>
              <a:t>Overview</a:t>
            </a:r>
          </a:p>
          <a:p>
            <a:pPr marL="285750" indent="-285750">
              <a:lnSpc>
                <a:spcPct val="150000"/>
              </a:lnSpc>
              <a:buFont typeface="Arial" panose="020B0604020202020204" pitchFamily="34" charset="0"/>
              <a:buChar char="•"/>
            </a:pPr>
            <a:r>
              <a:rPr lang="en-US" sz="2800" b="1" dirty="0">
                <a:latin typeface="+mj-lt"/>
              </a:rPr>
              <a:t>Eligibility</a:t>
            </a:r>
          </a:p>
          <a:p>
            <a:pPr marL="285750" indent="-285750">
              <a:lnSpc>
                <a:spcPct val="150000"/>
              </a:lnSpc>
              <a:buFont typeface="Arial" panose="020B0604020202020204" pitchFamily="34" charset="0"/>
              <a:buChar char="•"/>
            </a:pPr>
            <a:r>
              <a:rPr lang="en-US" sz="2800" b="1" dirty="0">
                <a:latin typeface="+mj-lt"/>
              </a:rPr>
              <a:t>DS-7699</a:t>
            </a:r>
          </a:p>
          <a:p>
            <a:pPr marL="285750" indent="-285750">
              <a:lnSpc>
                <a:spcPct val="150000"/>
              </a:lnSpc>
              <a:buFont typeface="Arial" panose="020B0604020202020204" pitchFamily="34" charset="0"/>
              <a:buChar char="•"/>
            </a:pPr>
            <a:r>
              <a:rPr lang="en-US" sz="2800" b="1" dirty="0">
                <a:latin typeface="+mj-lt"/>
              </a:rPr>
              <a:t>Things to Remember</a:t>
            </a:r>
          </a:p>
          <a:p>
            <a:pPr marL="742950" lvl="1" indent="-285750">
              <a:lnSpc>
                <a:spcPct val="150000"/>
              </a:lnSpc>
              <a:buFont typeface="Arial" panose="020B0604020202020204" pitchFamily="34" charset="0"/>
              <a:buChar char="•"/>
            </a:pPr>
            <a:r>
              <a:rPr lang="en-US" sz="2800" b="1" dirty="0">
                <a:latin typeface="+mj-lt"/>
              </a:rPr>
              <a:t>Common Errors/Inquiries</a:t>
            </a:r>
          </a:p>
          <a:p>
            <a:pPr marL="285750" indent="-285750">
              <a:lnSpc>
                <a:spcPct val="150000"/>
              </a:lnSpc>
              <a:buFont typeface="Arial" panose="020B0604020202020204" pitchFamily="34" charset="0"/>
              <a:buChar char="•"/>
            </a:pPr>
            <a:r>
              <a:rPr lang="en-US" sz="2800" b="1" dirty="0">
                <a:latin typeface="+mj-lt"/>
              </a:rPr>
              <a:t>DNA Overview Preview </a:t>
            </a:r>
          </a:p>
          <a:p>
            <a:pPr marL="285750" indent="-285750">
              <a:lnSpc>
                <a:spcPct val="150000"/>
              </a:lnSpc>
              <a:buFont typeface="Arial" panose="020B0604020202020204" pitchFamily="34" charset="0"/>
              <a:buChar char="•"/>
            </a:pPr>
            <a:r>
              <a:rPr lang="en-US" sz="2800" b="1" dirty="0">
                <a:latin typeface="+mj-lt"/>
              </a:rPr>
              <a:t>Q&amp;A</a:t>
            </a:r>
          </a:p>
        </p:txBody>
      </p:sp>
    </p:spTree>
    <p:extLst>
      <p:ext uri="{BB962C8B-B14F-4D97-AF65-F5344CB8AC3E}">
        <p14:creationId xmlns:p14="http://schemas.microsoft.com/office/powerpoint/2010/main" val="233185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20</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a:xfrm>
            <a:off x="411480" y="1371282"/>
            <a:ext cx="11658600" cy="5029200"/>
          </a:xfrm>
        </p:spPr>
        <p:txBody>
          <a:bodyPr>
            <a:normAutofit/>
          </a:bodyPr>
          <a:lstStyle/>
          <a:p>
            <a:pPr marL="0" indent="0">
              <a:buNone/>
            </a:pPr>
            <a:r>
              <a:rPr lang="en-US" dirty="0"/>
              <a:t>Remember… </a:t>
            </a:r>
          </a:p>
          <a:p>
            <a:pPr marL="0" indent="0">
              <a:buNone/>
            </a:pPr>
            <a:endParaRPr lang="en-US" dirty="0"/>
          </a:p>
          <a:p>
            <a:r>
              <a:rPr lang="en-US" dirty="0"/>
              <a:t>Note that the family members of Type C, D, E, and F Add-Ons derive their status from their respective Add-On. So if a Type D gains access to the USRAP via the CAM program, so will the D-2 and D-3 individuals on the application. </a:t>
            </a:r>
          </a:p>
        </p:txBody>
      </p:sp>
      <p:sp>
        <p:nvSpPr>
          <p:cNvPr id="5" name="Title 4"/>
          <p:cNvSpPr>
            <a:spLocks noGrp="1"/>
          </p:cNvSpPr>
          <p:nvPr>
            <p:ph type="title"/>
          </p:nvPr>
        </p:nvSpPr>
        <p:spPr/>
        <p:txBody>
          <a:bodyPr/>
          <a:lstStyle/>
          <a:p>
            <a:r>
              <a:rPr lang="en-US" dirty="0"/>
              <a:t>Eligibility of Derivatives/Add-Ons</a:t>
            </a:r>
          </a:p>
        </p:txBody>
      </p:sp>
    </p:spTree>
    <p:extLst>
      <p:ext uri="{BB962C8B-B14F-4D97-AF65-F5344CB8AC3E}">
        <p14:creationId xmlns:p14="http://schemas.microsoft.com/office/powerpoint/2010/main" val="64112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21</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5" name="Title 4"/>
          <p:cNvSpPr>
            <a:spLocks noGrp="1"/>
          </p:cNvSpPr>
          <p:nvPr>
            <p:ph type="title"/>
          </p:nvPr>
        </p:nvSpPr>
        <p:spPr/>
        <p:txBody>
          <a:bodyPr/>
          <a:lstStyle/>
          <a:p>
            <a:r>
              <a:rPr lang="en-US" dirty="0"/>
              <a:t>Quiz time </a:t>
            </a:r>
            <a:r>
              <a:rPr lang="en-US" dirty="0">
                <a:sym typeface="Wingdings" panose="05000000000000000000" pitchFamily="2" charset="2"/>
              </a:rPr>
              <a:t> </a:t>
            </a:r>
            <a:endParaRPr lang="en-US" dirty="0"/>
          </a:p>
        </p:txBody>
      </p:sp>
      <p:sp>
        <p:nvSpPr>
          <p:cNvPr id="8" name="Content Placeholder 7"/>
          <p:cNvSpPr>
            <a:spLocks noGrp="1"/>
          </p:cNvSpPr>
          <p:nvPr>
            <p:ph idx="1"/>
          </p:nvPr>
        </p:nvSpPr>
        <p:spPr/>
        <p:txBody>
          <a:bodyPr/>
          <a:lstStyle/>
          <a:p>
            <a:pPr marL="0" indent="0">
              <a:buNone/>
            </a:pPr>
            <a:r>
              <a:rPr lang="en-US" dirty="0"/>
              <a:t>1. Sarah is the QP. Her son Alex lives in Guatemala with his grandmother, who is also Sarah’s mother. What type of Add-On is Alex’s grandmother, if she lives in the same economic unit and household as Alex and is responsible for taking care of him? </a:t>
            </a:r>
          </a:p>
          <a:p>
            <a:pPr marL="514350" indent="-514350">
              <a:buAutoNum type="alphaUcParenR"/>
            </a:pPr>
            <a:r>
              <a:rPr lang="en-US" dirty="0">
                <a:solidFill>
                  <a:srgbClr val="FF0000"/>
                </a:solidFill>
              </a:rPr>
              <a:t>Type E</a:t>
            </a:r>
          </a:p>
          <a:p>
            <a:pPr marL="514350" indent="-514350">
              <a:buAutoNum type="alphaUcParenR"/>
            </a:pPr>
            <a:r>
              <a:rPr lang="en-US" dirty="0"/>
              <a:t>Type F</a:t>
            </a:r>
          </a:p>
          <a:p>
            <a:pPr marL="514350" indent="-514350">
              <a:buAutoNum type="alphaUcParenR"/>
            </a:pPr>
            <a:r>
              <a:rPr lang="en-US" dirty="0"/>
              <a:t>Type C</a:t>
            </a:r>
          </a:p>
          <a:p>
            <a:pPr marL="514350" indent="-514350">
              <a:buAutoNum type="alphaUcParenR"/>
            </a:pPr>
            <a:r>
              <a:rPr lang="en-US" dirty="0"/>
              <a:t>Type A</a:t>
            </a:r>
          </a:p>
        </p:txBody>
      </p:sp>
      <p:pic>
        <p:nvPicPr>
          <p:cNvPr id="9" name="Picture 8"/>
          <p:cNvPicPr>
            <a:picLocks noChangeAspect="1"/>
          </p:cNvPicPr>
          <p:nvPr/>
        </p:nvPicPr>
        <p:blipFill>
          <a:blip r:embed="rId3"/>
          <a:stretch>
            <a:fillRect/>
          </a:stretch>
        </p:blipFill>
        <p:spPr>
          <a:xfrm>
            <a:off x="3920836" y="3236023"/>
            <a:ext cx="7733837" cy="3393377"/>
          </a:xfrm>
          <a:prstGeom prst="rect">
            <a:avLst/>
          </a:prstGeom>
        </p:spPr>
      </p:pic>
    </p:spTree>
    <p:extLst>
      <p:ext uri="{BB962C8B-B14F-4D97-AF65-F5344CB8AC3E}">
        <p14:creationId xmlns:p14="http://schemas.microsoft.com/office/powerpoint/2010/main" val="179487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22</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8" name="Content Placeholder 7"/>
          <p:cNvSpPr>
            <a:spLocks noGrp="1"/>
          </p:cNvSpPr>
          <p:nvPr>
            <p:ph idx="1"/>
          </p:nvPr>
        </p:nvSpPr>
        <p:spPr/>
        <p:txBody>
          <a:bodyPr/>
          <a:lstStyle/>
          <a:p>
            <a:pPr marL="514350" indent="-514350">
              <a:buAutoNum type="arabicPeriod"/>
            </a:pPr>
            <a:r>
              <a:rPr lang="en-US" dirty="0"/>
              <a:t>John is the QP. His daughter Alexis lives in Honduras with her biological mother Susan. Susan and John are not married. If John wants to include Susan as an Add-On to the application, which derivative type is she? </a:t>
            </a:r>
          </a:p>
          <a:p>
            <a:pPr marL="514350" indent="-514350">
              <a:buAutoNum type="alphaUcParenR"/>
            </a:pPr>
            <a:r>
              <a:rPr lang="en-US" dirty="0"/>
              <a:t>Type F</a:t>
            </a:r>
          </a:p>
          <a:p>
            <a:pPr marL="514350" indent="-514350">
              <a:buAutoNum type="alphaUcParenR"/>
            </a:pPr>
            <a:r>
              <a:rPr lang="en-US" dirty="0"/>
              <a:t>Type C</a:t>
            </a:r>
          </a:p>
          <a:p>
            <a:pPr marL="514350" indent="-514350">
              <a:buAutoNum type="alphaUcParenR"/>
            </a:pPr>
            <a:r>
              <a:rPr lang="en-US" dirty="0"/>
              <a:t>Type A</a:t>
            </a:r>
          </a:p>
          <a:p>
            <a:pPr marL="514350" indent="-514350">
              <a:buAutoNum type="alphaUcParenR"/>
            </a:pPr>
            <a:r>
              <a:rPr lang="en-US" dirty="0">
                <a:solidFill>
                  <a:srgbClr val="FF0000"/>
                </a:solidFill>
              </a:rPr>
              <a:t>Type D</a:t>
            </a:r>
          </a:p>
        </p:txBody>
      </p:sp>
      <p:pic>
        <p:nvPicPr>
          <p:cNvPr id="4" name="Picture 3"/>
          <p:cNvPicPr>
            <a:picLocks noChangeAspect="1"/>
          </p:cNvPicPr>
          <p:nvPr/>
        </p:nvPicPr>
        <p:blipFill>
          <a:blip r:embed="rId2"/>
          <a:stretch>
            <a:fillRect/>
          </a:stretch>
        </p:blipFill>
        <p:spPr>
          <a:xfrm>
            <a:off x="4296065" y="3278576"/>
            <a:ext cx="7636855" cy="3350824"/>
          </a:xfrm>
          <a:prstGeom prst="rect">
            <a:avLst/>
          </a:prstGeom>
        </p:spPr>
      </p:pic>
    </p:spTree>
    <p:extLst>
      <p:ext uri="{BB962C8B-B14F-4D97-AF65-F5344CB8AC3E}">
        <p14:creationId xmlns:p14="http://schemas.microsoft.com/office/powerpoint/2010/main" val="359919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23</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8" name="Content Placeholder 7"/>
          <p:cNvSpPr>
            <a:spLocks noGrp="1"/>
          </p:cNvSpPr>
          <p:nvPr>
            <p:ph idx="1"/>
          </p:nvPr>
        </p:nvSpPr>
        <p:spPr/>
        <p:txBody>
          <a:bodyPr>
            <a:normAutofit/>
          </a:bodyPr>
          <a:lstStyle/>
          <a:p>
            <a:pPr marL="514350" indent="-514350">
              <a:buAutoNum type="arabicPeriod"/>
            </a:pPr>
            <a:r>
              <a:rPr lang="en-US" dirty="0"/>
              <a:t>Katelin is the QP. She is the mother of Ryan - the QCH. In 2021, Katelin adopted a 12 year old girl named Adrianna. The adoption was legal and Katelin gives her resettlement agency the official paperwork. If Katelin wants to include Adrianna on the AOR application, how should the Add-On type be marked? </a:t>
            </a:r>
          </a:p>
          <a:p>
            <a:pPr marL="514350" indent="-514350">
              <a:buAutoNum type="alphaUcParenR"/>
            </a:pPr>
            <a:r>
              <a:rPr lang="en-US" dirty="0">
                <a:solidFill>
                  <a:srgbClr val="FF0000"/>
                </a:solidFill>
              </a:rPr>
              <a:t>Type F</a:t>
            </a:r>
          </a:p>
          <a:p>
            <a:pPr marL="514350" indent="-514350">
              <a:buAutoNum type="alphaUcParenR"/>
            </a:pPr>
            <a:r>
              <a:rPr lang="en-US" dirty="0"/>
              <a:t>Type F-3</a:t>
            </a:r>
          </a:p>
          <a:p>
            <a:pPr marL="514350" indent="-514350">
              <a:buAutoNum type="alphaUcParenR"/>
            </a:pPr>
            <a:r>
              <a:rPr lang="en-US" dirty="0"/>
              <a:t>Type D-3</a:t>
            </a:r>
          </a:p>
          <a:p>
            <a:pPr marL="514350" indent="-514350">
              <a:buAutoNum type="alphaUcParenR"/>
            </a:pPr>
            <a:r>
              <a:rPr lang="en-US" dirty="0"/>
              <a:t>Type E-3</a:t>
            </a:r>
          </a:p>
        </p:txBody>
      </p:sp>
      <p:pic>
        <p:nvPicPr>
          <p:cNvPr id="4" name="Picture 3"/>
          <p:cNvPicPr>
            <a:picLocks noChangeAspect="1"/>
          </p:cNvPicPr>
          <p:nvPr/>
        </p:nvPicPr>
        <p:blipFill>
          <a:blip r:embed="rId3"/>
          <a:stretch>
            <a:fillRect/>
          </a:stretch>
        </p:blipFill>
        <p:spPr>
          <a:xfrm>
            <a:off x="4670137" y="3578269"/>
            <a:ext cx="6953826" cy="3051131"/>
          </a:xfrm>
          <a:prstGeom prst="rect">
            <a:avLst/>
          </a:prstGeom>
        </p:spPr>
      </p:pic>
    </p:spTree>
    <p:extLst>
      <p:ext uri="{BB962C8B-B14F-4D97-AF65-F5344CB8AC3E}">
        <p14:creationId xmlns:p14="http://schemas.microsoft.com/office/powerpoint/2010/main" val="224150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24</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dirty="0"/>
          </a:p>
        </p:txBody>
      </p:sp>
      <p:sp>
        <p:nvSpPr>
          <p:cNvPr id="8" name="Content Placeholder 7"/>
          <p:cNvSpPr>
            <a:spLocks noGrp="1"/>
          </p:cNvSpPr>
          <p:nvPr>
            <p:ph idx="1"/>
          </p:nvPr>
        </p:nvSpPr>
        <p:spPr/>
        <p:txBody>
          <a:bodyPr/>
          <a:lstStyle/>
          <a:p>
            <a:pPr marL="514350" indent="-514350">
              <a:buAutoNum type="arabicPeriod"/>
            </a:pPr>
            <a:r>
              <a:rPr lang="en-US" dirty="0"/>
              <a:t>Heather is the QP. She is married to Rafael, who is not the biological father of the QCH, Sammy. Rafael has four other children, two of which are over 21 and married and two of which are not. If Heather wants to include Rafael’s children on the application, how should you mark that Add On type? </a:t>
            </a:r>
          </a:p>
          <a:p>
            <a:pPr marL="514350" indent="-514350">
              <a:buAutoNum type="alphaUcParenR"/>
            </a:pPr>
            <a:r>
              <a:rPr lang="en-US" dirty="0"/>
              <a:t>Type F-3</a:t>
            </a:r>
          </a:p>
          <a:p>
            <a:pPr marL="514350" indent="-514350">
              <a:buAutoNum type="alphaUcParenR"/>
            </a:pPr>
            <a:r>
              <a:rPr lang="en-US" dirty="0">
                <a:solidFill>
                  <a:srgbClr val="FF0000"/>
                </a:solidFill>
              </a:rPr>
              <a:t>Type C-3</a:t>
            </a:r>
          </a:p>
          <a:p>
            <a:pPr marL="514350" indent="-514350">
              <a:buAutoNum type="alphaUcParenR"/>
            </a:pPr>
            <a:r>
              <a:rPr lang="en-US" dirty="0"/>
              <a:t>Type D-3</a:t>
            </a:r>
          </a:p>
          <a:p>
            <a:pPr marL="514350" indent="-514350">
              <a:buAutoNum type="alphaUcParenR"/>
            </a:pPr>
            <a:r>
              <a:rPr lang="en-US" dirty="0"/>
              <a:t>Type E-3</a:t>
            </a:r>
          </a:p>
        </p:txBody>
      </p:sp>
      <p:pic>
        <p:nvPicPr>
          <p:cNvPr id="4" name="Picture 3"/>
          <p:cNvPicPr>
            <a:picLocks noChangeAspect="1"/>
          </p:cNvPicPr>
          <p:nvPr/>
        </p:nvPicPr>
        <p:blipFill>
          <a:blip r:embed="rId3"/>
          <a:stretch>
            <a:fillRect/>
          </a:stretch>
        </p:blipFill>
        <p:spPr>
          <a:xfrm>
            <a:off x="4976781" y="3437879"/>
            <a:ext cx="6956139" cy="3054361"/>
          </a:xfrm>
          <a:prstGeom prst="rect">
            <a:avLst/>
          </a:prstGeom>
        </p:spPr>
      </p:pic>
      <p:sp>
        <p:nvSpPr>
          <p:cNvPr id="6" name="Rectangle 5"/>
          <p:cNvSpPr/>
          <p:nvPr/>
        </p:nvSpPr>
        <p:spPr>
          <a:xfrm>
            <a:off x="4972742" y="6488668"/>
            <a:ext cx="5417128" cy="369332"/>
          </a:xfrm>
          <a:prstGeom prst="rect">
            <a:avLst/>
          </a:prstGeom>
        </p:spPr>
        <p:txBody>
          <a:bodyPr wrap="square">
            <a:spAutoFit/>
          </a:bodyPr>
          <a:lstStyle/>
          <a:p>
            <a:r>
              <a:rPr lang="en-US" dirty="0"/>
              <a:t>Hint: C-3, D-3, E-3, and F-3 – </a:t>
            </a:r>
            <a:r>
              <a:rPr lang="en-US" b="1" dirty="0"/>
              <a:t>CHILDREN</a:t>
            </a:r>
            <a:r>
              <a:rPr lang="en-US" dirty="0"/>
              <a:t> of Add-Ons</a:t>
            </a:r>
          </a:p>
        </p:txBody>
      </p:sp>
    </p:spTree>
    <p:extLst>
      <p:ext uri="{BB962C8B-B14F-4D97-AF65-F5344CB8AC3E}">
        <p14:creationId xmlns:p14="http://schemas.microsoft.com/office/powerpoint/2010/main" val="300955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5740" y="3105712"/>
            <a:ext cx="11474081" cy="646587"/>
          </a:xfrm>
        </p:spPr>
        <p:txBody>
          <a:bodyPr/>
          <a:lstStyle/>
          <a:p>
            <a:r>
              <a:rPr lang="en-US" dirty="0"/>
              <a:t>DS-7699</a:t>
            </a:r>
          </a:p>
        </p:txBody>
      </p:sp>
      <p:sp>
        <p:nvSpPr>
          <p:cNvPr id="3" name="Slide Number Placeholder 2"/>
          <p:cNvSpPr>
            <a:spLocks noGrp="1"/>
          </p:cNvSpPr>
          <p:nvPr>
            <p:ph type="sldNum" sz="quarter" idx="4"/>
          </p:nvPr>
        </p:nvSpPr>
        <p:spPr/>
        <p:txBody>
          <a:bodyPr/>
          <a:lstStyle/>
          <a:p>
            <a:fld id="{50E2E6E8-BE1C-4671-9044-619FD1CA5132}" type="slidenum">
              <a:rPr lang="en-US" smtClean="0"/>
              <a:pPr/>
              <a:t>25</a:t>
            </a:fld>
            <a:endParaRPr lang="en-US"/>
          </a:p>
        </p:txBody>
      </p:sp>
      <p:sp>
        <p:nvSpPr>
          <p:cNvPr id="4" name="Date Placeholder 3"/>
          <p:cNvSpPr>
            <a:spLocks noGrp="1"/>
          </p:cNvSpPr>
          <p:nvPr>
            <p:ph type="dt" sz="half" idx="2"/>
          </p:nvPr>
        </p:nvSpPr>
        <p:spPr/>
        <p:txBody>
          <a:bodyPr/>
          <a:lstStyle/>
          <a:p>
            <a:fld id="{5EACACD2-B102-43A9-A31E-CA7DC4B55231}" type="datetime1">
              <a:rPr lang="en-US" smtClean="0"/>
              <a:t>9/13/2021</a:t>
            </a:fld>
            <a:endParaRPr lang="en-US"/>
          </a:p>
        </p:txBody>
      </p:sp>
    </p:spTree>
    <p:extLst>
      <p:ext uri="{BB962C8B-B14F-4D97-AF65-F5344CB8AC3E}">
        <p14:creationId xmlns:p14="http://schemas.microsoft.com/office/powerpoint/2010/main" val="135858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26</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pic>
        <p:nvPicPr>
          <p:cNvPr id="6" name="Content Placeholder 5"/>
          <p:cNvPicPr>
            <a:picLocks noGrp="1" noChangeAspect="1"/>
          </p:cNvPicPr>
          <p:nvPr>
            <p:ph idx="1"/>
          </p:nvPr>
        </p:nvPicPr>
        <p:blipFill>
          <a:blip r:embed="rId3"/>
          <a:stretch>
            <a:fillRect/>
          </a:stretch>
        </p:blipFill>
        <p:spPr>
          <a:xfrm>
            <a:off x="1395403" y="133567"/>
            <a:ext cx="5348223" cy="6632993"/>
          </a:xfrm>
          <a:prstGeom prst="rect">
            <a:avLst/>
          </a:prstGeom>
        </p:spPr>
      </p:pic>
      <p:sp>
        <p:nvSpPr>
          <p:cNvPr id="5" name="Title 4"/>
          <p:cNvSpPr>
            <a:spLocks noGrp="1"/>
          </p:cNvSpPr>
          <p:nvPr>
            <p:ph type="title"/>
          </p:nvPr>
        </p:nvSpPr>
        <p:spPr>
          <a:xfrm>
            <a:off x="225480" y="1292225"/>
            <a:ext cx="1450920" cy="914400"/>
          </a:xfrm>
        </p:spPr>
        <p:txBody>
          <a:bodyPr>
            <a:normAutofit fontScale="90000"/>
          </a:bodyPr>
          <a:lstStyle/>
          <a:p>
            <a:r>
              <a:rPr lang="en-US" dirty="0"/>
              <a:t>DS </a:t>
            </a:r>
            <a:br>
              <a:rPr lang="en-US" dirty="0"/>
            </a:br>
            <a:r>
              <a:rPr lang="en-US" dirty="0"/>
              <a:t>Form </a:t>
            </a:r>
          </a:p>
        </p:txBody>
      </p:sp>
      <p:pic>
        <p:nvPicPr>
          <p:cNvPr id="7" name="Picture 6"/>
          <p:cNvPicPr>
            <a:picLocks noChangeAspect="1"/>
          </p:cNvPicPr>
          <p:nvPr/>
        </p:nvPicPr>
        <p:blipFill>
          <a:blip r:embed="rId4"/>
          <a:stretch>
            <a:fillRect/>
          </a:stretch>
        </p:blipFill>
        <p:spPr>
          <a:xfrm>
            <a:off x="6663070" y="203200"/>
            <a:ext cx="5269851" cy="6563360"/>
          </a:xfrm>
          <a:prstGeom prst="rect">
            <a:avLst/>
          </a:prstGeom>
        </p:spPr>
      </p:pic>
    </p:spTree>
    <p:extLst>
      <p:ext uri="{BB962C8B-B14F-4D97-AF65-F5344CB8AC3E}">
        <p14:creationId xmlns:p14="http://schemas.microsoft.com/office/powerpoint/2010/main" val="33602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27</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a:xfrm>
            <a:off x="274320" y="1371600"/>
            <a:ext cx="11658600" cy="5120640"/>
          </a:xfrm>
        </p:spPr>
        <p:txBody>
          <a:bodyPr>
            <a:normAutofit/>
          </a:bodyPr>
          <a:lstStyle/>
          <a:p>
            <a:r>
              <a:rPr lang="en-US" dirty="0"/>
              <a:t>Things to Remember: </a:t>
            </a:r>
          </a:p>
          <a:p>
            <a:pPr lvl="1"/>
            <a:r>
              <a:rPr lang="en-US" dirty="0"/>
              <a:t>USCIS Interview</a:t>
            </a:r>
          </a:p>
          <a:p>
            <a:pPr lvl="2"/>
            <a:r>
              <a:rPr lang="en-US" dirty="0"/>
              <a:t>Type B to F relatives and any of their derivatives (as described before) must be interviewed by USCIS with the Qualifying Child. If the Qualifying Child and a type B to F relative(s) are unable to be interviewed together, only the Qualifying Child would receive a USCIS refugee interview. </a:t>
            </a:r>
          </a:p>
          <a:p>
            <a:pPr lvl="1"/>
            <a:endParaRPr lang="en-US" dirty="0"/>
          </a:p>
          <a:p>
            <a:pPr lvl="1"/>
            <a:r>
              <a:rPr lang="en-US" dirty="0"/>
              <a:t>Comments, Comments, Comments!!</a:t>
            </a:r>
          </a:p>
          <a:p>
            <a:pPr lvl="2"/>
            <a:r>
              <a:rPr lang="en-US" dirty="0"/>
              <a:t>Almost all discrepancies can be resolved through comments! </a:t>
            </a:r>
          </a:p>
          <a:p>
            <a:pPr lvl="3"/>
            <a:r>
              <a:rPr lang="en-US" dirty="0"/>
              <a:t>We understand POR can be incorrect, just note it in Section II or Section IV. </a:t>
            </a:r>
          </a:p>
          <a:p>
            <a:pPr lvl="2"/>
            <a:r>
              <a:rPr lang="en-US" dirty="0"/>
              <a:t>Comments on Type C/D/E/F (see next slide) </a:t>
            </a:r>
          </a:p>
        </p:txBody>
      </p:sp>
      <p:sp>
        <p:nvSpPr>
          <p:cNvPr id="5" name="Title 4"/>
          <p:cNvSpPr>
            <a:spLocks noGrp="1"/>
          </p:cNvSpPr>
          <p:nvPr>
            <p:ph type="title"/>
          </p:nvPr>
        </p:nvSpPr>
        <p:spPr/>
        <p:txBody>
          <a:bodyPr/>
          <a:lstStyle/>
          <a:p>
            <a:r>
              <a:rPr lang="en-US" dirty="0"/>
              <a:t>Tips and Tricks from the Vetting Checklist</a:t>
            </a:r>
          </a:p>
        </p:txBody>
      </p:sp>
    </p:spTree>
    <p:extLst>
      <p:ext uri="{BB962C8B-B14F-4D97-AF65-F5344CB8AC3E}">
        <p14:creationId xmlns:p14="http://schemas.microsoft.com/office/powerpoint/2010/main" val="38164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28</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6" name="Title 4"/>
          <p:cNvSpPr txBox="1">
            <a:spLocks/>
          </p:cNvSpPr>
          <p:nvPr/>
        </p:nvSpPr>
        <p:spPr>
          <a:xfrm>
            <a:off x="548640" y="370031"/>
            <a:ext cx="1138428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Segoe UI" panose="020B0502040204020203" pitchFamily="34" charset="0"/>
              </a:defRPr>
            </a:lvl1pPr>
          </a:lstStyle>
          <a:p>
            <a:r>
              <a:rPr lang="en-US" dirty="0"/>
              <a:t>Example Comments in Section IV</a:t>
            </a:r>
          </a:p>
        </p:txBody>
      </p:sp>
      <p:pic>
        <p:nvPicPr>
          <p:cNvPr id="8" name="Picture 7"/>
          <p:cNvPicPr>
            <a:picLocks noChangeAspect="1"/>
          </p:cNvPicPr>
          <p:nvPr/>
        </p:nvPicPr>
        <p:blipFill>
          <a:blip r:embed="rId3"/>
          <a:stretch>
            <a:fillRect/>
          </a:stretch>
        </p:blipFill>
        <p:spPr>
          <a:xfrm>
            <a:off x="265176" y="1382447"/>
            <a:ext cx="11926823" cy="1210287"/>
          </a:xfrm>
          <a:prstGeom prst="rect">
            <a:avLst/>
          </a:prstGeom>
        </p:spPr>
      </p:pic>
      <p:pic>
        <p:nvPicPr>
          <p:cNvPr id="9" name="Picture 8"/>
          <p:cNvPicPr>
            <a:picLocks noChangeAspect="1"/>
          </p:cNvPicPr>
          <p:nvPr/>
        </p:nvPicPr>
        <p:blipFill>
          <a:blip r:embed="rId4"/>
          <a:stretch>
            <a:fillRect/>
          </a:stretch>
        </p:blipFill>
        <p:spPr>
          <a:xfrm>
            <a:off x="265176" y="2863395"/>
            <a:ext cx="11667744" cy="1163791"/>
          </a:xfrm>
          <a:prstGeom prst="rect">
            <a:avLst/>
          </a:prstGeom>
        </p:spPr>
      </p:pic>
      <p:pic>
        <p:nvPicPr>
          <p:cNvPr id="11" name="Picture 10"/>
          <p:cNvPicPr>
            <a:picLocks noChangeAspect="1"/>
          </p:cNvPicPr>
          <p:nvPr/>
        </p:nvPicPr>
        <p:blipFill>
          <a:blip r:embed="rId5"/>
          <a:stretch>
            <a:fillRect/>
          </a:stretch>
        </p:blipFill>
        <p:spPr>
          <a:xfrm>
            <a:off x="188006" y="4297847"/>
            <a:ext cx="11822084" cy="1489883"/>
          </a:xfrm>
          <a:prstGeom prst="rect">
            <a:avLst/>
          </a:prstGeom>
        </p:spPr>
      </p:pic>
    </p:spTree>
    <p:extLst>
      <p:ext uri="{BB962C8B-B14F-4D97-AF65-F5344CB8AC3E}">
        <p14:creationId xmlns:p14="http://schemas.microsoft.com/office/powerpoint/2010/main" val="3098790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29</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a:xfrm>
            <a:off x="274320" y="1371600"/>
            <a:ext cx="11658600" cy="5120640"/>
          </a:xfrm>
        </p:spPr>
        <p:txBody>
          <a:bodyPr>
            <a:normAutofit/>
          </a:bodyPr>
          <a:lstStyle/>
          <a:p>
            <a:r>
              <a:rPr lang="en-US" dirty="0"/>
              <a:t>Things to Remember: </a:t>
            </a:r>
          </a:p>
          <a:p>
            <a:pPr lvl="1"/>
            <a:r>
              <a:rPr lang="en-US" dirty="0"/>
              <a:t>Type F vs. Type E</a:t>
            </a:r>
          </a:p>
          <a:p>
            <a:pPr lvl="2"/>
            <a:r>
              <a:rPr lang="en-US" dirty="0"/>
              <a:t>Only one Type E relative and his/her derivative(s) may be listed on the form unless the Qualifying Children listed on the form live in different households. Each Qualifying Child that lives in a separate household from another listed Qualifying Child would be allowed to list one separate primary caregiver.</a:t>
            </a:r>
          </a:p>
          <a:p>
            <a:pPr lvl="2"/>
            <a:r>
              <a:rPr lang="en-US" dirty="0"/>
              <a:t> A Type F Add-On (a married or age 21 or older child of the QP) could also be a Type E Relative if they are the primary caregiver of the QCH. However, this would preclude any other caregiver from being included on the application for that QCH. </a:t>
            </a:r>
          </a:p>
        </p:txBody>
      </p:sp>
      <p:sp>
        <p:nvSpPr>
          <p:cNvPr id="5" name="Title 4"/>
          <p:cNvSpPr>
            <a:spLocks noGrp="1"/>
          </p:cNvSpPr>
          <p:nvPr>
            <p:ph type="title"/>
          </p:nvPr>
        </p:nvSpPr>
        <p:spPr/>
        <p:txBody>
          <a:bodyPr/>
          <a:lstStyle/>
          <a:p>
            <a:r>
              <a:rPr lang="en-US" dirty="0"/>
              <a:t>Tips and Tricks from the Vetting Checklist</a:t>
            </a:r>
          </a:p>
        </p:txBody>
      </p:sp>
    </p:spTree>
    <p:extLst>
      <p:ext uri="{BB962C8B-B14F-4D97-AF65-F5344CB8AC3E}">
        <p14:creationId xmlns:p14="http://schemas.microsoft.com/office/powerpoint/2010/main" val="224917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177" y="231561"/>
            <a:ext cx="2612571" cy="2378075"/>
          </a:xfrm>
        </p:spPr>
        <p:txBody>
          <a:bodyPr>
            <a:normAutofit/>
          </a:bodyPr>
          <a:lstStyle/>
          <a:p>
            <a:r>
              <a:rPr lang="en-US" sz="4000" dirty="0"/>
              <a:t>Lesson Objectives</a:t>
            </a:r>
          </a:p>
        </p:txBody>
      </p:sp>
      <p:sp>
        <p:nvSpPr>
          <p:cNvPr id="3" name="Slide Number Placeholder 2"/>
          <p:cNvSpPr>
            <a:spLocks noGrp="1"/>
          </p:cNvSpPr>
          <p:nvPr>
            <p:ph type="sldNum" sz="quarter" idx="4"/>
          </p:nvPr>
        </p:nvSpPr>
        <p:spPr/>
        <p:txBody>
          <a:bodyPr/>
          <a:lstStyle/>
          <a:p>
            <a:fld id="{50E2E6E8-BE1C-4671-9044-619FD1CA5132}" type="slidenum">
              <a:rPr lang="en-US" smtClean="0"/>
              <a:pPr/>
              <a:t>3</a:t>
            </a:fld>
            <a:endParaRPr lang="en-US"/>
          </a:p>
        </p:txBody>
      </p:sp>
      <p:sp>
        <p:nvSpPr>
          <p:cNvPr id="4" name="Date Placeholder 3"/>
          <p:cNvSpPr>
            <a:spLocks noGrp="1"/>
          </p:cNvSpPr>
          <p:nvPr>
            <p:ph type="dt" sz="half" idx="2"/>
          </p:nvPr>
        </p:nvSpPr>
        <p:spPr/>
        <p:txBody>
          <a:bodyPr/>
          <a:lstStyle/>
          <a:p>
            <a:fld id="{E47A1E80-C15A-4817-960D-A2B64A1E92A5}" type="datetime1">
              <a:rPr lang="en-US" smtClean="0"/>
              <a:t>9/13/2021</a:t>
            </a:fld>
            <a:endParaRPr lang="en-US"/>
          </a:p>
        </p:txBody>
      </p:sp>
      <p:sp>
        <p:nvSpPr>
          <p:cNvPr id="7" name="Rectangle 6"/>
          <p:cNvSpPr/>
          <p:nvPr/>
        </p:nvSpPr>
        <p:spPr>
          <a:xfrm>
            <a:off x="4293870" y="650439"/>
            <a:ext cx="6096000" cy="4339650"/>
          </a:xfrm>
          <a:prstGeom prst="rect">
            <a:avLst/>
          </a:prstGeom>
        </p:spPr>
        <p:txBody>
          <a:bodyPr>
            <a:spAutoFit/>
          </a:bodyPr>
          <a:lstStyle/>
          <a:p>
            <a:r>
              <a:rPr lang="en-US" sz="3200" b="1" dirty="0">
                <a:latin typeface="+mj-lt"/>
              </a:rPr>
              <a:t>At the end of this lesson you will be able to:</a:t>
            </a:r>
          </a:p>
          <a:p>
            <a:endParaRPr lang="en-US" sz="3200" b="1" dirty="0">
              <a:latin typeface="+mj-lt"/>
            </a:endParaRPr>
          </a:p>
          <a:p>
            <a:pPr marL="742950" lvl="1" indent="-285750">
              <a:lnSpc>
                <a:spcPct val="150000"/>
              </a:lnSpc>
              <a:buFont typeface="Arial" panose="020B0604020202020204" pitchFamily="34" charset="0"/>
              <a:buChar char="•"/>
            </a:pPr>
            <a:r>
              <a:rPr lang="en-US" sz="2400" dirty="0"/>
              <a:t>Understand CAM eligibility and program requirements </a:t>
            </a:r>
          </a:p>
          <a:p>
            <a:pPr marL="742950" lvl="1" indent="-285750">
              <a:lnSpc>
                <a:spcPct val="150000"/>
              </a:lnSpc>
              <a:buFont typeface="Arial" panose="020B0604020202020204" pitchFamily="34" charset="0"/>
              <a:buChar char="•"/>
            </a:pPr>
            <a:r>
              <a:rPr lang="en-US" sz="2400" dirty="0"/>
              <a:t>Avoid commonly made mistakes during CAM submissions </a:t>
            </a:r>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378980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30</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a:bodyPr>
          <a:lstStyle/>
          <a:p>
            <a:pPr lvl="1"/>
            <a:r>
              <a:rPr lang="en-US" sz="2800" dirty="0"/>
              <a:t>Immigration Status must match documents provided</a:t>
            </a:r>
            <a:r>
              <a:rPr lang="en-US" dirty="0"/>
              <a:t> </a:t>
            </a:r>
          </a:p>
          <a:p>
            <a:pPr lvl="2"/>
            <a:r>
              <a:rPr lang="en-US" dirty="0"/>
              <a:t>Remember slides 11-13 and the Proof of Legal Status Reference Document </a:t>
            </a:r>
          </a:p>
          <a:p>
            <a:pPr lvl="2"/>
            <a:r>
              <a:rPr lang="en-US" dirty="0"/>
              <a:t>If you select Lawful Permanent Resident and a Green Card is </a:t>
            </a:r>
            <a:r>
              <a:rPr lang="en-US" i="1" dirty="0"/>
              <a:t>not </a:t>
            </a:r>
            <a:r>
              <a:rPr lang="en-US" dirty="0"/>
              <a:t>provided, the AOR will be rejected. Similarly, if you select Lawful Permanent Resident and an I-797 is provided, the AOR will be rejected. </a:t>
            </a:r>
          </a:p>
          <a:p>
            <a:pPr lvl="1"/>
            <a:endParaRPr lang="en-US" dirty="0"/>
          </a:p>
          <a:p>
            <a:pPr lvl="1"/>
            <a:r>
              <a:rPr lang="en-US" sz="2800" dirty="0"/>
              <a:t>Guardian and QCH Address must match </a:t>
            </a:r>
          </a:p>
          <a:p>
            <a:pPr lvl="2"/>
            <a:r>
              <a:rPr lang="en-US" dirty="0"/>
              <a:t>The contact information for the QCH’s Guardian must be the same as the QCH’s contact information. If this information does not match, a comment </a:t>
            </a:r>
            <a:r>
              <a:rPr lang="en-US" b="1" dirty="0"/>
              <a:t>must</a:t>
            </a:r>
            <a:r>
              <a:rPr lang="en-US" dirty="0"/>
              <a:t> be provided. </a:t>
            </a:r>
          </a:p>
          <a:p>
            <a:pPr lvl="2"/>
            <a:r>
              <a:rPr lang="en-US" dirty="0"/>
              <a:t>If the guardian information is Unknown/N/A, the guardian is not a blood relative, or the QCH is independent and living on their own, a comment </a:t>
            </a:r>
            <a:r>
              <a:rPr lang="en-US" b="1" dirty="0"/>
              <a:t>must</a:t>
            </a:r>
            <a:r>
              <a:rPr lang="en-US" dirty="0"/>
              <a:t> be provided. </a:t>
            </a:r>
          </a:p>
        </p:txBody>
      </p:sp>
      <p:sp>
        <p:nvSpPr>
          <p:cNvPr id="5" name="Title 4"/>
          <p:cNvSpPr>
            <a:spLocks noGrp="1"/>
          </p:cNvSpPr>
          <p:nvPr>
            <p:ph type="title"/>
          </p:nvPr>
        </p:nvSpPr>
        <p:spPr/>
        <p:txBody>
          <a:bodyPr/>
          <a:lstStyle/>
          <a:p>
            <a:r>
              <a:rPr lang="en-US" dirty="0"/>
              <a:t>Tips and Tricks from the Vetting Checklist</a:t>
            </a:r>
          </a:p>
        </p:txBody>
      </p:sp>
    </p:spTree>
    <p:extLst>
      <p:ext uri="{BB962C8B-B14F-4D97-AF65-F5344CB8AC3E}">
        <p14:creationId xmlns:p14="http://schemas.microsoft.com/office/powerpoint/2010/main" val="357344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31</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a:xfrm>
            <a:off x="274320" y="1080655"/>
            <a:ext cx="11658600" cy="5320145"/>
          </a:xfrm>
        </p:spPr>
        <p:txBody>
          <a:bodyPr>
            <a:normAutofit fontScale="77500" lnSpcReduction="20000"/>
          </a:bodyPr>
          <a:lstStyle/>
          <a:p>
            <a:pPr lvl="1"/>
            <a:r>
              <a:rPr lang="en-US" dirty="0"/>
              <a:t>Marriage and Birth Certificates </a:t>
            </a:r>
          </a:p>
          <a:p>
            <a:pPr lvl="2"/>
            <a:r>
              <a:rPr lang="en-US" dirty="0"/>
              <a:t>Birth certificates: general requirement for all individuals on the application</a:t>
            </a:r>
          </a:p>
          <a:p>
            <a:pPr lvl="2"/>
            <a:r>
              <a:rPr lang="en-US" dirty="0"/>
              <a:t>Marriage certificates: “For any current or previous marriages of the Qualifying Parent, Caregiver, or sons and daughters, please provide a copy of the marriage certificates and/or divorce documents.</a:t>
            </a:r>
          </a:p>
          <a:p>
            <a:pPr marL="914400" lvl="2" indent="0">
              <a:buNone/>
            </a:pPr>
            <a:endParaRPr lang="en-US" dirty="0"/>
          </a:p>
          <a:p>
            <a:pPr lvl="1"/>
            <a:r>
              <a:rPr lang="en-US" dirty="0"/>
              <a:t>Requirements of Step-Child Relationships: </a:t>
            </a:r>
          </a:p>
          <a:p>
            <a:pPr lvl="2"/>
            <a:r>
              <a:rPr lang="en-US" sz="2300" b="1" dirty="0"/>
              <a:t>If you are filing for a stepchild, a copy of the marriage certificate to that child's parent must be provided. </a:t>
            </a:r>
          </a:p>
          <a:p>
            <a:pPr lvl="3"/>
            <a:r>
              <a:rPr lang="en-US" sz="2100" u="sng" dirty="0"/>
              <a:t>Furthermore, the marriage creating the step relationship must have occurred before the child's 18th birthday.</a:t>
            </a:r>
          </a:p>
          <a:p>
            <a:pPr lvl="3"/>
            <a:r>
              <a:rPr lang="en-US" sz="2100" dirty="0"/>
              <a:t>Finally, the marriage must have existed on the date the QP completed this form and must continue at the time of admission to the United States. </a:t>
            </a:r>
          </a:p>
          <a:p>
            <a:pPr lvl="2"/>
            <a:endParaRPr lang="en-US" dirty="0"/>
          </a:p>
          <a:p>
            <a:pPr lvl="1"/>
            <a:r>
              <a:rPr lang="en-US" dirty="0"/>
              <a:t>Requirements for Adopted Child(</a:t>
            </a:r>
            <a:r>
              <a:rPr lang="en-US" dirty="0" err="1"/>
              <a:t>ren</a:t>
            </a:r>
            <a:r>
              <a:rPr lang="en-US" dirty="0"/>
              <a:t>)</a:t>
            </a:r>
          </a:p>
          <a:p>
            <a:pPr lvl="2"/>
            <a:r>
              <a:rPr lang="en-US" sz="2300" b="1" dirty="0"/>
              <a:t>If you are filing for an adopted child, please provide a copy of the adoption papers.</a:t>
            </a:r>
          </a:p>
          <a:p>
            <a:pPr lvl="2"/>
            <a:r>
              <a:rPr lang="en-US" sz="2300" dirty="0"/>
              <a:t>Furthermore, an adopted child must have been in the legal custody of and resided with the adopting parent or parents for at least two years and been legally adopted before his/her 16th birthday</a:t>
            </a:r>
          </a:p>
          <a:p>
            <a:pPr lvl="2"/>
            <a:endParaRPr lang="en-US" dirty="0"/>
          </a:p>
          <a:p>
            <a:r>
              <a:rPr lang="en-US" sz="2600" dirty="0"/>
              <a:t>The above documents are required for any parent-child adoptive or step-relationship that is claimed between any individuals on the application (incl. any additional family members of Type A, B, C, D, E, or F relatives).</a:t>
            </a:r>
          </a:p>
        </p:txBody>
      </p:sp>
      <p:sp>
        <p:nvSpPr>
          <p:cNvPr id="5" name="Title 4"/>
          <p:cNvSpPr>
            <a:spLocks noGrp="1"/>
          </p:cNvSpPr>
          <p:nvPr>
            <p:ph type="title"/>
          </p:nvPr>
        </p:nvSpPr>
        <p:spPr>
          <a:xfrm>
            <a:off x="548640" y="365125"/>
            <a:ext cx="11384280" cy="576984"/>
          </a:xfrm>
        </p:spPr>
        <p:txBody>
          <a:bodyPr>
            <a:normAutofit fontScale="90000"/>
          </a:bodyPr>
          <a:lstStyle/>
          <a:p>
            <a:r>
              <a:rPr lang="en-US" dirty="0"/>
              <a:t>Important to Remember…</a:t>
            </a:r>
          </a:p>
        </p:txBody>
      </p:sp>
    </p:spTree>
    <p:extLst>
      <p:ext uri="{BB962C8B-B14F-4D97-AF65-F5344CB8AC3E}">
        <p14:creationId xmlns:p14="http://schemas.microsoft.com/office/powerpoint/2010/main" val="223341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32</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a:bodyPr>
          <a:lstStyle/>
          <a:p>
            <a:r>
              <a:rPr lang="en-US" dirty="0"/>
              <a:t>Common Rejection Reasons </a:t>
            </a:r>
          </a:p>
          <a:p>
            <a:pPr lvl="1"/>
            <a:r>
              <a:rPr lang="en-US" sz="2000" dirty="0"/>
              <a:t>Spouse in Section I and then Section III – auto-populated! </a:t>
            </a:r>
          </a:p>
          <a:p>
            <a:pPr lvl="1"/>
            <a:r>
              <a:rPr lang="en-US" sz="2000" dirty="0"/>
              <a:t>Chronological birthdates </a:t>
            </a:r>
          </a:p>
          <a:p>
            <a:pPr lvl="1"/>
            <a:r>
              <a:rPr lang="en-US" sz="2000" dirty="0"/>
              <a:t>Hairline and ears visible </a:t>
            </a:r>
          </a:p>
          <a:p>
            <a:pPr lvl="1"/>
            <a:r>
              <a:rPr lang="en-US" sz="2000" dirty="0"/>
              <a:t>Affidavit of Support not submitted</a:t>
            </a:r>
          </a:p>
          <a:p>
            <a:pPr lvl="1"/>
            <a:r>
              <a:rPr lang="en-US" sz="2000" dirty="0"/>
              <a:t>Anchor Proof of Legal Status is wrong or does not match selection on DS Form</a:t>
            </a:r>
          </a:p>
          <a:p>
            <a:pPr lvl="1"/>
            <a:r>
              <a:rPr lang="en-US" sz="2000" dirty="0"/>
              <a:t>Chronology of Caregiver Relationship or description of relationship between Caregiver to QP or QCH not provided</a:t>
            </a:r>
          </a:p>
          <a:p>
            <a:pPr lvl="1"/>
            <a:r>
              <a:rPr lang="en-US" sz="2000" dirty="0"/>
              <a:t>Justification comment not provided or not sufficient </a:t>
            </a:r>
          </a:p>
          <a:p>
            <a:pPr lvl="1"/>
            <a:r>
              <a:rPr lang="en-US" sz="2000" dirty="0"/>
              <a:t>Derivative Type is incorrect </a:t>
            </a:r>
          </a:p>
          <a:p>
            <a:pPr lvl="1"/>
            <a:r>
              <a:rPr lang="en-US" sz="2000" dirty="0"/>
              <a:t>No valid documents submitted for proof of relationship </a:t>
            </a:r>
          </a:p>
          <a:p>
            <a:pPr lvl="1"/>
            <a:r>
              <a:rPr lang="en-US" sz="2000" dirty="0"/>
              <a:t>Not filled out completely</a:t>
            </a:r>
          </a:p>
          <a:p>
            <a:pPr lvl="1"/>
            <a:r>
              <a:rPr lang="en-US" sz="2000" dirty="0"/>
              <a:t>QCH cannot be married or over 21 </a:t>
            </a:r>
          </a:p>
          <a:p>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55218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33</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a:bodyPr>
          <a:lstStyle/>
          <a:p>
            <a:r>
              <a:rPr lang="en-US" dirty="0"/>
              <a:t>As of now, an Affidavit of Support Document is required</a:t>
            </a:r>
            <a:r>
              <a:rPr lang="en-US" dirty="0">
                <a:solidFill>
                  <a:schemeClr val="accent5"/>
                </a:solidFill>
              </a:rPr>
              <a:t> </a:t>
            </a:r>
            <a:r>
              <a:rPr lang="en-US" dirty="0"/>
              <a:t>for all AOR applications that include a Type D or Type E Add-On Type. </a:t>
            </a:r>
          </a:p>
          <a:p>
            <a:pPr marL="0" indent="0">
              <a:buNone/>
            </a:pPr>
            <a:endParaRPr lang="en-US" dirty="0"/>
          </a:p>
          <a:p>
            <a:r>
              <a:rPr lang="en-US" dirty="0"/>
              <a:t>This document can be found on the USCIS website by searching for I-134 Affidavit of Support. </a:t>
            </a:r>
          </a:p>
          <a:p>
            <a:pPr marL="0" indent="0">
              <a:buNone/>
            </a:pPr>
            <a:endParaRPr lang="en-US" dirty="0"/>
          </a:p>
          <a:p>
            <a:r>
              <a:rPr lang="en-US" dirty="0"/>
              <a:t>A submission will be rejected if the AOS is not provided – and it is a very common reason that an application is rejected!</a:t>
            </a:r>
          </a:p>
        </p:txBody>
      </p:sp>
      <p:sp>
        <p:nvSpPr>
          <p:cNvPr id="5" name="Title 4"/>
          <p:cNvSpPr>
            <a:spLocks noGrp="1"/>
          </p:cNvSpPr>
          <p:nvPr>
            <p:ph type="title"/>
          </p:nvPr>
        </p:nvSpPr>
        <p:spPr/>
        <p:txBody>
          <a:bodyPr/>
          <a:lstStyle/>
          <a:p>
            <a:r>
              <a:rPr lang="en-US" dirty="0"/>
              <a:t>Affidavit of Support Document (I-134)</a:t>
            </a:r>
          </a:p>
        </p:txBody>
      </p:sp>
    </p:spTree>
    <p:extLst>
      <p:ext uri="{BB962C8B-B14F-4D97-AF65-F5344CB8AC3E}">
        <p14:creationId xmlns:p14="http://schemas.microsoft.com/office/powerpoint/2010/main" val="268478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5740" y="3105712"/>
            <a:ext cx="11474081" cy="646587"/>
          </a:xfrm>
        </p:spPr>
        <p:txBody>
          <a:bodyPr/>
          <a:lstStyle/>
          <a:p>
            <a:r>
              <a:rPr lang="en-US" dirty="0"/>
              <a:t>Question and Answer</a:t>
            </a:r>
          </a:p>
        </p:txBody>
      </p:sp>
      <p:sp>
        <p:nvSpPr>
          <p:cNvPr id="3" name="Slide Number Placeholder 2"/>
          <p:cNvSpPr>
            <a:spLocks noGrp="1"/>
          </p:cNvSpPr>
          <p:nvPr>
            <p:ph type="sldNum" sz="quarter" idx="4"/>
          </p:nvPr>
        </p:nvSpPr>
        <p:spPr/>
        <p:txBody>
          <a:bodyPr/>
          <a:lstStyle/>
          <a:p>
            <a:fld id="{50E2E6E8-BE1C-4671-9044-619FD1CA5132}" type="slidenum">
              <a:rPr lang="en-US" smtClean="0"/>
              <a:pPr/>
              <a:t>34</a:t>
            </a:fld>
            <a:endParaRPr lang="en-US"/>
          </a:p>
        </p:txBody>
      </p:sp>
      <p:sp>
        <p:nvSpPr>
          <p:cNvPr id="4" name="Date Placeholder 3"/>
          <p:cNvSpPr>
            <a:spLocks noGrp="1"/>
          </p:cNvSpPr>
          <p:nvPr>
            <p:ph type="dt" sz="half" idx="2"/>
          </p:nvPr>
        </p:nvSpPr>
        <p:spPr/>
        <p:txBody>
          <a:bodyPr/>
          <a:lstStyle/>
          <a:p>
            <a:fld id="{5EACACD2-B102-43A9-A31E-CA7DC4B55231}" type="datetime1">
              <a:rPr lang="en-US" smtClean="0"/>
              <a:t>9/13/2021</a:t>
            </a:fld>
            <a:endParaRPr lang="en-US"/>
          </a:p>
        </p:txBody>
      </p:sp>
    </p:spTree>
    <p:extLst>
      <p:ext uri="{BB962C8B-B14F-4D97-AF65-F5344CB8AC3E}">
        <p14:creationId xmlns:p14="http://schemas.microsoft.com/office/powerpoint/2010/main" val="56411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5740" y="3105712"/>
            <a:ext cx="11474081" cy="646587"/>
          </a:xfrm>
        </p:spPr>
        <p:txBody>
          <a:bodyPr/>
          <a:lstStyle/>
          <a:p>
            <a:r>
              <a:rPr lang="en-US" dirty="0"/>
              <a:t>CAM Overview</a:t>
            </a:r>
          </a:p>
        </p:txBody>
      </p:sp>
      <p:sp>
        <p:nvSpPr>
          <p:cNvPr id="3" name="Slide Number Placeholder 2"/>
          <p:cNvSpPr>
            <a:spLocks noGrp="1"/>
          </p:cNvSpPr>
          <p:nvPr>
            <p:ph type="sldNum" sz="quarter" idx="4"/>
          </p:nvPr>
        </p:nvSpPr>
        <p:spPr/>
        <p:txBody>
          <a:bodyPr/>
          <a:lstStyle/>
          <a:p>
            <a:fld id="{50E2E6E8-BE1C-4671-9044-619FD1CA5132}" type="slidenum">
              <a:rPr lang="en-US" smtClean="0"/>
              <a:pPr/>
              <a:t>4</a:t>
            </a:fld>
            <a:endParaRPr lang="en-US"/>
          </a:p>
        </p:txBody>
      </p:sp>
      <p:sp>
        <p:nvSpPr>
          <p:cNvPr id="4" name="Date Placeholder 3"/>
          <p:cNvSpPr>
            <a:spLocks noGrp="1"/>
          </p:cNvSpPr>
          <p:nvPr>
            <p:ph type="dt" sz="half" idx="2"/>
          </p:nvPr>
        </p:nvSpPr>
        <p:spPr/>
        <p:txBody>
          <a:bodyPr/>
          <a:lstStyle/>
          <a:p>
            <a:fld id="{5EACACD2-B102-43A9-A31E-CA7DC4B55231}" type="datetime1">
              <a:rPr lang="en-US" smtClean="0"/>
              <a:t>9/13/2021</a:t>
            </a:fld>
            <a:endParaRPr lang="en-US"/>
          </a:p>
        </p:txBody>
      </p:sp>
    </p:spTree>
    <p:extLst>
      <p:ext uri="{BB962C8B-B14F-4D97-AF65-F5344CB8AC3E}">
        <p14:creationId xmlns:p14="http://schemas.microsoft.com/office/powerpoint/2010/main" val="318426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5</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lstStyle/>
          <a:p>
            <a:r>
              <a:rPr lang="en-US" dirty="0"/>
              <a:t>The USRAP P-2 CAM provides a pathway for certain persons in the United States to claim a relationship with their children and add-ons (qualifying family members) in Honduras, El Salvador and Guatemala for family reunification. </a:t>
            </a:r>
          </a:p>
          <a:p>
            <a:r>
              <a:rPr lang="en-US" dirty="0"/>
              <a:t>Important documents:</a:t>
            </a:r>
          </a:p>
          <a:p>
            <a:pPr lvl="1"/>
            <a:r>
              <a:rPr lang="en-US" dirty="0"/>
              <a:t>DS-7699 </a:t>
            </a:r>
          </a:p>
          <a:p>
            <a:pPr lvl="1"/>
            <a:r>
              <a:rPr lang="en-US" dirty="0"/>
              <a:t>Proof of Legal Status</a:t>
            </a:r>
          </a:p>
          <a:p>
            <a:pPr lvl="1"/>
            <a:r>
              <a:rPr lang="en-US" dirty="0"/>
              <a:t>Birth Certificates</a:t>
            </a:r>
          </a:p>
          <a:p>
            <a:pPr lvl="1"/>
            <a:r>
              <a:rPr lang="en-US" dirty="0"/>
              <a:t>Marriage Certificates </a:t>
            </a:r>
          </a:p>
          <a:p>
            <a:pPr lvl="1"/>
            <a:r>
              <a:rPr lang="en-US" dirty="0"/>
              <a:t>Affidavit of Support </a:t>
            </a:r>
          </a:p>
          <a:p>
            <a:pPr lvl="1"/>
            <a:r>
              <a:rPr lang="en-US" dirty="0"/>
              <a:t>Additional supporting documents </a:t>
            </a:r>
          </a:p>
        </p:txBody>
      </p:sp>
      <p:sp>
        <p:nvSpPr>
          <p:cNvPr id="5" name="Title 4"/>
          <p:cNvSpPr>
            <a:spLocks noGrp="1"/>
          </p:cNvSpPr>
          <p:nvPr>
            <p:ph type="title"/>
          </p:nvPr>
        </p:nvSpPr>
        <p:spPr/>
        <p:txBody>
          <a:bodyPr/>
          <a:lstStyle/>
          <a:p>
            <a:r>
              <a:rPr lang="en-US" dirty="0"/>
              <a:t>Recall that… </a:t>
            </a:r>
          </a:p>
        </p:txBody>
      </p:sp>
    </p:spTree>
    <p:extLst>
      <p:ext uri="{BB962C8B-B14F-4D97-AF65-F5344CB8AC3E}">
        <p14:creationId xmlns:p14="http://schemas.microsoft.com/office/powerpoint/2010/main" val="44589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6</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fontScale="92500"/>
          </a:bodyPr>
          <a:lstStyle/>
          <a:p>
            <a:r>
              <a:rPr lang="en-US" dirty="0"/>
              <a:t>Process begins with the </a:t>
            </a:r>
            <a:r>
              <a:rPr lang="en-US" dirty="0">
                <a:solidFill>
                  <a:schemeClr val="accent1"/>
                </a:solidFill>
              </a:rPr>
              <a:t>Resettlement Agencies </a:t>
            </a:r>
            <a:r>
              <a:rPr lang="en-US" dirty="0"/>
              <a:t>working with a Qualifying Parent to submit an application </a:t>
            </a:r>
          </a:p>
          <a:p>
            <a:endParaRPr lang="en-US" dirty="0"/>
          </a:p>
          <a:p>
            <a:r>
              <a:rPr lang="en-US" dirty="0">
                <a:solidFill>
                  <a:schemeClr val="accent3"/>
                </a:solidFill>
              </a:rPr>
              <a:t>RPC</a:t>
            </a:r>
            <a:r>
              <a:rPr lang="en-US" dirty="0"/>
              <a:t> vets the application and ensures all relevant paperwork and basic eligibility requirements are met.</a:t>
            </a:r>
          </a:p>
          <a:p>
            <a:endParaRPr lang="en-US" dirty="0"/>
          </a:p>
          <a:p>
            <a:r>
              <a:rPr lang="en-US" dirty="0">
                <a:solidFill>
                  <a:schemeClr val="accent2"/>
                </a:solidFill>
              </a:rPr>
              <a:t>RSC</a:t>
            </a:r>
            <a:r>
              <a:rPr lang="en-US" dirty="0"/>
              <a:t> gets more information from the applicants abroad, including DNA for testable relationships. </a:t>
            </a:r>
          </a:p>
          <a:p>
            <a:endParaRPr lang="en-US" dirty="0"/>
          </a:p>
          <a:p>
            <a:r>
              <a:rPr lang="en-US" dirty="0">
                <a:solidFill>
                  <a:schemeClr val="accent2"/>
                </a:solidFill>
              </a:rPr>
              <a:t>RAVU</a:t>
            </a:r>
            <a:r>
              <a:rPr lang="en-US" dirty="0"/>
              <a:t> reviews the case and determines whether processing will continue.</a:t>
            </a:r>
          </a:p>
        </p:txBody>
      </p:sp>
      <p:sp>
        <p:nvSpPr>
          <p:cNvPr id="5" name="Title 4"/>
          <p:cNvSpPr>
            <a:spLocks noGrp="1"/>
          </p:cNvSpPr>
          <p:nvPr>
            <p:ph type="title"/>
          </p:nvPr>
        </p:nvSpPr>
        <p:spPr/>
        <p:txBody>
          <a:bodyPr/>
          <a:lstStyle/>
          <a:p>
            <a:r>
              <a:rPr lang="en-US" dirty="0"/>
              <a:t>Recall that… </a:t>
            </a:r>
          </a:p>
        </p:txBody>
      </p:sp>
    </p:spTree>
    <p:extLst>
      <p:ext uri="{BB962C8B-B14F-4D97-AF65-F5344CB8AC3E}">
        <p14:creationId xmlns:p14="http://schemas.microsoft.com/office/powerpoint/2010/main" val="294605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5740" y="3105712"/>
            <a:ext cx="11474081" cy="646587"/>
          </a:xfrm>
        </p:spPr>
        <p:txBody>
          <a:bodyPr/>
          <a:lstStyle/>
          <a:p>
            <a:r>
              <a:rPr lang="en-US" dirty="0"/>
              <a:t>Eligibility</a:t>
            </a:r>
          </a:p>
        </p:txBody>
      </p:sp>
      <p:sp>
        <p:nvSpPr>
          <p:cNvPr id="3" name="Slide Number Placeholder 2"/>
          <p:cNvSpPr>
            <a:spLocks noGrp="1"/>
          </p:cNvSpPr>
          <p:nvPr>
            <p:ph type="sldNum" sz="quarter" idx="4"/>
          </p:nvPr>
        </p:nvSpPr>
        <p:spPr/>
        <p:txBody>
          <a:bodyPr/>
          <a:lstStyle/>
          <a:p>
            <a:fld id="{50E2E6E8-BE1C-4671-9044-619FD1CA5132}" type="slidenum">
              <a:rPr lang="en-US" smtClean="0"/>
              <a:pPr/>
              <a:t>7</a:t>
            </a:fld>
            <a:endParaRPr lang="en-US"/>
          </a:p>
        </p:txBody>
      </p:sp>
      <p:sp>
        <p:nvSpPr>
          <p:cNvPr id="4" name="Date Placeholder 3"/>
          <p:cNvSpPr>
            <a:spLocks noGrp="1"/>
          </p:cNvSpPr>
          <p:nvPr>
            <p:ph type="dt" sz="half" idx="2"/>
          </p:nvPr>
        </p:nvSpPr>
        <p:spPr/>
        <p:txBody>
          <a:bodyPr/>
          <a:lstStyle/>
          <a:p>
            <a:fld id="{5EACACD2-B102-43A9-A31E-CA7DC4B55231}" type="datetime1">
              <a:rPr lang="en-US" smtClean="0"/>
              <a:t>9/13/2021</a:t>
            </a:fld>
            <a:endParaRPr lang="en-US"/>
          </a:p>
        </p:txBody>
      </p:sp>
    </p:spTree>
    <p:extLst>
      <p:ext uri="{BB962C8B-B14F-4D97-AF65-F5344CB8AC3E}">
        <p14:creationId xmlns:p14="http://schemas.microsoft.com/office/powerpoint/2010/main" val="316182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8</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1927434"/>
              </p:ext>
            </p:extLst>
          </p:nvPr>
        </p:nvGraphicFramePr>
        <p:xfrm>
          <a:off x="274638" y="1371600"/>
          <a:ext cx="11658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Individuals on an AOR Submission </a:t>
            </a:r>
          </a:p>
        </p:txBody>
      </p:sp>
    </p:spTree>
    <p:extLst>
      <p:ext uri="{BB962C8B-B14F-4D97-AF65-F5344CB8AC3E}">
        <p14:creationId xmlns:p14="http://schemas.microsoft.com/office/powerpoint/2010/main" val="263184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0E2E6E8-BE1C-4671-9044-619FD1CA5132}" type="slidenum">
              <a:rPr lang="en-US" smtClean="0"/>
              <a:pPr/>
              <a:t>9</a:t>
            </a:fld>
            <a:endParaRPr lang="en-US"/>
          </a:p>
        </p:txBody>
      </p:sp>
      <p:sp>
        <p:nvSpPr>
          <p:cNvPr id="3" name="Date Placeholder 2"/>
          <p:cNvSpPr>
            <a:spLocks noGrp="1"/>
          </p:cNvSpPr>
          <p:nvPr>
            <p:ph type="dt" sz="half" idx="2"/>
          </p:nvPr>
        </p:nvSpPr>
        <p:spPr/>
        <p:txBody>
          <a:bodyPr/>
          <a:lstStyle/>
          <a:p>
            <a:fld id="{7637149D-8C93-44D3-81BE-A860BAFBD5B3}" type="datetime1">
              <a:rPr lang="en-US" smtClean="0"/>
              <a:t>9/13/2021</a:t>
            </a:fld>
            <a:endParaRPr lang="en-US"/>
          </a:p>
        </p:txBody>
      </p:sp>
      <p:sp>
        <p:nvSpPr>
          <p:cNvPr id="4" name="Content Placeholder 3"/>
          <p:cNvSpPr>
            <a:spLocks noGrp="1"/>
          </p:cNvSpPr>
          <p:nvPr>
            <p:ph idx="1"/>
          </p:nvPr>
        </p:nvSpPr>
        <p:spPr/>
        <p:txBody>
          <a:bodyPr>
            <a:normAutofit fontScale="92500" lnSpcReduction="20000"/>
          </a:bodyPr>
          <a:lstStyle/>
          <a:p>
            <a:r>
              <a:rPr lang="en-US" sz="3200" dirty="0"/>
              <a:t>Eligibility:</a:t>
            </a:r>
          </a:p>
          <a:p>
            <a:pPr lvl="1"/>
            <a:r>
              <a:rPr lang="en-US" sz="2800" dirty="0"/>
              <a:t>Parents must file a form DS-7699 and be qualified to file this form</a:t>
            </a:r>
          </a:p>
          <a:p>
            <a:pPr lvl="2"/>
            <a:r>
              <a:rPr lang="en-US" sz="2800" dirty="0"/>
              <a:t>At least 18 years old</a:t>
            </a:r>
          </a:p>
          <a:p>
            <a:pPr lvl="2"/>
            <a:r>
              <a:rPr lang="en-US" sz="2800" dirty="0"/>
              <a:t>Does NOT need to be a national of El Salvador, Guatemala, or Honduras</a:t>
            </a:r>
          </a:p>
          <a:p>
            <a:pPr lvl="2"/>
            <a:r>
              <a:rPr lang="en-US" sz="2800" dirty="0"/>
              <a:t>Lawfully present in the United States with a status of:</a:t>
            </a:r>
          </a:p>
          <a:p>
            <a:pPr lvl="4"/>
            <a:r>
              <a:rPr lang="en-US" sz="2000" dirty="0"/>
              <a:t>Permanent Resident Status</a:t>
            </a:r>
          </a:p>
          <a:p>
            <a:pPr lvl="4"/>
            <a:r>
              <a:rPr lang="en-US" sz="2000" dirty="0"/>
              <a:t>Temporary Protected Status Grantee</a:t>
            </a:r>
          </a:p>
          <a:p>
            <a:pPr lvl="4"/>
            <a:r>
              <a:rPr lang="en-US" sz="2000" dirty="0"/>
              <a:t>Parolee for whom parole has been authorized for at least one year</a:t>
            </a:r>
          </a:p>
          <a:p>
            <a:pPr lvl="4"/>
            <a:r>
              <a:rPr lang="en-US" sz="2000" dirty="0"/>
              <a:t>Deferred Action for Childhood Arrivals (DACA) Recipient </a:t>
            </a:r>
          </a:p>
          <a:p>
            <a:pPr lvl="4"/>
            <a:r>
              <a:rPr lang="en-US" sz="2000" dirty="0"/>
              <a:t>Deferred Action (non-DACA) Recipient</a:t>
            </a:r>
          </a:p>
          <a:p>
            <a:pPr lvl="4"/>
            <a:r>
              <a:rPr lang="en-US" sz="2000" dirty="0"/>
              <a:t>Deferred Enforced Departure Recipient</a:t>
            </a:r>
          </a:p>
          <a:p>
            <a:pPr lvl="4"/>
            <a:r>
              <a:rPr lang="en-US" sz="2000" dirty="0"/>
              <a:t>Withholding of Removal Grantee </a:t>
            </a:r>
          </a:p>
          <a:p>
            <a:pPr lvl="4"/>
            <a:r>
              <a:rPr lang="en-US" sz="2000" dirty="0"/>
              <a:t>Pending I-589 “Application for Asylum and Withholding of Removal” filed before 05/15/21</a:t>
            </a:r>
          </a:p>
          <a:p>
            <a:pPr lvl="4"/>
            <a:r>
              <a:rPr lang="en-US" sz="2000" dirty="0"/>
              <a:t>Pending I-918 “Application for U Nonimmigrant Status” filed before 05/15/2021</a:t>
            </a:r>
          </a:p>
          <a:p>
            <a:pPr marL="1828800" lvl="4" indent="0">
              <a:buNone/>
            </a:pPr>
            <a:endParaRPr lang="en-US" sz="2000" dirty="0">
              <a:solidFill>
                <a:schemeClr val="accent5"/>
              </a:solidFill>
            </a:endParaRPr>
          </a:p>
          <a:p>
            <a:pPr marL="1828800" lvl="4" indent="0">
              <a:buNone/>
            </a:pPr>
            <a:r>
              <a:rPr lang="en-US" sz="2000" dirty="0"/>
              <a:t>Note: Acceptable Proof of Eligibility should have a valid expiration date. </a:t>
            </a:r>
          </a:p>
        </p:txBody>
      </p:sp>
      <p:sp>
        <p:nvSpPr>
          <p:cNvPr id="5" name="Title 4"/>
          <p:cNvSpPr>
            <a:spLocks noGrp="1"/>
          </p:cNvSpPr>
          <p:nvPr>
            <p:ph type="title"/>
          </p:nvPr>
        </p:nvSpPr>
        <p:spPr/>
        <p:txBody>
          <a:bodyPr/>
          <a:lstStyle/>
          <a:p>
            <a:r>
              <a:rPr lang="en-US" dirty="0"/>
              <a:t>Qualifying Parent – Anchor </a:t>
            </a:r>
          </a:p>
        </p:txBody>
      </p:sp>
    </p:spTree>
    <p:extLst>
      <p:ext uri="{BB962C8B-B14F-4D97-AF65-F5344CB8AC3E}">
        <p14:creationId xmlns:p14="http://schemas.microsoft.com/office/powerpoint/2010/main" val="2402735951"/>
      </p:ext>
    </p:extLst>
  </p:cSld>
  <p:clrMapOvr>
    <a:masterClrMapping/>
  </p:clrMapOvr>
</p:sld>
</file>

<file path=ppt/theme/theme1.xml><?xml version="1.0" encoding="utf-8"?>
<a:theme xmlns:a="http://schemas.openxmlformats.org/drawingml/2006/main" name="1_Custom Design">
  <a:themeElements>
    <a:clrScheme name="Custom 12">
      <a:dk1>
        <a:sysClr val="windowText" lastClr="000000"/>
      </a:dk1>
      <a:lt1>
        <a:sysClr val="window" lastClr="FFFFFF"/>
      </a:lt1>
      <a:dk2>
        <a:srgbClr val="050F1A"/>
      </a:dk2>
      <a:lt2>
        <a:srgbClr val="DFE3E5"/>
      </a:lt2>
      <a:accent1>
        <a:srgbClr val="112D51"/>
      </a:accent1>
      <a:accent2>
        <a:srgbClr val="0A769B"/>
      </a:accent2>
      <a:accent3>
        <a:srgbClr val="02BCE3"/>
      </a:accent3>
      <a:accent4>
        <a:srgbClr val="445588"/>
      </a:accent4>
      <a:accent5>
        <a:srgbClr val="E21C3C"/>
      </a:accent5>
      <a:accent6>
        <a:srgbClr val="8897A8"/>
      </a:accent6>
      <a:hlink>
        <a:srgbClr val="02BCE3"/>
      </a:hlink>
      <a:folHlink>
        <a:srgbClr val="0A769B"/>
      </a:folHlink>
    </a:clrScheme>
    <a:fontScheme name="Custom 1">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 PPT Template.potx" id="{ACDA191A-CB70-4718-9379-816AD38E26D4}" vid="{3676E440-A83F-443A-A847-805DDE0FA9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Derisking</Template>
  <TotalTime>0</TotalTime>
  <Words>2602</Words>
  <Application>Microsoft Office PowerPoint</Application>
  <PresentationFormat>Widescreen</PresentationFormat>
  <Paragraphs>380</Paragraphs>
  <Slides>34</Slides>
  <Notes>29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Segoe UI</vt:lpstr>
      <vt:lpstr>Segoe UI Black</vt:lpstr>
      <vt:lpstr>Segoe UI Semilight</vt:lpstr>
      <vt:lpstr>1_Custom Design</vt:lpstr>
      <vt:lpstr>CAM Overview</vt:lpstr>
      <vt:lpstr>Lesson Overview</vt:lpstr>
      <vt:lpstr>Lesson Objectives</vt:lpstr>
      <vt:lpstr>PowerPoint Presentation</vt:lpstr>
      <vt:lpstr>Recall that… </vt:lpstr>
      <vt:lpstr>Recall that… </vt:lpstr>
      <vt:lpstr>PowerPoint Presentation</vt:lpstr>
      <vt:lpstr>Individuals on an AOR Submission </vt:lpstr>
      <vt:lpstr>Qualifying Parent – Anchor </vt:lpstr>
      <vt:lpstr>Qualifying Parent – Anchor </vt:lpstr>
      <vt:lpstr>Qualifying Child </vt:lpstr>
      <vt:lpstr>Derivatives and Add-Ons</vt:lpstr>
      <vt:lpstr>PowerPoint Presentation</vt:lpstr>
      <vt:lpstr>Comments, Documents, Eligibility</vt:lpstr>
      <vt:lpstr>Comments, Documents, Eligibility</vt:lpstr>
      <vt:lpstr>Which Add- On Types require comments? </vt:lpstr>
      <vt:lpstr>Eligibility of Derivatives/Add-Ons</vt:lpstr>
      <vt:lpstr>Types C, D, E, F and their qualified families</vt:lpstr>
      <vt:lpstr>Types C, D, E, F and their qualified families</vt:lpstr>
      <vt:lpstr>Eligibility of Derivatives/Add-Ons</vt:lpstr>
      <vt:lpstr>Quiz time  </vt:lpstr>
      <vt:lpstr>PowerPoint Presentation</vt:lpstr>
      <vt:lpstr>PowerPoint Presentation</vt:lpstr>
      <vt:lpstr>PowerPoint Presentation</vt:lpstr>
      <vt:lpstr>PowerPoint Presentation</vt:lpstr>
      <vt:lpstr>DS  Form </vt:lpstr>
      <vt:lpstr>Tips and Tricks from the Vetting Checklist</vt:lpstr>
      <vt:lpstr>PowerPoint Presentation</vt:lpstr>
      <vt:lpstr>Tips and Tricks from the Vetting Checklist</vt:lpstr>
      <vt:lpstr>Tips and Tricks from the Vetting Checklist</vt:lpstr>
      <vt:lpstr>Important to Remember…</vt:lpstr>
      <vt:lpstr>PowerPoint Presentation</vt:lpstr>
      <vt:lpstr>Affidavit of Support Document (I-134)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2019-12-17T20:17:40Z</dcterms:created>
  <dcterms:modified xsi:type="dcterms:W3CDTF">2021-09-13T17:59:07Z</dcterms:modified>
</cp:coreProperties>
</file>