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4" r:id="rId5"/>
    <p:sldId id="257" r:id="rId6"/>
    <p:sldId id="263" r:id="rId7"/>
    <p:sldId id="275" r:id="rId8"/>
    <p:sldId id="276" r:id="rId9"/>
    <p:sldId id="264"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D7092-3CF6-4331-BB62-70BC8D7D2986}" v="163" dt="2021-09-22T16:38:35.372"/>
    <p1510:client id="{D8F4CBC7-C3E5-7DDD-9781-8B3BCCD661F4}" v="59" dt="2021-09-22T17:06:58.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4"/>
        <p:guide pos="724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yton Smith" userId="27dab001-170f-4fa8-af7a-dfe0310cd5ac" providerId="ADAL" clId="{1ECDB3EE-4DAE-403D-8568-D907497936BE}"/>
    <pc:docChg chg="undo redo custSel modSld">
      <pc:chgData name="Peyton Smith" userId="27dab001-170f-4fa8-af7a-dfe0310cd5ac" providerId="ADAL" clId="{1ECDB3EE-4DAE-403D-8568-D907497936BE}" dt="2021-09-15T15:08:19.744" v="197" actId="20577"/>
      <pc:docMkLst>
        <pc:docMk/>
      </pc:docMkLst>
      <pc:sldChg chg="modSp mod">
        <pc:chgData name="Peyton Smith" userId="27dab001-170f-4fa8-af7a-dfe0310cd5ac" providerId="ADAL" clId="{1ECDB3EE-4DAE-403D-8568-D907497936BE}" dt="2021-09-15T15:08:19.744" v="197" actId="20577"/>
        <pc:sldMkLst>
          <pc:docMk/>
          <pc:sldMk cId="195410432" sldId="257"/>
        </pc:sldMkLst>
        <pc:spChg chg="mod">
          <ac:chgData name="Peyton Smith" userId="27dab001-170f-4fa8-af7a-dfe0310cd5ac" providerId="ADAL" clId="{1ECDB3EE-4DAE-403D-8568-D907497936BE}" dt="2021-09-15T15:08:19.744" v="197" actId="20577"/>
          <ac:spMkLst>
            <pc:docMk/>
            <pc:sldMk cId="195410432" sldId="257"/>
            <ac:spMk id="8" creationId="{6344CB4F-ACCB-41E2-8BEE-0DA281808FE2}"/>
          </ac:spMkLst>
        </pc:spChg>
      </pc:sldChg>
      <pc:sldChg chg="modSp mod">
        <pc:chgData name="Peyton Smith" userId="27dab001-170f-4fa8-af7a-dfe0310cd5ac" providerId="ADAL" clId="{1ECDB3EE-4DAE-403D-8568-D907497936BE}" dt="2021-09-15T14:57:30.783" v="142" actId="20577"/>
        <pc:sldMkLst>
          <pc:docMk/>
          <pc:sldMk cId="1692135164" sldId="263"/>
        </pc:sldMkLst>
        <pc:spChg chg="mod">
          <ac:chgData name="Peyton Smith" userId="27dab001-170f-4fa8-af7a-dfe0310cd5ac" providerId="ADAL" clId="{1ECDB3EE-4DAE-403D-8568-D907497936BE}" dt="2021-09-15T14:57:30.783" v="142" actId="20577"/>
          <ac:spMkLst>
            <pc:docMk/>
            <pc:sldMk cId="1692135164" sldId="263"/>
            <ac:spMk id="11" creationId="{C89720BA-B21D-4DA2-A2AA-A89F58EBC414}"/>
          </ac:spMkLst>
        </pc:spChg>
      </pc:sldChg>
      <pc:sldChg chg="modSp mod">
        <pc:chgData name="Peyton Smith" userId="27dab001-170f-4fa8-af7a-dfe0310cd5ac" providerId="ADAL" clId="{1ECDB3EE-4DAE-403D-8568-D907497936BE}" dt="2021-09-15T14:55:07.364" v="6" actId="1076"/>
        <pc:sldMkLst>
          <pc:docMk/>
          <pc:sldMk cId="1129946534" sldId="264"/>
        </pc:sldMkLst>
        <pc:spChg chg="mod">
          <ac:chgData name="Peyton Smith" userId="27dab001-170f-4fa8-af7a-dfe0310cd5ac" providerId="ADAL" clId="{1ECDB3EE-4DAE-403D-8568-D907497936BE}" dt="2021-09-15T14:55:07.364" v="6" actId="1076"/>
          <ac:spMkLst>
            <pc:docMk/>
            <pc:sldMk cId="1129946534" sldId="264"/>
            <ac:spMk id="18" creationId="{461B9C03-D2C3-4E33-9082-A97127F55429}"/>
          </ac:spMkLst>
        </pc:spChg>
      </pc:sldChg>
      <pc:sldChg chg="modSp mod">
        <pc:chgData name="Peyton Smith" userId="27dab001-170f-4fa8-af7a-dfe0310cd5ac" providerId="ADAL" clId="{1ECDB3EE-4DAE-403D-8568-D907497936BE}" dt="2021-09-15T15:08:18.653" v="194" actId="404"/>
        <pc:sldMkLst>
          <pc:docMk/>
          <pc:sldMk cId="1396480087" sldId="276"/>
        </pc:sldMkLst>
        <pc:spChg chg="mod">
          <ac:chgData name="Peyton Smith" userId="27dab001-170f-4fa8-af7a-dfe0310cd5ac" providerId="ADAL" clId="{1ECDB3EE-4DAE-403D-8568-D907497936BE}" dt="2021-09-15T15:08:18.653" v="194" actId="404"/>
          <ac:spMkLst>
            <pc:docMk/>
            <pc:sldMk cId="1396480087" sldId="276"/>
            <ac:spMk id="11" creationId="{C89720BA-B21D-4DA2-A2AA-A89F58EBC414}"/>
          </ac:spMkLst>
        </pc:spChg>
      </pc:sldChg>
    </pc:docChg>
  </pc:docChgLst>
  <pc:docChgLst>
    <pc:chgData name="Peyton Smith" userId="S::psmith@usccb.org::27dab001-170f-4fa8-af7a-dfe0310cd5ac" providerId="AD" clId="Web-{31864D53-A53A-4FAC-A28A-3544AFF97024}"/>
    <pc:docChg chg="modSld">
      <pc:chgData name="Peyton Smith" userId="S::psmith@usccb.org::27dab001-170f-4fa8-af7a-dfe0310cd5ac" providerId="AD" clId="Web-{31864D53-A53A-4FAC-A28A-3544AFF97024}" dt="2021-09-15T14:54:24.532" v="5" actId="20577"/>
      <pc:docMkLst>
        <pc:docMk/>
      </pc:docMkLst>
      <pc:sldChg chg="modSp">
        <pc:chgData name="Peyton Smith" userId="S::psmith@usccb.org::27dab001-170f-4fa8-af7a-dfe0310cd5ac" providerId="AD" clId="Web-{31864D53-A53A-4FAC-A28A-3544AFF97024}" dt="2021-09-15T14:54:24.532" v="5" actId="20577"/>
        <pc:sldMkLst>
          <pc:docMk/>
          <pc:sldMk cId="1129946534" sldId="264"/>
        </pc:sldMkLst>
        <pc:spChg chg="mod">
          <ac:chgData name="Peyton Smith" userId="S::psmith@usccb.org::27dab001-170f-4fa8-af7a-dfe0310cd5ac" providerId="AD" clId="Web-{31864D53-A53A-4FAC-A28A-3544AFF97024}" dt="2021-09-15T14:54:24.532" v="5" actId="20577"/>
          <ac:spMkLst>
            <pc:docMk/>
            <pc:sldMk cId="1129946534" sldId="264"/>
            <ac:spMk id="18" creationId="{461B9C03-D2C3-4E33-9082-A97127F55429}"/>
          </ac:spMkLst>
        </pc:spChg>
      </pc:sldChg>
      <pc:sldChg chg="modSp">
        <pc:chgData name="Peyton Smith" userId="S::psmith@usccb.org::27dab001-170f-4fa8-af7a-dfe0310cd5ac" providerId="AD" clId="Web-{31864D53-A53A-4FAC-A28A-3544AFF97024}" dt="2021-09-15T14:54:13.469" v="1" actId="20577"/>
        <pc:sldMkLst>
          <pc:docMk/>
          <pc:sldMk cId="1396480087" sldId="276"/>
        </pc:sldMkLst>
        <pc:spChg chg="mod">
          <ac:chgData name="Peyton Smith" userId="S::psmith@usccb.org::27dab001-170f-4fa8-af7a-dfe0310cd5ac" providerId="AD" clId="Web-{31864D53-A53A-4FAC-A28A-3544AFF97024}" dt="2021-09-15T14:54:13.469" v="1" actId="20577"/>
          <ac:spMkLst>
            <pc:docMk/>
            <pc:sldMk cId="1396480087" sldId="276"/>
            <ac:spMk id="11" creationId="{C89720BA-B21D-4DA2-A2AA-A89F58EBC414}"/>
          </ac:spMkLst>
        </pc:spChg>
      </pc:sldChg>
    </pc:docChg>
  </pc:docChgLst>
  <pc:docChgLst>
    <pc:chgData name="Colleen Tighe" userId="S::ctighe@usccb.org::bac4d7c8-0e64-479e-9d80-c642157ac721" providerId="AD" clId="Web-{D8F4CBC7-C3E5-7DDD-9781-8B3BCCD661F4}"/>
    <pc:docChg chg="modSld">
      <pc:chgData name="Colleen Tighe" userId="S::ctighe@usccb.org::bac4d7c8-0e64-479e-9d80-c642157ac721" providerId="AD" clId="Web-{D8F4CBC7-C3E5-7DDD-9781-8B3BCCD661F4}" dt="2021-09-22T17:06:58.497" v="58" actId="20577"/>
      <pc:docMkLst>
        <pc:docMk/>
      </pc:docMkLst>
      <pc:sldChg chg="modSp">
        <pc:chgData name="Colleen Tighe" userId="S::ctighe@usccb.org::bac4d7c8-0e64-479e-9d80-c642157ac721" providerId="AD" clId="Web-{D8F4CBC7-C3E5-7DDD-9781-8B3BCCD661F4}" dt="2021-09-22T17:06:58.497" v="58" actId="20577"/>
        <pc:sldMkLst>
          <pc:docMk/>
          <pc:sldMk cId="1692135164" sldId="263"/>
        </pc:sldMkLst>
        <pc:spChg chg="mod">
          <ac:chgData name="Colleen Tighe" userId="S::ctighe@usccb.org::bac4d7c8-0e64-479e-9d80-c642157ac721" providerId="AD" clId="Web-{D8F4CBC7-C3E5-7DDD-9781-8B3BCCD661F4}" dt="2021-09-22T17:06:58.497" v="58" actId="20577"/>
          <ac:spMkLst>
            <pc:docMk/>
            <pc:sldMk cId="1692135164" sldId="263"/>
            <ac:spMk id="13" creationId="{D479B1F2-2252-4335-AC9F-5F0FBE09B6B9}"/>
          </ac:spMkLst>
        </pc:spChg>
      </pc:sldChg>
    </pc:docChg>
  </pc:docChgLst>
  <pc:docChgLst>
    <pc:chgData name="Rachel Pollock" userId="S::rpollock@usccb.org::5d79080d-b86f-4241-8f75-89e865fa7d91" providerId="AD" clId="Web-{D063846A-E576-4EFE-A30E-D508F8B9F0AB}"/>
    <pc:docChg chg="modSld">
      <pc:chgData name="Rachel Pollock" userId="S::rpollock@usccb.org::5d79080d-b86f-4241-8f75-89e865fa7d91" providerId="AD" clId="Web-{D063846A-E576-4EFE-A30E-D508F8B9F0AB}" dt="2021-09-15T15:05:07.417" v="180" actId="20577"/>
      <pc:docMkLst>
        <pc:docMk/>
      </pc:docMkLst>
      <pc:sldChg chg="modSp">
        <pc:chgData name="Rachel Pollock" userId="S::rpollock@usccb.org::5d79080d-b86f-4241-8f75-89e865fa7d91" providerId="AD" clId="Web-{D063846A-E576-4EFE-A30E-D508F8B9F0AB}" dt="2021-09-15T15:03:54.431" v="163" actId="20577"/>
        <pc:sldMkLst>
          <pc:docMk/>
          <pc:sldMk cId="1692135164" sldId="263"/>
        </pc:sldMkLst>
        <pc:spChg chg="mod">
          <ac:chgData name="Rachel Pollock" userId="S::rpollock@usccb.org::5d79080d-b86f-4241-8f75-89e865fa7d91" providerId="AD" clId="Web-{D063846A-E576-4EFE-A30E-D508F8B9F0AB}" dt="2021-09-15T15:03:54.431" v="163" actId="20577"/>
          <ac:spMkLst>
            <pc:docMk/>
            <pc:sldMk cId="1692135164" sldId="263"/>
            <ac:spMk id="11" creationId="{C89720BA-B21D-4DA2-A2AA-A89F58EBC414}"/>
          </ac:spMkLst>
        </pc:spChg>
      </pc:sldChg>
      <pc:sldChg chg="modSp">
        <pc:chgData name="Rachel Pollock" userId="S::rpollock@usccb.org::5d79080d-b86f-4241-8f75-89e865fa7d91" providerId="AD" clId="Web-{D063846A-E576-4EFE-A30E-D508F8B9F0AB}" dt="2021-09-15T14:58:29.454" v="151" actId="20577"/>
        <pc:sldMkLst>
          <pc:docMk/>
          <pc:sldMk cId="1129946534" sldId="264"/>
        </pc:sldMkLst>
        <pc:spChg chg="mod">
          <ac:chgData name="Rachel Pollock" userId="S::rpollock@usccb.org::5d79080d-b86f-4241-8f75-89e865fa7d91" providerId="AD" clId="Web-{D063846A-E576-4EFE-A30E-D508F8B9F0AB}" dt="2021-09-15T14:58:29.454" v="151" actId="20577"/>
          <ac:spMkLst>
            <pc:docMk/>
            <pc:sldMk cId="1129946534" sldId="264"/>
            <ac:spMk id="18" creationId="{461B9C03-D2C3-4E33-9082-A97127F55429}"/>
          </ac:spMkLst>
        </pc:spChg>
      </pc:sldChg>
      <pc:sldChg chg="modSp">
        <pc:chgData name="Rachel Pollock" userId="S::rpollock@usccb.org::5d79080d-b86f-4241-8f75-89e865fa7d91" providerId="AD" clId="Web-{D063846A-E576-4EFE-A30E-D508F8B9F0AB}" dt="2021-09-15T15:05:07.417" v="180" actId="20577"/>
        <pc:sldMkLst>
          <pc:docMk/>
          <pc:sldMk cId="3785008760" sldId="275"/>
        </pc:sldMkLst>
        <pc:spChg chg="mod">
          <ac:chgData name="Rachel Pollock" userId="S::rpollock@usccb.org::5d79080d-b86f-4241-8f75-89e865fa7d91" providerId="AD" clId="Web-{D063846A-E576-4EFE-A30E-D508F8B9F0AB}" dt="2021-09-15T15:05:07.417" v="180" actId="20577"/>
          <ac:spMkLst>
            <pc:docMk/>
            <pc:sldMk cId="3785008760" sldId="275"/>
            <ac:spMk id="11" creationId="{C89720BA-B21D-4DA2-A2AA-A89F58EBC414}"/>
          </ac:spMkLst>
        </pc:spChg>
      </pc:sldChg>
    </pc:docChg>
  </pc:docChgLst>
  <pc:docChgLst>
    <pc:chgData name="Peyton Smith" userId="27dab001-170f-4fa8-af7a-dfe0310cd5ac" providerId="ADAL" clId="{D46D7092-3CF6-4331-BB62-70BC8D7D2986}"/>
    <pc:docChg chg="undo redo custSel modSld">
      <pc:chgData name="Peyton Smith" userId="27dab001-170f-4fa8-af7a-dfe0310cd5ac" providerId="ADAL" clId="{D46D7092-3CF6-4331-BB62-70BC8D7D2986}" dt="2021-09-22T16:38:35.372" v="1230" actId="1076"/>
      <pc:docMkLst>
        <pc:docMk/>
      </pc:docMkLst>
      <pc:sldChg chg="modSp mod">
        <pc:chgData name="Peyton Smith" userId="27dab001-170f-4fa8-af7a-dfe0310cd5ac" providerId="ADAL" clId="{D46D7092-3CF6-4331-BB62-70BC8D7D2986}" dt="2021-09-22T14:48:07.157" v="939" actId="20577"/>
        <pc:sldMkLst>
          <pc:docMk/>
          <pc:sldMk cId="195410432" sldId="257"/>
        </pc:sldMkLst>
        <pc:spChg chg="mod">
          <ac:chgData name="Peyton Smith" userId="27dab001-170f-4fa8-af7a-dfe0310cd5ac" providerId="ADAL" clId="{D46D7092-3CF6-4331-BB62-70BC8D7D2986}" dt="2021-09-22T14:48:07.157" v="939" actId="20577"/>
          <ac:spMkLst>
            <pc:docMk/>
            <pc:sldMk cId="195410432" sldId="257"/>
            <ac:spMk id="12" creationId="{D88111FA-4793-4495-B1D3-F612CC99A2FF}"/>
          </ac:spMkLst>
        </pc:spChg>
      </pc:sldChg>
      <pc:sldChg chg="addSp delSp modSp mod">
        <pc:chgData name="Peyton Smith" userId="27dab001-170f-4fa8-af7a-dfe0310cd5ac" providerId="ADAL" clId="{D46D7092-3CF6-4331-BB62-70BC8D7D2986}" dt="2021-09-22T16:36:25.800" v="1098" actId="404"/>
        <pc:sldMkLst>
          <pc:docMk/>
          <pc:sldMk cId="1692135164" sldId="263"/>
        </pc:sldMkLst>
        <pc:spChg chg="del">
          <ac:chgData name="Peyton Smith" userId="27dab001-170f-4fa8-af7a-dfe0310cd5ac" providerId="ADAL" clId="{D46D7092-3CF6-4331-BB62-70BC8D7D2986}" dt="2021-09-22T14:22:01.158" v="544" actId="478"/>
          <ac:spMkLst>
            <pc:docMk/>
            <pc:sldMk cId="1692135164" sldId="263"/>
            <ac:spMk id="2" creationId="{F2A68DDA-51E2-4BD9-A822-E7C1DFE1BAC1}"/>
          </ac:spMkLst>
        </pc:spChg>
        <pc:spChg chg="del">
          <ac:chgData name="Peyton Smith" userId="27dab001-170f-4fa8-af7a-dfe0310cd5ac" providerId="ADAL" clId="{D46D7092-3CF6-4331-BB62-70BC8D7D2986}" dt="2021-09-22T14:22:08.470" v="561" actId="478"/>
          <ac:spMkLst>
            <pc:docMk/>
            <pc:sldMk cId="1692135164" sldId="263"/>
            <ac:spMk id="6" creationId="{D050446B-A743-4C20-9E9C-5E82EB263774}"/>
          </ac:spMkLst>
        </pc:spChg>
        <pc:spChg chg="add mod">
          <ac:chgData name="Peyton Smith" userId="27dab001-170f-4fa8-af7a-dfe0310cd5ac" providerId="ADAL" clId="{D46D7092-3CF6-4331-BB62-70BC8D7D2986}" dt="2021-09-22T14:22:04.833" v="560" actId="20577"/>
          <ac:spMkLst>
            <pc:docMk/>
            <pc:sldMk cId="1692135164" sldId="263"/>
            <ac:spMk id="9" creationId="{D4B47AB4-CB24-4DB1-8DA7-63EE9899B046}"/>
          </ac:spMkLst>
        </pc:spChg>
        <pc:spChg chg="del">
          <ac:chgData name="Peyton Smith" userId="27dab001-170f-4fa8-af7a-dfe0310cd5ac" providerId="ADAL" clId="{D46D7092-3CF6-4331-BB62-70BC8D7D2986}" dt="2021-09-22T14:22:14.046" v="563" actId="478"/>
          <ac:spMkLst>
            <pc:docMk/>
            <pc:sldMk cId="1692135164" sldId="263"/>
            <ac:spMk id="10" creationId="{1B474D73-94F3-4C13-B6B4-BFD5BEDB9FA1}"/>
          </ac:spMkLst>
        </pc:spChg>
        <pc:spChg chg="del mod">
          <ac:chgData name="Peyton Smith" userId="27dab001-170f-4fa8-af7a-dfe0310cd5ac" providerId="ADAL" clId="{D46D7092-3CF6-4331-BB62-70BC8D7D2986}" dt="2021-09-22T16:36:18.564" v="1096"/>
          <ac:spMkLst>
            <pc:docMk/>
            <pc:sldMk cId="1692135164" sldId="263"/>
            <ac:spMk id="11" creationId="{C89720BA-B21D-4DA2-A2AA-A89F58EBC414}"/>
          </ac:spMkLst>
        </pc:spChg>
        <pc:spChg chg="add mod">
          <ac:chgData name="Peyton Smith" userId="27dab001-170f-4fa8-af7a-dfe0310cd5ac" providerId="ADAL" clId="{D46D7092-3CF6-4331-BB62-70BC8D7D2986}" dt="2021-09-22T14:49:07.519" v="942" actId="1076"/>
          <ac:spMkLst>
            <pc:docMk/>
            <pc:sldMk cId="1692135164" sldId="263"/>
            <ac:spMk id="12" creationId="{F8383345-4C98-4516-A875-69C870F67D8C}"/>
          </ac:spMkLst>
        </pc:spChg>
        <pc:spChg chg="add mod ord">
          <ac:chgData name="Peyton Smith" userId="27dab001-170f-4fa8-af7a-dfe0310cd5ac" providerId="ADAL" clId="{D46D7092-3CF6-4331-BB62-70BC8D7D2986}" dt="2021-09-22T16:36:25.800" v="1098" actId="404"/>
          <ac:spMkLst>
            <pc:docMk/>
            <pc:sldMk cId="1692135164" sldId="263"/>
            <ac:spMk id="13" creationId="{D479B1F2-2252-4335-AC9F-5F0FBE09B6B9}"/>
          </ac:spMkLst>
        </pc:spChg>
        <pc:picChg chg="del mod">
          <ac:chgData name="Peyton Smith" userId="27dab001-170f-4fa8-af7a-dfe0310cd5ac" providerId="ADAL" clId="{D46D7092-3CF6-4331-BB62-70BC8D7D2986}" dt="2021-09-22T16:36:17.844" v="1094" actId="478"/>
          <ac:picMkLst>
            <pc:docMk/>
            <pc:sldMk cId="1692135164" sldId="263"/>
            <ac:picMk id="47" creationId="{29E4E4CA-F4A8-4238-BB1C-2D412734B4FF}"/>
          </ac:picMkLst>
        </pc:picChg>
        <pc:picChg chg="del mod">
          <ac:chgData name="Peyton Smith" userId="27dab001-170f-4fa8-af7a-dfe0310cd5ac" providerId="ADAL" clId="{D46D7092-3CF6-4331-BB62-70BC8D7D2986}" dt="2021-09-22T16:36:17.844" v="1094" actId="478"/>
          <ac:picMkLst>
            <pc:docMk/>
            <pc:sldMk cId="1692135164" sldId="263"/>
            <ac:picMk id="48" creationId="{9C5825FC-8AD7-4C18-B6C7-5B05DA82DE5D}"/>
          </ac:picMkLst>
        </pc:picChg>
      </pc:sldChg>
      <pc:sldChg chg="addSp delSp modSp mod">
        <pc:chgData name="Peyton Smith" userId="27dab001-170f-4fa8-af7a-dfe0310cd5ac" providerId="ADAL" clId="{D46D7092-3CF6-4331-BB62-70BC8D7D2986}" dt="2021-09-22T15:14:49.315" v="1084" actId="1076"/>
        <pc:sldMkLst>
          <pc:docMk/>
          <pc:sldMk cId="1129946534" sldId="264"/>
        </pc:sldMkLst>
        <pc:spChg chg="add del">
          <ac:chgData name="Peyton Smith" userId="27dab001-170f-4fa8-af7a-dfe0310cd5ac" providerId="ADAL" clId="{D46D7092-3CF6-4331-BB62-70BC8D7D2986}" dt="2021-09-22T14:23:07.069" v="608" actId="478"/>
          <ac:spMkLst>
            <pc:docMk/>
            <pc:sldMk cId="1129946534" sldId="264"/>
            <ac:spMk id="2" creationId="{F2A68DDA-51E2-4BD9-A822-E7C1DFE1BAC1}"/>
          </ac:spMkLst>
        </pc:spChg>
        <pc:spChg chg="del">
          <ac:chgData name="Peyton Smith" userId="27dab001-170f-4fa8-af7a-dfe0310cd5ac" providerId="ADAL" clId="{D46D7092-3CF6-4331-BB62-70BC8D7D2986}" dt="2021-09-22T14:22:49.125" v="578" actId="478"/>
          <ac:spMkLst>
            <pc:docMk/>
            <pc:sldMk cId="1129946534" sldId="264"/>
            <ac:spMk id="6" creationId="{D050446B-A743-4C20-9E9C-5E82EB263774}"/>
          </ac:spMkLst>
        </pc:spChg>
        <pc:spChg chg="add del mod">
          <ac:chgData name="Peyton Smith" userId="27dab001-170f-4fa8-af7a-dfe0310cd5ac" providerId="ADAL" clId="{D46D7092-3CF6-4331-BB62-70BC8D7D2986}" dt="2021-09-22T14:22:38.897" v="573"/>
          <ac:spMkLst>
            <pc:docMk/>
            <pc:sldMk cId="1129946534" sldId="264"/>
            <ac:spMk id="7" creationId="{F46B7E71-02AF-413A-AA7B-B6F5200B8351}"/>
          </ac:spMkLst>
        </pc:spChg>
        <pc:spChg chg="add mod ord">
          <ac:chgData name="Peyton Smith" userId="27dab001-170f-4fa8-af7a-dfe0310cd5ac" providerId="ADAL" clId="{D46D7092-3CF6-4331-BB62-70BC8D7D2986}" dt="2021-09-22T15:14:49.315" v="1084" actId="1076"/>
          <ac:spMkLst>
            <pc:docMk/>
            <pc:sldMk cId="1129946534" sldId="264"/>
            <ac:spMk id="8" creationId="{9BC0CBBF-F70A-407D-A79A-325D0A29C34D}"/>
          </ac:spMkLst>
        </pc:spChg>
        <pc:spChg chg="add mod">
          <ac:chgData name="Peyton Smith" userId="27dab001-170f-4fa8-af7a-dfe0310cd5ac" providerId="ADAL" clId="{D46D7092-3CF6-4331-BB62-70BC8D7D2986}" dt="2021-09-22T14:22:49.588" v="579"/>
          <ac:spMkLst>
            <pc:docMk/>
            <pc:sldMk cId="1129946534" sldId="264"/>
            <ac:spMk id="9" creationId="{FD518107-2A04-4781-8FE4-4F242B210271}"/>
          </ac:spMkLst>
        </pc:spChg>
        <pc:spChg chg="del">
          <ac:chgData name="Peyton Smith" userId="27dab001-170f-4fa8-af7a-dfe0310cd5ac" providerId="ADAL" clId="{D46D7092-3CF6-4331-BB62-70BC8D7D2986}" dt="2021-09-22T14:22:41.054" v="575" actId="478"/>
          <ac:spMkLst>
            <pc:docMk/>
            <pc:sldMk cId="1129946534" sldId="264"/>
            <ac:spMk id="10" creationId="{1B474D73-94F3-4C13-B6B4-BFD5BEDB9FA1}"/>
          </ac:spMkLst>
        </pc:spChg>
        <pc:spChg chg="add del mod">
          <ac:chgData name="Peyton Smith" userId="27dab001-170f-4fa8-af7a-dfe0310cd5ac" providerId="ADAL" clId="{D46D7092-3CF6-4331-BB62-70BC8D7D2986}" dt="2021-09-22T14:47:45.841" v="914" actId="20577"/>
          <ac:spMkLst>
            <pc:docMk/>
            <pc:sldMk cId="1129946534" sldId="264"/>
            <ac:spMk id="11" creationId="{03923784-4BFC-4183-9534-D18E5ACFE42D}"/>
          </ac:spMkLst>
        </pc:spChg>
        <pc:spChg chg="mod">
          <ac:chgData name="Peyton Smith" userId="27dab001-170f-4fa8-af7a-dfe0310cd5ac" providerId="ADAL" clId="{D46D7092-3CF6-4331-BB62-70BC8D7D2986}" dt="2021-09-22T15:14:46.247" v="1082" actId="948"/>
          <ac:spMkLst>
            <pc:docMk/>
            <pc:sldMk cId="1129946534" sldId="264"/>
            <ac:spMk id="18" creationId="{461B9C03-D2C3-4E33-9082-A97127F55429}"/>
          </ac:spMkLst>
        </pc:spChg>
      </pc:sldChg>
      <pc:sldChg chg="modSp mod">
        <pc:chgData name="Peyton Smith" userId="27dab001-170f-4fa8-af7a-dfe0310cd5ac" providerId="ADAL" clId="{D46D7092-3CF6-4331-BB62-70BC8D7D2986}" dt="2021-09-22T13:55:34.504" v="3" actId="20577"/>
        <pc:sldMkLst>
          <pc:docMk/>
          <pc:sldMk cId="3658158777" sldId="274"/>
        </pc:sldMkLst>
        <pc:spChg chg="mod">
          <ac:chgData name="Peyton Smith" userId="27dab001-170f-4fa8-af7a-dfe0310cd5ac" providerId="ADAL" clId="{D46D7092-3CF6-4331-BB62-70BC8D7D2986}" dt="2021-09-22T13:55:34.504" v="3" actId="20577"/>
          <ac:spMkLst>
            <pc:docMk/>
            <pc:sldMk cId="3658158777" sldId="274"/>
            <ac:spMk id="22" creationId="{A7555D81-23FD-4E28-A0E6-E2C93A847D0D}"/>
          </ac:spMkLst>
        </pc:spChg>
      </pc:sldChg>
      <pc:sldChg chg="addSp delSp modSp mod">
        <pc:chgData name="Peyton Smith" userId="27dab001-170f-4fa8-af7a-dfe0310cd5ac" providerId="ADAL" clId="{D46D7092-3CF6-4331-BB62-70BC8D7D2986}" dt="2021-09-22T16:37:45.145" v="1114" actId="207"/>
        <pc:sldMkLst>
          <pc:docMk/>
          <pc:sldMk cId="3785008760" sldId="275"/>
        </pc:sldMkLst>
        <pc:spChg chg="del">
          <ac:chgData name="Peyton Smith" userId="27dab001-170f-4fa8-af7a-dfe0310cd5ac" providerId="ADAL" clId="{D46D7092-3CF6-4331-BB62-70BC8D7D2986}" dt="2021-09-22T14:21:36.651" v="513" actId="478"/>
          <ac:spMkLst>
            <pc:docMk/>
            <pc:sldMk cId="3785008760" sldId="275"/>
            <ac:spMk id="2" creationId="{F2A68DDA-51E2-4BD9-A822-E7C1DFE1BAC1}"/>
          </ac:spMkLst>
        </pc:spChg>
        <pc:spChg chg="del">
          <ac:chgData name="Peyton Smith" userId="27dab001-170f-4fa8-af7a-dfe0310cd5ac" providerId="ADAL" clId="{D46D7092-3CF6-4331-BB62-70BC8D7D2986}" dt="2021-09-22T14:21:29.760" v="511" actId="478"/>
          <ac:spMkLst>
            <pc:docMk/>
            <pc:sldMk cId="3785008760" sldId="275"/>
            <ac:spMk id="6" creationId="{D050446B-A743-4C20-9E9C-5E82EB263774}"/>
          </ac:spMkLst>
        </pc:spChg>
        <pc:spChg chg="add mod ord">
          <ac:chgData name="Peyton Smith" userId="27dab001-170f-4fa8-af7a-dfe0310cd5ac" providerId="ADAL" clId="{D46D7092-3CF6-4331-BB62-70BC8D7D2986}" dt="2021-09-22T16:37:45.145" v="1114" actId="207"/>
          <ac:spMkLst>
            <pc:docMk/>
            <pc:sldMk cId="3785008760" sldId="275"/>
            <ac:spMk id="7" creationId="{E328FAFA-2A49-439E-A410-091591BE2634}"/>
          </ac:spMkLst>
        </pc:spChg>
        <pc:spChg chg="add mod">
          <ac:chgData name="Peyton Smith" userId="27dab001-170f-4fa8-af7a-dfe0310cd5ac" providerId="ADAL" clId="{D46D7092-3CF6-4331-BB62-70BC8D7D2986}" dt="2021-09-22T16:37:25.364" v="1109" actId="1076"/>
          <ac:spMkLst>
            <pc:docMk/>
            <pc:sldMk cId="3785008760" sldId="275"/>
            <ac:spMk id="8" creationId="{7A56612F-1A0B-4D7C-AEB3-7A7121E3D0E1}"/>
          </ac:spMkLst>
        </pc:spChg>
        <pc:spChg chg="add mod">
          <ac:chgData name="Peyton Smith" userId="27dab001-170f-4fa8-af7a-dfe0310cd5ac" providerId="ADAL" clId="{D46D7092-3CF6-4331-BB62-70BC8D7D2986}" dt="2021-09-22T14:21:42.899" v="536" actId="20577"/>
          <ac:spMkLst>
            <pc:docMk/>
            <pc:sldMk cId="3785008760" sldId="275"/>
            <ac:spMk id="9" creationId="{1A74A54E-DA79-4E10-9EA5-A4839EF12BF1}"/>
          </ac:spMkLst>
        </pc:spChg>
        <pc:spChg chg="del">
          <ac:chgData name="Peyton Smith" userId="27dab001-170f-4fa8-af7a-dfe0310cd5ac" providerId="ADAL" clId="{D46D7092-3CF6-4331-BB62-70BC8D7D2986}" dt="2021-09-22T14:21:19.554" v="508" actId="478"/>
          <ac:spMkLst>
            <pc:docMk/>
            <pc:sldMk cId="3785008760" sldId="275"/>
            <ac:spMk id="10" creationId="{1B474D73-94F3-4C13-B6B4-BFD5BEDB9FA1}"/>
          </ac:spMkLst>
        </pc:spChg>
        <pc:spChg chg="del mod">
          <ac:chgData name="Peyton Smith" userId="27dab001-170f-4fa8-af7a-dfe0310cd5ac" providerId="ADAL" clId="{D46D7092-3CF6-4331-BB62-70BC8D7D2986}" dt="2021-09-22T16:36:34.951" v="1099" actId="478"/>
          <ac:spMkLst>
            <pc:docMk/>
            <pc:sldMk cId="3785008760" sldId="275"/>
            <ac:spMk id="11" creationId="{C89720BA-B21D-4DA2-A2AA-A89F58EBC414}"/>
          </ac:spMkLst>
        </pc:spChg>
        <pc:picChg chg="mod">
          <ac:chgData name="Peyton Smith" userId="27dab001-170f-4fa8-af7a-dfe0310cd5ac" providerId="ADAL" clId="{D46D7092-3CF6-4331-BB62-70BC8D7D2986}" dt="2021-09-22T16:37:29.989" v="1112" actId="1076"/>
          <ac:picMkLst>
            <pc:docMk/>
            <pc:sldMk cId="3785008760" sldId="275"/>
            <ac:picMk id="20" creationId="{7FCF9BB2-F009-471F-B745-4D1A9B5B966E}"/>
          </ac:picMkLst>
        </pc:picChg>
      </pc:sldChg>
      <pc:sldChg chg="modSp mod">
        <pc:chgData name="Peyton Smith" userId="27dab001-170f-4fa8-af7a-dfe0310cd5ac" providerId="ADAL" clId="{D46D7092-3CF6-4331-BB62-70BC8D7D2986}" dt="2021-09-22T16:38:35.372" v="1230" actId="1076"/>
        <pc:sldMkLst>
          <pc:docMk/>
          <pc:sldMk cId="1396480087" sldId="276"/>
        </pc:sldMkLst>
        <pc:spChg chg="mod">
          <ac:chgData name="Peyton Smith" userId="27dab001-170f-4fa8-af7a-dfe0310cd5ac" providerId="ADAL" clId="{D46D7092-3CF6-4331-BB62-70BC8D7D2986}" dt="2021-09-22T14:02:01.971" v="294" actId="1076"/>
          <ac:spMkLst>
            <pc:docMk/>
            <pc:sldMk cId="1396480087" sldId="276"/>
            <ac:spMk id="2" creationId="{F2A68DDA-51E2-4BD9-A822-E7C1DFE1BAC1}"/>
          </ac:spMkLst>
        </pc:spChg>
        <pc:spChg chg="mod">
          <ac:chgData name="Peyton Smith" userId="27dab001-170f-4fa8-af7a-dfe0310cd5ac" providerId="ADAL" clId="{D46D7092-3CF6-4331-BB62-70BC8D7D2986}" dt="2021-09-22T14:02:01.971" v="294" actId="1076"/>
          <ac:spMkLst>
            <pc:docMk/>
            <pc:sldMk cId="1396480087" sldId="276"/>
            <ac:spMk id="6" creationId="{D050446B-A743-4C20-9E9C-5E82EB263774}"/>
          </ac:spMkLst>
        </pc:spChg>
        <pc:spChg chg="mod">
          <ac:chgData name="Peyton Smith" userId="27dab001-170f-4fa8-af7a-dfe0310cd5ac" providerId="ADAL" clId="{D46D7092-3CF6-4331-BB62-70BC8D7D2986}" dt="2021-09-22T15:13:39.836" v="1069" actId="14100"/>
          <ac:spMkLst>
            <pc:docMk/>
            <pc:sldMk cId="1396480087" sldId="276"/>
            <ac:spMk id="10" creationId="{1B474D73-94F3-4C13-B6B4-BFD5BEDB9FA1}"/>
          </ac:spMkLst>
        </pc:spChg>
        <pc:spChg chg="mod">
          <ac:chgData name="Peyton Smith" userId="27dab001-170f-4fa8-af7a-dfe0310cd5ac" providerId="ADAL" clId="{D46D7092-3CF6-4331-BB62-70BC8D7D2986}" dt="2021-09-22T16:38:35.372" v="1230" actId="1076"/>
          <ac:spMkLst>
            <pc:docMk/>
            <pc:sldMk cId="1396480087" sldId="276"/>
            <ac:spMk id="11" creationId="{C89720BA-B21D-4DA2-A2AA-A89F58EBC414}"/>
          </ac:spMkLst>
        </pc:spChg>
        <pc:picChg chg="mod">
          <ac:chgData name="Peyton Smith" userId="27dab001-170f-4fa8-af7a-dfe0310cd5ac" providerId="ADAL" clId="{D46D7092-3CF6-4331-BB62-70BC8D7D2986}" dt="2021-09-22T15:13:42.284" v="1070" actId="1076"/>
          <ac:picMkLst>
            <pc:docMk/>
            <pc:sldMk cId="1396480087" sldId="276"/>
            <ac:picMk id="12" creationId="{69EDD737-EE67-48ED-A090-131B43C3E284}"/>
          </ac:picMkLst>
        </pc:picChg>
      </pc:sldChg>
    </pc:docChg>
  </pc:docChgLst>
  <pc:docChgLst>
    <pc:chgData name="Peyton Smith" userId="27dab001-170f-4fa8-af7a-dfe0310cd5ac" providerId="ADAL" clId="{067FF973-C9AB-41B1-9C1F-CB4AD7211E18}"/>
    <pc:docChg chg="undo custSel addSld delSld modSld sldOrd">
      <pc:chgData name="Peyton Smith" userId="27dab001-170f-4fa8-af7a-dfe0310cd5ac" providerId="ADAL" clId="{067FF973-C9AB-41B1-9C1F-CB4AD7211E18}" dt="2021-09-15T14:49:17.535" v="1050" actId="20577"/>
      <pc:docMkLst>
        <pc:docMk/>
      </pc:docMkLst>
      <pc:sldChg chg="modSp mod">
        <pc:chgData name="Peyton Smith" userId="27dab001-170f-4fa8-af7a-dfe0310cd5ac" providerId="ADAL" clId="{067FF973-C9AB-41B1-9C1F-CB4AD7211E18}" dt="2021-09-15T14:22:18.004" v="218" actId="313"/>
        <pc:sldMkLst>
          <pc:docMk/>
          <pc:sldMk cId="195410432" sldId="257"/>
        </pc:sldMkLst>
        <pc:spChg chg="mod">
          <ac:chgData name="Peyton Smith" userId="27dab001-170f-4fa8-af7a-dfe0310cd5ac" providerId="ADAL" clId="{067FF973-C9AB-41B1-9C1F-CB4AD7211E18}" dt="2021-09-15T14:21:05.653" v="120" actId="20577"/>
          <ac:spMkLst>
            <pc:docMk/>
            <pc:sldMk cId="195410432" sldId="257"/>
            <ac:spMk id="4" creationId="{3B054456-1C04-492A-8F78-7F8905A05A69}"/>
          </ac:spMkLst>
        </pc:spChg>
        <pc:spChg chg="mod">
          <ac:chgData name="Peyton Smith" userId="27dab001-170f-4fa8-af7a-dfe0310cd5ac" providerId="ADAL" clId="{067FF973-C9AB-41B1-9C1F-CB4AD7211E18}" dt="2021-09-15T14:21:11.889" v="145" actId="20577"/>
          <ac:spMkLst>
            <pc:docMk/>
            <pc:sldMk cId="195410432" sldId="257"/>
            <ac:spMk id="6" creationId="{C4009A11-0AE5-4F95-8FD4-FB062D352D39}"/>
          </ac:spMkLst>
        </pc:spChg>
        <pc:spChg chg="mod">
          <ac:chgData name="Peyton Smith" userId="27dab001-170f-4fa8-af7a-dfe0310cd5ac" providerId="ADAL" clId="{067FF973-C9AB-41B1-9C1F-CB4AD7211E18}" dt="2021-09-15T14:21:22.430" v="177" actId="20577"/>
          <ac:spMkLst>
            <pc:docMk/>
            <pc:sldMk cId="195410432" sldId="257"/>
            <ac:spMk id="8" creationId="{6344CB4F-ACCB-41E2-8BEE-0DA281808FE2}"/>
          </ac:spMkLst>
        </pc:spChg>
        <pc:spChg chg="mod">
          <ac:chgData name="Peyton Smith" userId="27dab001-170f-4fa8-af7a-dfe0310cd5ac" providerId="ADAL" clId="{067FF973-C9AB-41B1-9C1F-CB4AD7211E18}" dt="2021-09-15T14:22:18.004" v="218" actId="313"/>
          <ac:spMkLst>
            <pc:docMk/>
            <pc:sldMk cId="195410432" sldId="257"/>
            <ac:spMk id="12" creationId="{D88111FA-4793-4495-B1D3-F612CC99A2FF}"/>
          </ac:spMkLst>
        </pc:spChg>
      </pc:sldChg>
      <pc:sldChg chg="del">
        <pc:chgData name="Peyton Smith" userId="27dab001-170f-4fa8-af7a-dfe0310cd5ac" providerId="ADAL" clId="{067FF973-C9AB-41B1-9C1F-CB4AD7211E18}" dt="2021-09-15T14:22:20.680" v="219" actId="47"/>
        <pc:sldMkLst>
          <pc:docMk/>
          <pc:sldMk cId="3754098750" sldId="258"/>
        </pc:sldMkLst>
      </pc:sldChg>
      <pc:sldChg chg="del">
        <pc:chgData name="Peyton Smith" userId="27dab001-170f-4fa8-af7a-dfe0310cd5ac" providerId="ADAL" clId="{067FF973-C9AB-41B1-9C1F-CB4AD7211E18}" dt="2021-09-15T14:22:14.443" v="217" actId="47"/>
        <pc:sldMkLst>
          <pc:docMk/>
          <pc:sldMk cId="1490946676" sldId="259"/>
        </pc:sldMkLst>
      </pc:sldChg>
      <pc:sldChg chg="del">
        <pc:chgData name="Peyton Smith" userId="27dab001-170f-4fa8-af7a-dfe0310cd5ac" providerId="ADAL" clId="{067FF973-C9AB-41B1-9C1F-CB4AD7211E18}" dt="2021-09-15T14:22:12.569" v="216" actId="47"/>
        <pc:sldMkLst>
          <pc:docMk/>
          <pc:sldMk cId="459970952" sldId="260"/>
        </pc:sldMkLst>
      </pc:sldChg>
      <pc:sldChg chg="del">
        <pc:chgData name="Peyton Smith" userId="27dab001-170f-4fa8-af7a-dfe0310cd5ac" providerId="ADAL" clId="{067FF973-C9AB-41B1-9C1F-CB4AD7211E18}" dt="2021-09-15T14:48:35.522" v="1024" actId="47"/>
        <pc:sldMkLst>
          <pc:docMk/>
          <pc:sldMk cId="1842681052" sldId="261"/>
        </pc:sldMkLst>
      </pc:sldChg>
      <pc:sldChg chg="delSp modSp mod">
        <pc:chgData name="Peyton Smith" userId="27dab001-170f-4fa8-af7a-dfe0310cd5ac" providerId="ADAL" clId="{067FF973-C9AB-41B1-9C1F-CB4AD7211E18}" dt="2021-09-15T14:29:11.587" v="659" actId="20577"/>
        <pc:sldMkLst>
          <pc:docMk/>
          <pc:sldMk cId="1692135164" sldId="263"/>
        </pc:sldMkLst>
        <pc:spChg chg="mod">
          <ac:chgData name="Peyton Smith" userId="27dab001-170f-4fa8-af7a-dfe0310cd5ac" providerId="ADAL" clId="{067FF973-C9AB-41B1-9C1F-CB4AD7211E18}" dt="2021-09-15T14:22:38.499" v="234" actId="20577"/>
          <ac:spMkLst>
            <pc:docMk/>
            <pc:sldMk cId="1692135164" sldId="263"/>
            <ac:spMk id="2" creationId="{F2A68DDA-51E2-4BD9-A822-E7C1DFE1BAC1}"/>
          </ac:spMkLst>
        </pc:spChg>
        <pc:spChg chg="mod">
          <ac:chgData name="Peyton Smith" userId="27dab001-170f-4fa8-af7a-dfe0310cd5ac" providerId="ADAL" clId="{067FF973-C9AB-41B1-9C1F-CB4AD7211E18}" dt="2021-09-15T14:22:43.945" v="235" actId="20577"/>
          <ac:spMkLst>
            <pc:docMk/>
            <pc:sldMk cId="1692135164" sldId="263"/>
            <ac:spMk id="6" creationId="{D050446B-A743-4C20-9E9C-5E82EB263774}"/>
          </ac:spMkLst>
        </pc:spChg>
        <pc:spChg chg="mod">
          <ac:chgData name="Peyton Smith" userId="27dab001-170f-4fa8-af7a-dfe0310cd5ac" providerId="ADAL" clId="{067FF973-C9AB-41B1-9C1F-CB4AD7211E18}" dt="2021-09-15T14:29:11.587" v="659" actId="20577"/>
          <ac:spMkLst>
            <pc:docMk/>
            <pc:sldMk cId="1692135164" sldId="263"/>
            <ac:spMk id="11" creationId="{C89720BA-B21D-4DA2-A2AA-A89F58EBC414}"/>
          </ac:spMkLst>
        </pc:spChg>
        <pc:spChg chg="del">
          <ac:chgData name="Peyton Smith" userId="27dab001-170f-4fa8-af7a-dfe0310cd5ac" providerId="ADAL" clId="{067FF973-C9AB-41B1-9C1F-CB4AD7211E18}" dt="2021-09-15T14:24:21.207" v="280" actId="478"/>
          <ac:spMkLst>
            <pc:docMk/>
            <pc:sldMk cId="1692135164" sldId="263"/>
            <ac:spMk id="44" creationId="{ABA64B65-B2FE-47C5-9DF6-A3102C4A3203}"/>
          </ac:spMkLst>
        </pc:spChg>
        <pc:spChg chg="del">
          <ac:chgData name="Peyton Smith" userId="27dab001-170f-4fa8-af7a-dfe0310cd5ac" providerId="ADAL" clId="{067FF973-C9AB-41B1-9C1F-CB4AD7211E18}" dt="2021-09-15T14:24:21.207" v="280" actId="478"/>
          <ac:spMkLst>
            <pc:docMk/>
            <pc:sldMk cId="1692135164" sldId="263"/>
            <ac:spMk id="45" creationId="{2E393D2B-1300-4167-94FE-E4B48210C970}"/>
          </ac:spMkLst>
        </pc:spChg>
        <pc:spChg chg="del">
          <ac:chgData name="Peyton Smith" userId="27dab001-170f-4fa8-af7a-dfe0310cd5ac" providerId="ADAL" clId="{067FF973-C9AB-41B1-9C1F-CB4AD7211E18}" dt="2021-09-15T14:24:21.207" v="280" actId="478"/>
          <ac:spMkLst>
            <pc:docMk/>
            <pc:sldMk cId="1692135164" sldId="263"/>
            <ac:spMk id="55" creationId="{081D7420-ABC4-45E8-AAE6-E28CE68E344F}"/>
          </ac:spMkLst>
        </pc:spChg>
        <pc:grpChg chg="del">
          <ac:chgData name="Peyton Smith" userId="27dab001-170f-4fa8-af7a-dfe0310cd5ac" providerId="ADAL" clId="{067FF973-C9AB-41B1-9C1F-CB4AD7211E18}" dt="2021-09-15T14:24:21.207" v="280" actId="478"/>
          <ac:grpSpMkLst>
            <pc:docMk/>
            <pc:sldMk cId="1692135164" sldId="263"/>
            <ac:grpSpMk id="29" creationId="{8F2A40B5-2B89-4875-B903-1E6600F6A860}"/>
          </ac:grpSpMkLst>
        </pc:grpChg>
        <pc:grpChg chg="del">
          <ac:chgData name="Peyton Smith" userId="27dab001-170f-4fa8-af7a-dfe0310cd5ac" providerId="ADAL" clId="{067FF973-C9AB-41B1-9C1F-CB4AD7211E18}" dt="2021-09-15T14:22:46.978" v="236" actId="478"/>
          <ac:grpSpMkLst>
            <pc:docMk/>
            <pc:sldMk cId="1692135164" sldId="263"/>
            <ac:grpSpMk id="34" creationId="{ABEDA183-1D6C-4C00-AB90-03D9B8A59936}"/>
          </ac:grpSpMkLst>
        </pc:grpChg>
        <pc:grpChg chg="del">
          <ac:chgData name="Peyton Smith" userId="27dab001-170f-4fa8-af7a-dfe0310cd5ac" providerId="ADAL" clId="{067FF973-C9AB-41B1-9C1F-CB4AD7211E18}" dt="2021-09-15T14:24:21.207" v="280" actId="478"/>
          <ac:grpSpMkLst>
            <pc:docMk/>
            <pc:sldMk cId="1692135164" sldId="263"/>
            <ac:grpSpMk id="39" creationId="{D0499F7B-A8D4-494B-BB4E-F6B40461D48A}"/>
          </ac:grpSpMkLst>
        </pc:grpChg>
        <pc:grpChg chg="del">
          <ac:chgData name="Peyton Smith" userId="27dab001-170f-4fa8-af7a-dfe0310cd5ac" providerId="ADAL" clId="{067FF973-C9AB-41B1-9C1F-CB4AD7211E18}" dt="2021-09-15T14:24:21.207" v="280" actId="478"/>
          <ac:grpSpMkLst>
            <pc:docMk/>
            <pc:sldMk cId="1692135164" sldId="263"/>
            <ac:grpSpMk id="50" creationId="{A9AAD568-CBC4-4F9A-B679-8F1EB225B65F}"/>
          </ac:grpSpMkLst>
        </pc:grpChg>
        <pc:picChg chg="mod">
          <ac:chgData name="Peyton Smith" userId="27dab001-170f-4fa8-af7a-dfe0310cd5ac" providerId="ADAL" clId="{067FF973-C9AB-41B1-9C1F-CB4AD7211E18}" dt="2021-09-15T14:24:18.287" v="279" actId="1076"/>
          <ac:picMkLst>
            <pc:docMk/>
            <pc:sldMk cId="1692135164" sldId="263"/>
            <ac:picMk id="47" creationId="{29E4E4CA-F4A8-4238-BB1C-2D412734B4FF}"/>
          </ac:picMkLst>
        </pc:picChg>
        <pc:picChg chg="mod">
          <ac:chgData name="Peyton Smith" userId="27dab001-170f-4fa8-af7a-dfe0310cd5ac" providerId="ADAL" clId="{067FF973-C9AB-41B1-9C1F-CB4AD7211E18}" dt="2021-09-15T14:24:18.287" v="279" actId="1076"/>
          <ac:picMkLst>
            <pc:docMk/>
            <pc:sldMk cId="1692135164" sldId="263"/>
            <ac:picMk id="48" creationId="{9C5825FC-8AD7-4C18-B6C7-5B05DA82DE5D}"/>
          </ac:picMkLst>
        </pc:picChg>
      </pc:sldChg>
      <pc:sldChg chg="delSp modSp mod ord">
        <pc:chgData name="Peyton Smith" userId="27dab001-170f-4fa8-af7a-dfe0310cd5ac" providerId="ADAL" clId="{067FF973-C9AB-41B1-9C1F-CB4AD7211E18}" dt="2021-09-15T14:33:39.253" v="898" actId="1076"/>
        <pc:sldMkLst>
          <pc:docMk/>
          <pc:sldMk cId="1129946534" sldId="264"/>
        </pc:sldMkLst>
        <pc:spChg chg="mod">
          <ac:chgData name="Peyton Smith" userId="27dab001-170f-4fa8-af7a-dfe0310cd5ac" providerId="ADAL" clId="{067FF973-C9AB-41B1-9C1F-CB4AD7211E18}" dt="2021-09-15T14:32:22.063" v="877" actId="14100"/>
          <ac:spMkLst>
            <pc:docMk/>
            <pc:sldMk cId="1129946534" sldId="264"/>
            <ac:spMk id="2" creationId="{F2A68DDA-51E2-4BD9-A822-E7C1DFE1BAC1}"/>
          </ac:spMkLst>
        </pc:spChg>
        <pc:spChg chg="mod">
          <ac:chgData name="Peyton Smith" userId="27dab001-170f-4fa8-af7a-dfe0310cd5ac" providerId="ADAL" clId="{067FF973-C9AB-41B1-9C1F-CB4AD7211E18}" dt="2021-09-15T14:32:28.665" v="878" actId="20577"/>
          <ac:spMkLst>
            <pc:docMk/>
            <pc:sldMk cId="1129946534" sldId="264"/>
            <ac:spMk id="6" creationId="{D050446B-A743-4C20-9E9C-5E82EB263774}"/>
          </ac:spMkLst>
        </pc:spChg>
        <pc:spChg chg="mod">
          <ac:chgData name="Peyton Smith" userId="27dab001-170f-4fa8-af7a-dfe0310cd5ac" providerId="ADAL" clId="{067FF973-C9AB-41B1-9C1F-CB4AD7211E18}" dt="2021-09-15T14:32:43.883" v="882" actId="1076"/>
          <ac:spMkLst>
            <pc:docMk/>
            <pc:sldMk cId="1129946534" sldId="264"/>
            <ac:spMk id="10" creationId="{1B474D73-94F3-4C13-B6B4-BFD5BEDB9FA1}"/>
          </ac:spMkLst>
        </pc:spChg>
        <pc:spChg chg="del">
          <ac:chgData name="Peyton Smith" userId="27dab001-170f-4fa8-af7a-dfe0310cd5ac" providerId="ADAL" clId="{067FF973-C9AB-41B1-9C1F-CB4AD7211E18}" dt="2021-09-15T14:32:31.009" v="879" actId="478"/>
          <ac:spMkLst>
            <pc:docMk/>
            <pc:sldMk cId="1129946534" sldId="264"/>
            <ac:spMk id="11" creationId="{C89720BA-B21D-4DA2-A2AA-A89F58EBC414}"/>
          </ac:spMkLst>
        </pc:spChg>
        <pc:spChg chg="mod">
          <ac:chgData name="Peyton Smith" userId="27dab001-170f-4fa8-af7a-dfe0310cd5ac" providerId="ADAL" clId="{067FF973-C9AB-41B1-9C1F-CB4AD7211E18}" dt="2021-09-15T14:33:39.253" v="898" actId="1076"/>
          <ac:spMkLst>
            <pc:docMk/>
            <pc:sldMk cId="1129946534" sldId="264"/>
            <ac:spMk id="18" creationId="{461B9C03-D2C3-4E33-9082-A97127F55429}"/>
          </ac:spMkLst>
        </pc:spChg>
        <pc:spChg chg="del">
          <ac:chgData name="Peyton Smith" userId="27dab001-170f-4fa8-af7a-dfe0310cd5ac" providerId="ADAL" clId="{067FF973-C9AB-41B1-9C1F-CB4AD7211E18}" dt="2021-09-15T14:32:09.360" v="828" actId="478"/>
          <ac:spMkLst>
            <pc:docMk/>
            <pc:sldMk cId="1129946534" sldId="264"/>
            <ac:spMk id="45" creationId="{96A60FC3-ECAF-4003-9238-BA33A6D6D35A}"/>
          </ac:spMkLst>
        </pc:spChg>
        <pc:spChg chg="del">
          <ac:chgData name="Peyton Smith" userId="27dab001-170f-4fa8-af7a-dfe0310cd5ac" providerId="ADAL" clId="{067FF973-C9AB-41B1-9C1F-CB4AD7211E18}" dt="2021-09-15T14:32:09.360" v="828" actId="478"/>
          <ac:spMkLst>
            <pc:docMk/>
            <pc:sldMk cId="1129946534" sldId="264"/>
            <ac:spMk id="46" creationId="{27E29402-76AB-4AFE-8669-D81E7DB47531}"/>
          </ac:spMkLst>
        </pc:spChg>
        <pc:spChg chg="del">
          <ac:chgData name="Peyton Smith" userId="27dab001-170f-4fa8-af7a-dfe0310cd5ac" providerId="ADAL" clId="{067FF973-C9AB-41B1-9C1F-CB4AD7211E18}" dt="2021-09-15T14:32:09.360" v="828" actId="478"/>
          <ac:spMkLst>
            <pc:docMk/>
            <pc:sldMk cId="1129946534" sldId="264"/>
            <ac:spMk id="47" creationId="{8C8B7F1E-AC9D-4968-95AC-97BCC715A287}"/>
          </ac:spMkLst>
        </pc:spChg>
        <pc:spChg chg="del">
          <ac:chgData name="Peyton Smith" userId="27dab001-170f-4fa8-af7a-dfe0310cd5ac" providerId="ADAL" clId="{067FF973-C9AB-41B1-9C1F-CB4AD7211E18}" dt="2021-09-15T14:32:09.360" v="828" actId="478"/>
          <ac:spMkLst>
            <pc:docMk/>
            <pc:sldMk cId="1129946534" sldId="264"/>
            <ac:spMk id="48" creationId="{F9CD8B84-ABF3-4327-924B-F1BFB5516E5E}"/>
          </ac:spMkLst>
        </pc:spChg>
        <pc:spChg chg="del">
          <ac:chgData name="Peyton Smith" userId="27dab001-170f-4fa8-af7a-dfe0310cd5ac" providerId="ADAL" clId="{067FF973-C9AB-41B1-9C1F-CB4AD7211E18}" dt="2021-09-15T14:32:09.360" v="828" actId="478"/>
          <ac:spMkLst>
            <pc:docMk/>
            <pc:sldMk cId="1129946534" sldId="264"/>
            <ac:spMk id="49" creationId="{2F771532-B1CD-454D-871F-145F022A33E3}"/>
          </ac:spMkLst>
        </pc:spChg>
        <pc:spChg chg="del">
          <ac:chgData name="Peyton Smith" userId="27dab001-170f-4fa8-af7a-dfe0310cd5ac" providerId="ADAL" clId="{067FF973-C9AB-41B1-9C1F-CB4AD7211E18}" dt="2021-09-15T14:32:09.360" v="828" actId="478"/>
          <ac:spMkLst>
            <pc:docMk/>
            <pc:sldMk cId="1129946534" sldId="264"/>
            <ac:spMk id="50" creationId="{1C3472AC-1742-4626-9D2C-83AB2B4B5BAD}"/>
          </ac:spMkLst>
        </pc:spChg>
        <pc:spChg chg="del">
          <ac:chgData name="Peyton Smith" userId="27dab001-170f-4fa8-af7a-dfe0310cd5ac" providerId="ADAL" clId="{067FF973-C9AB-41B1-9C1F-CB4AD7211E18}" dt="2021-09-15T14:33:28.279" v="894" actId="478"/>
          <ac:spMkLst>
            <pc:docMk/>
            <pc:sldMk cId="1129946534" sldId="264"/>
            <ac:spMk id="56" creationId="{C93BBCD7-48FA-4BA5-884E-4BBAD727913E}"/>
          </ac:spMkLst>
        </pc:spChg>
        <pc:grpChg chg="del">
          <ac:chgData name="Peyton Smith" userId="27dab001-170f-4fa8-af7a-dfe0310cd5ac" providerId="ADAL" clId="{067FF973-C9AB-41B1-9C1F-CB4AD7211E18}" dt="2021-09-15T14:33:28.279" v="894" actId="478"/>
          <ac:grpSpMkLst>
            <pc:docMk/>
            <pc:sldMk cId="1129946534" sldId="264"/>
            <ac:grpSpMk id="51" creationId="{B450874E-3616-4ECA-B97C-F95A2F5A0F2B}"/>
          </ac:grpSpMkLst>
        </pc:grpChg>
      </pc:sldChg>
      <pc:sldChg chg="del">
        <pc:chgData name="Peyton Smith" userId="27dab001-170f-4fa8-af7a-dfe0310cd5ac" providerId="ADAL" clId="{067FF973-C9AB-41B1-9C1F-CB4AD7211E18}" dt="2021-09-15T14:48:35.522" v="1024" actId="47"/>
        <pc:sldMkLst>
          <pc:docMk/>
          <pc:sldMk cId="2259620455" sldId="265"/>
        </pc:sldMkLst>
      </pc:sldChg>
      <pc:sldChg chg="del">
        <pc:chgData name="Peyton Smith" userId="27dab001-170f-4fa8-af7a-dfe0310cd5ac" providerId="ADAL" clId="{067FF973-C9AB-41B1-9C1F-CB4AD7211E18}" dt="2021-09-15T14:48:35.522" v="1024" actId="47"/>
        <pc:sldMkLst>
          <pc:docMk/>
          <pc:sldMk cId="1826320979" sldId="266"/>
        </pc:sldMkLst>
      </pc:sldChg>
      <pc:sldChg chg="del ord">
        <pc:chgData name="Peyton Smith" userId="27dab001-170f-4fa8-af7a-dfe0310cd5ac" providerId="ADAL" clId="{067FF973-C9AB-41B1-9C1F-CB4AD7211E18}" dt="2021-09-15T14:48:35.522" v="1024" actId="47"/>
        <pc:sldMkLst>
          <pc:docMk/>
          <pc:sldMk cId="3720687892" sldId="267"/>
        </pc:sldMkLst>
      </pc:sldChg>
      <pc:sldChg chg="del">
        <pc:chgData name="Peyton Smith" userId="27dab001-170f-4fa8-af7a-dfe0310cd5ac" providerId="ADAL" clId="{067FF973-C9AB-41B1-9C1F-CB4AD7211E18}" dt="2021-09-15T14:48:35.522" v="1024" actId="47"/>
        <pc:sldMkLst>
          <pc:docMk/>
          <pc:sldMk cId="2911441909" sldId="268"/>
        </pc:sldMkLst>
      </pc:sldChg>
      <pc:sldChg chg="delSp modSp mod ord">
        <pc:chgData name="Peyton Smith" userId="27dab001-170f-4fa8-af7a-dfe0310cd5ac" providerId="ADAL" clId="{067FF973-C9AB-41B1-9C1F-CB4AD7211E18}" dt="2021-09-15T14:48:31.819" v="1023"/>
        <pc:sldMkLst>
          <pc:docMk/>
          <pc:sldMk cId="771685669" sldId="270"/>
        </pc:sldMkLst>
        <pc:spChg chg="mod">
          <ac:chgData name="Peyton Smith" userId="27dab001-170f-4fa8-af7a-dfe0310cd5ac" providerId="ADAL" clId="{067FF973-C9AB-41B1-9C1F-CB4AD7211E18}" dt="2021-09-15T14:48:30.649" v="1021" actId="20577"/>
          <ac:spMkLst>
            <pc:docMk/>
            <pc:sldMk cId="771685669" sldId="270"/>
            <ac:spMk id="8" creationId="{0F8CE75C-96B0-4CE9-974F-1B77F3686B94}"/>
          </ac:spMkLst>
        </pc:spChg>
        <pc:spChg chg="del mod">
          <ac:chgData name="Peyton Smith" userId="27dab001-170f-4fa8-af7a-dfe0310cd5ac" providerId="ADAL" clId="{067FF973-C9AB-41B1-9C1F-CB4AD7211E18}" dt="2021-09-15T14:48:31.819" v="1023"/>
          <ac:spMkLst>
            <pc:docMk/>
            <pc:sldMk cId="771685669" sldId="270"/>
            <ac:spMk id="10" creationId="{6CE9B23D-E98B-4912-8509-71F0E1287527}"/>
          </ac:spMkLst>
        </pc:spChg>
      </pc:sldChg>
      <pc:sldChg chg="del">
        <pc:chgData name="Peyton Smith" userId="27dab001-170f-4fa8-af7a-dfe0310cd5ac" providerId="ADAL" clId="{067FF973-C9AB-41B1-9C1F-CB4AD7211E18}" dt="2021-09-15T14:48:35.522" v="1024" actId="47"/>
        <pc:sldMkLst>
          <pc:docMk/>
          <pc:sldMk cId="3783719883" sldId="271"/>
        </pc:sldMkLst>
      </pc:sldChg>
      <pc:sldChg chg="del">
        <pc:chgData name="Peyton Smith" userId="27dab001-170f-4fa8-af7a-dfe0310cd5ac" providerId="ADAL" clId="{067FF973-C9AB-41B1-9C1F-CB4AD7211E18}" dt="2021-09-15T14:48:35.522" v="1024" actId="47"/>
        <pc:sldMkLst>
          <pc:docMk/>
          <pc:sldMk cId="1265306004" sldId="272"/>
        </pc:sldMkLst>
      </pc:sldChg>
      <pc:sldChg chg="del ord">
        <pc:chgData name="Peyton Smith" userId="27dab001-170f-4fa8-af7a-dfe0310cd5ac" providerId="ADAL" clId="{067FF973-C9AB-41B1-9C1F-CB4AD7211E18}" dt="2021-09-15T14:48:35.522" v="1024" actId="47"/>
        <pc:sldMkLst>
          <pc:docMk/>
          <pc:sldMk cId="3563807110" sldId="273"/>
        </pc:sldMkLst>
      </pc:sldChg>
      <pc:sldChg chg="addSp delSp modSp add mod">
        <pc:chgData name="Peyton Smith" userId="27dab001-170f-4fa8-af7a-dfe0310cd5ac" providerId="ADAL" clId="{067FF973-C9AB-41B1-9C1F-CB4AD7211E18}" dt="2021-09-15T14:47:27.040" v="986"/>
        <pc:sldMkLst>
          <pc:docMk/>
          <pc:sldMk cId="3785008760" sldId="275"/>
        </pc:sldMkLst>
        <pc:spChg chg="mod">
          <ac:chgData name="Peyton Smith" userId="27dab001-170f-4fa8-af7a-dfe0310cd5ac" providerId="ADAL" clId="{067FF973-C9AB-41B1-9C1F-CB4AD7211E18}" dt="2021-09-15T14:24:37.472" v="294" actId="20577"/>
          <ac:spMkLst>
            <pc:docMk/>
            <pc:sldMk cId="3785008760" sldId="275"/>
            <ac:spMk id="2" creationId="{F2A68DDA-51E2-4BD9-A822-E7C1DFE1BAC1}"/>
          </ac:spMkLst>
        </pc:spChg>
        <pc:spChg chg="mod">
          <ac:chgData name="Peyton Smith" userId="27dab001-170f-4fa8-af7a-dfe0310cd5ac" providerId="ADAL" clId="{067FF973-C9AB-41B1-9C1F-CB4AD7211E18}" dt="2021-09-15T14:46:37.887" v="920" actId="20577"/>
          <ac:spMkLst>
            <pc:docMk/>
            <pc:sldMk cId="3785008760" sldId="275"/>
            <ac:spMk id="11" creationId="{C89720BA-B21D-4DA2-A2AA-A89F58EBC414}"/>
          </ac:spMkLst>
        </pc:spChg>
        <pc:spChg chg="mod">
          <ac:chgData name="Peyton Smith" userId="27dab001-170f-4fa8-af7a-dfe0310cd5ac" providerId="ADAL" clId="{067FF973-C9AB-41B1-9C1F-CB4AD7211E18}" dt="2021-09-15T14:24:48.790" v="297"/>
          <ac:spMkLst>
            <pc:docMk/>
            <pc:sldMk cId="3785008760" sldId="275"/>
            <ac:spMk id="12" creationId="{E5CDCF79-E967-45D7-9794-65944F3F62BA}"/>
          </ac:spMkLst>
        </pc:spChg>
        <pc:spChg chg="mod">
          <ac:chgData name="Peyton Smith" userId="27dab001-170f-4fa8-af7a-dfe0310cd5ac" providerId="ADAL" clId="{067FF973-C9AB-41B1-9C1F-CB4AD7211E18}" dt="2021-09-15T14:24:48.790" v="297"/>
          <ac:spMkLst>
            <pc:docMk/>
            <pc:sldMk cId="3785008760" sldId="275"/>
            <ac:spMk id="13" creationId="{929F915A-ADF4-4259-883E-A08C872D67F9}"/>
          </ac:spMkLst>
        </pc:spChg>
        <pc:spChg chg="mod">
          <ac:chgData name="Peyton Smith" userId="27dab001-170f-4fa8-af7a-dfe0310cd5ac" providerId="ADAL" clId="{067FF973-C9AB-41B1-9C1F-CB4AD7211E18}" dt="2021-09-15T14:24:48.790" v="297"/>
          <ac:spMkLst>
            <pc:docMk/>
            <pc:sldMk cId="3785008760" sldId="275"/>
            <ac:spMk id="14" creationId="{712F8BFE-5019-487F-AD96-2D6FD79CD27A}"/>
          </ac:spMkLst>
        </pc:spChg>
        <pc:spChg chg="mod">
          <ac:chgData name="Peyton Smith" userId="27dab001-170f-4fa8-af7a-dfe0310cd5ac" providerId="ADAL" clId="{067FF973-C9AB-41B1-9C1F-CB4AD7211E18}" dt="2021-09-15T14:24:48.790" v="297"/>
          <ac:spMkLst>
            <pc:docMk/>
            <pc:sldMk cId="3785008760" sldId="275"/>
            <ac:spMk id="15" creationId="{5B885DA4-2E25-4089-BFD7-B8DEFDD31CCF}"/>
          </ac:spMkLst>
        </pc:spChg>
        <pc:spChg chg="add del mod">
          <ac:chgData name="Peyton Smith" userId="27dab001-170f-4fa8-af7a-dfe0310cd5ac" providerId="ADAL" clId="{067FF973-C9AB-41B1-9C1F-CB4AD7211E18}" dt="2021-09-15T14:26:56.166" v="563" actId="478"/>
          <ac:spMkLst>
            <pc:docMk/>
            <pc:sldMk cId="3785008760" sldId="275"/>
            <ac:spMk id="16" creationId="{CB7F7420-370F-4523-B7CE-72F943EF8BA4}"/>
          </ac:spMkLst>
        </pc:spChg>
        <pc:spChg chg="del">
          <ac:chgData name="Peyton Smith" userId="27dab001-170f-4fa8-af7a-dfe0310cd5ac" providerId="ADAL" clId="{067FF973-C9AB-41B1-9C1F-CB4AD7211E18}" dt="2021-09-15T14:26:56.166" v="563" actId="478"/>
          <ac:spMkLst>
            <pc:docMk/>
            <pc:sldMk cId="3785008760" sldId="275"/>
            <ac:spMk id="56" creationId="{5C6ABBEC-AAF7-4378-9660-7653FC39C2B6}"/>
          </ac:spMkLst>
        </pc:spChg>
        <pc:grpChg chg="add del mod">
          <ac:chgData name="Peyton Smith" userId="27dab001-170f-4fa8-af7a-dfe0310cd5ac" providerId="ADAL" clId="{067FF973-C9AB-41B1-9C1F-CB4AD7211E18}" dt="2021-09-15T14:26:56.166" v="563" actId="478"/>
          <ac:grpSpMkLst>
            <pc:docMk/>
            <pc:sldMk cId="3785008760" sldId="275"/>
            <ac:grpSpMk id="9" creationId="{C20525C9-8148-4BC0-845A-C4D67504872B}"/>
          </ac:grpSpMkLst>
        </pc:grpChg>
        <pc:grpChg chg="add del mod">
          <ac:chgData name="Peyton Smith" userId="27dab001-170f-4fa8-af7a-dfe0310cd5ac" providerId="ADAL" clId="{067FF973-C9AB-41B1-9C1F-CB4AD7211E18}" dt="2021-09-15T14:47:26.659" v="985" actId="478"/>
          <ac:grpSpMkLst>
            <pc:docMk/>
            <pc:sldMk cId="3785008760" sldId="275"/>
            <ac:grpSpMk id="17" creationId="{1F3DFF68-0518-476D-8F4C-2EF439AD0E1C}"/>
          </ac:grpSpMkLst>
        </pc:grpChg>
        <pc:picChg chg="mod">
          <ac:chgData name="Peyton Smith" userId="27dab001-170f-4fa8-af7a-dfe0310cd5ac" providerId="ADAL" clId="{067FF973-C9AB-41B1-9C1F-CB4AD7211E18}" dt="2021-09-15T14:27:34.292" v="564"/>
          <ac:picMkLst>
            <pc:docMk/>
            <pc:sldMk cId="3785008760" sldId="275"/>
            <ac:picMk id="18" creationId="{DFAD3E3E-5BEE-4206-B595-F42823B43816}"/>
          </ac:picMkLst>
        </pc:picChg>
        <pc:picChg chg="mod">
          <ac:chgData name="Peyton Smith" userId="27dab001-170f-4fa8-af7a-dfe0310cd5ac" providerId="ADAL" clId="{067FF973-C9AB-41B1-9C1F-CB4AD7211E18}" dt="2021-09-15T14:27:34.292" v="564"/>
          <ac:picMkLst>
            <pc:docMk/>
            <pc:sldMk cId="3785008760" sldId="275"/>
            <ac:picMk id="19" creationId="{A1353FF1-8E27-492E-A265-86EC5C4553C5}"/>
          </ac:picMkLst>
        </pc:picChg>
        <pc:picChg chg="add mod">
          <ac:chgData name="Peyton Smith" userId="27dab001-170f-4fa8-af7a-dfe0310cd5ac" providerId="ADAL" clId="{067FF973-C9AB-41B1-9C1F-CB4AD7211E18}" dt="2021-09-15T14:47:27.040" v="986"/>
          <ac:picMkLst>
            <pc:docMk/>
            <pc:sldMk cId="3785008760" sldId="275"/>
            <ac:picMk id="20" creationId="{7FCF9BB2-F009-471F-B745-4D1A9B5B966E}"/>
          </ac:picMkLst>
        </pc:picChg>
        <pc:picChg chg="del">
          <ac:chgData name="Peyton Smith" userId="27dab001-170f-4fa8-af7a-dfe0310cd5ac" providerId="ADAL" clId="{067FF973-C9AB-41B1-9C1F-CB4AD7211E18}" dt="2021-09-15T14:24:42.435" v="295" actId="478"/>
          <ac:picMkLst>
            <pc:docMk/>
            <pc:sldMk cId="3785008760" sldId="275"/>
            <ac:picMk id="47" creationId="{29E4E4CA-F4A8-4238-BB1C-2D412734B4FF}"/>
          </ac:picMkLst>
        </pc:picChg>
        <pc:picChg chg="del">
          <ac:chgData name="Peyton Smith" userId="27dab001-170f-4fa8-af7a-dfe0310cd5ac" providerId="ADAL" clId="{067FF973-C9AB-41B1-9C1F-CB4AD7211E18}" dt="2021-09-15T14:24:42.945" v="296" actId="478"/>
          <ac:picMkLst>
            <pc:docMk/>
            <pc:sldMk cId="3785008760" sldId="275"/>
            <ac:picMk id="48" creationId="{9C5825FC-8AD7-4C18-B6C7-5B05DA82DE5D}"/>
          </ac:picMkLst>
        </pc:picChg>
      </pc:sldChg>
      <pc:sldChg chg="addSp delSp modSp add mod">
        <pc:chgData name="Peyton Smith" userId="27dab001-170f-4fa8-af7a-dfe0310cd5ac" providerId="ADAL" clId="{067FF973-C9AB-41B1-9C1F-CB4AD7211E18}" dt="2021-09-15T14:49:17.535" v="1050" actId="20577"/>
        <pc:sldMkLst>
          <pc:docMk/>
          <pc:sldMk cId="1396480087" sldId="276"/>
        </pc:sldMkLst>
        <pc:spChg chg="mod">
          <ac:chgData name="Peyton Smith" userId="27dab001-170f-4fa8-af7a-dfe0310cd5ac" providerId="ADAL" clId="{067FF973-C9AB-41B1-9C1F-CB4AD7211E18}" dt="2021-09-15T14:28:21.270" v="623" actId="1076"/>
          <ac:spMkLst>
            <pc:docMk/>
            <pc:sldMk cId="1396480087" sldId="276"/>
            <ac:spMk id="2" creationId="{F2A68DDA-51E2-4BD9-A822-E7C1DFE1BAC1}"/>
          </ac:spMkLst>
        </pc:spChg>
        <pc:spChg chg="mod">
          <ac:chgData name="Peyton Smith" userId="27dab001-170f-4fa8-af7a-dfe0310cd5ac" providerId="ADAL" clId="{067FF973-C9AB-41B1-9C1F-CB4AD7211E18}" dt="2021-09-15T14:49:17.535" v="1050" actId="20577"/>
          <ac:spMkLst>
            <pc:docMk/>
            <pc:sldMk cId="1396480087" sldId="276"/>
            <ac:spMk id="11" creationId="{C89720BA-B21D-4DA2-A2AA-A89F58EBC414}"/>
          </ac:spMkLst>
        </pc:spChg>
        <pc:picChg chg="add del mod">
          <ac:chgData name="Peyton Smith" userId="27dab001-170f-4fa8-af7a-dfe0310cd5ac" providerId="ADAL" clId="{067FF973-C9AB-41B1-9C1F-CB4AD7211E18}" dt="2021-09-15T14:47:23.844" v="984" actId="21"/>
          <ac:picMkLst>
            <pc:docMk/>
            <pc:sldMk cId="1396480087" sldId="276"/>
            <ac:picMk id="9" creationId="{EE526FFE-7683-4396-83C6-F7F7419E1970}"/>
          </ac:picMkLst>
        </pc:picChg>
        <pc:picChg chg="add mod">
          <ac:chgData name="Peyton Smith" userId="27dab001-170f-4fa8-af7a-dfe0310cd5ac" providerId="ADAL" clId="{067FF973-C9AB-41B1-9C1F-CB4AD7211E18}" dt="2021-09-15T14:47:34.861" v="990" actId="1076"/>
          <ac:picMkLst>
            <pc:docMk/>
            <pc:sldMk cId="1396480087" sldId="276"/>
            <ac:picMk id="12" creationId="{69EDD737-EE67-48ED-A090-131B43C3E284}"/>
          </ac:picMkLst>
        </pc:picChg>
        <pc:picChg chg="del">
          <ac:chgData name="Peyton Smith" userId="27dab001-170f-4fa8-af7a-dfe0310cd5ac" providerId="ADAL" clId="{067FF973-C9AB-41B1-9C1F-CB4AD7211E18}" dt="2021-09-15T14:29:40.867" v="660" actId="478"/>
          <ac:picMkLst>
            <pc:docMk/>
            <pc:sldMk cId="1396480087" sldId="276"/>
            <ac:picMk id="47" creationId="{29E4E4CA-F4A8-4238-BB1C-2D412734B4FF}"/>
          </ac:picMkLst>
        </pc:picChg>
        <pc:picChg chg="del">
          <ac:chgData name="Peyton Smith" userId="27dab001-170f-4fa8-af7a-dfe0310cd5ac" providerId="ADAL" clId="{067FF973-C9AB-41B1-9C1F-CB4AD7211E18}" dt="2021-09-15T14:29:41.283" v="661" actId="478"/>
          <ac:picMkLst>
            <pc:docMk/>
            <pc:sldMk cId="1396480087" sldId="276"/>
            <ac:picMk id="48" creationId="{9C5825FC-8AD7-4C18-B6C7-5B05DA82DE5D}"/>
          </ac:picMkLst>
        </pc:picChg>
      </pc:sldChg>
    </pc:docChg>
  </pc:docChgLst>
  <pc:docChgLst>
    <pc:chgData name="Rachel Pollock" userId="S::rpollock@usccb.org::5d79080d-b86f-4241-8f75-89e865fa7d91" providerId="AD" clId="Web-{F922FD65-B66E-4861-8F92-BFED04E4D4D3}"/>
    <pc:docChg chg="modSld">
      <pc:chgData name="Rachel Pollock" userId="S::rpollock@usccb.org::5d79080d-b86f-4241-8f75-89e865fa7d91" providerId="AD" clId="Web-{F922FD65-B66E-4861-8F92-BFED04E4D4D3}" dt="2021-09-15T17:05:43.167" v="51" actId="20577"/>
      <pc:docMkLst>
        <pc:docMk/>
      </pc:docMkLst>
      <pc:sldChg chg="modSp">
        <pc:chgData name="Rachel Pollock" userId="S::rpollock@usccb.org::5d79080d-b86f-4241-8f75-89e865fa7d91" providerId="AD" clId="Web-{F922FD65-B66E-4861-8F92-BFED04E4D4D3}" dt="2021-09-15T17:05:35.557" v="39" actId="20577"/>
        <pc:sldMkLst>
          <pc:docMk/>
          <pc:sldMk cId="1692135164" sldId="263"/>
        </pc:sldMkLst>
        <pc:spChg chg="mod">
          <ac:chgData name="Rachel Pollock" userId="S::rpollock@usccb.org::5d79080d-b86f-4241-8f75-89e865fa7d91" providerId="AD" clId="Web-{F922FD65-B66E-4861-8F92-BFED04E4D4D3}" dt="2021-09-15T17:05:35.557" v="39" actId="20577"/>
          <ac:spMkLst>
            <pc:docMk/>
            <pc:sldMk cId="1692135164" sldId="263"/>
            <ac:spMk id="11" creationId="{C89720BA-B21D-4DA2-A2AA-A89F58EBC414}"/>
          </ac:spMkLst>
        </pc:spChg>
        <pc:picChg chg="mod">
          <ac:chgData name="Rachel Pollock" userId="S::rpollock@usccb.org::5d79080d-b86f-4241-8f75-89e865fa7d91" providerId="AD" clId="Web-{F922FD65-B66E-4861-8F92-BFED04E4D4D3}" dt="2021-09-15T17:04:34.181" v="21" actId="1076"/>
          <ac:picMkLst>
            <pc:docMk/>
            <pc:sldMk cId="1692135164" sldId="263"/>
            <ac:picMk id="47" creationId="{29E4E4CA-F4A8-4238-BB1C-2D412734B4FF}"/>
          </ac:picMkLst>
        </pc:picChg>
        <pc:picChg chg="mod">
          <ac:chgData name="Rachel Pollock" userId="S::rpollock@usccb.org::5d79080d-b86f-4241-8f75-89e865fa7d91" providerId="AD" clId="Web-{F922FD65-B66E-4861-8F92-BFED04E4D4D3}" dt="2021-09-15T17:04:31.524" v="20" actId="1076"/>
          <ac:picMkLst>
            <pc:docMk/>
            <pc:sldMk cId="1692135164" sldId="263"/>
            <ac:picMk id="48" creationId="{9C5825FC-8AD7-4C18-B6C7-5B05DA82DE5D}"/>
          </ac:picMkLst>
        </pc:picChg>
      </pc:sldChg>
      <pc:sldChg chg="modSp">
        <pc:chgData name="Rachel Pollock" userId="S::rpollock@usccb.org::5d79080d-b86f-4241-8f75-89e865fa7d91" providerId="AD" clId="Web-{F922FD65-B66E-4861-8F92-BFED04E4D4D3}" dt="2021-09-15T17:05:43.167" v="51" actId="20577"/>
        <pc:sldMkLst>
          <pc:docMk/>
          <pc:sldMk cId="3658158777" sldId="274"/>
        </pc:sldMkLst>
        <pc:spChg chg="mod">
          <ac:chgData name="Rachel Pollock" userId="S::rpollock@usccb.org::5d79080d-b86f-4241-8f75-89e865fa7d91" providerId="AD" clId="Web-{F922FD65-B66E-4861-8F92-BFED04E4D4D3}" dt="2021-09-15T17:05:43.167" v="51" actId="20577"/>
          <ac:spMkLst>
            <pc:docMk/>
            <pc:sldMk cId="3658158777" sldId="274"/>
            <ac:spMk id="10" creationId="{D32512CE-1342-45EB-862F-670FFF10EF84}"/>
          </ac:spMkLst>
        </pc:spChg>
      </pc:sldChg>
    </pc:docChg>
  </pc:docChgLst>
  <pc:docChgLst>
    <pc:chgData name="Rachel Pollock" userId="S::rpollock@usccb.org::5d79080d-b86f-4241-8f75-89e865fa7d91" providerId="AD" clId="Web-{9DB1CBA2-3E80-49E5-9911-415FD9E72546}"/>
    <pc:docChg chg="modSld">
      <pc:chgData name="Rachel Pollock" userId="S::rpollock@usccb.org::5d79080d-b86f-4241-8f75-89e865fa7d91" providerId="AD" clId="Web-{9DB1CBA2-3E80-49E5-9911-415FD9E72546}" dt="2021-09-15T17:44:26.225" v="1" actId="20577"/>
      <pc:docMkLst>
        <pc:docMk/>
      </pc:docMkLst>
      <pc:sldChg chg="modSp">
        <pc:chgData name="Rachel Pollock" userId="S::rpollock@usccb.org::5d79080d-b86f-4241-8f75-89e865fa7d91" providerId="AD" clId="Web-{9DB1CBA2-3E80-49E5-9911-415FD9E72546}" dt="2021-09-15T17:44:26.225" v="1" actId="20577"/>
        <pc:sldMkLst>
          <pc:docMk/>
          <pc:sldMk cId="3785008760" sldId="275"/>
        </pc:sldMkLst>
        <pc:spChg chg="mod">
          <ac:chgData name="Rachel Pollock" userId="S::rpollock@usccb.org::5d79080d-b86f-4241-8f75-89e865fa7d91" providerId="AD" clId="Web-{9DB1CBA2-3E80-49E5-9911-415FD9E72546}" dt="2021-09-15T17:44:26.225" v="1" actId="20577"/>
          <ac:spMkLst>
            <pc:docMk/>
            <pc:sldMk cId="3785008760" sldId="275"/>
            <ac:spMk id="11" creationId="{C89720BA-B21D-4DA2-A2AA-A89F58EBC41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9/22/2021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5</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7</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9/22/2021</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9/22/2021</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APA_Questions@usccb.org" TargetMode="External"/><Relationship Id="rId2" Type="http://schemas.openxmlformats.org/officeDocument/2006/relationships/hyperlink" Target="https://mrsconnect.org/resettlement-services/afghan-parolee-support/#3" TargetMode="External"/><Relationship Id="rId1" Type="http://schemas.openxmlformats.org/officeDocument/2006/relationships/slideLayout" Target="../slideLayouts/slideLayout7.xml"/><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mailto:cross@catholiccharitiesusa.org" TargetMode="External"/><Relationship Id="rId7"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hyperlink" Target="mailto:psmith@usccb.org" TargetMode="External"/><Relationship Id="rId4" Type="http://schemas.openxmlformats.org/officeDocument/2006/relationships/hyperlink" Target="https://qualtrics.ca1.qualtrics.com/jfe/form/SV_0Nxs3uNuxomLh2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3.jpeg"/><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rtlCol="0">
            <a:spAutoFit/>
          </a:bodyPr>
          <a:lstStyle/>
          <a:p>
            <a:r>
              <a:rPr lang="en-US" sz="1200">
                <a:latin typeface="Open Sans" panose="020B0606030504020204" pitchFamily="34" charset="0"/>
                <a:ea typeface="Open Sans" panose="020B0606030504020204" pitchFamily="34" charset="0"/>
                <a:cs typeface="Open Sans" panose="020B0606030504020204" pitchFamily="34" charset="0"/>
              </a:rPr>
              <a:t>September 22, 2021</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5"/>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6"/>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7"/>
          <a:srcRect/>
          <a:stretch>
            <a:fillRect/>
          </a:stretch>
        </p:blipFill>
        <p:spPr>
          <a:xfrm>
            <a:off x="8336260" y="2264141"/>
            <a:ext cx="2319062" cy="2702297"/>
          </a:xfrm>
          <a:prstGeom prst="rect">
            <a:avLst/>
          </a:prstGeom>
        </p:spPr>
      </p:pic>
    </p:spTree>
    <p:extLst>
      <p:ext uri="{BB962C8B-B14F-4D97-AF65-F5344CB8AC3E}">
        <p14:creationId xmlns:p14="http://schemas.microsoft.com/office/powerpoint/2010/main" val="365815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BF850-B45D-4BF9-8E8F-567310FF76EB}"/>
              </a:ext>
            </a:extLst>
          </p:cNvPr>
          <p:cNvSpPr txBox="1"/>
          <p:nvPr/>
        </p:nvSpPr>
        <p:spPr>
          <a:xfrm>
            <a:off x="746620" y="1191237"/>
            <a:ext cx="666085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Today’s</a:t>
            </a:r>
            <a:r>
              <a:rPr lang="en-US" sz="4000" b="1">
                <a:latin typeface="Open Sans" panose="020B0606030504020204" pitchFamily="34" charset="0"/>
                <a:ea typeface="Open Sans" panose="020B0606030504020204" pitchFamily="34" charset="0"/>
                <a:cs typeface="Open Sans" panose="020B0606030504020204" pitchFamily="34" charset="0"/>
              </a:rPr>
              <a:t> Agenda</a:t>
            </a:r>
          </a:p>
        </p:txBody>
      </p:sp>
      <p:sp>
        <p:nvSpPr>
          <p:cNvPr id="3" name="Oval 2">
            <a:extLst>
              <a:ext uri="{FF2B5EF4-FFF2-40B4-BE49-F238E27FC236}">
                <a16:creationId xmlns:a16="http://schemas.microsoft.com/office/drawing/2014/main" id="{D1BB2950-FD8B-4818-8514-5E0860921B86}"/>
              </a:ext>
            </a:extLst>
          </p:cNvPr>
          <p:cNvSpPr/>
          <p:nvPr/>
        </p:nvSpPr>
        <p:spPr>
          <a:xfrm>
            <a:off x="880844" y="301164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1</a:t>
            </a:r>
          </a:p>
        </p:txBody>
      </p:sp>
      <p:sp>
        <p:nvSpPr>
          <p:cNvPr id="4" name="Rectangle: Rounded Corners 3">
            <a:extLst>
              <a:ext uri="{FF2B5EF4-FFF2-40B4-BE49-F238E27FC236}">
                <a16:creationId xmlns:a16="http://schemas.microsoft.com/office/drawing/2014/main" id="{3B054456-1C04-492A-8F78-7F8905A05A69}"/>
              </a:ext>
            </a:extLst>
          </p:cNvPr>
          <p:cNvSpPr/>
          <p:nvPr/>
        </p:nvSpPr>
        <p:spPr>
          <a:xfrm>
            <a:off x="1747079" y="3011647"/>
            <a:ext cx="3663820"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Arrivals Update</a:t>
            </a:r>
          </a:p>
        </p:txBody>
      </p:sp>
      <p:sp>
        <p:nvSpPr>
          <p:cNvPr id="5" name="Oval 4">
            <a:extLst>
              <a:ext uri="{FF2B5EF4-FFF2-40B4-BE49-F238E27FC236}">
                <a16:creationId xmlns:a16="http://schemas.microsoft.com/office/drawing/2014/main" id="{1560DBEE-898D-47F7-9E61-A94952BA2F7E}"/>
              </a:ext>
            </a:extLst>
          </p:cNvPr>
          <p:cNvSpPr/>
          <p:nvPr/>
        </p:nvSpPr>
        <p:spPr>
          <a:xfrm>
            <a:off x="880844" y="429813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2</a:t>
            </a:r>
          </a:p>
        </p:txBody>
      </p:sp>
      <p:sp>
        <p:nvSpPr>
          <p:cNvPr id="6" name="Rectangle: Rounded Corners 5">
            <a:extLst>
              <a:ext uri="{FF2B5EF4-FFF2-40B4-BE49-F238E27FC236}">
                <a16:creationId xmlns:a16="http://schemas.microsoft.com/office/drawing/2014/main" id="{C4009A11-0AE5-4F95-8FD4-FB062D352D39}"/>
              </a:ext>
            </a:extLst>
          </p:cNvPr>
          <p:cNvSpPr/>
          <p:nvPr/>
        </p:nvSpPr>
        <p:spPr>
          <a:xfrm>
            <a:off x="1747079" y="4298138"/>
            <a:ext cx="3663820"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Informational Updates</a:t>
            </a:r>
          </a:p>
        </p:txBody>
      </p:sp>
      <p:sp>
        <p:nvSpPr>
          <p:cNvPr id="7" name="Oval 6">
            <a:extLst>
              <a:ext uri="{FF2B5EF4-FFF2-40B4-BE49-F238E27FC236}">
                <a16:creationId xmlns:a16="http://schemas.microsoft.com/office/drawing/2014/main" id="{ACB8BBAF-0826-4A56-8B7A-FCF3A3847418}"/>
              </a:ext>
            </a:extLst>
          </p:cNvPr>
          <p:cNvSpPr/>
          <p:nvPr/>
        </p:nvSpPr>
        <p:spPr>
          <a:xfrm>
            <a:off x="6778179" y="3002280"/>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3</a:t>
            </a:r>
          </a:p>
        </p:txBody>
      </p:sp>
      <p:sp>
        <p:nvSpPr>
          <p:cNvPr id="8" name="Rectangle: Rounded Corners 7">
            <a:extLst>
              <a:ext uri="{FF2B5EF4-FFF2-40B4-BE49-F238E27FC236}">
                <a16:creationId xmlns:a16="http://schemas.microsoft.com/office/drawing/2014/main" id="{6344CB4F-ACCB-41E2-8BEE-0DA281808FE2}"/>
              </a:ext>
            </a:extLst>
          </p:cNvPr>
          <p:cNvSpPr/>
          <p:nvPr/>
        </p:nvSpPr>
        <p:spPr>
          <a:xfrm>
            <a:off x="7644412" y="3002280"/>
            <a:ext cx="3666744"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Sharing Ideas/Resources</a:t>
            </a:r>
          </a:p>
        </p:txBody>
      </p:sp>
      <p:sp>
        <p:nvSpPr>
          <p:cNvPr id="11" name="Oval 10">
            <a:extLst>
              <a:ext uri="{FF2B5EF4-FFF2-40B4-BE49-F238E27FC236}">
                <a16:creationId xmlns:a16="http://schemas.microsoft.com/office/drawing/2014/main" id="{CACF3589-108A-4DE8-8C70-7AE5B4F1134C}"/>
              </a:ext>
            </a:extLst>
          </p:cNvPr>
          <p:cNvSpPr/>
          <p:nvPr/>
        </p:nvSpPr>
        <p:spPr>
          <a:xfrm>
            <a:off x="6782721" y="429813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4</a:t>
            </a:r>
          </a:p>
        </p:txBody>
      </p:sp>
      <p:sp>
        <p:nvSpPr>
          <p:cNvPr id="12" name="Rectangle: Rounded Corners 11">
            <a:extLst>
              <a:ext uri="{FF2B5EF4-FFF2-40B4-BE49-F238E27FC236}">
                <a16:creationId xmlns:a16="http://schemas.microsoft.com/office/drawing/2014/main" id="{D88111FA-4793-4495-B1D3-F612CC99A2FF}"/>
              </a:ext>
            </a:extLst>
          </p:cNvPr>
          <p:cNvSpPr/>
          <p:nvPr/>
        </p:nvSpPr>
        <p:spPr>
          <a:xfrm>
            <a:off x="7648956" y="4298138"/>
            <a:ext cx="3666744"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Discussion on Housing</a:t>
            </a:r>
          </a:p>
        </p:txBody>
      </p:sp>
    </p:spTree>
    <p:extLst>
      <p:ext uri="{BB962C8B-B14F-4D97-AF65-F5344CB8AC3E}">
        <p14:creationId xmlns:p14="http://schemas.microsoft.com/office/powerpoint/2010/main" val="19541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D479B1F2-2252-4335-AC9F-5F0FBE09B6B9}"/>
              </a:ext>
            </a:extLst>
          </p:cNvPr>
          <p:cNvSpPr/>
          <p:nvPr/>
        </p:nvSpPr>
        <p:spPr>
          <a:xfrm>
            <a:off x="633227" y="2264757"/>
            <a:ext cx="10949173" cy="4008956"/>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a:lnSpc>
                <a:spcPct val="107000"/>
              </a:lnSpc>
              <a:buFont typeface="Symbol" panose="05050102010706020507" pitchFamily="18" charset="2"/>
              <a:buChar char=""/>
            </a:pPr>
            <a:r>
              <a:rPr lang="en-US">
                <a:solidFill>
                  <a:schemeClr val="tx1"/>
                </a:solidFill>
                <a:effectLst/>
                <a:latin typeface="Open Sans"/>
                <a:ea typeface="Open Sans"/>
                <a:cs typeface="Open Sans"/>
              </a:rPr>
              <a:t>USCCB APA</a:t>
            </a:r>
            <a:r>
              <a:rPr lang="en-US">
                <a:solidFill>
                  <a:schemeClr val="tx1"/>
                </a:solidFill>
                <a:latin typeface="Open Sans"/>
                <a:ea typeface="Open Sans"/>
                <a:cs typeface="Open Sans"/>
              </a:rPr>
              <a:t> Individuals</a:t>
            </a:r>
            <a:r>
              <a:rPr lang="en-US">
                <a:solidFill>
                  <a:schemeClr val="tx1"/>
                </a:solidFill>
                <a:effectLst/>
                <a:latin typeface="Open Sans"/>
                <a:ea typeface="Open Sans"/>
                <a:cs typeface="Open Sans"/>
              </a:rPr>
              <a:t> Assured:</a:t>
            </a:r>
            <a:r>
              <a:rPr lang="en-US">
                <a:solidFill>
                  <a:schemeClr val="tx1"/>
                </a:solidFill>
                <a:latin typeface="Open Sans"/>
                <a:ea typeface="Open Sans"/>
                <a:cs typeface="Open Sans"/>
              </a:rPr>
              <a:t> 665</a:t>
            </a:r>
            <a:r>
              <a:rPr lang="en-US">
                <a:solidFill>
                  <a:schemeClr val="tx1"/>
                </a:solidFill>
                <a:effectLst/>
                <a:latin typeface="Open Sans"/>
                <a:ea typeface="Open Sans"/>
                <a:cs typeface="Open Sans"/>
              </a:rPr>
              <a:t> individuals</a:t>
            </a:r>
            <a:r>
              <a:rPr lang="en-US">
                <a:solidFill>
                  <a:schemeClr val="tx1"/>
                </a:solidFill>
                <a:latin typeface="Open Sans"/>
                <a:ea typeface="Open Sans"/>
                <a:cs typeface="Open Sans"/>
              </a:rPr>
              <a:t> </a:t>
            </a:r>
            <a:r>
              <a:rPr lang="en-US" sz="1400">
                <a:solidFill>
                  <a:schemeClr val="tx1"/>
                </a:solidFill>
                <a:latin typeface="Open Sans"/>
                <a:ea typeface="Open Sans"/>
                <a:cs typeface="Open Sans"/>
              </a:rPr>
              <a:t>(with an additional 402 pending assurance)</a:t>
            </a:r>
            <a:endParaRPr lang="en-US">
              <a:solidFill>
                <a:schemeClr val="tx1"/>
              </a:solidFill>
              <a:effectLst/>
              <a:latin typeface="Open Sans"/>
              <a:ea typeface="Open Sans"/>
              <a:cs typeface="Open Sans"/>
            </a:endParaRPr>
          </a:p>
          <a:p>
            <a:pPr marL="342900" marR="0" lvl="0" indent="-342900">
              <a:lnSpc>
                <a:spcPct val="107000"/>
              </a:lnSpc>
              <a:spcBef>
                <a:spcPts val="0"/>
              </a:spcBef>
              <a:spcAft>
                <a:spcPts val="0"/>
              </a:spcAft>
              <a:buFont typeface="Symbol" panose="05050102010706020507" pitchFamily="18" charset="2"/>
              <a:buChar char=""/>
            </a:pPr>
            <a:r>
              <a:rPr lang="en-US">
                <a:solidFill>
                  <a:schemeClr val="tx1"/>
                </a:solidFill>
                <a:latin typeface="Open Sans"/>
                <a:ea typeface="Open Sans"/>
                <a:cs typeface="Open Sans"/>
              </a:rPr>
              <a:t>Parolees</a:t>
            </a:r>
            <a:r>
              <a:rPr lang="en-US">
                <a:solidFill>
                  <a:schemeClr val="tx1"/>
                </a:solidFill>
                <a:effectLst/>
                <a:latin typeface="Open Sans"/>
                <a:ea typeface="Open Sans"/>
                <a:cs typeface="Open Sans"/>
              </a:rPr>
              <a:t> are being processed through Hummingbird vs. SIV are being processed through MRIS</a:t>
            </a:r>
          </a:p>
          <a:p>
            <a:pPr marL="342900" marR="0" lvl="0" indent="-342900">
              <a:lnSpc>
                <a:spcPct val="107000"/>
              </a:lnSpc>
              <a:spcBef>
                <a:spcPts val="0"/>
              </a:spcBef>
              <a:spcAft>
                <a:spcPts val="0"/>
              </a:spcAft>
              <a:buFont typeface="Symbol" panose="05050102010706020507" pitchFamily="18" charset="2"/>
              <a:buChar char=""/>
            </a:pPr>
            <a:r>
              <a:rPr lang="en-US">
                <a:solidFill>
                  <a:schemeClr val="tx1"/>
                </a:solidFill>
                <a:effectLst/>
                <a:latin typeface="Open Sans"/>
                <a:ea typeface="Open Sans"/>
                <a:cs typeface="Open Sans"/>
              </a:rPr>
              <a:t>APA Arrivals/Booking timelines- Yesterday USCCB received the first travel notification for an APA case, the case that will travel today</a:t>
            </a:r>
          </a:p>
          <a:p>
            <a:pPr marL="342900" marR="0" lvl="0" indent="-342900">
              <a:lnSpc>
                <a:spcPct val="107000"/>
              </a:lnSpc>
              <a:spcBef>
                <a:spcPts val="0"/>
              </a:spcBef>
              <a:spcAft>
                <a:spcPts val="0"/>
              </a:spcAft>
              <a:buFont typeface="Symbol" panose="05050102010706020507" pitchFamily="18" charset="2"/>
              <a:buChar char=""/>
            </a:pPr>
            <a:r>
              <a:rPr lang="en-US">
                <a:solidFill>
                  <a:schemeClr val="tx1"/>
                </a:solidFill>
                <a:effectLst/>
                <a:latin typeface="Open Sans"/>
                <a:ea typeface="Open Sans"/>
                <a:cs typeface="Open Sans"/>
              </a:rPr>
              <a:t>Miles for Migrants is covering travel for cases coming from the forts, at this point PRM does not anticipate that any will have travel loans, we will continue to update the network on this</a:t>
            </a:r>
          </a:p>
          <a:p>
            <a:pPr marL="342900" marR="0" lvl="0" indent="-342900">
              <a:lnSpc>
                <a:spcPct val="107000"/>
              </a:lnSpc>
              <a:spcBef>
                <a:spcPts val="0"/>
              </a:spcBef>
              <a:spcAft>
                <a:spcPts val="0"/>
              </a:spcAft>
              <a:buFont typeface="Symbol" panose="05050102010706020507" pitchFamily="18" charset="2"/>
              <a:buChar char=""/>
            </a:pPr>
            <a:r>
              <a:rPr lang="en-US">
                <a:solidFill>
                  <a:schemeClr val="tx1"/>
                </a:solidFill>
                <a:effectLst/>
                <a:latin typeface="Open Sans"/>
                <a:ea typeface="Open Sans"/>
                <a:cs typeface="Open Sans"/>
              </a:rPr>
              <a:t>Unaccompanied children as of 9/22:</a:t>
            </a:r>
          </a:p>
          <a:p>
            <a:pPr marL="742950" marR="0" lvl="1" indent="-285750">
              <a:lnSpc>
                <a:spcPct val="107000"/>
              </a:lnSpc>
              <a:spcBef>
                <a:spcPts val="0"/>
              </a:spcBef>
              <a:spcAft>
                <a:spcPts val="0"/>
              </a:spcAft>
              <a:buFont typeface="Courier New" panose="02070309020205020404" pitchFamily="49" charset="0"/>
              <a:buChar char="o"/>
            </a:pPr>
            <a:r>
              <a:rPr lang="en-US" sz="1400">
                <a:solidFill>
                  <a:schemeClr val="tx1"/>
                </a:solidFill>
                <a:effectLst/>
                <a:latin typeface="Open Sans"/>
                <a:ea typeface="Open Sans"/>
                <a:cs typeface="Open Sans"/>
              </a:rPr>
              <a:t>236 – UC at intermediary sites abroad (priority is reunification)</a:t>
            </a:r>
          </a:p>
          <a:p>
            <a:pPr marL="742950" marR="0" lvl="1" indent="-285750">
              <a:lnSpc>
                <a:spcPct val="107000"/>
              </a:lnSpc>
              <a:spcBef>
                <a:spcPts val="0"/>
              </a:spcBef>
              <a:spcAft>
                <a:spcPts val="0"/>
              </a:spcAft>
              <a:buFont typeface="Courier New" panose="02070309020205020404" pitchFamily="49" charset="0"/>
              <a:buChar char="o"/>
            </a:pPr>
            <a:r>
              <a:rPr lang="en-US" sz="1400">
                <a:solidFill>
                  <a:schemeClr val="tx1"/>
                </a:solidFill>
                <a:effectLst/>
                <a:latin typeface="Open Sans"/>
                <a:ea typeface="Open Sans"/>
                <a:cs typeface="Open Sans"/>
              </a:rPr>
              <a:t>183 – in care of ORR (NY, VA, IL, MI, IL)</a:t>
            </a:r>
          </a:p>
          <a:p>
            <a:pPr marL="742950" marR="0" lvl="1" indent="-285750">
              <a:lnSpc>
                <a:spcPct val="107000"/>
              </a:lnSpc>
              <a:spcBef>
                <a:spcPts val="0"/>
              </a:spcBef>
              <a:spcAft>
                <a:spcPts val="800"/>
              </a:spcAft>
              <a:buFont typeface="Courier New" panose="02070309020205020404" pitchFamily="49" charset="0"/>
              <a:buChar char="o"/>
            </a:pPr>
            <a:r>
              <a:rPr lang="en-US" sz="1400">
                <a:solidFill>
                  <a:schemeClr val="tx1"/>
                </a:solidFill>
                <a:effectLst/>
                <a:latin typeface="Open Sans"/>
                <a:ea typeface="Open Sans"/>
                <a:cs typeface="Open Sans"/>
              </a:rPr>
              <a:t>384 – have been directly reunified with family members in the U.S.</a:t>
            </a: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D4B47AB4-CB24-4DB1-8DA7-63EE9899B046}"/>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Arrivals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F8383345-4C98-4516-A875-69C870F67D8C}"/>
              </a:ext>
            </a:extLst>
          </p:cNvPr>
          <p:cNvSpPr/>
          <p:nvPr/>
        </p:nvSpPr>
        <p:spPr>
          <a:xfrm>
            <a:off x="639558" y="1503600"/>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extLst>
      <p:ext uri="{BB962C8B-B14F-4D97-AF65-F5344CB8AC3E}">
        <p14:creationId xmlns:p14="http://schemas.microsoft.com/office/powerpoint/2010/main" val="169213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nSpc>
                <a:spcPct val="107000"/>
              </a:lnSpc>
              <a:spcBef>
                <a:spcPts val="0"/>
              </a:spcBef>
              <a:spcAft>
                <a:spcPts val="0"/>
              </a:spcAft>
              <a:buFont typeface="Symbol" panose="05050102010706020507" pitchFamily="18" charset="2"/>
              <a:buChar char=""/>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SS Cards are being processed at bases, will be mailed to final destination offices from IOM </a:t>
            </a:r>
          </a:p>
          <a:p>
            <a:pPr marL="342900" marR="0" lvl="0" indent="-342900">
              <a:lnSpc>
                <a:spcPct val="107000"/>
              </a:lnSpc>
              <a:spcBef>
                <a:spcPts val="0"/>
              </a:spcBef>
              <a:spcAft>
                <a:spcPts val="0"/>
              </a:spcAft>
              <a:buFont typeface="Symbol" panose="05050102010706020507" pitchFamily="18" charset="2"/>
              <a:buChar char=""/>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Highlight APA Informational Resources:</a:t>
            </a:r>
          </a:p>
          <a:p>
            <a:pPr marL="742950" marR="0" lvl="1" indent="-285750">
              <a:lnSpc>
                <a:spcPct val="107000"/>
              </a:lnSpc>
              <a:spcBef>
                <a:spcPts val="0"/>
              </a:spcBef>
              <a:spcAft>
                <a:spcPts val="0"/>
              </a:spcAft>
              <a:buFont typeface="Courier New" panose="02070309020205020404" pitchFamily="49" charset="0"/>
              <a:buChar char="o"/>
            </a:pPr>
            <a:r>
              <a:rPr lang="en-US" sz="1600" u="sng">
                <a:solidFill>
                  <a:schemeClr val="accent1"/>
                </a:solidFill>
                <a:effectLst/>
                <a:latin typeface="Open Sans" panose="020B0606030504020204"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APA Page on MRS Connect</a:t>
            </a:r>
            <a:endParaRPr lang="en-US" sz="1600">
              <a:solidFill>
                <a:schemeClr val="accent1"/>
              </a:solidFill>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USCCB Parolee Documentation Guide</a:t>
            </a:r>
          </a:p>
          <a:p>
            <a:pPr marL="742950" marR="0" lvl="1" indent="-285750">
              <a:lnSpc>
                <a:spcPct val="107000"/>
              </a:lnSpc>
              <a:spcBef>
                <a:spcPts val="0"/>
              </a:spcBef>
              <a:spcAft>
                <a:spcPts val="0"/>
              </a:spcAft>
              <a:buFont typeface="Courier New" panose="02070309020205020404" pitchFamily="49" charset="0"/>
              <a:buChar char="o"/>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DHS Factsheet</a:t>
            </a:r>
          </a:p>
          <a:p>
            <a:pPr marL="742950" marR="0" lvl="1" indent="-285750">
              <a:lnSpc>
                <a:spcPct val="107000"/>
              </a:lnSpc>
              <a:spcBef>
                <a:spcPts val="0"/>
              </a:spcBef>
              <a:spcAft>
                <a:spcPts val="0"/>
              </a:spcAft>
              <a:buFont typeface="Courier New" panose="02070309020205020404" pitchFamily="49" charset="0"/>
              <a:buChar char="o"/>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USCCB Talking Points</a:t>
            </a:r>
          </a:p>
          <a:p>
            <a:pPr marL="742950" marR="0" lvl="1" indent="-285750">
              <a:lnSpc>
                <a:spcPct val="107000"/>
              </a:lnSpc>
              <a:spcBef>
                <a:spcPts val="0"/>
              </a:spcBef>
              <a:spcAft>
                <a:spcPts val="0"/>
              </a:spcAft>
              <a:buFont typeface="Courier New" panose="02070309020205020404" pitchFamily="49" charset="0"/>
              <a:buChar char="o"/>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Operational Guidance</a:t>
            </a:r>
          </a:p>
          <a:p>
            <a:pPr marL="742950" marR="0" lvl="1" indent="-285750">
              <a:lnSpc>
                <a:spcPct val="107000"/>
              </a:lnSpc>
              <a:spcBef>
                <a:spcPts val="0"/>
              </a:spcBef>
              <a:spcAft>
                <a:spcPts val="0"/>
              </a:spcAft>
              <a:buFont typeface="Courier New" panose="02070309020205020404" pitchFamily="49" charset="0"/>
              <a:buChar char="o"/>
            </a:pPr>
            <a:r>
              <a:rPr lang="en-US" sz="1600" u="sng">
                <a:solidFill>
                  <a:schemeClr val="accent1"/>
                </a:solidFill>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APA_Questions@usccb.org</a:t>
            </a:r>
            <a:r>
              <a:rPr lang="en-US" sz="1600">
                <a:solidFill>
                  <a:schemeClr val="accent1"/>
                </a:solidFill>
                <a:effectLst/>
                <a:latin typeface="Open Sans" panose="020B0606030504020204" pitchFamily="34" charset="0"/>
                <a:ea typeface="Open Sans" panose="020B0606030504020204" pitchFamily="34" charset="0"/>
                <a:cs typeface="Open Sans" panose="020B0606030504020204" pitchFamily="34" charset="0"/>
              </a:rPr>
              <a:t> </a:t>
            </a:r>
          </a:p>
          <a:p>
            <a:pPr marL="342900" marR="0" lvl="0" indent="-342900">
              <a:lnSpc>
                <a:spcPct val="107000"/>
              </a:lnSpc>
              <a:spcBef>
                <a:spcPts val="0"/>
              </a:spcBef>
              <a:spcAft>
                <a:spcPts val="0"/>
              </a:spcAft>
              <a:buFont typeface="Symbol" panose="05050102010706020507" pitchFamily="18" charset="2"/>
              <a:buChar char=""/>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APA Cooperative Agreement is completed, PRM says it is with their Comptroller and will be released to RA’s soon. As soon as we have it, we will share with the network and develop relevant resources</a:t>
            </a:r>
          </a:p>
          <a:p>
            <a:pPr marL="342900" marR="0" lvl="0" indent="-342900">
              <a:lnSpc>
                <a:spcPct val="107000"/>
              </a:lnSpc>
              <a:spcBef>
                <a:spcPts val="0"/>
              </a:spcBef>
              <a:spcAft>
                <a:spcPts val="0"/>
              </a:spcAft>
              <a:buFont typeface="Symbol" panose="05050102010706020507" pitchFamily="18" charset="2"/>
              <a:buChar char=""/>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Policy Updates</a:t>
            </a:r>
          </a:p>
          <a:p>
            <a:pPr marL="742950" marR="0" lvl="1" indent="-285750">
              <a:lnSpc>
                <a:spcPct val="107000"/>
              </a:lnSpc>
              <a:spcBef>
                <a:spcPts val="0"/>
              </a:spcBef>
              <a:spcAft>
                <a:spcPts val="0"/>
              </a:spcAft>
              <a:buFont typeface="Courier New" panose="02070309020205020404" pitchFamily="49" charset="0"/>
              <a:buChar char="o"/>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Continuing Resolution </a:t>
            </a:r>
          </a:p>
          <a:p>
            <a:pPr marL="742950" marR="0" lvl="1" indent="-285750">
              <a:lnSpc>
                <a:spcPct val="107000"/>
              </a:lnSpc>
              <a:spcBef>
                <a:spcPts val="0"/>
              </a:spcBef>
              <a:spcAft>
                <a:spcPts val="0"/>
              </a:spcAft>
              <a:buFont typeface="Courier New" panose="02070309020205020404" pitchFamily="49" charset="0"/>
              <a:buChar char="o"/>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Administration’s Report to Congress on Presidential Determination</a:t>
            </a:r>
          </a:p>
          <a:p>
            <a:pPr marL="742950" marR="0" lvl="1" indent="-285750">
              <a:lnSpc>
                <a:spcPct val="107000"/>
              </a:lnSpc>
              <a:spcBef>
                <a:spcPts val="0"/>
              </a:spcBef>
              <a:spcAft>
                <a:spcPts val="800"/>
              </a:spcAft>
              <a:buFont typeface="Courier New" panose="02070309020205020404" pitchFamily="49" charset="0"/>
              <a:buChar char="o"/>
            </a:pPr>
            <a:r>
              <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Interagency Working Groups</a:t>
            </a: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61516" y="3126728"/>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85008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Sharing Ideas &amp; Resources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8" y="1745308"/>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582017"/>
            <a:ext cx="10949173" cy="378327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919965" y="3042492"/>
            <a:ext cx="10511161" cy="2862322"/>
          </a:xfrm>
          <a:prstGeom prst="rect">
            <a:avLst/>
          </a:prstGeom>
          <a:noFill/>
        </p:spPr>
        <p:txBody>
          <a:bodyPr wrap="square" lIns="91440" tIns="45720" rIns="91440" bIns="45720" rtlCol="0" anchor="t">
            <a:spAutoFit/>
          </a:bodyPr>
          <a:lstStyle/>
          <a:p>
            <a:pPr marL="342900" indent="-342900" fontAlgn="base">
              <a:lnSpc>
                <a:spcPct val="150000"/>
              </a:lnSpc>
              <a:spcAft>
                <a:spcPts val="1200"/>
              </a:spcAft>
              <a:buFont typeface="Arial" panose="020B0604020202020204" pitchFamily="34" charset="0"/>
              <a:buChar char="•"/>
            </a:pPr>
            <a:r>
              <a:rPr lang="en-US" sz="20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Airbnb</a:t>
            </a: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 partnership: Email </a:t>
            </a: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hlinkClick r:id="rId3"/>
              </a:rPr>
              <a:t>Chris Ross</a:t>
            </a: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 to begin the MOU process; submit applications to Chris for each case</a:t>
            </a:r>
          </a:p>
          <a:p>
            <a:pPr marL="285750" indent="-285750">
              <a:spcAft>
                <a:spcPts val="1200"/>
              </a:spcAft>
              <a:buFont typeface="Arial" panose="020B0604020202020204" pitchFamily="34" charset="0"/>
              <a:buChar char="•"/>
            </a:pP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Request for b</a:t>
            </a:r>
            <a:r>
              <a:rPr lang="en-US" sz="20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aby products: </a:t>
            </a: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C</a:t>
            </a:r>
            <a:r>
              <a:rPr lang="en-US" sz="20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ribs, car seats, play yards, baby carriers, etc.</a:t>
            </a:r>
          </a:p>
          <a:p>
            <a:pPr marL="742950" lvl="1" indent="-285750">
              <a:spcAft>
                <a:spcPts val="1200"/>
              </a:spcAft>
              <a:buFont typeface="Arial" panose="020B0604020202020204" pitchFamily="34" charset="0"/>
              <a:buChar char="•"/>
            </a:pPr>
            <a:r>
              <a:rPr lang="en-US" sz="2000" u="sng">
                <a:solidFill>
                  <a:srgbClr val="0563C1"/>
                </a:solidFill>
                <a:latin typeface="Open Sans" panose="020B0606030504020204" pitchFamily="34" charset="0"/>
                <a:ea typeface="Open Sans" panose="020B0606030504020204" pitchFamily="34" charset="0"/>
                <a:cs typeface="Open Sans" panose="020B0606030504020204" pitchFamily="34" charset="0"/>
                <a:hlinkClick r:id="rId4"/>
              </a:rPr>
              <a:t>C</a:t>
            </a:r>
            <a:r>
              <a:rPr lang="en-US" sz="20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omplete this survey</a:t>
            </a:r>
            <a:r>
              <a:rPr lang="en-US" sz="20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if you’re interested</a:t>
            </a:r>
            <a:r>
              <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spcAft>
                <a:spcPts val="1200"/>
              </a:spcAft>
              <a:buFont typeface="Arial" panose="020B0604020202020204" pitchFamily="34" charset="0"/>
              <a:buChar char="•"/>
            </a:pP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Donation management focus group tomorrow, 9/23 at 3pm ET</a:t>
            </a:r>
          </a:p>
          <a:p>
            <a:pPr marL="742950" lvl="1" indent="-285750">
              <a:spcAft>
                <a:spcPts val="1200"/>
              </a:spcAft>
              <a:buFont typeface="Arial" panose="020B0604020202020204" pitchFamily="34" charset="0"/>
              <a:buChar char="•"/>
            </a:pP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Email </a:t>
            </a: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hlinkClick r:id="rId5"/>
              </a:rPr>
              <a:t>psmith@usccb.org</a:t>
            </a: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 if you’re interested in joining</a:t>
            </a:r>
            <a:endParaRPr lang="en-US" sz="2000">
              <a:latin typeface="Open Sans" panose="020B0606030504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68546" y="5188841"/>
            <a:ext cx="1662580" cy="1662580"/>
          </a:xfrm>
          <a:prstGeom prst="rect">
            <a:avLst/>
          </a:prstGeom>
        </p:spPr>
      </p:pic>
    </p:spTree>
    <p:extLst>
      <p:ext uri="{BB962C8B-B14F-4D97-AF65-F5344CB8AC3E}">
        <p14:creationId xmlns:p14="http://schemas.microsoft.com/office/powerpoint/2010/main" val="139648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9BC0CBBF-F70A-407D-A79A-325D0A29C34D}"/>
              </a:ext>
            </a:extLst>
          </p:cNvPr>
          <p:cNvSpPr/>
          <p:nvPr/>
        </p:nvSpPr>
        <p:spPr>
          <a:xfrm>
            <a:off x="633227" y="2582017"/>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8" name="TextBox 17">
            <a:extLst>
              <a:ext uri="{FF2B5EF4-FFF2-40B4-BE49-F238E27FC236}">
                <a16:creationId xmlns:a16="http://schemas.microsoft.com/office/drawing/2014/main" id="{461B9C03-D2C3-4E33-9082-A97127F55429}"/>
              </a:ext>
            </a:extLst>
          </p:cNvPr>
          <p:cNvSpPr txBox="1"/>
          <p:nvPr/>
        </p:nvSpPr>
        <p:spPr>
          <a:xfrm>
            <a:off x="1036279" y="3429000"/>
            <a:ext cx="10278533" cy="2077492"/>
          </a:xfrm>
          <a:prstGeom prst="rect">
            <a:avLst/>
          </a:prstGeom>
          <a:noFill/>
        </p:spPr>
        <p:txBody>
          <a:bodyPr wrap="square" lIns="91440" tIns="45720" rIns="91440" bIns="45720" rtlCol="0" anchor="t">
            <a:spAutoFit/>
          </a:bodyPr>
          <a:lstStyle/>
          <a:p>
            <a:pPr marL="342900" indent="-342900" algn="l" rtl="0" fontAlgn="base">
              <a:lnSpc>
                <a:spcPct val="150000"/>
              </a:lnSpc>
              <a:spcAft>
                <a:spcPts val="600"/>
              </a:spcAft>
              <a:buFont typeface="Arial" panose="020B0604020202020204" pitchFamily="34" charset="0"/>
              <a:buChar char="•"/>
            </a:pPr>
            <a:r>
              <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PRM Operational Guidance on Housing </a:t>
            </a:r>
          </a:p>
          <a:p>
            <a:pPr marL="342900" indent="-342900" algn="l" rtl="0" fontAlgn="base">
              <a:lnSpc>
                <a:spcPct val="150000"/>
              </a:lnSpc>
              <a:spcAft>
                <a:spcPts val="600"/>
              </a:spcAft>
              <a:buFont typeface="Arial" panose="020B0604020202020204" pitchFamily="34" charset="0"/>
              <a:buChar char="•"/>
            </a:pPr>
            <a:r>
              <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Exploring Extended Stay relationships </a:t>
            </a:r>
          </a:p>
          <a:p>
            <a:pPr marL="342900" indent="-342900" algn="l" rtl="0" fontAlgn="base">
              <a:lnSpc>
                <a:spcPct val="150000"/>
              </a:lnSpc>
              <a:spcAft>
                <a:spcPts val="600"/>
              </a:spcAft>
              <a:buFont typeface="Arial" panose="020B0604020202020204" pitchFamily="34" charset="0"/>
              <a:buChar char="•"/>
            </a:pPr>
            <a:r>
              <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Guest Speaker: Matthew Westerbeck </a:t>
            </a:r>
          </a:p>
          <a:p>
            <a:pPr algn="l">
              <a:spcAft>
                <a:spcPts val="1200"/>
              </a:spcAft>
            </a:pPr>
            <a:endParaRPr lang="en-US" sz="2400">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Rounded Corners 8">
            <a:extLst>
              <a:ext uri="{FF2B5EF4-FFF2-40B4-BE49-F238E27FC236}">
                <a16:creationId xmlns:a16="http://schemas.microsoft.com/office/drawing/2014/main" id="{FD518107-2A04-4781-8FE4-4F242B210271}"/>
              </a:ext>
            </a:extLst>
          </p:cNvPr>
          <p:cNvSpPr/>
          <p:nvPr/>
        </p:nvSpPr>
        <p:spPr>
          <a:xfrm>
            <a:off x="639558" y="1745308"/>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11" name="TextBox 10">
            <a:extLst>
              <a:ext uri="{FF2B5EF4-FFF2-40B4-BE49-F238E27FC236}">
                <a16:creationId xmlns:a16="http://schemas.microsoft.com/office/drawing/2014/main" id="{03923784-4BFC-4183-9534-D18E5ACFE42D}"/>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Discussion on Housing</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2994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7"/>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771685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4A009-F8B2-48C3-AF20-BF859823E618}">
  <ds:schemaRefs>
    <ds:schemaRef ds:uri="c15234c2-e917-40dc-8b01-1a765184ed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3AB17A3-6B4C-4EA3-BE42-4AFF908CF017}">
  <ds:schemaRefs>
    <ds:schemaRef ds:uri="http://schemas.microsoft.com/sharepoint/v3/contenttype/forms"/>
  </ds:schemaRefs>
</ds:datastoreItem>
</file>

<file path=customXml/itemProps3.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2</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revision>1</cp:revision>
  <dcterms:created xsi:type="dcterms:W3CDTF">2020-10-22T16:02:30Z</dcterms:created>
  <dcterms:modified xsi:type="dcterms:W3CDTF">2021-09-22T17:06:58Z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ies>
</file>