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4" r:id="rId5"/>
    <p:sldId id="257" r:id="rId6"/>
    <p:sldId id="263" r:id="rId7"/>
    <p:sldId id="275" r:id="rId8"/>
    <p:sldId id="276" r:id="rId9"/>
    <p:sldId id="264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7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5A"/>
    <a:srgbClr val="00A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FF973-C9AB-41B1-9C1F-CB4AD7211E18}" v="7" dt="2021-09-15T14:47:27.040"/>
    <p1510:client id="{1ECDB3EE-4DAE-403D-8568-D907497936BE}" v="198" dt="2021-09-15T15:08:19.744"/>
    <p1510:client id="{31864D53-A53A-4FAC-A28A-3544AFF97024}" v="10" dt="2021-09-15T14:54:24.532"/>
    <p1510:client id="{9DB1CBA2-3E80-49E5-9911-415FD9E72546}" v="4" dt="2021-09-15T17:44:26.225"/>
    <p1510:client id="{D063846A-E576-4EFE-A30E-D508F8B9F0AB}" v="359" dt="2021-09-15T15:05:07.417"/>
    <p1510:client id="{F922FD65-B66E-4861-8F92-BFED04E4D4D3}" v="92" dt="2021-09-15T17:05:45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344"/>
        <p:guide pos="724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yton Smith" userId="27dab001-170f-4fa8-af7a-dfe0310cd5ac" providerId="ADAL" clId="{1ECDB3EE-4DAE-403D-8568-D907497936BE}"/>
    <pc:docChg chg="undo redo custSel modSld">
      <pc:chgData name="Peyton Smith" userId="27dab001-170f-4fa8-af7a-dfe0310cd5ac" providerId="ADAL" clId="{1ECDB3EE-4DAE-403D-8568-D907497936BE}" dt="2021-09-15T15:08:19.744" v="197" actId="20577"/>
      <pc:docMkLst>
        <pc:docMk/>
      </pc:docMkLst>
      <pc:sldChg chg="modSp mod">
        <pc:chgData name="Peyton Smith" userId="27dab001-170f-4fa8-af7a-dfe0310cd5ac" providerId="ADAL" clId="{1ECDB3EE-4DAE-403D-8568-D907497936BE}" dt="2021-09-15T15:08:19.744" v="197" actId="20577"/>
        <pc:sldMkLst>
          <pc:docMk/>
          <pc:sldMk cId="195410432" sldId="257"/>
        </pc:sldMkLst>
        <pc:spChg chg="mod">
          <ac:chgData name="Peyton Smith" userId="27dab001-170f-4fa8-af7a-dfe0310cd5ac" providerId="ADAL" clId="{1ECDB3EE-4DAE-403D-8568-D907497936BE}" dt="2021-09-15T15:08:19.744" v="197" actId="20577"/>
          <ac:spMkLst>
            <pc:docMk/>
            <pc:sldMk cId="195410432" sldId="257"/>
            <ac:spMk id="8" creationId="{6344CB4F-ACCB-41E2-8BEE-0DA281808FE2}"/>
          </ac:spMkLst>
        </pc:spChg>
      </pc:sldChg>
      <pc:sldChg chg="modSp mod">
        <pc:chgData name="Peyton Smith" userId="27dab001-170f-4fa8-af7a-dfe0310cd5ac" providerId="ADAL" clId="{1ECDB3EE-4DAE-403D-8568-D907497936BE}" dt="2021-09-15T14:57:30.783" v="142" actId="20577"/>
        <pc:sldMkLst>
          <pc:docMk/>
          <pc:sldMk cId="1692135164" sldId="263"/>
        </pc:sldMkLst>
        <pc:spChg chg="mod">
          <ac:chgData name="Peyton Smith" userId="27dab001-170f-4fa8-af7a-dfe0310cd5ac" providerId="ADAL" clId="{1ECDB3EE-4DAE-403D-8568-D907497936BE}" dt="2021-09-15T14:57:30.783" v="142" actId="20577"/>
          <ac:spMkLst>
            <pc:docMk/>
            <pc:sldMk cId="1692135164" sldId="263"/>
            <ac:spMk id="11" creationId="{C89720BA-B21D-4DA2-A2AA-A89F58EBC414}"/>
          </ac:spMkLst>
        </pc:spChg>
      </pc:sldChg>
      <pc:sldChg chg="modSp mod">
        <pc:chgData name="Peyton Smith" userId="27dab001-170f-4fa8-af7a-dfe0310cd5ac" providerId="ADAL" clId="{1ECDB3EE-4DAE-403D-8568-D907497936BE}" dt="2021-09-15T14:55:07.364" v="6" actId="1076"/>
        <pc:sldMkLst>
          <pc:docMk/>
          <pc:sldMk cId="1129946534" sldId="264"/>
        </pc:sldMkLst>
        <pc:spChg chg="mod">
          <ac:chgData name="Peyton Smith" userId="27dab001-170f-4fa8-af7a-dfe0310cd5ac" providerId="ADAL" clId="{1ECDB3EE-4DAE-403D-8568-D907497936BE}" dt="2021-09-15T14:55:07.364" v="6" actId="1076"/>
          <ac:spMkLst>
            <pc:docMk/>
            <pc:sldMk cId="1129946534" sldId="264"/>
            <ac:spMk id="18" creationId="{461B9C03-D2C3-4E33-9082-A97127F55429}"/>
          </ac:spMkLst>
        </pc:spChg>
      </pc:sldChg>
      <pc:sldChg chg="modSp mod">
        <pc:chgData name="Peyton Smith" userId="27dab001-170f-4fa8-af7a-dfe0310cd5ac" providerId="ADAL" clId="{1ECDB3EE-4DAE-403D-8568-D907497936BE}" dt="2021-09-15T15:08:18.653" v="194" actId="404"/>
        <pc:sldMkLst>
          <pc:docMk/>
          <pc:sldMk cId="1396480087" sldId="276"/>
        </pc:sldMkLst>
        <pc:spChg chg="mod">
          <ac:chgData name="Peyton Smith" userId="27dab001-170f-4fa8-af7a-dfe0310cd5ac" providerId="ADAL" clId="{1ECDB3EE-4DAE-403D-8568-D907497936BE}" dt="2021-09-15T15:08:18.653" v="194" actId="404"/>
          <ac:spMkLst>
            <pc:docMk/>
            <pc:sldMk cId="1396480087" sldId="276"/>
            <ac:spMk id="11" creationId="{C89720BA-B21D-4DA2-A2AA-A89F58EBC414}"/>
          </ac:spMkLst>
        </pc:spChg>
      </pc:sldChg>
    </pc:docChg>
  </pc:docChgLst>
  <pc:docChgLst>
    <pc:chgData name="Peyton Smith" userId="S::psmith@usccb.org::27dab001-170f-4fa8-af7a-dfe0310cd5ac" providerId="AD" clId="Web-{31864D53-A53A-4FAC-A28A-3544AFF97024}"/>
    <pc:docChg chg="modSld">
      <pc:chgData name="Peyton Smith" userId="S::psmith@usccb.org::27dab001-170f-4fa8-af7a-dfe0310cd5ac" providerId="AD" clId="Web-{31864D53-A53A-4FAC-A28A-3544AFF97024}" dt="2021-09-15T14:54:24.532" v="5" actId="20577"/>
      <pc:docMkLst>
        <pc:docMk/>
      </pc:docMkLst>
      <pc:sldChg chg="modSp">
        <pc:chgData name="Peyton Smith" userId="S::psmith@usccb.org::27dab001-170f-4fa8-af7a-dfe0310cd5ac" providerId="AD" clId="Web-{31864D53-A53A-4FAC-A28A-3544AFF97024}" dt="2021-09-15T14:54:24.532" v="5" actId="20577"/>
        <pc:sldMkLst>
          <pc:docMk/>
          <pc:sldMk cId="1129946534" sldId="264"/>
        </pc:sldMkLst>
        <pc:spChg chg="mod">
          <ac:chgData name="Peyton Smith" userId="S::psmith@usccb.org::27dab001-170f-4fa8-af7a-dfe0310cd5ac" providerId="AD" clId="Web-{31864D53-A53A-4FAC-A28A-3544AFF97024}" dt="2021-09-15T14:54:24.532" v="5" actId="20577"/>
          <ac:spMkLst>
            <pc:docMk/>
            <pc:sldMk cId="1129946534" sldId="264"/>
            <ac:spMk id="18" creationId="{461B9C03-D2C3-4E33-9082-A97127F55429}"/>
          </ac:spMkLst>
        </pc:spChg>
      </pc:sldChg>
      <pc:sldChg chg="modSp">
        <pc:chgData name="Peyton Smith" userId="S::psmith@usccb.org::27dab001-170f-4fa8-af7a-dfe0310cd5ac" providerId="AD" clId="Web-{31864D53-A53A-4FAC-A28A-3544AFF97024}" dt="2021-09-15T14:54:13.469" v="1" actId="20577"/>
        <pc:sldMkLst>
          <pc:docMk/>
          <pc:sldMk cId="1396480087" sldId="276"/>
        </pc:sldMkLst>
        <pc:spChg chg="mod">
          <ac:chgData name="Peyton Smith" userId="S::psmith@usccb.org::27dab001-170f-4fa8-af7a-dfe0310cd5ac" providerId="AD" clId="Web-{31864D53-A53A-4FAC-A28A-3544AFF97024}" dt="2021-09-15T14:54:13.469" v="1" actId="20577"/>
          <ac:spMkLst>
            <pc:docMk/>
            <pc:sldMk cId="1396480087" sldId="276"/>
            <ac:spMk id="11" creationId="{C89720BA-B21D-4DA2-A2AA-A89F58EBC414}"/>
          </ac:spMkLst>
        </pc:spChg>
      </pc:sldChg>
    </pc:docChg>
  </pc:docChgLst>
  <pc:docChgLst>
    <pc:chgData name="Rachel Pollock" userId="S::rpollock@usccb.org::5d79080d-b86f-4241-8f75-89e865fa7d91" providerId="AD" clId="Web-{D063846A-E576-4EFE-A30E-D508F8B9F0AB}"/>
    <pc:docChg chg="modSld">
      <pc:chgData name="Rachel Pollock" userId="S::rpollock@usccb.org::5d79080d-b86f-4241-8f75-89e865fa7d91" providerId="AD" clId="Web-{D063846A-E576-4EFE-A30E-D508F8B9F0AB}" dt="2021-09-15T15:05:07.417" v="180" actId="20577"/>
      <pc:docMkLst>
        <pc:docMk/>
      </pc:docMkLst>
      <pc:sldChg chg="modSp">
        <pc:chgData name="Rachel Pollock" userId="S::rpollock@usccb.org::5d79080d-b86f-4241-8f75-89e865fa7d91" providerId="AD" clId="Web-{D063846A-E576-4EFE-A30E-D508F8B9F0AB}" dt="2021-09-15T15:03:54.431" v="163" actId="20577"/>
        <pc:sldMkLst>
          <pc:docMk/>
          <pc:sldMk cId="1692135164" sldId="263"/>
        </pc:sldMkLst>
        <pc:spChg chg="mod">
          <ac:chgData name="Rachel Pollock" userId="S::rpollock@usccb.org::5d79080d-b86f-4241-8f75-89e865fa7d91" providerId="AD" clId="Web-{D063846A-E576-4EFE-A30E-D508F8B9F0AB}" dt="2021-09-15T15:03:54.431" v="163" actId="20577"/>
          <ac:spMkLst>
            <pc:docMk/>
            <pc:sldMk cId="1692135164" sldId="263"/>
            <ac:spMk id="11" creationId="{C89720BA-B21D-4DA2-A2AA-A89F58EBC414}"/>
          </ac:spMkLst>
        </pc:spChg>
      </pc:sldChg>
      <pc:sldChg chg="modSp">
        <pc:chgData name="Rachel Pollock" userId="S::rpollock@usccb.org::5d79080d-b86f-4241-8f75-89e865fa7d91" providerId="AD" clId="Web-{D063846A-E576-4EFE-A30E-D508F8B9F0AB}" dt="2021-09-15T14:58:29.454" v="151" actId="20577"/>
        <pc:sldMkLst>
          <pc:docMk/>
          <pc:sldMk cId="1129946534" sldId="264"/>
        </pc:sldMkLst>
        <pc:spChg chg="mod">
          <ac:chgData name="Rachel Pollock" userId="S::rpollock@usccb.org::5d79080d-b86f-4241-8f75-89e865fa7d91" providerId="AD" clId="Web-{D063846A-E576-4EFE-A30E-D508F8B9F0AB}" dt="2021-09-15T14:58:29.454" v="151" actId="20577"/>
          <ac:spMkLst>
            <pc:docMk/>
            <pc:sldMk cId="1129946534" sldId="264"/>
            <ac:spMk id="18" creationId="{461B9C03-D2C3-4E33-9082-A97127F55429}"/>
          </ac:spMkLst>
        </pc:spChg>
      </pc:sldChg>
      <pc:sldChg chg="modSp">
        <pc:chgData name="Rachel Pollock" userId="S::rpollock@usccb.org::5d79080d-b86f-4241-8f75-89e865fa7d91" providerId="AD" clId="Web-{D063846A-E576-4EFE-A30E-D508F8B9F0AB}" dt="2021-09-15T15:05:07.417" v="180" actId="20577"/>
        <pc:sldMkLst>
          <pc:docMk/>
          <pc:sldMk cId="3785008760" sldId="275"/>
        </pc:sldMkLst>
        <pc:spChg chg="mod">
          <ac:chgData name="Rachel Pollock" userId="S::rpollock@usccb.org::5d79080d-b86f-4241-8f75-89e865fa7d91" providerId="AD" clId="Web-{D063846A-E576-4EFE-A30E-D508F8B9F0AB}" dt="2021-09-15T15:05:07.417" v="180" actId="20577"/>
          <ac:spMkLst>
            <pc:docMk/>
            <pc:sldMk cId="3785008760" sldId="275"/>
            <ac:spMk id="11" creationId="{C89720BA-B21D-4DA2-A2AA-A89F58EBC414}"/>
          </ac:spMkLst>
        </pc:spChg>
      </pc:sldChg>
    </pc:docChg>
  </pc:docChgLst>
  <pc:docChgLst>
    <pc:chgData name="Rachel Pollock" userId="S::rpollock@usccb.org::5d79080d-b86f-4241-8f75-89e865fa7d91" providerId="AD" clId="Web-{F922FD65-B66E-4861-8F92-BFED04E4D4D3}"/>
    <pc:docChg chg="modSld">
      <pc:chgData name="Rachel Pollock" userId="S::rpollock@usccb.org::5d79080d-b86f-4241-8f75-89e865fa7d91" providerId="AD" clId="Web-{F922FD65-B66E-4861-8F92-BFED04E4D4D3}" dt="2021-09-15T17:05:43.167" v="51" actId="20577"/>
      <pc:docMkLst>
        <pc:docMk/>
      </pc:docMkLst>
      <pc:sldChg chg="modSp">
        <pc:chgData name="Rachel Pollock" userId="S::rpollock@usccb.org::5d79080d-b86f-4241-8f75-89e865fa7d91" providerId="AD" clId="Web-{F922FD65-B66E-4861-8F92-BFED04E4D4D3}" dt="2021-09-15T17:05:35.557" v="39" actId="20577"/>
        <pc:sldMkLst>
          <pc:docMk/>
          <pc:sldMk cId="1692135164" sldId="263"/>
        </pc:sldMkLst>
        <pc:spChg chg="mod">
          <ac:chgData name="Rachel Pollock" userId="S::rpollock@usccb.org::5d79080d-b86f-4241-8f75-89e865fa7d91" providerId="AD" clId="Web-{F922FD65-B66E-4861-8F92-BFED04E4D4D3}" dt="2021-09-15T17:05:35.557" v="39" actId="20577"/>
          <ac:spMkLst>
            <pc:docMk/>
            <pc:sldMk cId="1692135164" sldId="263"/>
            <ac:spMk id="11" creationId="{C89720BA-B21D-4DA2-A2AA-A89F58EBC414}"/>
          </ac:spMkLst>
        </pc:spChg>
        <pc:picChg chg="mod">
          <ac:chgData name="Rachel Pollock" userId="S::rpollock@usccb.org::5d79080d-b86f-4241-8f75-89e865fa7d91" providerId="AD" clId="Web-{F922FD65-B66E-4861-8F92-BFED04E4D4D3}" dt="2021-09-15T17:04:34.181" v="21" actId="1076"/>
          <ac:picMkLst>
            <pc:docMk/>
            <pc:sldMk cId="1692135164" sldId="263"/>
            <ac:picMk id="47" creationId="{29E4E4CA-F4A8-4238-BB1C-2D412734B4FF}"/>
          </ac:picMkLst>
        </pc:picChg>
        <pc:picChg chg="mod">
          <ac:chgData name="Rachel Pollock" userId="S::rpollock@usccb.org::5d79080d-b86f-4241-8f75-89e865fa7d91" providerId="AD" clId="Web-{F922FD65-B66E-4861-8F92-BFED04E4D4D3}" dt="2021-09-15T17:04:31.524" v="20" actId="1076"/>
          <ac:picMkLst>
            <pc:docMk/>
            <pc:sldMk cId="1692135164" sldId="263"/>
            <ac:picMk id="48" creationId="{9C5825FC-8AD7-4C18-B6C7-5B05DA82DE5D}"/>
          </ac:picMkLst>
        </pc:picChg>
      </pc:sldChg>
      <pc:sldChg chg="modSp">
        <pc:chgData name="Rachel Pollock" userId="S::rpollock@usccb.org::5d79080d-b86f-4241-8f75-89e865fa7d91" providerId="AD" clId="Web-{F922FD65-B66E-4861-8F92-BFED04E4D4D3}" dt="2021-09-15T17:05:43.167" v="51" actId="20577"/>
        <pc:sldMkLst>
          <pc:docMk/>
          <pc:sldMk cId="3658158777" sldId="274"/>
        </pc:sldMkLst>
        <pc:spChg chg="mod">
          <ac:chgData name="Rachel Pollock" userId="S::rpollock@usccb.org::5d79080d-b86f-4241-8f75-89e865fa7d91" providerId="AD" clId="Web-{F922FD65-B66E-4861-8F92-BFED04E4D4D3}" dt="2021-09-15T17:05:43.167" v="51" actId="20577"/>
          <ac:spMkLst>
            <pc:docMk/>
            <pc:sldMk cId="3658158777" sldId="274"/>
            <ac:spMk id="10" creationId="{D32512CE-1342-45EB-862F-670FFF10EF84}"/>
          </ac:spMkLst>
        </pc:spChg>
      </pc:sldChg>
    </pc:docChg>
  </pc:docChgLst>
  <pc:docChgLst>
    <pc:chgData name="Rachel Pollock" userId="S::rpollock@usccb.org::5d79080d-b86f-4241-8f75-89e865fa7d91" providerId="AD" clId="Web-{9DB1CBA2-3E80-49E5-9911-415FD9E72546}"/>
    <pc:docChg chg="modSld">
      <pc:chgData name="Rachel Pollock" userId="S::rpollock@usccb.org::5d79080d-b86f-4241-8f75-89e865fa7d91" providerId="AD" clId="Web-{9DB1CBA2-3E80-49E5-9911-415FD9E72546}" dt="2021-09-15T17:44:26.225" v="1" actId="20577"/>
      <pc:docMkLst>
        <pc:docMk/>
      </pc:docMkLst>
      <pc:sldChg chg="modSp">
        <pc:chgData name="Rachel Pollock" userId="S::rpollock@usccb.org::5d79080d-b86f-4241-8f75-89e865fa7d91" providerId="AD" clId="Web-{9DB1CBA2-3E80-49E5-9911-415FD9E72546}" dt="2021-09-15T17:44:26.225" v="1" actId="20577"/>
        <pc:sldMkLst>
          <pc:docMk/>
          <pc:sldMk cId="3785008760" sldId="275"/>
        </pc:sldMkLst>
        <pc:spChg chg="mod">
          <ac:chgData name="Rachel Pollock" userId="S::rpollock@usccb.org::5d79080d-b86f-4241-8f75-89e865fa7d91" providerId="AD" clId="Web-{9DB1CBA2-3E80-49E5-9911-415FD9E72546}" dt="2021-09-15T17:44:26.225" v="1" actId="20577"/>
          <ac:spMkLst>
            <pc:docMk/>
            <pc:sldMk cId="3785008760" sldId="275"/>
            <ac:spMk id="11" creationId="{C89720BA-B21D-4DA2-A2AA-A89F58EBC414}"/>
          </ac:spMkLst>
        </pc:spChg>
      </pc:sldChg>
    </pc:docChg>
  </pc:docChgLst>
  <pc:docChgLst>
    <pc:chgData name="Peyton Smith" userId="27dab001-170f-4fa8-af7a-dfe0310cd5ac" providerId="ADAL" clId="{067FF973-C9AB-41B1-9C1F-CB4AD7211E18}"/>
    <pc:docChg chg="undo custSel addSld delSld modSld sldOrd">
      <pc:chgData name="Peyton Smith" userId="27dab001-170f-4fa8-af7a-dfe0310cd5ac" providerId="ADAL" clId="{067FF973-C9AB-41B1-9C1F-CB4AD7211E18}" dt="2021-09-15T14:49:17.535" v="1050" actId="20577"/>
      <pc:docMkLst>
        <pc:docMk/>
      </pc:docMkLst>
      <pc:sldChg chg="modSp mod">
        <pc:chgData name="Peyton Smith" userId="27dab001-170f-4fa8-af7a-dfe0310cd5ac" providerId="ADAL" clId="{067FF973-C9AB-41B1-9C1F-CB4AD7211E18}" dt="2021-09-15T14:22:18.004" v="218" actId="313"/>
        <pc:sldMkLst>
          <pc:docMk/>
          <pc:sldMk cId="195410432" sldId="257"/>
        </pc:sldMkLst>
        <pc:spChg chg="mod">
          <ac:chgData name="Peyton Smith" userId="27dab001-170f-4fa8-af7a-dfe0310cd5ac" providerId="ADAL" clId="{067FF973-C9AB-41B1-9C1F-CB4AD7211E18}" dt="2021-09-15T14:21:05.653" v="120" actId="20577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Peyton Smith" userId="27dab001-170f-4fa8-af7a-dfe0310cd5ac" providerId="ADAL" clId="{067FF973-C9AB-41B1-9C1F-CB4AD7211E18}" dt="2021-09-15T14:21:11.889" v="145" actId="20577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Peyton Smith" userId="27dab001-170f-4fa8-af7a-dfe0310cd5ac" providerId="ADAL" clId="{067FF973-C9AB-41B1-9C1F-CB4AD7211E18}" dt="2021-09-15T14:21:22.430" v="177" actId="20577"/>
          <ac:spMkLst>
            <pc:docMk/>
            <pc:sldMk cId="195410432" sldId="257"/>
            <ac:spMk id="8" creationId="{6344CB4F-ACCB-41E2-8BEE-0DA281808FE2}"/>
          </ac:spMkLst>
        </pc:spChg>
        <pc:spChg chg="mod">
          <ac:chgData name="Peyton Smith" userId="27dab001-170f-4fa8-af7a-dfe0310cd5ac" providerId="ADAL" clId="{067FF973-C9AB-41B1-9C1F-CB4AD7211E18}" dt="2021-09-15T14:22:18.004" v="218" actId="313"/>
          <ac:spMkLst>
            <pc:docMk/>
            <pc:sldMk cId="195410432" sldId="257"/>
            <ac:spMk id="12" creationId="{D88111FA-4793-4495-B1D3-F612CC99A2FF}"/>
          </ac:spMkLst>
        </pc:spChg>
      </pc:sldChg>
      <pc:sldChg chg="del">
        <pc:chgData name="Peyton Smith" userId="27dab001-170f-4fa8-af7a-dfe0310cd5ac" providerId="ADAL" clId="{067FF973-C9AB-41B1-9C1F-CB4AD7211E18}" dt="2021-09-15T14:22:20.680" v="219" actId="47"/>
        <pc:sldMkLst>
          <pc:docMk/>
          <pc:sldMk cId="3754098750" sldId="258"/>
        </pc:sldMkLst>
      </pc:sldChg>
      <pc:sldChg chg="del">
        <pc:chgData name="Peyton Smith" userId="27dab001-170f-4fa8-af7a-dfe0310cd5ac" providerId="ADAL" clId="{067FF973-C9AB-41B1-9C1F-CB4AD7211E18}" dt="2021-09-15T14:22:14.443" v="217" actId="47"/>
        <pc:sldMkLst>
          <pc:docMk/>
          <pc:sldMk cId="1490946676" sldId="259"/>
        </pc:sldMkLst>
      </pc:sldChg>
      <pc:sldChg chg="del">
        <pc:chgData name="Peyton Smith" userId="27dab001-170f-4fa8-af7a-dfe0310cd5ac" providerId="ADAL" clId="{067FF973-C9AB-41B1-9C1F-CB4AD7211E18}" dt="2021-09-15T14:22:12.569" v="216" actId="47"/>
        <pc:sldMkLst>
          <pc:docMk/>
          <pc:sldMk cId="459970952" sldId="260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1842681052" sldId="261"/>
        </pc:sldMkLst>
      </pc:sldChg>
      <pc:sldChg chg="delSp modSp mod">
        <pc:chgData name="Peyton Smith" userId="27dab001-170f-4fa8-af7a-dfe0310cd5ac" providerId="ADAL" clId="{067FF973-C9AB-41B1-9C1F-CB4AD7211E18}" dt="2021-09-15T14:29:11.587" v="659" actId="20577"/>
        <pc:sldMkLst>
          <pc:docMk/>
          <pc:sldMk cId="1692135164" sldId="263"/>
        </pc:sldMkLst>
        <pc:spChg chg="mod">
          <ac:chgData name="Peyton Smith" userId="27dab001-170f-4fa8-af7a-dfe0310cd5ac" providerId="ADAL" clId="{067FF973-C9AB-41B1-9C1F-CB4AD7211E18}" dt="2021-09-15T14:22:38.499" v="234" actId="20577"/>
          <ac:spMkLst>
            <pc:docMk/>
            <pc:sldMk cId="1692135164" sldId="263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22:43.945" v="235" actId="20577"/>
          <ac:spMkLst>
            <pc:docMk/>
            <pc:sldMk cId="1692135164" sldId="263"/>
            <ac:spMk id="6" creationId="{D050446B-A743-4C20-9E9C-5E82EB263774}"/>
          </ac:spMkLst>
        </pc:spChg>
        <pc:spChg chg="mod">
          <ac:chgData name="Peyton Smith" userId="27dab001-170f-4fa8-af7a-dfe0310cd5ac" providerId="ADAL" clId="{067FF973-C9AB-41B1-9C1F-CB4AD7211E18}" dt="2021-09-15T14:29:11.587" v="659" actId="20577"/>
          <ac:spMkLst>
            <pc:docMk/>
            <pc:sldMk cId="1692135164" sldId="263"/>
            <ac:spMk id="11" creationId="{C89720BA-B21D-4DA2-A2AA-A89F58EBC414}"/>
          </ac:spMkLst>
        </pc:spChg>
        <pc:spChg chg="del">
          <ac:chgData name="Peyton Smith" userId="27dab001-170f-4fa8-af7a-dfe0310cd5ac" providerId="ADAL" clId="{067FF973-C9AB-41B1-9C1F-CB4AD7211E18}" dt="2021-09-15T14:24:21.207" v="280" actId="478"/>
          <ac:spMkLst>
            <pc:docMk/>
            <pc:sldMk cId="1692135164" sldId="263"/>
            <ac:spMk id="44" creationId="{ABA64B65-B2FE-47C5-9DF6-A3102C4A3203}"/>
          </ac:spMkLst>
        </pc:spChg>
        <pc:spChg chg="del">
          <ac:chgData name="Peyton Smith" userId="27dab001-170f-4fa8-af7a-dfe0310cd5ac" providerId="ADAL" clId="{067FF973-C9AB-41B1-9C1F-CB4AD7211E18}" dt="2021-09-15T14:24:21.207" v="280" actId="478"/>
          <ac:spMkLst>
            <pc:docMk/>
            <pc:sldMk cId="1692135164" sldId="263"/>
            <ac:spMk id="45" creationId="{2E393D2B-1300-4167-94FE-E4B48210C970}"/>
          </ac:spMkLst>
        </pc:spChg>
        <pc:spChg chg="del">
          <ac:chgData name="Peyton Smith" userId="27dab001-170f-4fa8-af7a-dfe0310cd5ac" providerId="ADAL" clId="{067FF973-C9AB-41B1-9C1F-CB4AD7211E18}" dt="2021-09-15T14:24:21.207" v="280" actId="478"/>
          <ac:spMkLst>
            <pc:docMk/>
            <pc:sldMk cId="1692135164" sldId="263"/>
            <ac:spMk id="55" creationId="{081D7420-ABC4-45E8-AAE6-E28CE68E344F}"/>
          </ac:spMkLst>
        </pc:spChg>
        <pc:grpChg chg="del">
          <ac:chgData name="Peyton Smith" userId="27dab001-170f-4fa8-af7a-dfe0310cd5ac" providerId="ADAL" clId="{067FF973-C9AB-41B1-9C1F-CB4AD7211E18}" dt="2021-09-15T14:24:21.207" v="280" actId="478"/>
          <ac:grpSpMkLst>
            <pc:docMk/>
            <pc:sldMk cId="1692135164" sldId="263"/>
            <ac:grpSpMk id="29" creationId="{8F2A40B5-2B89-4875-B903-1E6600F6A860}"/>
          </ac:grpSpMkLst>
        </pc:grpChg>
        <pc:grpChg chg="del">
          <ac:chgData name="Peyton Smith" userId="27dab001-170f-4fa8-af7a-dfe0310cd5ac" providerId="ADAL" clId="{067FF973-C9AB-41B1-9C1F-CB4AD7211E18}" dt="2021-09-15T14:22:46.978" v="236" actId="478"/>
          <ac:grpSpMkLst>
            <pc:docMk/>
            <pc:sldMk cId="1692135164" sldId="263"/>
            <ac:grpSpMk id="34" creationId="{ABEDA183-1D6C-4C00-AB90-03D9B8A59936}"/>
          </ac:grpSpMkLst>
        </pc:grpChg>
        <pc:grpChg chg="del">
          <ac:chgData name="Peyton Smith" userId="27dab001-170f-4fa8-af7a-dfe0310cd5ac" providerId="ADAL" clId="{067FF973-C9AB-41B1-9C1F-CB4AD7211E18}" dt="2021-09-15T14:24:21.207" v="280" actId="478"/>
          <ac:grpSpMkLst>
            <pc:docMk/>
            <pc:sldMk cId="1692135164" sldId="263"/>
            <ac:grpSpMk id="39" creationId="{D0499F7B-A8D4-494B-BB4E-F6B40461D48A}"/>
          </ac:grpSpMkLst>
        </pc:grpChg>
        <pc:grpChg chg="del">
          <ac:chgData name="Peyton Smith" userId="27dab001-170f-4fa8-af7a-dfe0310cd5ac" providerId="ADAL" clId="{067FF973-C9AB-41B1-9C1F-CB4AD7211E18}" dt="2021-09-15T14:24:21.207" v="280" actId="478"/>
          <ac:grpSpMkLst>
            <pc:docMk/>
            <pc:sldMk cId="1692135164" sldId="263"/>
            <ac:grpSpMk id="50" creationId="{A9AAD568-CBC4-4F9A-B679-8F1EB225B65F}"/>
          </ac:grpSpMkLst>
        </pc:grpChg>
        <pc:picChg chg="mod">
          <ac:chgData name="Peyton Smith" userId="27dab001-170f-4fa8-af7a-dfe0310cd5ac" providerId="ADAL" clId="{067FF973-C9AB-41B1-9C1F-CB4AD7211E18}" dt="2021-09-15T14:24:18.287" v="279" actId="1076"/>
          <ac:picMkLst>
            <pc:docMk/>
            <pc:sldMk cId="1692135164" sldId="263"/>
            <ac:picMk id="47" creationId="{29E4E4CA-F4A8-4238-BB1C-2D412734B4FF}"/>
          </ac:picMkLst>
        </pc:picChg>
        <pc:picChg chg="mod">
          <ac:chgData name="Peyton Smith" userId="27dab001-170f-4fa8-af7a-dfe0310cd5ac" providerId="ADAL" clId="{067FF973-C9AB-41B1-9C1F-CB4AD7211E18}" dt="2021-09-15T14:24:18.287" v="279" actId="1076"/>
          <ac:picMkLst>
            <pc:docMk/>
            <pc:sldMk cId="1692135164" sldId="263"/>
            <ac:picMk id="48" creationId="{9C5825FC-8AD7-4C18-B6C7-5B05DA82DE5D}"/>
          </ac:picMkLst>
        </pc:picChg>
      </pc:sldChg>
      <pc:sldChg chg="delSp modSp mod ord">
        <pc:chgData name="Peyton Smith" userId="27dab001-170f-4fa8-af7a-dfe0310cd5ac" providerId="ADAL" clId="{067FF973-C9AB-41B1-9C1F-CB4AD7211E18}" dt="2021-09-15T14:33:39.253" v="898" actId="1076"/>
        <pc:sldMkLst>
          <pc:docMk/>
          <pc:sldMk cId="1129946534" sldId="264"/>
        </pc:sldMkLst>
        <pc:spChg chg="mod">
          <ac:chgData name="Peyton Smith" userId="27dab001-170f-4fa8-af7a-dfe0310cd5ac" providerId="ADAL" clId="{067FF973-C9AB-41B1-9C1F-CB4AD7211E18}" dt="2021-09-15T14:32:22.063" v="877" actId="14100"/>
          <ac:spMkLst>
            <pc:docMk/>
            <pc:sldMk cId="1129946534" sldId="264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32:28.665" v="878" actId="20577"/>
          <ac:spMkLst>
            <pc:docMk/>
            <pc:sldMk cId="1129946534" sldId="264"/>
            <ac:spMk id="6" creationId="{D050446B-A743-4C20-9E9C-5E82EB263774}"/>
          </ac:spMkLst>
        </pc:spChg>
        <pc:spChg chg="mod">
          <ac:chgData name="Peyton Smith" userId="27dab001-170f-4fa8-af7a-dfe0310cd5ac" providerId="ADAL" clId="{067FF973-C9AB-41B1-9C1F-CB4AD7211E18}" dt="2021-09-15T14:32:43.883" v="882" actId="1076"/>
          <ac:spMkLst>
            <pc:docMk/>
            <pc:sldMk cId="1129946534" sldId="264"/>
            <ac:spMk id="10" creationId="{1B474D73-94F3-4C13-B6B4-BFD5BEDB9FA1}"/>
          </ac:spMkLst>
        </pc:spChg>
        <pc:spChg chg="del">
          <ac:chgData name="Peyton Smith" userId="27dab001-170f-4fa8-af7a-dfe0310cd5ac" providerId="ADAL" clId="{067FF973-C9AB-41B1-9C1F-CB4AD7211E18}" dt="2021-09-15T14:32:31.009" v="879" actId="478"/>
          <ac:spMkLst>
            <pc:docMk/>
            <pc:sldMk cId="1129946534" sldId="264"/>
            <ac:spMk id="11" creationId="{C89720BA-B21D-4DA2-A2AA-A89F58EBC414}"/>
          </ac:spMkLst>
        </pc:spChg>
        <pc:spChg chg="mod">
          <ac:chgData name="Peyton Smith" userId="27dab001-170f-4fa8-af7a-dfe0310cd5ac" providerId="ADAL" clId="{067FF973-C9AB-41B1-9C1F-CB4AD7211E18}" dt="2021-09-15T14:33:39.253" v="898" actId="1076"/>
          <ac:spMkLst>
            <pc:docMk/>
            <pc:sldMk cId="1129946534" sldId="264"/>
            <ac:spMk id="18" creationId="{461B9C03-D2C3-4E33-9082-A97127F55429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5" creationId="{96A60FC3-ECAF-4003-9238-BA33A6D6D35A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6" creationId="{27E29402-76AB-4AFE-8669-D81E7DB47531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7" creationId="{8C8B7F1E-AC9D-4968-95AC-97BCC715A287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8" creationId="{F9CD8B84-ABF3-4327-924B-F1BFB5516E5E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9" creationId="{2F771532-B1CD-454D-871F-145F022A33E3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50" creationId="{1C3472AC-1742-4626-9D2C-83AB2B4B5BAD}"/>
          </ac:spMkLst>
        </pc:spChg>
        <pc:spChg chg="del">
          <ac:chgData name="Peyton Smith" userId="27dab001-170f-4fa8-af7a-dfe0310cd5ac" providerId="ADAL" clId="{067FF973-C9AB-41B1-9C1F-CB4AD7211E18}" dt="2021-09-15T14:33:28.279" v="894" actId="478"/>
          <ac:spMkLst>
            <pc:docMk/>
            <pc:sldMk cId="1129946534" sldId="264"/>
            <ac:spMk id="56" creationId="{C93BBCD7-48FA-4BA5-884E-4BBAD727913E}"/>
          </ac:spMkLst>
        </pc:spChg>
        <pc:grpChg chg="del">
          <ac:chgData name="Peyton Smith" userId="27dab001-170f-4fa8-af7a-dfe0310cd5ac" providerId="ADAL" clId="{067FF973-C9AB-41B1-9C1F-CB4AD7211E18}" dt="2021-09-15T14:33:28.279" v="894" actId="478"/>
          <ac:grpSpMkLst>
            <pc:docMk/>
            <pc:sldMk cId="1129946534" sldId="264"/>
            <ac:grpSpMk id="51" creationId="{B450874E-3616-4ECA-B97C-F95A2F5A0F2B}"/>
          </ac:grpSpMkLst>
        </pc:grpChg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2259620455" sldId="265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1826320979" sldId="266"/>
        </pc:sldMkLst>
      </pc:sldChg>
      <pc:sldChg chg="del ord">
        <pc:chgData name="Peyton Smith" userId="27dab001-170f-4fa8-af7a-dfe0310cd5ac" providerId="ADAL" clId="{067FF973-C9AB-41B1-9C1F-CB4AD7211E18}" dt="2021-09-15T14:48:35.522" v="1024" actId="47"/>
        <pc:sldMkLst>
          <pc:docMk/>
          <pc:sldMk cId="3720687892" sldId="267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2911441909" sldId="268"/>
        </pc:sldMkLst>
      </pc:sldChg>
      <pc:sldChg chg="delSp modSp mod ord">
        <pc:chgData name="Peyton Smith" userId="27dab001-170f-4fa8-af7a-dfe0310cd5ac" providerId="ADAL" clId="{067FF973-C9AB-41B1-9C1F-CB4AD7211E18}" dt="2021-09-15T14:48:31.819" v="1023"/>
        <pc:sldMkLst>
          <pc:docMk/>
          <pc:sldMk cId="771685669" sldId="270"/>
        </pc:sldMkLst>
        <pc:spChg chg="mod">
          <ac:chgData name="Peyton Smith" userId="27dab001-170f-4fa8-af7a-dfe0310cd5ac" providerId="ADAL" clId="{067FF973-C9AB-41B1-9C1F-CB4AD7211E18}" dt="2021-09-15T14:48:30.649" v="1021" actId="20577"/>
          <ac:spMkLst>
            <pc:docMk/>
            <pc:sldMk cId="771685669" sldId="270"/>
            <ac:spMk id="8" creationId="{0F8CE75C-96B0-4CE9-974F-1B77F3686B94}"/>
          </ac:spMkLst>
        </pc:spChg>
        <pc:spChg chg="del mod">
          <ac:chgData name="Peyton Smith" userId="27dab001-170f-4fa8-af7a-dfe0310cd5ac" providerId="ADAL" clId="{067FF973-C9AB-41B1-9C1F-CB4AD7211E18}" dt="2021-09-15T14:48:31.819" v="1023"/>
          <ac:spMkLst>
            <pc:docMk/>
            <pc:sldMk cId="771685669" sldId="270"/>
            <ac:spMk id="10" creationId="{6CE9B23D-E98B-4912-8509-71F0E1287527}"/>
          </ac:spMkLst>
        </pc:spChg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3783719883" sldId="271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1265306004" sldId="272"/>
        </pc:sldMkLst>
      </pc:sldChg>
      <pc:sldChg chg="del ord">
        <pc:chgData name="Peyton Smith" userId="27dab001-170f-4fa8-af7a-dfe0310cd5ac" providerId="ADAL" clId="{067FF973-C9AB-41B1-9C1F-CB4AD7211E18}" dt="2021-09-15T14:48:35.522" v="1024" actId="47"/>
        <pc:sldMkLst>
          <pc:docMk/>
          <pc:sldMk cId="3563807110" sldId="273"/>
        </pc:sldMkLst>
      </pc:sldChg>
      <pc:sldChg chg="addSp delSp modSp add mod">
        <pc:chgData name="Peyton Smith" userId="27dab001-170f-4fa8-af7a-dfe0310cd5ac" providerId="ADAL" clId="{067FF973-C9AB-41B1-9C1F-CB4AD7211E18}" dt="2021-09-15T14:47:27.040" v="986"/>
        <pc:sldMkLst>
          <pc:docMk/>
          <pc:sldMk cId="3785008760" sldId="275"/>
        </pc:sldMkLst>
        <pc:spChg chg="mod">
          <ac:chgData name="Peyton Smith" userId="27dab001-170f-4fa8-af7a-dfe0310cd5ac" providerId="ADAL" clId="{067FF973-C9AB-41B1-9C1F-CB4AD7211E18}" dt="2021-09-15T14:24:37.472" v="294" actId="20577"/>
          <ac:spMkLst>
            <pc:docMk/>
            <pc:sldMk cId="3785008760" sldId="275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46:37.887" v="920" actId="20577"/>
          <ac:spMkLst>
            <pc:docMk/>
            <pc:sldMk cId="3785008760" sldId="275"/>
            <ac:spMk id="11" creationId="{C89720BA-B21D-4DA2-A2AA-A89F58EBC414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2" creationId="{E5CDCF79-E967-45D7-9794-65944F3F62BA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3" creationId="{929F915A-ADF4-4259-883E-A08C872D67F9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4" creationId="{712F8BFE-5019-487F-AD96-2D6FD79CD27A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5" creationId="{5B885DA4-2E25-4089-BFD7-B8DEFDD31CCF}"/>
          </ac:spMkLst>
        </pc:spChg>
        <pc:spChg chg="add del mod">
          <ac:chgData name="Peyton Smith" userId="27dab001-170f-4fa8-af7a-dfe0310cd5ac" providerId="ADAL" clId="{067FF973-C9AB-41B1-9C1F-CB4AD7211E18}" dt="2021-09-15T14:26:56.166" v="563" actId="478"/>
          <ac:spMkLst>
            <pc:docMk/>
            <pc:sldMk cId="3785008760" sldId="275"/>
            <ac:spMk id="16" creationId="{CB7F7420-370F-4523-B7CE-72F943EF8BA4}"/>
          </ac:spMkLst>
        </pc:spChg>
        <pc:spChg chg="del">
          <ac:chgData name="Peyton Smith" userId="27dab001-170f-4fa8-af7a-dfe0310cd5ac" providerId="ADAL" clId="{067FF973-C9AB-41B1-9C1F-CB4AD7211E18}" dt="2021-09-15T14:26:56.166" v="563" actId="478"/>
          <ac:spMkLst>
            <pc:docMk/>
            <pc:sldMk cId="3785008760" sldId="275"/>
            <ac:spMk id="56" creationId="{5C6ABBEC-AAF7-4378-9660-7653FC39C2B6}"/>
          </ac:spMkLst>
        </pc:spChg>
        <pc:grpChg chg="add del mod">
          <ac:chgData name="Peyton Smith" userId="27dab001-170f-4fa8-af7a-dfe0310cd5ac" providerId="ADAL" clId="{067FF973-C9AB-41B1-9C1F-CB4AD7211E18}" dt="2021-09-15T14:26:56.166" v="563" actId="478"/>
          <ac:grpSpMkLst>
            <pc:docMk/>
            <pc:sldMk cId="3785008760" sldId="275"/>
            <ac:grpSpMk id="9" creationId="{C20525C9-8148-4BC0-845A-C4D67504872B}"/>
          </ac:grpSpMkLst>
        </pc:grpChg>
        <pc:grpChg chg="add del mod">
          <ac:chgData name="Peyton Smith" userId="27dab001-170f-4fa8-af7a-dfe0310cd5ac" providerId="ADAL" clId="{067FF973-C9AB-41B1-9C1F-CB4AD7211E18}" dt="2021-09-15T14:47:26.659" v="985" actId="478"/>
          <ac:grpSpMkLst>
            <pc:docMk/>
            <pc:sldMk cId="3785008760" sldId="275"/>
            <ac:grpSpMk id="17" creationId="{1F3DFF68-0518-476D-8F4C-2EF439AD0E1C}"/>
          </ac:grpSpMkLst>
        </pc:grpChg>
        <pc:picChg chg="mod">
          <ac:chgData name="Peyton Smith" userId="27dab001-170f-4fa8-af7a-dfe0310cd5ac" providerId="ADAL" clId="{067FF973-C9AB-41B1-9C1F-CB4AD7211E18}" dt="2021-09-15T14:27:34.292" v="564"/>
          <ac:picMkLst>
            <pc:docMk/>
            <pc:sldMk cId="3785008760" sldId="275"/>
            <ac:picMk id="18" creationId="{DFAD3E3E-5BEE-4206-B595-F42823B43816}"/>
          </ac:picMkLst>
        </pc:picChg>
        <pc:picChg chg="mod">
          <ac:chgData name="Peyton Smith" userId="27dab001-170f-4fa8-af7a-dfe0310cd5ac" providerId="ADAL" clId="{067FF973-C9AB-41B1-9C1F-CB4AD7211E18}" dt="2021-09-15T14:27:34.292" v="564"/>
          <ac:picMkLst>
            <pc:docMk/>
            <pc:sldMk cId="3785008760" sldId="275"/>
            <ac:picMk id="19" creationId="{A1353FF1-8E27-492E-A265-86EC5C4553C5}"/>
          </ac:picMkLst>
        </pc:picChg>
        <pc:picChg chg="add mod">
          <ac:chgData name="Peyton Smith" userId="27dab001-170f-4fa8-af7a-dfe0310cd5ac" providerId="ADAL" clId="{067FF973-C9AB-41B1-9C1F-CB4AD7211E18}" dt="2021-09-15T14:47:27.040" v="986"/>
          <ac:picMkLst>
            <pc:docMk/>
            <pc:sldMk cId="3785008760" sldId="275"/>
            <ac:picMk id="20" creationId="{7FCF9BB2-F009-471F-B745-4D1A9B5B966E}"/>
          </ac:picMkLst>
        </pc:picChg>
        <pc:picChg chg="del">
          <ac:chgData name="Peyton Smith" userId="27dab001-170f-4fa8-af7a-dfe0310cd5ac" providerId="ADAL" clId="{067FF973-C9AB-41B1-9C1F-CB4AD7211E18}" dt="2021-09-15T14:24:42.435" v="295" actId="478"/>
          <ac:picMkLst>
            <pc:docMk/>
            <pc:sldMk cId="3785008760" sldId="275"/>
            <ac:picMk id="47" creationId="{29E4E4CA-F4A8-4238-BB1C-2D412734B4FF}"/>
          </ac:picMkLst>
        </pc:picChg>
        <pc:picChg chg="del">
          <ac:chgData name="Peyton Smith" userId="27dab001-170f-4fa8-af7a-dfe0310cd5ac" providerId="ADAL" clId="{067FF973-C9AB-41B1-9C1F-CB4AD7211E18}" dt="2021-09-15T14:24:42.945" v="296" actId="478"/>
          <ac:picMkLst>
            <pc:docMk/>
            <pc:sldMk cId="3785008760" sldId="275"/>
            <ac:picMk id="48" creationId="{9C5825FC-8AD7-4C18-B6C7-5B05DA82DE5D}"/>
          </ac:picMkLst>
        </pc:picChg>
      </pc:sldChg>
      <pc:sldChg chg="addSp delSp modSp add mod">
        <pc:chgData name="Peyton Smith" userId="27dab001-170f-4fa8-af7a-dfe0310cd5ac" providerId="ADAL" clId="{067FF973-C9AB-41B1-9C1F-CB4AD7211E18}" dt="2021-09-15T14:49:17.535" v="1050" actId="20577"/>
        <pc:sldMkLst>
          <pc:docMk/>
          <pc:sldMk cId="1396480087" sldId="276"/>
        </pc:sldMkLst>
        <pc:spChg chg="mod">
          <ac:chgData name="Peyton Smith" userId="27dab001-170f-4fa8-af7a-dfe0310cd5ac" providerId="ADAL" clId="{067FF973-C9AB-41B1-9C1F-CB4AD7211E18}" dt="2021-09-15T14:28:21.270" v="623" actId="1076"/>
          <ac:spMkLst>
            <pc:docMk/>
            <pc:sldMk cId="1396480087" sldId="276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49:17.535" v="1050" actId="20577"/>
          <ac:spMkLst>
            <pc:docMk/>
            <pc:sldMk cId="1396480087" sldId="276"/>
            <ac:spMk id="11" creationId="{C89720BA-B21D-4DA2-A2AA-A89F58EBC414}"/>
          </ac:spMkLst>
        </pc:spChg>
        <pc:picChg chg="add del mod">
          <ac:chgData name="Peyton Smith" userId="27dab001-170f-4fa8-af7a-dfe0310cd5ac" providerId="ADAL" clId="{067FF973-C9AB-41B1-9C1F-CB4AD7211E18}" dt="2021-09-15T14:47:23.844" v="984" actId="21"/>
          <ac:picMkLst>
            <pc:docMk/>
            <pc:sldMk cId="1396480087" sldId="276"/>
            <ac:picMk id="9" creationId="{EE526FFE-7683-4396-83C6-F7F7419E1970}"/>
          </ac:picMkLst>
        </pc:picChg>
        <pc:picChg chg="add mod">
          <ac:chgData name="Peyton Smith" userId="27dab001-170f-4fa8-af7a-dfe0310cd5ac" providerId="ADAL" clId="{067FF973-C9AB-41B1-9C1F-CB4AD7211E18}" dt="2021-09-15T14:47:34.861" v="990" actId="1076"/>
          <ac:picMkLst>
            <pc:docMk/>
            <pc:sldMk cId="1396480087" sldId="276"/>
            <ac:picMk id="12" creationId="{69EDD737-EE67-48ED-A090-131B43C3E284}"/>
          </ac:picMkLst>
        </pc:picChg>
        <pc:picChg chg="del">
          <ac:chgData name="Peyton Smith" userId="27dab001-170f-4fa8-af7a-dfe0310cd5ac" providerId="ADAL" clId="{067FF973-C9AB-41B1-9C1F-CB4AD7211E18}" dt="2021-09-15T14:29:40.867" v="660" actId="478"/>
          <ac:picMkLst>
            <pc:docMk/>
            <pc:sldMk cId="1396480087" sldId="276"/>
            <ac:picMk id="47" creationId="{29E4E4CA-F4A8-4238-BB1C-2D412734B4FF}"/>
          </ac:picMkLst>
        </pc:picChg>
        <pc:picChg chg="del">
          <ac:chgData name="Peyton Smith" userId="27dab001-170f-4fa8-af7a-dfe0310cd5ac" providerId="ADAL" clId="{067FF973-C9AB-41B1-9C1F-CB4AD7211E18}" dt="2021-09-15T14:29:41.283" v="661" actId="478"/>
          <ac:picMkLst>
            <pc:docMk/>
            <pc:sldMk cId="1396480087" sldId="276"/>
            <ac:picMk id="48" creationId="{9C5825FC-8AD7-4C18-B6C7-5B05DA82DE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9241-A00C-4638-854A-58FE88DD0B9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F67FF-F859-4DEB-A589-302E10C0D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DD76-C2BF-4EC1-BB2D-E553425F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09DA7-A3D7-438B-942E-EFE057431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8389-B4E9-43F0-A290-B40BFBF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4CA2-C396-46FB-BF62-2C17EDBA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A44C7-CFE1-4D21-BE77-4B6506C5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9542-4C6E-488C-B5BE-1C66E84D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D92E0-F744-47A3-9DC9-C3701B459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BDBA-E673-434C-A6F8-B9761618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FE429-D958-4366-B58A-4F8E1AA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44C1-FE53-4F65-9644-FC349177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7D7B-49D1-47C1-B9A4-3CF3E428F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CC207-7330-4328-96E5-4DAC111F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74003-7440-48D2-9DB7-80ABA69E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9471F-28E9-46E0-88FB-C60794E5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11F8-9BD2-410B-9527-31CBB153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AA9B-6471-4011-9326-4C1816A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62BAC-05A5-4D87-AE29-CD76BAE1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E9F-EC36-4AFF-B0C5-7C14910B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2EE0-0068-4D7F-AF80-BD3C4D08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4D668-CBF0-4233-8E0D-0385F9A0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97AC-02D4-4768-B279-93E3905C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2217E-47B6-496C-91A2-946ABA6A3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7B97-3ECA-4D90-A4AD-FE7FECDB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F78A-3299-4BD3-9958-FAE137D5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18B4-DDCB-4B1F-803A-538FD8F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F30C-60B9-40B5-9FFD-C1C0D06F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1647-369D-4ACC-A6DA-2E9CCE29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D0D9-C312-4E70-A5F5-44190F07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C43A-4B23-4516-87F4-BAF6C3C3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CF743-011B-47FE-B8EB-0D1C81BA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D2EDE-E4D7-4BFD-9D4F-F731C68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7001-3638-45E0-9153-32E326F0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9AB4B-CED2-47B6-A335-6D91FBDA3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18703-0D66-43AE-B5DC-288ECCC37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81C26-D556-4996-BB51-334FA8491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69CBD-12DD-44C7-A2E8-BE2D39040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5C834-14D8-4583-9E0F-6942037F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548C7-12F9-4B41-8AC9-C2A55C80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8114F-7630-4623-9559-A1E190B5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82B9-51BD-4266-AB7A-3A446C20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9AB6C-F8EE-409A-8202-86A32831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EF38F-B9E3-4F75-BF0D-38540E64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01782-6E1E-483B-BA87-30C6DCF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8D011-F6D1-41E9-BA58-63F2D7C0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ACBF0-9F72-49B6-A06B-D9C8D255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BCFE0-6C5D-46D2-98E8-841557C6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556F-9CC5-4AF7-AF1D-FF8C1BFD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9379-3DDD-4D3F-83CB-9C1C5C99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41F17-6666-48BE-A842-F522B272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8B0C-EC4A-46C7-A89C-EDA43FD7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FD213-D1E0-495A-95EE-0DA3AB28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5A8B9-111C-4535-B866-BADAD7C9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3BF7-B20B-4964-AA69-A09B5736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91AAE-F2C0-472F-AE2E-835E58E1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2B406-C0EA-4A08-9257-88C5DBF31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12FF6-EA61-4DEF-AA49-0E6ACA1A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6133-B46A-4F8F-8C71-F695AA02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879F7-4C47-4477-A6BF-58E976D2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7FE58-6B7B-463B-BCA0-FCC41D5E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3C76-D85F-46DC-A8E0-173C4544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4966-DDF5-43DF-9211-976F44C47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E08-65E4-430C-9C12-1CB02F9416B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AB9F-6D0D-4C41-8194-4C84C7350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A8F61-227A-49D4-8D1E-E75B2932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Qualtrics.ca1.qualtrics.com/jfe/form/SV_1U1tVSzjS6I0rQi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3.jpeg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32512CE-1342-45EB-862F-670FFF10EF84}"/>
              </a:ext>
            </a:extLst>
          </p:cNvPr>
          <p:cNvSpPr txBox="1"/>
          <p:nvPr/>
        </p:nvSpPr>
        <p:spPr>
          <a:xfrm>
            <a:off x="1606131" y="707757"/>
            <a:ext cx="897973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0" b="1">
                <a:latin typeface="Open Sans"/>
                <a:ea typeface="Open Sans"/>
                <a:cs typeface="Open Sans"/>
              </a:rPr>
              <a:t>APA Network Call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83BF2D-BB51-4E6B-936D-51539BF2F3AC}"/>
              </a:ext>
            </a:extLst>
          </p:cNvPr>
          <p:cNvSpPr/>
          <p:nvPr/>
        </p:nvSpPr>
        <p:spPr>
          <a:xfrm>
            <a:off x="3326267" y="2273214"/>
            <a:ext cx="5503178" cy="5530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C75AB-5264-4460-AEB5-51D4B99A41C1}"/>
              </a:ext>
            </a:extLst>
          </p:cNvPr>
          <p:cNvSpPr/>
          <p:nvPr/>
        </p:nvSpPr>
        <p:spPr>
          <a:xfrm>
            <a:off x="2415193" y="1942154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AAD64D-C38E-4F3A-8882-C9E44707EE92}"/>
              </a:ext>
            </a:extLst>
          </p:cNvPr>
          <p:cNvSpPr/>
          <p:nvPr/>
        </p:nvSpPr>
        <p:spPr>
          <a:xfrm>
            <a:off x="3307049" y="3073066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B5C836B-ABA7-4DEE-A51A-0C63E122D677}"/>
              </a:ext>
            </a:extLst>
          </p:cNvPr>
          <p:cNvSpPr/>
          <p:nvPr/>
        </p:nvSpPr>
        <p:spPr>
          <a:xfrm>
            <a:off x="5228074" y="3100550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C987B09-760D-4515-99F9-79A9D421D587}"/>
              </a:ext>
            </a:extLst>
          </p:cNvPr>
          <p:cNvSpPr/>
          <p:nvPr/>
        </p:nvSpPr>
        <p:spPr>
          <a:xfrm>
            <a:off x="7129881" y="3103083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Graphic 15" descr="Stars">
            <a:extLst>
              <a:ext uri="{FF2B5EF4-FFF2-40B4-BE49-F238E27FC236}">
                <a16:creationId xmlns:a16="http://schemas.microsoft.com/office/drawing/2014/main" id="{BE928A71-9A85-4656-843C-514170BF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5108" y="3048426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E742A8E-AC0A-48F7-B2B0-933EBF4B53DC}"/>
              </a:ext>
            </a:extLst>
          </p:cNvPr>
          <p:cNvGrpSpPr/>
          <p:nvPr/>
        </p:nvGrpSpPr>
        <p:grpSpPr>
          <a:xfrm>
            <a:off x="3187059" y="2423543"/>
            <a:ext cx="1933383" cy="1856802"/>
            <a:chOff x="4997227" y="1643928"/>
            <a:chExt cx="2610486" cy="2507086"/>
          </a:xfrm>
          <a:solidFill>
            <a:schemeClr val="bg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C05EB1-E0B3-4D3C-A36C-89B0170651B1}"/>
                </a:ext>
              </a:extLst>
            </p:cNvPr>
            <p:cNvSpPr/>
            <p:nvPr/>
          </p:nvSpPr>
          <p:spPr>
            <a:xfrm rot="20652980">
              <a:off x="5109241" y="1643928"/>
              <a:ext cx="2498472" cy="21315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8B34BA7-1CA9-44AA-8565-BA3EB8A5C37E}"/>
                </a:ext>
              </a:extLst>
            </p:cNvPr>
            <p:cNvSpPr/>
            <p:nvPr/>
          </p:nvSpPr>
          <p:spPr>
            <a:xfrm rot="10043461">
              <a:off x="5394686" y="3743931"/>
              <a:ext cx="427686" cy="274048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42A156-5CE6-49E8-84FB-B8EC144D76B4}"/>
                </a:ext>
              </a:extLst>
            </p:cNvPr>
            <p:cNvSpPr/>
            <p:nvPr/>
          </p:nvSpPr>
          <p:spPr>
            <a:xfrm rot="1199968">
              <a:off x="5233601" y="3873286"/>
              <a:ext cx="584878" cy="2777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6BE91E-E54E-42A8-B729-D295D385C0D2}"/>
                </a:ext>
              </a:extLst>
            </p:cNvPr>
            <p:cNvSpPr/>
            <p:nvPr/>
          </p:nvSpPr>
          <p:spPr>
            <a:xfrm rot="20673065">
              <a:off x="4997227" y="1740977"/>
              <a:ext cx="584878" cy="277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7555D81-23FD-4E28-A0E6-E2C93A847D0D}"/>
              </a:ext>
            </a:extLst>
          </p:cNvPr>
          <p:cNvSpPr txBox="1"/>
          <p:nvPr/>
        </p:nvSpPr>
        <p:spPr>
          <a:xfrm rot="20686718">
            <a:off x="3379610" y="3039246"/>
            <a:ext cx="1686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 15, 2021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6" y="5246553"/>
            <a:ext cx="3152593" cy="114177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42137908-CA2C-435A-A145-D2EA814DA51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296542" y="2117646"/>
            <a:ext cx="829902" cy="1334174"/>
          </a:xfrm>
          <a:prstGeom prst="rect">
            <a:avLst/>
          </a:prstGeom>
        </p:spPr>
      </p:pic>
      <p:pic>
        <p:nvPicPr>
          <p:cNvPr id="30" name="Picture 28">
            <a:extLst>
              <a:ext uri="{FF2B5EF4-FFF2-40B4-BE49-F238E27FC236}">
                <a16:creationId xmlns:a16="http://schemas.microsoft.com/office/drawing/2014/main" id="{5D11969D-690A-4E11-9402-2DA6342D61F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958" t="958" r="2927" b="627"/>
          <a:stretch>
            <a:fillRect/>
          </a:stretch>
        </p:blipFill>
        <p:spPr>
          <a:xfrm>
            <a:off x="9382493" y="3762545"/>
            <a:ext cx="925725" cy="2848792"/>
          </a:xfrm>
          <a:prstGeom prst="rect">
            <a:avLst/>
          </a:prstGeom>
        </p:spPr>
      </p:pic>
      <p:pic>
        <p:nvPicPr>
          <p:cNvPr id="29" name="Picture 15">
            <a:extLst>
              <a:ext uri="{FF2B5EF4-FFF2-40B4-BE49-F238E27FC236}">
                <a16:creationId xmlns:a16="http://schemas.microsoft.com/office/drawing/2014/main" id="{9E30B2EF-1FD1-4FD3-8E16-36DBAB24738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8336260" y="2264141"/>
            <a:ext cx="2319062" cy="27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5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BBF850-B45D-4BF9-8E8F-567310FF76EB}"/>
              </a:ext>
            </a:extLst>
          </p:cNvPr>
          <p:cNvSpPr txBox="1"/>
          <p:nvPr/>
        </p:nvSpPr>
        <p:spPr>
          <a:xfrm>
            <a:off x="746620" y="1191237"/>
            <a:ext cx="6660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Today’s</a:t>
            </a:r>
            <a:r>
              <a:rPr lang="en-US" sz="4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Agenda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1BB2950-FD8B-4818-8514-5E0860921B86}"/>
              </a:ext>
            </a:extLst>
          </p:cNvPr>
          <p:cNvSpPr/>
          <p:nvPr/>
        </p:nvSpPr>
        <p:spPr>
          <a:xfrm>
            <a:off x="880844" y="3011647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054456-1C04-492A-8F78-7F8905A05A69}"/>
              </a:ext>
            </a:extLst>
          </p:cNvPr>
          <p:cNvSpPr/>
          <p:nvPr/>
        </p:nvSpPr>
        <p:spPr>
          <a:xfrm>
            <a:off x="1747079" y="3011647"/>
            <a:ext cx="3663820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Arrivals Update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60DBEE-898D-47F7-9E61-A94952BA2F7E}"/>
              </a:ext>
            </a:extLst>
          </p:cNvPr>
          <p:cNvSpPr/>
          <p:nvPr/>
        </p:nvSpPr>
        <p:spPr>
          <a:xfrm>
            <a:off x="880844" y="4298138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009A11-0AE5-4F95-8FD4-FB062D352D39}"/>
              </a:ext>
            </a:extLst>
          </p:cNvPr>
          <p:cNvSpPr/>
          <p:nvPr/>
        </p:nvSpPr>
        <p:spPr>
          <a:xfrm>
            <a:off x="1747079" y="4298138"/>
            <a:ext cx="3663820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Informational Updates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B8BBAF-0826-4A56-8B7A-FCF3A3847418}"/>
              </a:ext>
            </a:extLst>
          </p:cNvPr>
          <p:cNvSpPr/>
          <p:nvPr/>
        </p:nvSpPr>
        <p:spPr>
          <a:xfrm>
            <a:off x="6778179" y="3002280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44CB4F-ACCB-41E2-8BEE-0DA281808FE2}"/>
              </a:ext>
            </a:extLst>
          </p:cNvPr>
          <p:cNvSpPr/>
          <p:nvPr/>
        </p:nvSpPr>
        <p:spPr>
          <a:xfrm>
            <a:off x="7644412" y="3002280"/>
            <a:ext cx="3666744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Sharing Ideas/Resources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CF3589-108A-4DE8-8C70-7AE5B4F1134C}"/>
              </a:ext>
            </a:extLst>
          </p:cNvPr>
          <p:cNvSpPr/>
          <p:nvPr/>
        </p:nvSpPr>
        <p:spPr>
          <a:xfrm>
            <a:off x="6782721" y="4298138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88111FA-4793-4495-B1D3-F612CC99A2FF}"/>
              </a:ext>
            </a:extLst>
          </p:cNvPr>
          <p:cNvSpPr/>
          <p:nvPr/>
        </p:nvSpPr>
        <p:spPr>
          <a:xfrm>
            <a:off x="7648956" y="4298138"/>
            <a:ext cx="3666744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9541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8DDA-51E2-4BD9-A822-E7C1DFE1BAC1}"/>
              </a:ext>
            </a:extLst>
          </p:cNvPr>
          <p:cNvSpPr txBox="1"/>
          <p:nvPr/>
        </p:nvSpPr>
        <p:spPr>
          <a:xfrm>
            <a:off x="633228" y="968693"/>
            <a:ext cx="6660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Arrivals Update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50446B-A743-4C20-9E9C-5E82EB263774}"/>
              </a:ext>
            </a:extLst>
          </p:cNvPr>
          <p:cNvSpPr/>
          <p:nvPr/>
        </p:nvSpPr>
        <p:spPr>
          <a:xfrm>
            <a:off x="639559" y="2206947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474D73-94F3-4C13-B6B4-BFD5BEDB9FA1}"/>
              </a:ext>
            </a:extLst>
          </p:cNvPr>
          <p:cNvSpPr/>
          <p:nvPr/>
        </p:nvSpPr>
        <p:spPr>
          <a:xfrm>
            <a:off x="633228" y="3043656"/>
            <a:ext cx="10949173" cy="332358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720BA-B21D-4DA2-A2AA-A89F58EBC414}"/>
              </a:ext>
            </a:extLst>
          </p:cNvPr>
          <p:cNvSpPr txBox="1"/>
          <p:nvPr/>
        </p:nvSpPr>
        <p:spPr>
          <a:xfrm>
            <a:off x="1040092" y="3045360"/>
            <a:ext cx="9158389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USCCB APA Individuals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 assured:</a:t>
            </a:r>
            <a:r>
              <a:rPr lang="en-US" sz="24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 203 individuals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USCCB APA Arrivals: 0</a:t>
            </a:r>
            <a:endParaRPr lang="en-US" sz="2400" b="0" i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Updates from PRM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Measles 21-day hold for MMR vaccine at bases </a:t>
            </a:r>
            <a:endParaRPr lang="en-US" sz="24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Hummingbird update </a:t>
            </a:r>
            <a:endParaRPr lang="en-US"/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0" i="0">
              <a:solidFill>
                <a:srgbClr val="000000"/>
              </a:solidFill>
              <a:effectLst/>
              <a:latin typeface="Open Sans"/>
              <a:ea typeface="Open Sans"/>
              <a:cs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C6ABBEC-AAF7-4378-9660-7653FC39C2B6}"/>
              </a:ext>
            </a:extLst>
          </p:cNvPr>
          <p:cNvSpPr txBox="1"/>
          <p:nvPr/>
        </p:nvSpPr>
        <p:spPr>
          <a:xfrm>
            <a:off x="9551406" y="4596258"/>
            <a:ext cx="117709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60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7" name="Picture 16">
            <a:extLst>
              <a:ext uri="{FF2B5EF4-FFF2-40B4-BE49-F238E27FC236}">
                <a16:creationId xmlns:a16="http://schemas.microsoft.com/office/drawing/2014/main" id="{29E4E4CA-F4A8-4238-BB1C-2D412734B4F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383166" y="4027315"/>
            <a:ext cx="977025" cy="1549319"/>
          </a:xfrm>
          <a:prstGeom prst="rect">
            <a:avLst/>
          </a:prstGeom>
        </p:spPr>
      </p:pic>
      <p:pic>
        <p:nvPicPr>
          <p:cNvPr id="48" name="Picture 19">
            <a:extLst>
              <a:ext uri="{FF2B5EF4-FFF2-40B4-BE49-F238E27FC236}">
                <a16:creationId xmlns:a16="http://schemas.microsoft.com/office/drawing/2014/main" id="{9C5825FC-8AD7-4C18-B6C7-5B05DA82DE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19801" y="5077017"/>
            <a:ext cx="1909366" cy="197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3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8DDA-51E2-4BD9-A822-E7C1DFE1BAC1}"/>
              </a:ext>
            </a:extLst>
          </p:cNvPr>
          <p:cNvSpPr txBox="1"/>
          <p:nvPr/>
        </p:nvSpPr>
        <p:spPr>
          <a:xfrm>
            <a:off x="633228" y="968693"/>
            <a:ext cx="6660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Informational Update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50446B-A743-4C20-9E9C-5E82EB263774}"/>
              </a:ext>
            </a:extLst>
          </p:cNvPr>
          <p:cNvSpPr/>
          <p:nvPr/>
        </p:nvSpPr>
        <p:spPr>
          <a:xfrm>
            <a:off x="639559" y="2206947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474D73-94F3-4C13-B6B4-BFD5BEDB9FA1}"/>
              </a:ext>
            </a:extLst>
          </p:cNvPr>
          <p:cNvSpPr/>
          <p:nvPr/>
        </p:nvSpPr>
        <p:spPr>
          <a:xfrm>
            <a:off x="633228" y="3043656"/>
            <a:ext cx="10949173" cy="332358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720BA-B21D-4DA2-A2AA-A89F58EBC414}"/>
              </a:ext>
            </a:extLst>
          </p:cNvPr>
          <p:cNvSpPr txBox="1"/>
          <p:nvPr/>
        </p:nvSpPr>
        <p:spPr>
          <a:xfrm>
            <a:off x="1167092" y="3227923"/>
            <a:ext cx="10410032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White House </a:t>
            </a: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is interested in sharing stories of arrivals, connect with Mark </a:t>
            </a:r>
            <a:r>
              <a:rPr lang="en-US" sz="2000" err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Priceman</a:t>
            </a: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if there is local interest</a:t>
            </a:r>
            <a:endParaRPr lang="en-US" sz="2000" b="0" i="0" u="none" strike="noStrike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Walk-in</a:t>
            </a:r>
            <a:r>
              <a:rPr lang="en-US" sz="20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 </a:t>
            </a: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Eligibility </a:t>
            </a:r>
            <a:r>
              <a:rPr lang="en-US" sz="20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Policy Decision</a:t>
            </a: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has not yet been made by PRM</a:t>
            </a:r>
            <a:endParaRPr lang="en-US" sz="2000" b="0" i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CORE Welcoming Cities slides due </a:t>
            </a:r>
            <a:r>
              <a:rPr lang="en-US" sz="20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9/17</a:t>
            </a:r>
          </a:p>
          <a:p>
            <a:pPr marL="342900" indent="-34290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  <a:hlinkClick r:id="rId2"/>
              </a:rPr>
              <a:t>APA Needs Assessment</a:t>
            </a:r>
            <a:r>
              <a:rPr lang="en-US" sz="20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 due </a:t>
            </a:r>
            <a:r>
              <a:rPr lang="en-US" sz="2000" b="1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9/17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Policy Updates –Anomal</a:t>
            </a:r>
            <a:r>
              <a:rPr lang="en-US" sz="20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y Request, Welcome.us</a:t>
            </a:r>
            <a:endParaRPr lang="en-US" sz="2000" b="0" i="0">
              <a:solidFill>
                <a:srgbClr val="000000"/>
              </a:solidFill>
              <a:effectLst/>
              <a:latin typeface="Open Sans"/>
              <a:ea typeface="Open Sans"/>
              <a:cs typeface="Open Sans"/>
            </a:endParaRPr>
          </a:p>
          <a:p>
            <a:pPr algn="l" rtl="0" fontAlgn="base">
              <a:lnSpc>
                <a:spcPct val="150000"/>
              </a:lnSpc>
            </a:pPr>
            <a:endParaRPr lang="en-US" sz="2400" b="0" i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" name="Graphic 19" descr="Send">
            <a:extLst>
              <a:ext uri="{FF2B5EF4-FFF2-40B4-BE49-F238E27FC236}">
                <a16:creationId xmlns:a16="http://schemas.microsoft.com/office/drawing/2014/main" id="{7FCF9BB2-F009-471F-B745-4D1A9B5B9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4100" y="51717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00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8DDA-51E2-4BD9-A822-E7C1DFE1BAC1}"/>
              </a:ext>
            </a:extLst>
          </p:cNvPr>
          <p:cNvSpPr txBox="1"/>
          <p:nvPr/>
        </p:nvSpPr>
        <p:spPr>
          <a:xfrm>
            <a:off x="633228" y="1045926"/>
            <a:ext cx="11084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Sharing Ideas, Resources, &amp; Challenges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50446B-A743-4C20-9E9C-5E82EB263774}"/>
              </a:ext>
            </a:extLst>
          </p:cNvPr>
          <p:cNvSpPr/>
          <p:nvPr/>
        </p:nvSpPr>
        <p:spPr>
          <a:xfrm>
            <a:off x="639559" y="2206947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474D73-94F3-4C13-B6B4-BFD5BEDB9FA1}"/>
              </a:ext>
            </a:extLst>
          </p:cNvPr>
          <p:cNvSpPr/>
          <p:nvPr/>
        </p:nvSpPr>
        <p:spPr>
          <a:xfrm>
            <a:off x="633228" y="3043656"/>
            <a:ext cx="10949173" cy="332358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720BA-B21D-4DA2-A2AA-A89F58EBC414}"/>
              </a:ext>
            </a:extLst>
          </p:cNvPr>
          <p:cNvSpPr txBox="1"/>
          <p:nvPr/>
        </p:nvSpPr>
        <p:spPr>
          <a:xfrm>
            <a:off x="1066146" y="3472873"/>
            <a:ext cx="1005970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Airbnb</a:t>
            </a:r>
            <a:r>
              <a:rPr lang="en-US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partnership: Chris Ross, CCUSA</a:t>
            </a:r>
          </a:p>
          <a:p>
            <a:pPr marL="342900" indent="-34290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Hotel </a:t>
            </a:r>
            <a:r>
              <a:rPr lang="en-US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partnerships: 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Hilton – email Peyton Smith for potential partnerships in your area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 Roof Inn – 20% discount (code = </a:t>
            </a:r>
            <a:r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628687)</a:t>
            </a:r>
            <a:endParaRPr lang="en-US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C6ABBEC-AAF7-4378-9660-7653FC39C2B6}"/>
              </a:ext>
            </a:extLst>
          </p:cNvPr>
          <p:cNvSpPr txBox="1"/>
          <p:nvPr/>
        </p:nvSpPr>
        <p:spPr>
          <a:xfrm>
            <a:off x="9551406" y="4596258"/>
            <a:ext cx="117709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60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Graphic 11" descr="Ribbon">
            <a:extLst>
              <a:ext uri="{FF2B5EF4-FFF2-40B4-BE49-F238E27FC236}">
                <a16:creationId xmlns:a16="http://schemas.microsoft.com/office/drawing/2014/main" id="{69EDD737-EE67-48ED-A090-131B43C3E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5286" y="4980784"/>
            <a:ext cx="1662580" cy="16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8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8DDA-51E2-4BD9-A822-E7C1DFE1BAC1}"/>
              </a:ext>
            </a:extLst>
          </p:cNvPr>
          <p:cNvSpPr txBox="1"/>
          <p:nvPr/>
        </p:nvSpPr>
        <p:spPr>
          <a:xfrm>
            <a:off x="633228" y="968693"/>
            <a:ext cx="10942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 for USCCB/Colleagues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50446B-A743-4C20-9E9C-5E82EB263774}"/>
              </a:ext>
            </a:extLst>
          </p:cNvPr>
          <p:cNvSpPr/>
          <p:nvPr/>
        </p:nvSpPr>
        <p:spPr>
          <a:xfrm>
            <a:off x="639559" y="2206947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474D73-94F3-4C13-B6B4-BFD5BEDB9FA1}"/>
              </a:ext>
            </a:extLst>
          </p:cNvPr>
          <p:cNvSpPr/>
          <p:nvPr/>
        </p:nvSpPr>
        <p:spPr>
          <a:xfrm>
            <a:off x="633228" y="3043656"/>
            <a:ext cx="10949173" cy="332358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1B9C03-D2C3-4E33-9082-A97127F55429}"/>
              </a:ext>
            </a:extLst>
          </p:cNvPr>
          <p:cNvSpPr txBox="1"/>
          <p:nvPr/>
        </p:nvSpPr>
        <p:spPr>
          <a:xfrm>
            <a:off x="956733" y="3429000"/>
            <a:ext cx="10278533" cy="2616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Open Sans"/>
                <a:ea typeface="Open Sans"/>
                <a:cs typeface="Open Sans"/>
              </a:rPr>
              <a:t>Are resettlement programs outsourcing parts of the APA program (volunteers, locating housing, furniture, setups, etc</a:t>
            </a:r>
            <a:r>
              <a:rPr lang="en-US" sz="2400">
                <a:latin typeface="Open Sans"/>
                <a:ea typeface="Open Sans"/>
                <a:cs typeface="Open Sans"/>
              </a:rPr>
              <a:t>.) </a:t>
            </a:r>
            <a:r>
              <a:rPr lang="en-US" sz="2400" b="0" i="0">
                <a:effectLst/>
                <a:latin typeface="Open Sans"/>
                <a:ea typeface="Open Sans"/>
                <a:cs typeface="Open Sans"/>
              </a:rPr>
              <a:t>out to local organizations, FEMA, others? </a:t>
            </a:r>
            <a:r>
              <a:rPr lang="en-US" sz="2400">
                <a:latin typeface="Open Sans"/>
                <a:ea typeface="Open Sans"/>
                <a:cs typeface="Open Sans"/>
              </a:rPr>
              <a:t>What partners</a:t>
            </a:r>
            <a:r>
              <a:rPr lang="en-US" sz="2400" b="0" i="0">
                <a:effectLst/>
                <a:latin typeface="Open Sans"/>
                <a:ea typeface="Open Sans"/>
                <a:cs typeface="Open Sans"/>
              </a:rPr>
              <a:t> </a:t>
            </a:r>
            <a:r>
              <a:rPr lang="en-US" sz="2400">
                <a:latin typeface="Open Sans"/>
                <a:ea typeface="Open Sans"/>
                <a:cs typeface="Open Sans"/>
              </a:rPr>
              <a:t>have</a:t>
            </a:r>
            <a:r>
              <a:rPr lang="en-US" sz="2400" b="0" i="0">
                <a:effectLst/>
                <a:latin typeface="Open Sans"/>
                <a:ea typeface="Open Sans"/>
                <a:cs typeface="Open Sans"/>
              </a:rPr>
              <a:t> been helpful so far?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>
                <a:effectLst/>
                <a:latin typeface="Open Sans"/>
                <a:ea typeface="Open Sans"/>
                <a:cs typeface="Open Sans"/>
              </a:rPr>
              <a:t>Who is working with veterans’ organizations?</a:t>
            </a:r>
          </a:p>
          <a:p>
            <a:pPr algn="l">
              <a:spcAft>
                <a:spcPts val="1200"/>
              </a:spcAft>
            </a:pPr>
            <a:endParaRPr lang="en-US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4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CD7BFE-BFB4-405B-9E44-63B1B9EB0355}"/>
              </a:ext>
            </a:extLst>
          </p:cNvPr>
          <p:cNvSpPr txBox="1"/>
          <p:nvPr/>
        </p:nvSpPr>
        <p:spPr>
          <a:xfrm>
            <a:off x="2765568" y="1317357"/>
            <a:ext cx="6660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  <a:endParaRPr lang="en-US" sz="48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B7CD940-D83F-4B39-8B6D-EEBF34DB40FF}"/>
              </a:ext>
            </a:extLst>
          </p:cNvPr>
          <p:cNvSpPr/>
          <p:nvPr/>
        </p:nvSpPr>
        <p:spPr>
          <a:xfrm>
            <a:off x="3344410" y="2496935"/>
            <a:ext cx="5503178" cy="5530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5BDEDD-83DC-421D-898C-03530294D5A5}"/>
              </a:ext>
            </a:extLst>
          </p:cNvPr>
          <p:cNvSpPr/>
          <p:nvPr/>
        </p:nvSpPr>
        <p:spPr>
          <a:xfrm>
            <a:off x="2415193" y="2240687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C7E9B28-0CE0-4652-9960-B056F416D3AC}"/>
              </a:ext>
            </a:extLst>
          </p:cNvPr>
          <p:cNvSpPr/>
          <p:nvPr/>
        </p:nvSpPr>
        <p:spPr>
          <a:xfrm>
            <a:off x="3344410" y="3306212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42B45C7-F35C-4F33-ACC5-1F0A242D472A}"/>
              </a:ext>
            </a:extLst>
          </p:cNvPr>
          <p:cNvSpPr/>
          <p:nvPr/>
        </p:nvSpPr>
        <p:spPr>
          <a:xfrm>
            <a:off x="5246217" y="3324271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25031C6-5F00-4563-A04A-807BFE328F84}"/>
              </a:ext>
            </a:extLst>
          </p:cNvPr>
          <p:cNvSpPr/>
          <p:nvPr/>
        </p:nvSpPr>
        <p:spPr>
          <a:xfrm>
            <a:off x="7148024" y="3326804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Graphic 16" descr="Stars">
            <a:extLst>
              <a:ext uri="{FF2B5EF4-FFF2-40B4-BE49-F238E27FC236}">
                <a16:creationId xmlns:a16="http://schemas.microsoft.com/office/drawing/2014/main" id="{4EEC1CF6-F167-4A91-B8AF-B510082F3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3251" y="3272147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857ED93-F1E8-4074-AB30-77DE77C446F0}"/>
              </a:ext>
            </a:extLst>
          </p:cNvPr>
          <p:cNvGrpSpPr/>
          <p:nvPr/>
        </p:nvGrpSpPr>
        <p:grpSpPr>
          <a:xfrm>
            <a:off x="1798876" y="3951249"/>
            <a:ext cx="1933383" cy="1856802"/>
            <a:chOff x="4997227" y="1643928"/>
            <a:chExt cx="2610486" cy="2507086"/>
          </a:xfrm>
          <a:solidFill>
            <a:schemeClr val="bg1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1CE19FC-AC81-41C8-9467-324A72830854}"/>
                </a:ext>
              </a:extLst>
            </p:cNvPr>
            <p:cNvSpPr/>
            <p:nvPr/>
          </p:nvSpPr>
          <p:spPr>
            <a:xfrm rot="20652980">
              <a:off x="5109241" y="1643928"/>
              <a:ext cx="2498472" cy="21315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3D62589F-DD03-4EC2-AA8E-D982305E1B98}"/>
                </a:ext>
              </a:extLst>
            </p:cNvPr>
            <p:cNvSpPr/>
            <p:nvPr/>
          </p:nvSpPr>
          <p:spPr>
            <a:xfrm rot="10043461">
              <a:off x="5394686" y="3743931"/>
              <a:ext cx="427686" cy="274048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088569E-8BA7-47F1-B446-56FB9BB1DC63}"/>
                </a:ext>
              </a:extLst>
            </p:cNvPr>
            <p:cNvSpPr/>
            <p:nvPr/>
          </p:nvSpPr>
          <p:spPr>
            <a:xfrm rot="1199968">
              <a:off x="5233601" y="3873286"/>
              <a:ext cx="584878" cy="27772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94CE7C-7AB0-450C-A390-CFA63125542D}"/>
                </a:ext>
              </a:extLst>
            </p:cNvPr>
            <p:cNvSpPr/>
            <p:nvPr/>
          </p:nvSpPr>
          <p:spPr>
            <a:xfrm rot="20673065">
              <a:off x="4997227" y="1740977"/>
              <a:ext cx="584878" cy="277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F8CE75C-96B0-4CE9-974F-1B77F3686B94}"/>
              </a:ext>
            </a:extLst>
          </p:cNvPr>
          <p:cNvSpPr txBox="1"/>
          <p:nvPr/>
        </p:nvSpPr>
        <p:spPr>
          <a:xfrm rot="20686718">
            <a:off x="1963552" y="4435577"/>
            <a:ext cx="168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you next Wednesday!</a:t>
            </a:r>
          </a:p>
        </p:txBody>
      </p:sp>
      <p:pic>
        <p:nvPicPr>
          <p:cNvPr id="21" name="Picture 20" descr="A picture containing text&#10;&#10;Description automatically generated">
            <a:extLst>
              <a:ext uri="{FF2B5EF4-FFF2-40B4-BE49-F238E27FC236}">
                <a16:creationId xmlns:a16="http://schemas.microsoft.com/office/drawing/2014/main" id="{22CA8409-8A4B-402E-AD37-3BD0D8FB12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39" y="316615"/>
            <a:ext cx="2075854" cy="75249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22" name="Group 41">
            <a:extLst>
              <a:ext uri="{FF2B5EF4-FFF2-40B4-BE49-F238E27FC236}">
                <a16:creationId xmlns:a16="http://schemas.microsoft.com/office/drawing/2014/main" id="{7DA68522-4B41-46BF-A25A-727ABE64C5A4}"/>
              </a:ext>
            </a:extLst>
          </p:cNvPr>
          <p:cNvGrpSpPr/>
          <p:nvPr/>
        </p:nvGrpSpPr>
        <p:grpSpPr>
          <a:xfrm>
            <a:off x="7952757" y="3502781"/>
            <a:ext cx="2459612" cy="2391741"/>
            <a:chOff x="0" y="0"/>
            <a:chExt cx="2838647" cy="2760316"/>
          </a:xfrm>
        </p:grpSpPr>
        <p:pic>
          <p:nvPicPr>
            <p:cNvPr id="23" name="Picture 42">
              <a:extLst>
                <a:ext uri="{FF2B5EF4-FFF2-40B4-BE49-F238E27FC236}">
                  <a16:creationId xmlns:a16="http://schemas.microsoft.com/office/drawing/2014/main" id="{726B61E2-F10B-4003-9B5A-7C93A37E5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0" y="886809"/>
              <a:ext cx="2838647" cy="1873507"/>
            </a:xfrm>
            <a:prstGeom prst="rect">
              <a:avLst/>
            </a:prstGeom>
          </p:spPr>
        </p:pic>
        <p:pic>
          <p:nvPicPr>
            <p:cNvPr id="24" name="Picture 43">
              <a:extLst>
                <a:ext uri="{FF2B5EF4-FFF2-40B4-BE49-F238E27FC236}">
                  <a16:creationId xmlns:a16="http://schemas.microsoft.com/office/drawing/2014/main" id="{7742B1B0-3818-4462-89A5-E6A1F6292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>
            <a:xfrm>
              <a:off x="1038934" y="0"/>
              <a:ext cx="1080623" cy="1169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168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A36394116224BA1CAD7ADDAE0555C" ma:contentTypeVersion="4" ma:contentTypeDescription="Create a new document." ma:contentTypeScope="" ma:versionID="2a6961c6a64cba725bf04fe014e5da15">
  <xsd:schema xmlns:xsd="http://www.w3.org/2001/XMLSchema" xmlns:xs="http://www.w3.org/2001/XMLSchema" xmlns:p="http://schemas.microsoft.com/office/2006/metadata/properties" xmlns:ns2="c15234c2-e917-40dc-8b01-1a765184ed00" targetNamespace="http://schemas.microsoft.com/office/2006/metadata/properties" ma:root="true" ma:fieldsID="012793b0c45638241cd1644c3209cbba" ns2:_="">
    <xsd:import namespace="c15234c2-e917-40dc-8b01-1a765184ed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234c2-e917-40dc-8b01-1a765184e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E55141-7C16-4151-BF91-A63624A998DC}">
  <ds:schemaRefs>
    <ds:schemaRef ds:uri="c15234c2-e917-40dc-8b01-1a765184ed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14A009-F8B2-48C3-AF20-BF859823E618}">
  <ds:schemaRefs>
    <ds:schemaRef ds:uri="c15234c2-e917-40dc-8b01-1a765184ed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AB17A3-6B4C-4EA3-BE42-4AFF908CF0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Peyton Smith</dc:creator>
  <cp:revision>1</cp:revision>
  <dcterms:created xsi:type="dcterms:W3CDTF">2020-10-22T16:02:30Z</dcterms:created>
  <dcterms:modified xsi:type="dcterms:W3CDTF">2021-09-15T17:44:27Z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0x010100D03A36394116224BA1CAD7ADDAE0555C</vt:lpwstr>
  </property>
</Properties>
</file>