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1" r:id="rId3"/>
    <p:sldId id="272" r:id="rId4"/>
    <p:sldId id="260" r:id="rId5"/>
    <p:sldId id="261" r:id="rId6"/>
    <p:sldId id="302" r:id="rId7"/>
    <p:sldId id="279" r:id="rId8"/>
    <p:sldId id="304" r:id="rId9"/>
    <p:sldId id="303" r:id="rId10"/>
    <p:sldId id="305" r:id="rId11"/>
    <p:sldId id="306" r:id="rId1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D51"/>
    <a:srgbClr val="FFFF00"/>
    <a:srgbClr val="FFC000"/>
    <a:srgbClr val="90EBFE"/>
    <a:srgbClr val="4798B4"/>
    <a:srgbClr val="02BCE3"/>
    <a:srgbClr val="00B050"/>
    <a:srgbClr val="1DF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56604-7752-4415-A642-B4F544781A27}" v="20" dt="2019-10-17T11:59:48.721"/>
    <p1510:client id="{CCA62B19-301A-435A-87EC-7D200DC4BB49}" v="40" dt="2019-10-17T12:09:06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74914" autoAdjust="0"/>
  </p:normalViewPr>
  <p:slideViewPr>
    <p:cSldViewPr snapToGrid="0">
      <p:cViewPr varScale="1">
        <p:scale>
          <a:sx n="85" d="100"/>
          <a:sy n="85" d="100"/>
        </p:scale>
        <p:origin x="159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66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272917-011B-43E5-9CDC-3D30F0B1EA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A641B5-0C83-4E58-A119-B5DD6094B356}">
      <dgm:prSet phldrT="[Text]"/>
      <dgm:spPr/>
      <dgm:t>
        <a:bodyPr/>
        <a:lstStyle/>
        <a:p>
          <a:r>
            <a:rPr lang="en-US" dirty="0"/>
            <a:t>CAM Program restart updates</a:t>
          </a:r>
        </a:p>
      </dgm:t>
    </dgm:pt>
    <dgm:pt modelId="{765F1D43-E731-4152-806F-64EB77947A93}" type="parTrans" cxnId="{C23F4270-6B63-4D2A-BDDF-E7F8AC67FD90}">
      <dgm:prSet/>
      <dgm:spPr/>
      <dgm:t>
        <a:bodyPr/>
        <a:lstStyle/>
        <a:p>
          <a:endParaRPr lang="en-US"/>
        </a:p>
      </dgm:t>
    </dgm:pt>
    <dgm:pt modelId="{0EC19507-2C39-4D5A-8A38-D16E93152380}" type="sibTrans" cxnId="{C23F4270-6B63-4D2A-BDDF-E7F8AC67FD90}">
      <dgm:prSet/>
      <dgm:spPr/>
      <dgm:t>
        <a:bodyPr/>
        <a:lstStyle/>
        <a:p>
          <a:endParaRPr lang="en-US"/>
        </a:p>
      </dgm:t>
    </dgm:pt>
    <dgm:pt modelId="{CAC2BA29-A430-42DB-BA3C-6947B72FAC47}">
      <dgm:prSet phldrT="[Text]"/>
      <dgm:spPr/>
      <dgm:t>
        <a:bodyPr/>
        <a:lstStyle/>
        <a:p>
          <a:r>
            <a:rPr lang="en-US" dirty="0"/>
            <a:t>Updated P3 nationalities</a:t>
          </a:r>
        </a:p>
      </dgm:t>
    </dgm:pt>
    <dgm:pt modelId="{F2F61805-C547-4BE6-A9DA-3732EE0F8E6B}" type="parTrans" cxnId="{1700C1FC-14A7-4FF8-AF99-84C385B33694}">
      <dgm:prSet/>
      <dgm:spPr/>
      <dgm:t>
        <a:bodyPr/>
        <a:lstStyle/>
        <a:p>
          <a:endParaRPr lang="en-US"/>
        </a:p>
      </dgm:t>
    </dgm:pt>
    <dgm:pt modelId="{60A4BE0C-644C-4EBA-BC70-4D3A738245BC}" type="sibTrans" cxnId="{1700C1FC-14A7-4FF8-AF99-84C385B33694}">
      <dgm:prSet/>
      <dgm:spPr/>
      <dgm:t>
        <a:bodyPr/>
        <a:lstStyle/>
        <a:p>
          <a:endParaRPr lang="en-US"/>
        </a:p>
      </dgm:t>
    </dgm:pt>
    <dgm:pt modelId="{E735FDB0-7B8F-497D-AC24-B275E37B99AB}">
      <dgm:prSet phldrT="[Text]"/>
      <dgm:spPr/>
      <dgm:t>
        <a:bodyPr/>
        <a:lstStyle/>
        <a:p>
          <a:r>
            <a:rPr lang="en-US" dirty="0"/>
            <a:t>CAM Family Relationships</a:t>
          </a:r>
        </a:p>
      </dgm:t>
    </dgm:pt>
    <dgm:pt modelId="{68175405-620A-48A4-B8FE-FE74BDC54AE0}" type="sibTrans" cxnId="{A0035167-06BF-4D8B-B9CC-1F1E3AD88124}">
      <dgm:prSet/>
      <dgm:spPr/>
      <dgm:t>
        <a:bodyPr/>
        <a:lstStyle/>
        <a:p>
          <a:endParaRPr lang="en-US"/>
        </a:p>
      </dgm:t>
    </dgm:pt>
    <dgm:pt modelId="{5B363F8E-2546-4AA2-9661-4F3D22B31034}" type="parTrans" cxnId="{A0035167-06BF-4D8B-B9CC-1F1E3AD88124}">
      <dgm:prSet/>
      <dgm:spPr/>
      <dgm:t>
        <a:bodyPr/>
        <a:lstStyle/>
        <a:p>
          <a:endParaRPr lang="en-US"/>
        </a:p>
      </dgm:t>
    </dgm:pt>
    <dgm:pt modelId="{BA58F1D9-88C2-41CF-8A66-8A85867BC1D0}">
      <dgm:prSet/>
      <dgm:spPr/>
      <dgm:t>
        <a:bodyPr/>
        <a:lstStyle/>
        <a:p>
          <a:r>
            <a:rPr lang="en-US" dirty="0"/>
            <a:t>Changes to P3 and CAM submission process</a:t>
          </a:r>
        </a:p>
      </dgm:t>
    </dgm:pt>
    <dgm:pt modelId="{5D6833FF-BF71-4024-A832-081CCB05590E}" type="parTrans" cxnId="{34A4932F-7A01-414C-94FB-13E802C42B88}">
      <dgm:prSet/>
      <dgm:spPr/>
    </dgm:pt>
    <dgm:pt modelId="{6902EEEA-F445-446F-A53C-8A200F702B68}" type="sibTrans" cxnId="{34A4932F-7A01-414C-94FB-13E802C42B88}">
      <dgm:prSet/>
      <dgm:spPr/>
    </dgm:pt>
    <dgm:pt modelId="{1C41B0CA-358B-43AB-9B92-6DAA08311959}" type="pres">
      <dgm:prSet presAssocID="{86272917-011B-43E5-9CDC-3D30F0B1EAB6}" presName="Name0" presStyleCnt="0">
        <dgm:presLayoutVars>
          <dgm:chMax val="7"/>
          <dgm:chPref val="7"/>
          <dgm:dir/>
        </dgm:presLayoutVars>
      </dgm:prSet>
      <dgm:spPr/>
    </dgm:pt>
    <dgm:pt modelId="{92C048E2-FB06-4D67-915C-6BE0A5799E6B}" type="pres">
      <dgm:prSet presAssocID="{86272917-011B-43E5-9CDC-3D30F0B1EAB6}" presName="Name1" presStyleCnt="0"/>
      <dgm:spPr/>
    </dgm:pt>
    <dgm:pt modelId="{9B356018-CACA-45EB-839B-03420BE221F5}" type="pres">
      <dgm:prSet presAssocID="{86272917-011B-43E5-9CDC-3D30F0B1EAB6}" presName="cycle" presStyleCnt="0"/>
      <dgm:spPr/>
    </dgm:pt>
    <dgm:pt modelId="{AB1D43A6-7380-4F41-9316-A464EC487750}" type="pres">
      <dgm:prSet presAssocID="{86272917-011B-43E5-9CDC-3D30F0B1EAB6}" presName="srcNode" presStyleLbl="node1" presStyleIdx="0" presStyleCnt="4"/>
      <dgm:spPr/>
    </dgm:pt>
    <dgm:pt modelId="{828EFF85-1B9D-4314-90DE-4F4FB69DA04B}" type="pres">
      <dgm:prSet presAssocID="{86272917-011B-43E5-9CDC-3D30F0B1EAB6}" presName="conn" presStyleLbl="parChTrans1D2" presStyleIdx="0" presStyleCnt="1"/>
      <dgm:spPr/>
    </dgm:pt>
    <dgm:pt modelId="{AB6F84C6-DDB1-464D-8F24-3F643420FFEF}" type="pres">
      <dgm:prSet presAssocID="{86272917-011B-43E5-9CDC-3D30F0B1EAB6}" presName="extraNode" presStyleLbl="node1" presStyleIdx="0" presStyleCnt="4"/>
      <dgm:spPr/>
    </dgm:pt>
    <dgm:pt modelId="{1B3B0255-EFBF-4DA2-9BD1-3F1DC0F75E74}" type="pres">
      <dgm:prSet presAssocID="{86272917-011B-43E5-9CDC-3D30F0B1EAB6}" presName="dstNode" presStyleLbl="node1" presStyleIdx="0" presStyleCnt="4"/>
      <dgm:spPr/>
    </dgm:pt>
    <dgm:pt modelId="{5DCD8DCE-137B-471A-8D53-6845DB9D65A4}" type="pres">
      <dgm:prSet presAssocID="{63A641B5-0C83-4E58-A119-B5DD6094B356}" presName="text_1" presStyleLbl="node1" presStyleIdx="0" presStyleCnt="4">
        <dgm:presLayoutVars>
          <dgm:bulletEnabled val="1"/>
        </dgm:presLayoutVars>
      </dgm:prSet>
      <dgm:spPr/>
    </dgm:pt>
    <dgm:pt modelId="{0844F09B-617C-4E48-836E-479E76F89BDC}" type="pres">
      <dgm:prSet presAssocID="{63A641B5-0C83-4E58-A119-B5DD6094B356}" presName="accent_1" presStyleCnt="0"/>
      <dgm:spPr/>
    </dgm:pt>
    <dgm:pt modelId="{4DDE0163-BA48-4FFE-90D1-943397A8E604}" type="pres">
      <dgm:prSet presAssocID="{63A641B5-0C83-4E58-A119-B5DD6094B356}" presName="accentRepeatNode" presStyleLbl="solidFgAcc1" presStyleIdx="0" presStyleCnt="4"/>
      <dgm:spPr/>
    </dgm:pt>
    <dgm:pt modelId="{B7B45DB5-B5EF-4EEF-B56D-FADFBD62E966}" type="pres">
      <dgm:prSet presAssocID="{CAC2BA29-A430-42DB-BA3C-6947B72FAC47}" presName="text_2" presStyleLbl="node1" presStyleIdx="1" presStyleCnt="4">
        <dgm:presLayoutVars>
          <dgm:bulletEnabled val="1"/>
        </dgm:presLayoutVars>
      </dgm:prSet>
      <dgm:spPr/>
    </dgm:pt>
    <dgm:pt modelId="{4F6CDF6C-4777-444C-9617-0A51601A7F7D}" type="pres">
      <dgm:prSet presAssocID="{CAC2BA29-A430-42DB-BA3C-6947B72FAC47}" presName="accent_2" presStyleCnt="0"/>
      <dgm:spPr/>
    </dgm:pt>
    <dgm:pt modelId="{A794C768-54E0-4A7C-BB5E-C197B77616F5}" type="pres">
      <dgm:prSet presAssocID="{CAC2BA29-A430-42DB-BA3C-6947B72FAC47}" presName="accentRepeatNode" presStyleLbl="solidFgAcc1" presStyleIdx="1" presStyleCnt="4"/>
      <dgm:spPr/>
    </dgm:pt>
    <dgm:pt modelId="{34429915-8FE1-4998-9A0C-55E6A0105A1C}" type="pres">
      <dgm:prSet presAssocID="{E735FDB0-7B8F-497D-AC24-B275E37B99AB}" presName="text_3" presStyleLbl="node1" presStyleIdx="2" presStyleCnt="4" custLinFactNeighborX="-1193" custLinFactNeighborY="111">
        <dgm:presLayoutVars>
          <dgm:bulletEnabled val="1"/>
        </dgm:presLayoutVars>
      </dgm:prSet>
      <dgm:spPr/>
    </dgm:pt>
    <dgm:pt modelId="{9BEE8EA2-BEC0-4AFF-A122-21EC1140B750}" type="pres">
      <dgm:prSet presAssocID="{E735FDB0-7B8F-497D-AC24-B275E37B99AB}" presName="accent_3" presStyleCnt="0"/>
      <dgm:spPr/>
    </dgm:pt>
    <dgm:pt modelId="{BD8A5FDF-428D-4C4D-A5AE-D2122E09618B}" type="pres">
      <dgm:prSet presAssocID="{E735FDB0-7B8F-497D-AC24-B275E37B99AB}" presName="accentRepeatNode" presStyleLbl="solidFgAcc1" presStyleIdx="2" presStyleCnt="4"/>
      <dgm:spPr/>
    </dgm:pt>
    <dgm:pt modelId="{B06AAC09-9149-4243-9D5D-3EE7E324F8EF}" type="pres">
      <dgm:prSet presAssocID="{BA58F1D9-88C2-41CF-8A66-8A85867BC1D0}" presName="text_4" presStyleLbl="node1" presStyleIdx="3" presStyleCnt="4">
        <dgm:presLayoutVars>
          <dgm:bulletEnabled val="1"/>
        </dgm:presLayoutVars>
      </dgm:prSet>
      <dgm:spPr/>
    </dgm:pt>
    <dgm:pt modelId="{50E87935-35E1-4BE5-83AB-A6E590445962}" type="pres">
      <dgm:prSet presAssocID="{BA58F1D9-88C2-41CF-8A66-8A85867BC1D0}" presName="accent_4" presStyleCnt="0"/>
      <dgm:spPr/>
    </dgm:pt>
    <dgm:pt modelId="{9BB992C3-5BB1-4FD5-A0D6-89A0B1EF0E39}" type="pres">
      <dgm:prSet presAssocID="{BA58F1D9-88C2-41CF-8A66-8A85867BC1D0}" presName="accentRepeatNode" presStyleLbl="solidFgAcc1" presStyleIdx="3" presStyleCnt="4"/>
      <dgm:spPr/>
    </dgm:pt>
  </dgm:ptLst>
  <dgm:cxnLst>
    <dgm:cxn modelId="{DA959D17-3AC3-4C07-B9DB-555B28C5962F}" type="presOf" srcId="{63A641B5-0C83-4E58-A119-B5DD6094B356}" destId="{5DCD8DCE-137B-471A-8D53-6845DB9D65A4}" srcOrd="0" destOrd="0" presId="urn:microsoft.com/office/officeart/2008/layout/VerticalCurvedList"/>
    <dgm:cxn modelId="{C77AE51C-76FF-46A9-812F-A719D3A34F80}" type="presOf" srcId="{0EC19507-2C39-4D5A-8A38-D16E93152380}" destId="{828EFF85-1B9D-4314-90DE-4F4FB69DA04B}" srcOrd="0" destOrd="0" presId="urn:microsoft.com/office/officeart/2008/layout/VerticalCurvedList"/>
    <dgm:cxn modelId="{34A4932F-7A01-414C-94FB-13E802C42B88}" srcId="{86272917-011B-43E5-9CDC-3D30F0B1EAB6}" destId="{BA58F1D9-88C2-41CF-8A66-8A85867BC1D0}" srcOrd="3" destOrd="0" parTransId="{5D6833FF-BF71-4024-A832-081CCB05590E}" sibTransId="{6902EEEA-F445-446F-A53C-8A200F702B68}"/>
    <dgm:cxn modelId="{A0035167-06BF-4D8B-B9CC-1F1E3AD88124}" srcId="{86272917-011B-43E5-9CDC-3D30F0B1EAB6}" destId="{E735FDB0-7B8F-497D-AC24-B275E37B99AB}" srcOrd="2" destOrd="0" parTransId="{5B363F8E-2546-4AA2-9661-4F3D22B31034}" sibTransId="{68175405-620A-48A4-B8FE-FE74BDC54AE0}"/>
    <dgm:cxn modelId="{7C21A74D-456F-4D72-877C-F78EAA82F901}" type="presOf" srcId="{BA58F1D9-88C2-41CF-8A66-8A85867BC1D0}" destId="{B06AAC09-9149-4243-9D5D-3EE7E324F8EF}" srcOrd="0" destOrd="0" presId="urn:microsoft.com/office/officeart/2008/layout/VerticalCurvedList"/>
    <dgm:cxn modelId="{C23F4270-6B63-4D2A-BDDF-E7F8AC67FD90}" srcId="{86272917-011B-43E5-9CDC-3D30F0B1EAB6}" destId="{63A641B5-0C83-4E58-A119-B5DD6094B356}" srcOrd="0" destOrd="0" parTransId="{765F1D43-E731-4152-806F-64EB77947A93}" sibTransId="{0EC19507-2C39-4D5A-8A38-D16E93152380}"/>
    <dgm:cxn modelId="{57BF8D70-AD79-46BB-A0AF-9415C5051238}" type="presOf" srcId="{CAC2BA29-A430-42DB-BA3C-6947B72FAC47}" destId="{B7B45DB5-B5EF-4EEF-B56D-FADFBD62E966}" srcOrd="0" destOrd="0" presId="urn:microsoft.com/office/officeart/2008/layout/VerticalCurvedList"/>
    <dgm:cxn modelId="{6C5C2E84-45B2-4401-AB91-546653A03D11}" type="presOf" srcId="{86272917-011B-43E5-9CDC-3D30F0B1EAB6}" destId="{1C41B0CA-358B-43AB-9B92-6DAA08311959}" srcOrd="0" destOrd="0" presId="urn:microsoft.com/office/officeart/2008/layout/VerticalCurvedList"/>
    <dgm:cxn modelId="{2591D6EC-74F4-4F47-8231-965B4EA9C646}" type="presOf" srcId="{E735FDB0-7B8F-497D-AC24-B275E37B99AB}" destId="{34429915-8FE1-4998-9A0C-55E6A0105A1C}" srcOrd="0" destOrd="0" presId="urn:microsoft.com/office/officeart/2008/layout/VerticalCurvedList"/>
    <dgm:cxn modelId="{1700C1FC-14A7-4FF8-AF99-84C385B33694}" srcId="{86272917-011B-43E5-9CDC-3D30F0B1EAB6}" destId="{CAC2BA29-A430-42DB-BA3C-6947B72FAC47}" srcOrd="1" destOrd="0" parTransId="{F2F61805-C547-4BE6-A9DA-3732EE0F8E6B}" sibTransId="{60A4BE0C-644C-4EBA-BC70-4D3A738245BC}"/>
    <dgm:cxn modelId="{C80BE382-66E5-475D-8D99-EA1491D264DE}" type="presParOf" srcId="{1C41B0CA-358B-43AB-9B92-6DAA08311959}" destId="{92C048E2-FB06-4D67-915C-6BE0A5799E6B}" srcOrd="0" destOrd="0" presId="urn:microsoft.com/office/officeart/2008/layout/VerticalCurvedList"/>
    <dgm:cxn modelId="{F9D55DD3-F10C-4AC8-A87E-32D51880066C}" type="presParOf" srcId="{92C048E2-FB06-4D67-915C-6BE0A5799E6B}" destId="{9B356018-CACA-45EB-839B-03420BE221F5}" srcOrd="0" destOrd="0" presId="urn:microsoft.com/office/officeart/2008/layout/VerticalCurvedList"/>
    <dgm:cxn modelId="{46FFCC81-565A-4B7F-8758-ABF2397F29EF}" type="presParOf" srcId="{9B356018-CACA-45EB-839B-03420BE221F5}" destId="{AB1D43A6-7380-4F41-9316-A464EC487750}" srcOrd="0" destOrd="0" presId="urn:microsoft.com/office/officeart/2008/layout/VerticalCurvedList"/>
    <dgm:cxn modelId="{F1AE741B-3670-410E-B342-3B5F17E51391}" type="presParOf" srcId="{9B356018-CACA-45EB-839B-03420BE221F5}" destId="{828EFF85-1B9D-4314-90DE-4F4FB69DA04B}" srcOrd="1" destOrd="0" presId="urn:microsoft.com/office/officeart/2008/layout/VerticalCurvedList"/>
    <dgm:cxn modelId="{40D7322D-4A82-4466-B441-387F3399435E}" type="presParOf" srcId="{9B356018-CACA-45EB-839B-03420BE221F5}" destId="{AB6F84C6-DDB1-464D-8F24-3F643420FFEF}" srcOrd="2" destOrd="0" presId="urn:microsoft.com/office/officeart/2008/layout/VerticalCurvedList"/>
    <dgm:cxn modelId="{5097CA48-FDEB-4C73-B87F-1A9C71E162EA}" type="presParOf" srcId="{9B356018-CACA-45EB-839B-03420BE221F5}" destId="{1B3B0255-EFBF-4DA2-9BD1-3F1DC0F75E74}" srcOrd="3" destOrd="0" presId="urn:microsoft.com/office/officeart/2008/layout/VerticalCurvedList"/>
    <dgm:cxn modelId="{9AF22315-4ED0-4EA1-9543-38145E800CB0}" type="presParOf" srcId="{92C048E2-FB06-4D67-915C-6BE0A5799E6B}" destId="{5DCD8DCE-137B-471A-8D53-6845DB9D65A4}" srcOrd="1" destOrd="0" presId="urn:microsoft.com/office/officeart/2008/layout/VerticalCurvedList"/>
    <dgm:cxn modelId="{745F0741-68A2-42FF-92C1-59A6C340180B}" type="presParOf" srcId="{92C048E2-FB06-4D67-915C-6BE0A5799E6B}" destId="{0844F09B-617C-4E48-836E-479E76F89BDC}" srcOrd="2" destOrd="0" presId="urn:microsoft.com/office/officeart/2008/layout/VerticalCurvedList"/>
    <dgm:cxn modelId="{3E947FBE-33DF-40D8-B761-42EE101F2E7E}" type="presParOf" srcId="{0844F09B-617C-4E48-836E-479E76F89BDC}" destId="{4DDE0163-BA48-4FFE-90D1-943397A8E604}" srcOrd="0" destOrd="0" presId="urn:microsoft.com/office/officeart/2008/layout/VerticalCurvedList"/>
    <dgm:cxn modelId="{DCCE81DC-C2C0-4052-B560-92B5773F9921}" type="presParOf" srcId="{92C048E2-FB06-4D67-915C-6BE0A5799E6B}" destId="{B7B45DB5-B5EF-4EEF-B56D-FADFBD62E966}" srcOrd="3" destOrd="0" presId="urn:microsoft.com/office/officeart/2008/layout/VerticalCurvedList"/>
    <dgm:cxn modelId="{E11EF8EF-95D9-406A-9564-976396F1992E}" type="presParOf" srcId="{92C048E2-FB06-4D67-915C-6BE0A5799E6B}" destId="{4F6CDF6C-4777-444C-9617-0A51601A7F7D}" srcOrd="4" destOrd="0" presId="urn:microsoft.com/office/officeart/2008/layout/VerticalCurvedList"/>
    <dgm:cxn modelId="{7E91B611-6FD8-4EB7-884C-B3188797FA60}" type="presParOf" srcId="{4F6CDF6C-4777-444C-9617-0A51601A7F7D}" destId="{A794C768-54E0-4A7C-BB5E-C197B77616F5}" srcOrd="0" destOrd="0" presId="urn:microsoft.com/office/officeart/2008/layout/VerticalCurvedList"/>
    <dgm:cxn modelId="{50BCD827-695E-45BD-82BE-2622AC02B2C7}" type="presParOf" srcId="{92C048E2-FB06-4D67-915C-6BE0A5799E6B}" destId="{34429915-8FE1-4998-9A0C-55E6A0105A1C}" srcOrd="5" destOrd="0" presId="urn:microsoft.com/office/officeart/2008/layout/VerticalCurvedList"/>
    <dgm:cxn modelId="{2BA1E817-13B1-4953-9C2A-9E085E748BA5}" type="presParOf" srcId="{92C048E2-FB06-4D67-915C-6BE0A5799E6B}" destId="{9BEE8EA2-BEC0-4AFF-A122-21EC1140B750}" srcOrd="6" destOrd="0" presId="urn:microsoft.com/office/officeart/2008/layout/VerticalCurvedList"/>
    <dgm:cxn modelId="{F62CAB62-1546-4CEF-A382-597333CE0FAB}" type="presParOf" srcId="{9BEE8EA2-BEC0-4AFF-A122-21EC1140B750}" destId="{BD8A5FDF-428D-4C4D-A5AE-D2122E09618B}" srcOrd="0" destOrd="0" presId="urn:microsoft.com/office/officeart/2008/layout/VerticalCurvedList"/>
    <dgm:cxn modelId="{B60C8301-17A5-49F2-A0F8-1C001B64250A}" type="presParOf" srcId="{92C048E2-FB06-4D67-915C-6BE0A5799E6B}" destId="{B06AAC09-9149-4243-9D5D-3EE7E324F8EF}" srcOrd="7" destOrd="0" presId="urn:microsoft.com/office/officeart/2008/layout/VerticalCurvedList"/>
    <dgm:cxn modelId="{45F38E14-6154-4F05-93E8-469059D721CB}" type="presParOf" srcId="{92C048E2-FB06-4D67-915C-6BE0A5799E6B}" destId="{50E87935-35E1-4BE5-83AB-A6E590445962}" srcOrd="8" destOrd="0" presId="urn:microsoft.com/office/officeart/2008/layout/VerticalCurvedList"/>
    <dgm:cxn modelId="{FA60AFDE-B369-4566-A26D-4883D1E0F790}" type="presParOf" srcId="{50E87935-35E1-4BE5-83AB-A6E590445962}" destId="{9BB992C3-5BB1-4FD5-A0D6-89A0B1EF0E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EFF85-1B9D-4314-90DE-4F4FB69DA04B}">
      <dsp:nvSpPr>
        <dsp:cNvPr id="0" name=""/>
        <dsp:cNvSpPr/>
      </dsp:nvSpPr>
      <dsp:spPr>
        <a:xfrm>
          <a:off x="-4953647" y="-759032"/>
          <a:ext cx="5899652" cy="5899652"/>
        </a:xfrm>
        <a:prstGeom prst="blockArc">
          <a:avLst>
            <a:gd name="adj1" fmla="val 18900000"/>
            <a:gd name="adj2" fmla="val 2700000"/>
            <a:gd name="adj3" fmla="val 36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D8DCE-137B-471A-8D53-6845DB9D65A4}">
      <dsp:nvSpPr>
        <dsp:cNvPr id="0" name=""/>
        <dsp:cNvSpPr/>
      </dsp:nvSpPr>
      <dsp:spPr>
        <a:xfrm>
          <a:off x="495382" y="336856"/>
          <a:ext cx="5587201" cy="674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03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CAM Program restart updates</a:t>
          </a:r>
        </a:p>
      </dsp:txBody>
      <dsp:txXfrm>
        <a:off x="495382" y="336856"/>
        <a:ext cx="5587201" cy="674063"/>
      </dsp:txXfrm>
    </dsp:sp>
    <dsp:sp modelId="{4DDE0163-BA48-4FFE-90D1-943397A8E604}">
      <dsp:nvSpPr>
        <dsp:cNvPr id="0" name=""/>
        <dsp:cNvSpPr/>
      </dsp:nvSpPr>
      <dsp:spPr>
        <a:xfrm>
          <a:off x="74093" y="252598"/>
          <a:ext cx="842579" cy="8425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45DB5-B5EF-4EEF-B56D-FADFBD62E966}">
      <dsp:nvSpPr>
        <dsp:cNvPr id="0" name=""/>
        <dsp:cNvSpPr/>
      </dsp:nvSpPr>
      <dsp:spPr>
        <a:xfrm>
          <a:off x="881838" y="1348126"/>
          <a:ext cx="5200745" cy="674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03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Updated P3 nationalities</a:t>
          </a:r>
        </a:p>
      </dsp:txBody>
      <dsp:txXfrm>
        <a:off x="881838" y="1348126"/>
        <a:ext cx="5200745" cy="674063"/>
      </dsp:txXfrm>
    </dsp:sp>
    <dsp:sp modelId="{A794C768-54E0-4A7C-BB5E-C197B77616F5}">
      <dsp:nvSpPr>
        <dsp:cNvPr id="0" name=""/>
        <dsp:cNvSpPr/>
      </dsp:nvSpPr>
      <dsp:spPr>
        <a:xfrm>
          <a:off x="460549" y="1263868"/>
          <a:ext cx="842579" cy="8425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29915-8FE1-4998-9A0C-55E6A0105A1C}">
      <dsp:nvSpPr>
        <dsp:cNvPr id="0" name=""/>
        <dsp:cNvSpPr/>
      </dsp:nvSpPr>
      <dsp:spPr>
        <a:xfrm>
          <a:off x="819793" y="2360145"/>
          <a:ext cx="5200745" cy="674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03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CAM Family Relationships</a:t>
          </a:r>
        </a:p>
      </dsp:txBody>
      <dsp:txXfrm>
        <a:off x="819793" y="2360145"/>
        <a:ext cx="5200745" cy="674063"/>
      </dsp:txXfrm>
    </dsp:sp>
    <dsp:sp modelId="{BD8A5FDF-428D-4C4D-A5AE-D2122E09618B}">
      <dsp:nvSpPr>
        <dsp:cNvPr id="0" name=""/>
        <dsp:cNvSpPr/>
      </dsp:nvSpPr>
      <dsp:spPr>
        <a:xfrm>
          <a:off x="460549" y="2275139"/>
          <a:ext cx="842579" cy="8425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6AAC09-9149-4243-9D5D-3EE7E324F8EF}">
      <dsp:nvSpPr>
        <dsp:cNvPr id="0" name=""/>
        <dsp:cNvSpPr/>
      </dsp:nvSpPr>
      <dsp:spPr>
        <a:xfrm>
          <a:off x="495382" y="3370667"/>
          <a:ext cx="5587201" cy="6740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503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Changes to P3 and CAM submission process</a:t>
          </a:r>
        </a:p>
      </dsp:txBody>
      <dsp:txXfrm>
        <a:off x="495382" y="3370667"/>
        <a:ext cx="5587201" cy="674063"/>
      </dsp:txXfrm>
    </dsp:sp>
    <dsp:sp modelId="{9BB992C3-5BB1-4FD5-A0D6-89A0B1EF0E39}">
      <dsp:nvSpPr>
        <dsp:cNvPr id="0" name=""/>
        <dsp:cNvSpPr/>
      </dsp:nvSpPr>
      <dsp:spPr>
        <a:xfrm>
          <a:off x="74093" y="3286409"/>
          <a:ext cx="842579" cy="8425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DE3D13-FDDE-46B8-8F23-8049A10FE9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D20A0-3254-4688-9C6D-C2AF039DF2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10" y="1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C3BA3210-7876-4A9E-9A00-5F8399CFDC36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75AFE3-7211-4628-A0A0-7DE1FB7CDD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C652F-33A3-4CDE-81B2-4D34343619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10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7926CCA2-125C-45CF-8EB1-A45218917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3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1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C0DDEF15-926B-4392-B233-55B138B2C9DF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5"/>
            <a:ext cx="7437120" cy="2760345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359110A3-4BD4-4FDF-8B86-D9D67C9DD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7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860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IOM will pay</a:t>
            </a:r>
            <a:r>
              <a:rPr lang="en-US" baseline="0" dirty="0"/>
              <a:t> lab directly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Insert language from letter for both WRAPS and START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36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15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DNA Testing is required for access to the CAM-AOR Program when a biological parent to child relationship is claimed between the QP and QCH.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3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Check Rachel’s slides for 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7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22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04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 mentioned</a:t>
            </a:r>
            <a:r>
              <a:rPr lang="en-US" baseline="0" dirty="0"/>
              <a:t> before only Parent to Child relationships will be tested. Therefore in the example above, the stepchild is not tested as no biological relationship exists.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63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mentioned earlier, DNA Testing is required for</a:t>
            </a:r>
            <a:r>
              <a:rPr lang="en-US" baseline="0" dirty="0"/>
              <a:t> a Qualifying Parent and a biological QCH. DNA Testing will also occur between:</a:t>
            </a:r>
          </a:p>
          <a:p>
            <a:pPr marL="228600" indent="-228600">
              <a:buAutoNum type="arabicPeriod"/>
            </a:pPr>
            <a:r>
              <a:rPr lang="en-US" baseline="0" dirty="0"/>
              <a:t>A primary caregiver of the QCH who is also the biological child of the QP listed as a Type 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If the Qualifying Parent (father) has petitioned for a QCH and child over the age of 21, but also the primary caregiver to the QCH the child should be listed as a Type E. DNA Testing will occur between the QP and the QCH as usual. But now, it will also occur between the QP and Type E (child over 21 and primary caregiver to QCH).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baseline="0" dirty="0"/>
              <a:t>A biological child who is married and/or over 21 years of age and eligible through a QCH as a Type 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If the Qualifying Parent (father) has petitioned for a QCH and child over the age of 21 as a Type F, DNA Testing will occur between the QP and the QCH as usual. But now, it will also occur between the QP and Type F (child over 21).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the</a:t>
            </a:r>
            <a:r>
              <a:rPr lang="en-US" baseline="0" dirty="0"/>
              <a:t> QCH has a primary caregiver that is not a biological parent to the QCH, they can be included in the expansion as a Type E. However, if the Type E is listed as a grandparent and is the parent to the QP, DNA Testing will occur between the QP and Type E.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Qualifying Child’s biological grandparent is included as the primary caregiver (Type E), but NOT the biological parent to the QP</a:t>
            </a:r>
          </a:p>
          <a:p>
            <a:pPr lvl="1"/>
            <a:r>
              <a:rPr lang="en-US" dirty="0"/>
              <a:t>A DNA testable relationship does not exist between the Caregiver (Type E) and QP.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10A3-4BD4-4FDF-8B86-D9D67C9DD6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87F1CD8-944D-4EC6-AA6C-7A322D9280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265" y="809763"/>
            <a:ext cx="5401734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1" spc="200" baseline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65" y="2612815"/>
            <a:ext cx="3886200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0894" y="4922346"/>
            <a:ext cx="1920240" cy="1920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65" y="5150945"/>
            <a:ext cx="1514064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17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Subtitle w/no 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F834F2-A463-48A4-80AB-91A3A7453E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740" y="2523088"/>
            <a:ext cx="11474081" cy="90512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301" b="1" cap="all" baseline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  <a:lvl2pPr algn="ctr">
              <a:defRPr sz="3301" b="1">
                <a:latin typeface="Arial Black" panose="020B0A04020102020204" pitchFamily="34" charset="0"/>
              </a:defRPr>
            </a:lvl2pPr>
            <a:lvl3pPr algn="ctr">
              <a:defRPr sz="3301" b="1">
                <a:latin typeface="Arial Black" panose="020B0A04020102020204" pitchFamily="34" charset="0"/>
              </a:defRPr>
            </a:lvl3pPr>
            <a:lvl4pPr algn="ctr">
              <a:defRPr sz="3301" b="1">
                <a:latin typeface="Arial Black" panose="020B0A04020102020204" pitchFamily="34" charset="0"/>
              </a:defRPr>
            </a:lvl4pPr>
            <a:lvl5pPr algn="ctr">
              <a:defRPr sz="3301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MAIN TITLE at </a:t>
            </a:r>
            <a:br>
              <a:rPr lang="en-US"/>
            </a:br>
            <a:r>
              <a:rPr lang="en-US"/>
              <a:t>44pt min 36pt MAX 3 LINES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AB8091E-8BC4-4F69-A665-7F09463F2D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740" y="3496773"/>
            <a:ext cx="11474081" cy="96526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900"/>
              </a:spcBef>
              <a:buNone/>
              <a:defRPr sz="2101" cap="none" baseline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r>
              <a:rPr lang="en-US"/>
              <a:t>Insert sub-title maximum 3 lines to support </a:t>
            </a:r>
            <a:br>
              <a:rPr lang="en-US"/>
            </a:br>
            <a:r>
              <a:rPr lang="en-US"/>
              <a:t>main title. Text here should be 28pt, </a:t>
            </a:r>
            <a:br>
              <a:rPr lang="en-US"/>
            </a:br>
            <a:r>
              <a:rPr lang="en-US"/>
              <a:t>minimum 20pt and sentence case.</a:t>
            </a:r>
          </a:p>
        </p:txBody>
      </p:sp>
      <p:sp>
        <p:nvSpPr>
          <p:cNvPr id="8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9DCC5FC-4446-44DB-A33C-F809AE375E47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9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/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BAB12B4-FDB4-4BE6-8A85-A058B0EF0D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740" y="2828585"/>
            <a:ext cx="11474081" cy="1200842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502" b="1" cap="all" baseline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  <a:lvl2pPr algn="ctr">
              <a:defRPr sz="3301" b="1">
                <a:latin typeface="Arial Black" panose="020B0A04020102020204" pitchFamily="34" charset="0"/>
              </a:defRPr>
            </a:lvl2pPr>
            <a:lvl3pPr algn="ctr">
              <a:defRPr sz="3301" b="1">
                <a:latin typeface="Arial Black" panose="020B0A04020102020204" pitchFamily="34" charset="0"/>
              </a:defRPr>
            </a:lvl3pPr>
            <a:lvl4pPr algn="ctr">
              <a:defRPr sz="3301" b="1">
                <a:latin typeface="Arial Black" panose="020B0A04020102020204" pitchFamily="34" charset="0"/>
              </a:defRPr>
            </a:lvl4pPr>
            <a:lvl5pPr algn="ctr">
              <a:defRPr sz="3301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MAIN TITLE 60PT MIN 36PT MAX 3 LINES</a:t>
            </a:r>
          </a:p>
        </p:txBody>
      </p:sp>
      <p:sp>
        <p:nvSpPr>
          <p:cNvPr id="11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EACACD2-B102-43A9-A31E-CA7DC4B55231}" type="datetime1">
              <a:rPr lang="en-US" smtClean="0"/>
              <a:t>8/27/2021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396" y="727818"/>
            <a:ext cx="2098768" cy="21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1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EBAB12B4-FDB4-4BE6-8A85-A058B0EF0D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740" y="2828585"/>
            <a:ext cx="11474081" cy="1200842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502" b="1" cap="all" baseline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  <a:lvl2pPr algn="ctr">
              <a:defRPr sz="3301" b="1">
                <a:latin typeface="Arial Black" panose="020B0A04020102020204" pitchFamily="34" charset="0"/>
              </a:defRPr>
            </a:lvl2pPr>
            <a:lvl3pPr algn="ctr">
              <a:defRPr sz="3301" b="1">
                <a:latin typeface="Arial Black" panose="020B0A04020102020204" pitchFamily="34" charset="0"/>
              </a:defRPr>
            </a:lvl3pPr>
            <a:lvl4pPr algn="ctr">
              <a:defRPr sz="3301" b="1">
                <a:latin typeface="Arial Black" panose="020B0A04020102020204" pitchFamily="34" charset="0"/>
              </a:defRPr>
            </a:lvl4pPr>
            <a:lvl5pPr algn="ctr">
              <a:defRPr sz="3301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MAIN TITLE 60PT MIN 36PT MAX 3 LINES</a:t>
            </a:r>
          </a:p>
        </p:txBody>
      </p:sp>
      <p:sp>
        <p:nvSpPr>
          <p:cNvPr id="6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C92FAAB-A7EF-4365-B5F4-F09E880FAED6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3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5726A4BA-E7C1-49A3-98E6-D7EB767EE83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318658" y="1269500"/>
            <a:ext cx="9514604" cy="4319000"/>
          </a:xfrm>
          <a:prstGeom prst="rect">
            <a:avLst/>
          </a:prstGeom>
        </p:spPr>
        <p:txBody>
          <a:bodyPr numCol="1" spcCol="179984" anchor="ctr">
            <a:noAutofit/>
          </a:bodyPr>
          <a:lstStyle>
            <a:lvl1pPr marL="270108" indent="-270108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█"/>
              <a:defRPr sz="1351" b="1" cap="all" baseline="0">
                <a:solidFill>
                  <a:schemeClr val="bg1"/>
                </a:solidFill>
                <a:latin typeface="+mj-lt"/>
              </a:defRPr>
            </a:lvl1pPr>
            <a:lvl2pPr marL="266785" indent="-266785">
              <a:buFont typeface="Arial" panose="020B0604020202020204" pitchFamily="34" charset="0"/>
              <a:buChar char="█"/>
              <a:defRPr sz="1351" b="1" baseline="0">
                <a:solidFill>
                  <a:schemeClr val="bg1"/>
                </a:solidFill>
              </a:defRPr>
            </a:lvl2pPr>
          </a:lstStyle>
          <a:p>
            <a:r>
              <a:rPr lang="en-US" sz="1351"/>
              <a:t>INSERT ITEM AT 18PT MINIMUM 16PT, </a:t>
            </a:r>
            <a:r>
              <a:rPr lang="en-AU" sz="1351"/>
              <a:t>CURRENT AT 100% WHITE, OTHERS RIGHT CLICK &gt; FORMAT TEXT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  <a:p>
            <a:r>
              <a:rPr lang="en-AU">
                <a:solidFill>
                  <a:schemeClr val="bg1">
                    <a:alpha val="50000"/>
                  </a:schemeClr>
                </a:solidFill>
              </a:rPr>
              <a:t>OTHER ITEM right-click &gt; Format Text Effects &gt; 50% TRANSP</a:t>
            </a:r>
          </a:p>
        </p:txBody>
      </p:sp>
      <p:sp>
        <p:nvSpPr>
          <p:cNvPr id="6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7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D38EC6D-25CC-41C1-ACB5-113A497A257A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1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4F9B6C-55F5-4353-95FF-D0A9E2B05F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7290" y="2272934"/>
            <a:ext cx="10430983" cy="166814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marR="0" indent="0" algn="l" defTabSz="686074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3200" b="1" cap="all" baseline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  <a:lvl2pPr algn="ctr">
              <a:defRPr sz="3301" b="1">
                <a:latin typeface="Arial Black" panose="020B0A04020102020204" pitchFamily="34" charset="0"/>
              </a:defRPr>
            </a:lvl2pPr>
            <a:lvl3pPr algn="ctr">
              <a:defRPr sz="3301" b="1">
                <a:latin typeface="Arial Black" panose="020B0A04020102020204" pitchFamily="34" charset="0"/>
              </a:defRPr>
            </a:lvl3pPr>
            <a:lvl4pPr algn="ctr">
              <a:defRPr sz="3301" b="1">
                <a:latin typeface="Arial Black" panose="020B0A04020102020204" pitchFamily="34" charset="0"/>
              </a:defRPr>
            </a:lvl4pPr>
            <a:lvl5pPr algn="ctr">
              <a:defRPr sz="3301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YOUR QUOTE at 40pt </a:t>
            </a:r>
            <a:br>
              <a:rPr lang="en-US"/>
            </a:br>
            <a:r>
              <a:rPr lang="en-US"/>
              <a:t>min 36pt MAX 3 LINES AS SE ENI OLESTOTATE CON RAERUM ES INI EREPUDI ODIT EHENDIAM EUM.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1C4E65AD-9250-4710-9CA5-61C5CB62B0E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905116" y="4543962"/>
            <a:ext cx="6403301" cy="332399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marR="0" indent="0" algn="l" defTabSz="686074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200" b="0" cap="all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  <a:lvl2pPr algn="ctr">
              <a:defRPr sz="3301" b="1">
                <a:latin typeface="Arial Black" panose="020B0A04020102020204" pitchFamily="34" charset="0"/>
              </a:defRPr>
            </a:lvl2pPr>
            <a:lvl3pPr algn="ctr">
              <a:defRPr sz="3301" b="1">
                <a:latin typeface="Arial Black" panose="020B0A04020102020204" pitchFamily="34" charset="0"/>
              </a:defRPr>
            </a:lvl3pPr>
            <a:lvl4pPr algn="ctr">
              <a:defRPr sz="3301" b="1">
                <a:latin typeface="Arial Black" panose="020B0A04020102020204" pitchFamily="34" charset="0"/>
              </a:defRPr>
            </a:lvl4pPr>
            <a:lvl5pPr algn="ctr">
              <a:defRPr sz="3301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AUTHOR’S DETAILS HERE.</a:t>
            </a:r>
            <a:br>
              <a:rPr lang="en-US"/>
            </a:br>
            <a:r>
              <a:rPr lang="en-US"/>
              <a:t>UPPERCASE, maximum 3 lines at 16pt, MINIMUM 14PT. </a:t>
            </a:r>
          </a:p>
        </p:txBody>
      </p:sp>
      <p:sp>
        <p:nvSpPr>
          <p:cNvPr id="8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9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8E99345-EAD7-46A7-982B-3EB20E4BD136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735D9D-6EF5-4D1B-9A60-219EDA437AC5}"/>
              </a:ext>
            </a:extLst>
          </p:cNvPr>
          <p:cNvSpPr/>
          <p:nvPr userDrawn="1"/>
        </p:nvSpPr>
        <p:spPr>
          <a:xfrm flipH="1">
            <a:off x="2819650" y="-1"/>
            <a:ext cx="937235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49CB9-678F-4D24-9C5C-EE9C65F01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77" y="231561"/>
            <a:ext cx="2347394" cy="2378075"/>
          </a:xfrm>
        </p:spPr>
        <p:txBody>
          <a:bodyPr lIns="0" rIns="0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47A1E80-C15A-4817-960D-A2B64A1E92A5}" type="datetime1">
              <a:rPr lang="en-US" smtClean="0"/>
              <a:t>8/27/2021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7" y="5201987"/>
            <a:ext cx="1103811" cy="11038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7414" y="4952011"/>
            <a:ext cx="1602236" cy="160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31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735D9D-6EF5-4D1B-9A60-219EDA437AC5}"/>
              </a:ext>
            </a:extLst>
          </p:cNvPr>
          <p:cNvSpPr/>
          <p:nvPr userDrawn="1"/>
        </p:nvSpPr>
        <p:spPr>
          <a:xfrm flipH="1">
            <a:off x="9403306" y="-1"/>
            <a:ext cx="2788694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A49CB9-678F-4D24-9C5C-EE9C65F01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77" y="365126"/>
            <a:ext cx="8915400" cy="726696"/>
          </a:xfrm>
        </p:spPr>
        <p:txBody>
          <a:bodyPr anchor="t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D8AE9C5-0618-48E9-8428-059428BB9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177" y="1215680"/>
            <a:ext cx="8915400" cy="51527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669E691-E0ED-4009-ACE1-A7928EAEE96A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13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-12700" y="-29780"/>
            <a:ext cx="12242800" cy="6906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265" y="809763"/>
            <a:ext cx="5401734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1" spc="200" baseline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65" y="2612815"/>
            <a:ext cx="3886200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0894" y="4922346"/>
            <a:ext cx="1920240" cy="1920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65" y="5150945"/>
            <a:ext cx="1514064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77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265" y="809763"/>
            <a:ext cx="5401734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1" spc="200" baseline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65" y="2612815"/>
            <a:ext cx="3886200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760" y="4937760"/>
            <a:ext cx="1920240" cy="1920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02" y="5150945"/>
            <a:ext cx="1514064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01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4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265" y="809763"/>
            <a:ext cx="5401734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1" spc="200" baseline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65" y="2612815"/>
            <a:ext cx="3886200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1760" y="4937760"/>
            <a:ext cx="1920240" cy="19202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02" y="5150945"/>
            <a:ext cx="1514064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7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7637149D-8C93-44D3-81BE-A860BAFBD5B3}" type="datetime1">
              <a:rPr lang="en-US" smtClean="0"/>
              <a:t>8/27/2021</a:t>
            </a:fld>
            <a:endParaRPr lang="en-US"/>
          </a:p>
        </p:txBody>
      </p:sp>
      <p:sp>
        <p:nvSpPr>
          <p:cNvPr id="14" name="Content 1"/>
          <p:cNvSpPr>
            <a:spLocks noGrp="1"/>
          </p:cNvSpPr>
          <p:nvPr>
            <p:ph idx="1"/>
          </p:nvPr>
        </p:nvSpPr>
        <p:spPr>
          <a:xfrm>
            <a:off x="274320" y="1371600"/>
            <a:ext cx="11658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">
            <a:extLst>
              <a:ext uri="{FF2B5EF4-FFF2-40B4-BE49-F238E27FC236}">
                <a16:creationId xmlns:a16="http://schemas.microsoft.com/office/drawing/2014/main" id="{0E9CBF8D-18A3-4DF0-BE7F-FD0C43A1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3842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4280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995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265" y="809763"/>
            <a:ext cx="5401734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1" spc="200" baseline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265" y="2612815"/>
            <a:ext cx="3886200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06081"/>
            <a:ext cx="1418270" cy="1418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9966" y="0"/>
            <a:ext cx="1850788" cy="185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6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2"/>
          <p:cNvSpPr>
            <a:spLocks noGrp="1"/>
          </p:cNvSpPr>
          <p:nvPr>
            <p:ph sz="quarter" idx="14"/>
          </p:nvPr>
        </p:nvSpPr>
        <p:spPr>
          <a:xfrm>
            <a:off x="6263640" y="1371600"/>
            <a:ext cx="566928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1"/>
          <p:cNvSpPr>
            <a:spLocks noGrp="1"/>
          </p:cNvSpPr>
          <p:nvPr>
            <p:ph sz="quarter" idx="13"/>
          </p:nvPr>
        </p:nvSpPr>
        <p:spPr>
          <a:xfrm>
            <a:off x="274320" y="1371600"/>
            <a:ext cx="566928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B158506E-B1A8-4D6F-ADF1-650314AD6875}" type="datetime1">
              <a:rPr lang="en-US" smtClean="0"/>
              <a:t>8/27/2021</a:t>
            </a:fld>
            <a:endParaRPr lang="en-US"/>
          </a:p>
        </p:txBody>
      </p:sp>
      <p:sp>
        <p:nvSpPr>
          <p:cNvPr id="15" name="Title">
            <a:extLst>
              <a:ext uri="{FF2B5EF4-FFF2-40B4-BE49-F238E27FC236}">
                <a16:creationId xmlns:a16="http://schemas.microsoft.com/office/drawing/2014/main" id="{0E9CBF8D-18A3-4DF0-BE7F-FD0C43A1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3842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450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599CB077-4EB5-4F8A-895B-D417575CFAFE}" type="datetime1">
              <a:rPr lang="en-US" smtClean="0"/>
              <a:t>8/27/2021</a:t>
            </a:fld>
            <a:endParaRPr lang="en-US"/>
          </a:p>
        </p:txBody>
      </p:sp>
      <p:sp>
        <p:nvSpPr>
          <p:cNvPr id="12" name="Title">
            <a:extLst>
              <a:ext uri="{FF2B5EF4-FFF2-40B4-BE49-F238E27FC236}">
                <a16:creationId xmlns:a16="http://schemas.microsoft.com/office/drawing/2014/main" id="{0E9CBF8D-18A3-4DF0-BE7F-FD0C43A1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3842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306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74320" y="2133868"/>
            <a:ext cx="11658600" cy="4272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74320" y="1364975"/>
            <a:ext cx="11658600" cy="683443"/>
          </a:xfrm>
          <a:prstGeom prst="rect">
            <a:avLst/>
          </a:prstGeom>
        </p:spPr>
        <p:txBody>
          <a:bodyPr wrap="square" lIns="91440" rIns="9144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D4224FD9-9343-4C95-BD80-386F0A9ADB94}" type="datetime1">
              <a:rPr lang="en-US" smtClean="0"/>
              <a:t>8/27/2021</a:t>
            </a:fld>
            <a:endParaRPr lang="en-US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0E9CBF8D-18A3-4DF0-BE7F-FD0C43A1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3842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639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74321" y="1371600"/>
            <a:ext cx="11658600" cy="683443"/>
          </a:xfrm>
          <a:prstGeom prst="rect">
            <a:avLst/>
          </a:prstGeom>
        </p:spPr>
        <p:txBody>
          <a:bodyPr wrap="square" lIns="91440" rIns="9144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274321" y="2147118"/>
            <a:ext cx="5669280" cy="42061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6263640" y="2147117"/>
            <a:ext cx="5669280" cy="4206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0166E49B-0720-40DD-90AB-60B790420C4D}" type="datetime1">
              <a:rPr lang="en-US" smtClean="0"/>
              <a:t>8/27/2021</a:t>
            </a:fld>
            <a:endParaRPr lang="en-US"/>
          </a:p>
        </p:txBody>
      </p:sp>
      <p:sp>
        <p:nvSpPr>
          <p:cNvPr id="15" name="Title">
            <a:extLst>
              <a:ext uri="{FF2B5EF4-FFF2-40B4-BE49-F238E27FC236}">
                <a16:creationId xmlns:a16="http://schemas.microsoft.com/office/drawing/2014/main" id="{0E9CBF8D-18A3-4DF0-BE7F-FD0C43A1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3842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967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65177" y="1371600"/>
            <a:ext cx="11667743" cy="683443"/>
          </a:xfrm>
          <a:prstGeom prst="rect">
            <a:avLst/>
          </a:prstGeom>
        </p:spPr>
        <p:txBody>
          <a:bodyPr wrap="square" lIns="91440" rIns="9144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A3766C66-6B38-42B2-B35F-397672D29EBC}" type="datetime1">
              <a:rPr lang="en-US" smtClean="0"/>
              <a:t>8/27/2021</a:t>
            </a:fld>
            <a:endParaRPr lang="en-US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0E9CBF8D-18A3-4DF0-BE7F-FD0C43A1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3842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070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6"/>
          <p:cNvSpPr>
            <a:spLocks noGrp="1"/>
          </p:cNvSpPr>
          <p:nvPr>
            <p:ph sz="quarter" idx="10"/>
          </p:nvPr>
        </p:nvSpPr>
        <p:spPr>
          <a:xfrm>
            <a:off x="274320" y="183201"/>
            <a:ext cx="11667743" cy="62179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111F2C3F-9916-46A2-8590-0CCE32FC9B2B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1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Subtitle w/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F834F2-A463-48A4-80AB-91A3A7453E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5740" y="2523088"/>
            <a:ext cx="11474081" cy="90512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3301" b="1" cap="all" baseline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  <a:lvl2pPr algn="ctr">
              <a:defRPr sz="3301" b="1">
                <a:latin typeface="Arial Black" panose="020B0A04020102020204" pitchFamily="34" charset="0"/>
              </a:defRPr>
            </a:lvl2pPr>
            <a:lvl3pPr algn="ctr">
              <a:defRPr sz="3301" b="1">
                <a:latin typeface="Arial Black" panose="020B0A04020102020204" pitchFamily="34" charset="0"/>
              </a:defRPr>
            </a:lvl3pPr>
            <a:lvl4pPr algn="ctr">
              <a:defRPr sz="3301" b="1">
                <a:latin typeface="Arial Black" panose="020B0A04020102020204" pitchFamily="34" charset="0"/>
              </a:defRPr>
            </a:lvl4pPr>
            <a:lvl5pPr algn="ctr">
              <a:defRPr sz="3301" b="1">
                <a:latin typeface="Arial Black" panose="020B0A04020102020204" pitchFamily="34" charset="0"/>
              </a:defRPr>
            </a:lvl5pPr>
          </a:lstStyle>
          <a:p>
            <a:r>
              <a:rPr lang="en-US"/>
              <a:t>INSERT MAIN TITLE at </a:t>
            </a:r>
            <a:br>
              <a:rPr lang="en-US"/>
            </a:br>
            <a:r>
              <a:rPr lang="en-US"/>
              <a:t>44pt min 36pt MAX 3 LINES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AB8091E-8BC4-4F69-A665-7F09463F2D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5740" y="3496773"/>
            <a:ext cx="11474081" cy="96526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900"/>
              </a:spcBef>
              <a:buNone/>
              <a:defRPr sz="2101" cap="none" baseline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r>
              <a:rPr lang="en-US"/>
              <a:t>Insert sub-title maximum 3 lines to support </a:t>
            </a:r>
            <a:br>
              <a:rPr lang="en-US"/>
            </a:br>
            <a:r>
              <a:rPr lang="en-US"/>
              <a:t>main title. Text here should be 28pt, </a:t>
            </a:r>
            <a:br>
              <a:rPr lang="en-US"/>
            </a:br>
            <a:r>
              <a:rPr lang="en-US"/>
              <a:t>minimum 20pt and sentence case.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3396" y="388038"/>
            <a:ext cx="2098768" cy="2100767"/>
          </a:xfrm>
          <a:prstGeom prst="rect">
            <a:avLst/>
          </a:prstGeom>
        </p:spPr>
      </p:pic>
      <p:sp>
        <p:nvSpPr>
          <p:cNvPr id="9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39B39CB-A22D-4E18-A954-0C544CF0FD52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1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">
            <a:extLst>
              <a:ext uri="{FF2B5EF4-FFF2-40B4-BE49-F238E27FC236}">
                <a16:creationId xmlns:a16="http://schemas.microsoft.com/office/drawing/2014/main" id="{65D8F038-C4D6-4A56-B79C-53C3B4E7F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901" y="6492240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0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83C95DCE-BCE4-4957-8C0C-1DB10E526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46820" y="6492240"/>
            <a:ext cx="3086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/>
                </a:solidFill>
              </a:defRPr>
            </a:lvl1pPr>
          </a:lstStyle>
          <a:p>
            <a:fld id="{50E2E6E8-BE1C-4671-9044-619FD1CA5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">
            <a:extLst>
              <a:ext uri="{FF2B5EF4-FFF2-40B4-BE49-F238E27FC236}">
                <a16:creationId xmlns:a16="http://schemas.microsoft.com/office/drawing/2014/main" id="{D946CD80-DF38-4DE5-997B-DA0E772B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77" y="6492240"/>
            <a:ext cx="30099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fld id="{3D16780F-EAAA-419F-BFB6-376E33D1A58C}" type="datetime1">
              <a:rPr lang="en-US" smtClean="0"/>
              <a:t>8/27/2021</a:t>
            </a:fld>
            <a:endParaRPr lang="en-US"/>
          </a:p>
        </p:txBody>
      </p:sp>
      <p:sp>
        <p:nvSpPr>
          <p:cNvPr id="7" name="Content"/>
          <p:cNvSpPr>
            <a:spLocks noGrp="1"/>
          </p:cNvSpPr>
          <p:nvPr>
            <p:ph type="body" idx="1"/>
          </p:nvPr>
        </p:nvSpPr>
        <p:spPr>
          <a:xfrm>
            <a:off x="274320" y="1371600"/>
            <a:ext cx="11658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E9CBF8D-18A3-4DF0-BE7F-FD0C43A1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65125"/>
            <a:ext cx="1138428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5" name="Accent Bar">
            <a:extLst>
              <a:ext uri="{FF2B5EF4-FFF2-40B4-BE49-F238E27FC236}">
                <a16:creationId xmlns:a16="http://schemas.microsoft.com/office/drawing/2014/main" id="{589D0456-CCAF-4E02-BF40-F2FB21BFFE31}"/>
              </a:ext>
            </a:extLst>
          </p:cNvPr>
          <p:cNvCxnSpPr/>
          <p:nvPr userDrawn="1"/>
        </p:nvCxnSpPr>
        <p:spPr>
          <a:xfrm flipV="1">
            <a:off x="304800" y="365760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10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0" r:id="rId2"/>
    <p:sldLayoutId id="2147483681" r:id="rId3"/>
    <p:sldLayoutId id="2147483677" r:id="rId4"/>
    <p:sldLayoutId id="2147483679" r:id="rId5"/>
    <p:sldLayoutId id="2147483709" r:id="rId6"/>
    <p:sldLayoutId id="2147483678" r:id="rId7"/>
    <p:sldLayoutId id="2147483710" r:id="rId8"/>
    <p:sldLayoutId id="2147483701" r:id="rId9"/>
    <p:sldLayoutId id="2147483688" r:id="rId10"/>
    <p:sldLayoutId id="2147483704" r:id="rId11"/>
    <p:sldLayoutId id="2147483689" r:id="rId12"/>
    <p:sldLayoutId id="2147483693" r:id="rId13"/>
    <p:sldLayoutId id="2147483692" r:id="rId14"/>
    <p:sldLayoutId id="2147483683" r:id="rId15"/>
    <p:sldLayoutId id="2147483684" r:id="rId16"/>
    <p:sldLayoutId id="2147483707" r:id="rId17"/>
    <p:sldLayoutId id="2147483705" r:id="rId18"/>
    <p:sldLayoutId id="2147483708" r:id="rId19"/>
    <p:sldLayoutId id="2147483706" r:id="rId2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733473" y="2084085"/>
            <a:ext cx="6751627" cy="24003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P3 AOR and P2 CAM AOR DNA TESTING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9105900" y="6492875"/>
            <a:ext cx="3086100" cy="273050"/>
          </a:xfrm>
        </p:spPr>
        <p:txBody>
          <a:bodyPr/>
          <a:lstStyle/>
          <a:p>
            <a:fld id="{50E2E6E8-BE1C-4671-9044-619FD1CA513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3009900" cy="273050"/>
          </a:xfrm>
        </p:spPr>
        <p:txBody>
          <a:bodyPr/>
          <a:lstStyle/>
          <a:p>
            <a:fld id="{7637149D-8C93-44D3-81BE-A860BAFBD5B3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77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8/27/2021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Qualifying Parent (QP) is the biological parent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Qualifying Child (QCH)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Type E: the primary caregiver of the QCH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Type F: biological child who is married and/or over 21 years of age </a:t>
            </a:r>
          </a:p>
          <a:p>
            <a:pPr marL="800100" lvl="1" indent="-3429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DNA testing will occur between the QP and the QCH. DNA testing will also occur between the QP and any Type E or Type F add-ons claiming a biological relationship to the QP</a:t>
            </a:r>
          </a:p>
          <a:p>
            <a:pPr marL="800100" lvl="1" indent="-3429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Qualifying Parent’s biological parent is included as the Qualifying Child’s primary caregiver (Type 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DNA testing will  now occur between the QP and the QCH’s Caregiver,  the biological parent of the QP (Type E)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 DNA Testable Relationships Examples</a:t>
            </a:r>
          </a:p>
        </p:txBody>
      </p:sp>
    </p:spTree>
    <p:extLst>
      <p:ext uri="{BB962C8B-B14F-4D97-AF65-F5344CB8AC3E}">
        <p14:creationId xmlns:p14="http://schemas.microsoft.com/office/powerpoint/2010/main" val="267624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8/27/2021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Government will pay for the costs of DNA testing, subject to availability of funds</a:t>
            </a:r>
          </a:p>
          <a:p>
            <a:endParaRPr lang="en-US" dirty="0"/>
          </a:p>
          <a:p>
            <a:r>
              <a:rPr lang="en-US" dirty="0"/>
              <a:t>Applicants will no longer be required to pay the lab for testing.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paying for DNA testing</a:t>
            </a:r>
          </a:p>
        </p:txBody>
      </p:sp>
    </p:spTree>
    <p:extLst>
      <p:ext uri="{BB962C8B-B14F-4D97-AF65-F5344CB8AC3E}">
        <p14:creationId xmlns:p14="http://schemas.microsoft.com/office/powerpoint/2010/main" val="101998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 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7A1E80-C15A-4817-960D-A2B64A1E92A5}" type="datetime1">
              <a:rPr lang="en-US" smtClean="0"/>
              <a:t>8/27/2021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89651" y="1563461"/>
            <a:ext cx="777801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Introduction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DNA Overview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P3 AOR DNA Relationships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CAM AOR DNA Relationships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Materials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CAM Family Tree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33185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7" y="231561"/>
            <a:ext cx="2612571" cy="2378075"/>
          </a:xfrm>
        </p:spPr>
        <p:txBody>
          <a:bodyPr>
            <a:normAutofit/>
          </a:bodyPr>
          <a:lstStyle/>
          <a:p>
            <a:r>
              <a:rPr lang="en-US" sz="4000" dirty="0"/>
              <a:t>Lesson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7A1E80-C15A-4817-960D-A2B64A1E92A5}" type="datetime1">
              <a:rPr lang="en-US" smtClean="0"/>
              <a:t>8/27/2021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93870" y="650439"/>
            <a:ext cx="6096000" cy="50321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latin typeface="+mj-lt"/>
              </a:rPr>
              <a:t>At the end of this lesson you will be able to:</a:t>
            </a:r>
          </a:p>
          <a:p>
            <a:endParaRPr lang="en-US" sz="3200" b="1" dirty="0">
              <a:latin typeface="+mj-lt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Understand P3 AOR testable relationships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Understand CAM AOR testable relationships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Understand changes to paying for DNA testing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9808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Who is testable?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69E691-E0ED-4009-ACE1-A7928EAEE96A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585526" y="1588168"/>
            <a:ext cx="2347394" cy="12230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Segoe UI" panose="020B0502040204020203" pitchFamily="34" charset="0"/>
              </a:defRPr>
            </a:lvl1pPr>
          </a:lstStyle>
          <a:p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4628" y="2728884"/>
            <a:ext cx="2024743" cy="1016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Only parent to child relationships will be tested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Required for all add-ons in both CAM and P3 applications if a parent to child relationship is claimed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DNA is not required for derivative children.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9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79015264"/>
              </p:ext>
            </p:extLst>
          </p:nvPr>
        </p:nvGraphicFramePr>
        <p:xfrm>
          <a:off x="5370022" y="1849582"/>
          <a:ext cx="6142787" cy="4381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69E691-E0ED-4009-ACE1-A7928EAEE96A}" type="datetime1">
              <a:rPr lang="en-US" smtClean="0"/>
              <a:t>8/27/2021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from Previous Lessons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4" r="7227"/>
          <a:stretch/>
        </p:blipFill>
        <p:spPr>
          <a:xfrm>
            <a:off x="548640" y="2276029"/>
            <a:ext cx="4821382" cy="3517955"/>
          </a:xfrm>
        </p:spPr>
      </p:pic>
    </p:spTree>
    <p:extLst>
      <p:ext uri="{BB962C8B-B14F-4D97-AF65-F5344CB8AC3E}">
        <p14:creationId xmlns:p14="http://schemas.microsoft.com/office/powerpoint/2010/main" val="172269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55740" y="2828585"/>
            <a:ext cx="11474081" cy="1200842"/>
          </a:xfrm>
        </p:spPr>
        <p:txBody>
          <a:bodyPr/>
          <a:lstStyle/>
          <a:p>
            <a:r>
              <a:rPr lang="en-US" dirty="0"/>
              <a:t>DNA Testing for CAM-AOR and P3 AOR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EACACD2-B102-43A9-A31E-CA7DC4B55231}" type="datetime1">
              <a:rPr lang="en-US" smtClean="0"/>
              <a:t>8/27/2021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6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158506E-B1A8-4D6F-ADF1-650314AD6875}" type="datetime1">
              <a:rPr lang="en-US" smtClean="0"/>
              <a:t>8/27/2021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n-lt"/>
              <a:cs typeface="Arial" panose="020B0604020202020204" pitchFamily="34" charset="0"/>
            </a:endParaRPr>
          </a:p>
          <a:p>
            <a:pPr lvl="1"/>
            <a:r>
              <a:rPr lang="en-US" dirty="0">
                <a:cs typeface="Arial" panose="020B0604020202020204" pitchFamily="34" charset="0"/>
              </a:rPr>
              <a:t>DNA is required for all parent to child relationships claimed.</a:t>
            </a:r>
          </a:p>
          <a:p>
            <a:pPr lvl="1"/>
            <a:endParaRPr lang="en-US" dirty="0">
              <a:cs typeface="Arial" panose="020B0604020202020204" pitchFamily="34" charset="0"/>
            </a:endParaRPr>
          </a:p>
          <a:p>
            <a:pPr lvl="1"/>
            <a:r>
              <a:rPr lang="en-US" dirty="0">
                <a:cs typeface="Arial" panose="020B0604020202020204" pitchFamily="34" charset="0"/>
              </a:rPr>
              <a:t>The Anchor in the United States to his/her biological children including the QFM and married and/or age 21 or older children.</a:t>
            </a:r>
          </a:p>
          <a:p>
            <a:pPr marL="457200" lvl="1" indent="0">
              <a:buNone/>
            </a:pP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P3 AOR DNA Testable Relationships</a:t>
            </a:r>
          </a:p>
        </p:txBody>
      </p:sp>
      <p:pic>
        <p:nvPicPr>
          <p:cNvPr id="19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70" y="5131097"/>
            <a:ext cx="1361143" cy="13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41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8/27/2021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Anchor is the biological child of:</a:t>
            </a:r>
          </a:p>
          <a:p>
            <a:pPr marL="914400" lvl="1" indent="-4572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Qualifying Family (QFM)</a:t>
            </a:r>
          </a:p>
          <a:p>
            <a:pPr marL="914400" lvl="1" indent="-4572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Type B who is the spouse of the QFM.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DNA testing will occur between the Anchor and the QFM. DNA testing will also occur between the QFM and any Derivatives or add-ons claiming a biological parent to child relationship to the Anchor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Anchor is:</a:t>
            </a:r>
          </a:p>
          <a:p>
            <a:pPr marL="914400" lvl="1" indent="-4572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husband of the QFM and </a:t>
            </a:r>
          </a:p>
          <a:p>
            <a:pPr marL="914400" lvl="1" indent="-4572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biological parent of some of the Type B children of the QFM. </a:t>
            </a:r>
          </a:p>
          <a:p>
            <a:pPr marL="914400" lvl="1" indent="-4572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stepparent of one type B child of the QFM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DNA testing will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occur between the Anchor and the Type B derivatives who are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biological children. </a:t>
            </a:r>
          </a:p>
          <a:p>
            <a:pPr marL="800100" lvl="1" indent="-34290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P3 DNA Testable Relationships Examples</a:t>
            </a:r>
          </a:p>
        </p:txBody>
      </p:sp>
    </p:spTree>
    <p:extLst>
      <p:ext uri="{BB962C8B-B14F-4D97-AF65-F5344CB8AC3E}">
        <p14:creationId xmlns:p14="http://schemas.microsoft.com/office/powerpoint/2010/main" val="109809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0E2E6E8-BE1C-4671-9044-619FD1CA513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37149D-8C93-44D3-81BE-A860BAFBD5B3}" type="datetime1">
              <a:rPr lang="en-US" smtClean="0"/>
              <a:t>8/27/2021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8565" y="5269874"/>
            <a:ext cx="1365622" cy="135952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CAM-AOR Testable Relationships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5177" y="1828800"/>
            <a:ext cx="112627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Qualifying Parent (QP) in the United States and his/her biological children including the Qualifying Child (QCH) and married and/or age 21 or older children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 The biological in-country parent and the QCH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 The caregiver and either the QP or in-country parent IF the relationship can be verified through DNA (example: biological grandparent)</a:t>
            </a: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Not required for derivative child(ren) of expanded category relatives (Type C-3, D-3, E-3, F-3)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334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2">
      <a:dk1>
        <a:sysClr val="windowText" lastClr="000000"/>
      </a:dk1>
      <a:lt1>
        <a:sysClr val="window" lastClr="FFFFFF"/>
      </a:lt1>
      <a:dk2>
        <a:srgbClr val="050F1A"/>
      </a:dk2>
      <a:lt2>
        <a:srgbClr val="DFE3E5"/>
      </a:lt2>
      <a:accent1>
        <a:srgbClr val="112D51"/>
      </a:accent1>
      <a:accent2>
        <a:srgbClr val="0A769B"/>
      </a:accent2>
      <a:accent3>
        <a:srgbClr val="02BCE3"/>
      </a:accent3>
      <a:accent4>
        <a:srgbClr val="445588"/>
      </a:accent4>
      <a:accent5>
        <a:srgbClr val="E21C3C"/>
      </a:accent5>
      <a:accent6>
        <a:srgbClr val="8897A8"/>
      </a:accent6>
      <a:hlink>
        <a:srgbClr val="02BCE3"/>
      </a:hlink>
      <a:folHlink>
        <a:srgbClr val="0A769B"/>
      </a:folHlink>
    </a:clrScheme>
    <a:fontScheme name="Custom 1">
      <a:majorFont>
        <a:latin typeface="Segoe UI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RT PPT Template.potx" id="{ACDA191A-CB70-4718-9379-816AD38E26D4}" vid="{3676E440-A83F-443A-A847-805DDE0FA9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Derisking</Template>
  <TotalTime>0</TotalTime>
  <Words>928</Words>
  <Application>Microsoft Office PowerPoint</Application>
  <PresentationFormat>Widescreen</PresentationFormat>
  <Paragraphs>112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Segoe UI</vt:lpstr>
      <vt:lpstr>Segoe UI Black</vt:lpstr>
      <vt:lpstr>Segoe UI Semilight</vt:lpstr>
      <vt:lpstr>Wingdings</vt:lpstr>
      <vt:lpstr>1_Custom Design</vt:lpstr>
      <vt:lpstr>P3 AOR and P2 CAM AOR DNA TESTING</vt:lpstr>
      <vt:lpstr>Lesson Overview</vt:lpstr>
      <vt:lpstr>Lesson Objectives</vt:lpstr>
      <vt:lpstr>Who is testable? </vt:lpstr>
      <vt:lpstr>Reminders from Previous Lessons</vt:lpstr>
      <vt:lpstr>PowerPoint Presentation</vt:lpstr>
      <vt:lpstr>P3 AOR DNA Testable Relationships</vt:lpstr>
      <vt:lpstr>P3 DNA Testable Relationships Examples</vt:lpstr>
      <vt:lpstr>CAM-AOR Testable Relationships</vt:lpstr>
      <vt:lpstr>CAM DNA Testable Relationships Examples</vt:lpstr>
      <vt:lpstr>Changes to paying for DNA testing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2019-12-17T20:17:40Z</dcterms:created>
  <dcterms:modified xsi:type="dcterms:W3CDTF">2021-08-27T17:10:57Z</dcterms:modified>
</cp:coreProperties>
</file>