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theme/themeOverride2.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3" r:id="rId1"/>
  </p:sldMasterIdLst>
  <p:notesMasterIdLst>
    <p:notesMasterId r:id="rId17"/>
  </p:notesMasterIdLst>
  <p:handoutMasterIdLst>
    <p:handoutMasterId r:id="rId18"/>
  </p:handoutMasterIdLst>
  <p:sldIdLst>
    <p:sldId id="258" r:id="rId2"/>
    <p:sldId id="271" r:id="rId3"/>
    <p:sldId id="261" r:id="rId4"/>
    <p:sldId id="390" r:id="rId5"/>
    <p:sldId id="391" r:id="rId6"/>
    <p:sldId id="395" r:id="rId7"/>
    <p:sldId id="317" r:id="rId8"/>
    <p:sldId id="394" r:id="rId9"/>
    <p:sldId id="393" r:id="rId10"/>
    <p:sldId id="384" r:id="rId11"/>
    <p:sldId id="385" r:id="rId12"/>
    <p:sldId id="333" r:id="rId13"/>
    <p:sldId id="402" r:id="rId14"/>
    <p:sldId id="359" r:id="rId15"/>
    <p:sldId id="411"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0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194F"/>
    <a:srgbClr val="DA6C98"/>
    <a:srgbClr val="C44E31"/>
    <a:srgbClr val="623A18"/>
    <a:srgbClr val="A9DFBF"/>
    <a:srgbClr val="F9E79F"/>
    <a:srgbClr val="F5B7B1"/>
    <a:srgbClr val="E6E8EB"/>
    <a:srgbClr val="FF99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19" autoAdjust="0"/>
    <p:restoredTop sz="79405" autoAdjust="0"/>
  </p:normalViewPr>
  <p:slideViewPr>
    <p:cSldViewPr snapToGrid="0">
      <p:cViewPr varScale="1">
        <p:scale>
          <a:sx n="90" d="100"/>
          <a:sy n="90" d="100"/>
        </p:scale>
        <p:origin x="1110" y="96"/>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266"/>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6-20T11:06:05.890" idx="105">
    <p:pos x="7322" y="2624"/>
    <p:text>Pending meeting with Sumi</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272917-011B-43E5-9CDC-3D30F0B1EAB6}" type="doc">
      <dgm:prSet loTypeId="urn:microsoft.com/office/officeart/2005/8/layout/bList2" loCatId="list" qsTypeId="urn:microsoft.com/office/officeart/2005/8/quickstyle/3d3" qsCatId="3D" csTypeId="urn:microsoft.com/office/officeart/2005/8/colors/colorful1" csCatId="colorful" phldr="1"/>
      <dgm:spPr/>
      <dgm:t>
        <a:bodyPr/>
        <a:lstStyle/>
        <a:p>
          <a:endParaRPr lang="en-US"/>
        </a:p>
      </dgm:t>
    </dgm:pt>
    <dgm:pt modelId="{63A641B5-0C83-4E58-A119-B5DD6094B356}">
      <dgm:prSet phldrT="[Text]"/>
      <dgm:spPr/>
      <dgm:t>
        <a:bodyPr/>
        <a:lstStyle/>
        <a:p>
          <a:r>
            <a:rPr lang="en-US" dirty="0"/>
            <a:t>New Submission Process</a:t>
          </a:r>
        </a:p>
      </dgm:t>
    </dgm:pt>
    <dgm:pt modelId="{765F1D43-E731-4152-806F-64EB77947A93}" type="parTrans" cxnId="{C23F4270-6B63-4D2A-BDDF-E7F8AC67FD90}">
      <dgm:prSet/>
      <dgm:spPr/>
      <dgm:t>
        <a:bodyPr/>
        <a:lstStyle/>
        <a:p>
          <a:endParaRPr lang="en-US"/>
        </a:p>
      </dgm:t>
    </dgm:pt>
    <dgm:pt modelId="{0EC19507-2C39-4D5A-8A38-D16E93152380}" type="sibTrans" cxnId="{C23F4270-6B63-4D2A-BDDF-E7F8AC67FD90}">
      <dgm:prSet/>
      <dgm:spPr/>
      <dgm:t>
        <a:bodyPr/>
        <a:lstStyle/>
        <a:p>
          <a:endParaRPr lang="en-US"/>
        </a:p>
      </dgm:t>
    </dgm:pt>
    <dgm:pt modelId="{CAC2BA29-A430-42DB-BA3C-6947B72FAC47}">
      <dgm:prSet phldrT="[Text]"/>
      <dgm:spPr/>
      <dgm:t>
        <a:bodyPr/>
        <a:lstStyle/>
        <a:p>
          <a:r>
            <a:rPr lang="en-US" dirty="0"/>
            <a:t>CAM Program Overview</a:t>
          </a:r>
        </a:p>
      </dgm:t>
    </dgm:pt>
    <dgm:pt modelId="{F2F61805-C547-4BE6-A9DA-3732EE0F8E6B}" type="parTrans" cxnId="{1700C1FC-14A7-4FF8-AF99-84C385B33694}">
      <dgm:prSet/>
      <dgm:spPr/>
      <dgm:t>
        <a:bodyPr/>
        <a:lstStyle/>
        <a:p>
          <a:endParaRPr lang="en-US"/>
        </a:p>
      </dgm:t>
    </dgm:pt>
    <dgm:pt modelId="{60A4BE0C-644C-4EBA-BC70-4D3A738245BC}" type="sibTrans" cxnId="{1700C1FC-14A7-4FF8-AF99-84C385B33694}">
      <dgm:prSet/>
      <dgm:spPr/>
      <dgm:t>
        <a:bodyPr/>
        <a:lstStyle/>
        <a:p>
          <a:endParaRPr lang="en-US"/>
        </a:p>
      </dgm:t>
    </dgm:pt>
    <dgm:pt modelId="{01DFEB2A-BCCA-41EA-AB2B-F110F73C5881}">
      <dgm:prSet phldrT="[Text]"/>
      <dgm:spPr/>
      <dgm:t>
        <a:bodyPr/>
        <a:lstStyle/>
        <a:p>
          <a:r>
            <a:rPr lang="en-US" dirty="0"/>
            <a:t>DNA and Q&amp;A</a:t>
          </a:r>
        </a:p>
      </dgm:t>
    </dgm:pt>
    <dgm:pt modelId="{04C205A5-0CF1-42A2-BD06-D56A23185892}" type="parTrans" cxnId="{599B120E-873D-4244-97DA-2FC75399F613}">
      <dgm:prSet/>
      <dgm:spPr/>
      <dgm:t>
        <a:bodyPr/>
        <a:lstStyle/>
        <a:p>
          <a:endParaRPr lang="en-US"/>
        </a:p>
      </dgm:t>
    </dgm:pt>
    <dgm:pt modelId="{210EF76F-0FBC-4874-84D8-683CE2E09FCC}" type="sibTrans" cxnId="{599B120E-873D-4244-97DA-2FC75399F613}">
      <dgm:prSet/>
      <dgm:spPr/>
      <dgm:t>
        <a:bodyPr/>
        <a:lstStyle/>
        <a:p>
          <a:endParaRPr lang="en-US"/>
        </a:p>
      </dgm:t>
    </dgm:pt>
    <dgm:pt modelId="{5306EDD2-8912-4B03-B493-EDD52B68AB3F}">
      <dgm:prSet custT="1"/>
      <dgm:spPr/>
      <dgm:t>
        <a:bodyPr/>
        <a:lstStyle/>
        <a:p>
          <a:r>
            <a:rPr lang="en-US" sz="2000" dirty="0"/>
            <a:t>Overview of the submission process</a:t>
          </a:r>
        </a:p>
      </dgm:t>
    </dgm:pt>
    <dgm:pt modelId="{628B607C-74A4-4354-9548-4E283E2DCB52}" type="parTrans" cxnId="{F08B4C5E-0185-4C41-BB39-10B0A4B8F333}">
      <dgm:prSet/>
      <dgm:spPr/>
      <dgm:t>
        <a:bodyPr/>
        <a:lstStyle/>
        <a:p>
          <a:endParaRPr lang="en-US"/>
        </a:p>
      </dgm:t>
    </dgm:pt>
    <dgm:pt modelId="{47877E04-DA3D-460D-80BD-85F61D483C10}" type="sibTrans" cxnId="{F08B4C5E-0185-4C41-BB39-10B0A4B8F333}">
      <dgm:prSet/>
      <dgm:spPr/>
      <dgm:t>
        <a:bodyPr/>
        <a:lstStyle/>
        <a:p>
          <a:endParaRPr lang="en-US"/>
        </a:p>
      </dgm:t>
    </dgm:pt>
    <dgm:pt modelId="{8723A51A-C9CE-44F5-9C6A-3ADC05E6C9EF}">
      <dgm:prSet phldrT="[Text]" custT="1"/>
      <dgm:spPr/>
      <dgm:t>
        <a:bodyPr/>
        <a:lstStyle/>
        <a:p>
          <a:r>
            <a:rPr lang="en-US" sz="2000" dirty="0"/>
            <a:t>CAM Program Overview</a:t>
          </a:r>
        </a:p>
      </dgm:t>
    </dgm:pt>
    <dgm:pt modelId="{A99E215B-B8C4-4D6B-A78D-A4BCDCE270A5}" type="parTrans" cxnId="{D6F9A38D-D667-438A-B95E-509D02FE8D46}">
      <dgm:prSet/>
      <dgm:spPr/>
      <dgm:t>
        <a:bodyPr/>
        <a:lstStyle/>
        <a:p>
          <a:endParaRPr lang="en-US"/>
        </a:p>
      </dgm:t>
    </dgm:pt>
    <dgm:pt modelId="{71C51046-4FED-4FD1-BB3C-CB759F5B7980}" type="sibTrans" cxnId="{D6F9A38D-D667-438A-B95E-509D02FE8D46}">
      <dgm:prSet/>
      <dgm:spPr/>
      <dgm:t>
        <a:bodyPr/>
        <a:lstStyle/>
        <a:p>
          <a:endParaRPr lang="en-US"/>
        </a:p>
      </dgm:t>
    </dgm:pt>
    <dgm:pt modelId="{A1F55D98-BF7E-4DD0-A686-B1CD5444F3E3}">
      <dgm:prSet phldrT="[Text]" custT="1"/>
      <dgm:spPr/>
      <dgm:t>
        <a:bodyPr/>
        <a:lstStyle/>
        <a:p>
          <a:r>
            <a:rPr lang="en-US" sz="2000" dirty="0"/>
            <a:t>DNA testable relationships</a:t>
          </a:r>
        </a:p>
      </dgm:t>
    </dgm:pt>
    <dgm:pt modelId="{16B10835-22D6-4B68-B81F-F9050CC6BA6D}" type="parTrans" cxnId="{D9CDA7CE-ED65-4FA7-A142-BE1E7E05FC5E}">
      <dgm:prSet/>
      <dgm:spPr/>
      <dgm:t>
        <a:bodyPr/>
        <a:lstStyle/>
        <a:p>
          <a:endParaRPr lang="en-US"/>
        </a:p>
      </dgm:t>
    </dgm:pt>
    <dgm:pt modelId="{5D586977-9F3C-48F8-AB26-92CA495C1DF4}" type="sibTrans" cxnId="{D9CDA7CE-ED65-4FA7-A142-BE1E7E05FC5E}">
      <dgm:prSet/>
      <dgm:spPr/>
      <dgm:t>
        <a:bodyPr/>
        <a:lstStyle/>
        <a:p>
          <a:endParaRPr lang="en-US"/>
        </a:p>
      </dgm:t>
    </dgm:pt>
    <dgm:pt modelId="{81A845DE-674B-4F89-8568-AFF6E742926C}">
      <dgm:prSet phldrT="[Text]" custT="1"/>
      <dgm:spPr/>
      <dgm:t>
        <a:bodyPr/>
        <a:lstStyle/>
        <a:p>
          <a:r>
            <a:rPr lang="en-US" sz="2000" dirty="0"/>
            <a:t>DNA Reimbursement Changes</a:t>
          </a:r>
        </a:p>
      </dgm:t>
    </dgm:pt>
    <dgm:pt modelId="{F27B3DF7-DB0F-4F08-9486-9FF8C6AE3EFF}" type="parTrans" cxnId="{35B22C92-57D9-4149-9ECD-ABAB4DE6EEE6}">
      <dgm:prSet/>
      <dgm:spPr/>
      <dgm:t>
        <a:bodyPr/>
        <a:lstStyle/>
        <a:p>
          <a:endParaRPr lang="en-US"/>
        </a:p>
      </dgm:t>
    </dgm:pt>
    <dgm:pt modelId="{538558BA-2E90-41B1-A8D5-F09354E46BA5}" type="sibTrans" cxnId="{35B22C92-57D9-4149-9ECD-ABAB4DE6EEE6}">
      <dgm:prSet/>
      <dgm:spPr/>
      <dgm:t>
        <a:bodyPr/>
        <a:lstStyle/>
        <a:p>
          <a:endParaRPr lang="en-US"/>
        </a:p>
      </dgm:t>
    </dgm:pt>
    <dgm:pt modelId="{8F6F994A-3BA2-4771-992D-2FD50DB6693D}">
      <dgm:prSet phldrT="[Text]" custT="1"/>
      <dgm:spPr/>
      <dgm:t>
        <a:bodyPr/>
        <a:lstStyle/>
        <a:p>
          <a:r>
            <a:rPr lang="en-US" sz="2000" dirty="0"/>
            <a:t>Review questions from first two presentations</a:t>
          </a:r>
        </a:p>
      </dgm:t>
    </dgm:pt>
    <dgm:pt modelId="{E17A3175-B470-44AE-8040-97A212AD5600}" type="parTrans" cxnId="{DCF8E53F-7D16-4363-AF2E-12AF2D13F896}">
      <dgm:prSet/>
      <dgm:spPr/>
      <dgm:t>
        <a:bodyPr/>
        <a:lstStyle/>
        <a:p>
          <a:endParaRPr lang="en-US"/>
        </a:p>
      </dgm:t>
    </dgm:pt>
    <dgm:pt modelId="{18D766BD-9492-4894-BF73-AD5CC20DC072}" type="sibTrans" cxnId="{DCF8E53F-7D16-4363-AF2E-12AF2D13F896}">
      <dgm:prSet/>
      <dgm:spPr/>
      <dgm:t>
        <a:bodyPr/>
        <a:lstStyle/>
        <a:p>
          <a:endParaRPr lang="en-US"/>
        </a:p>
      </dgm:t>
    </dgm:pt>
    <dgm:pt modelId="{A7EFD075-538B-4B29-9B54-D353E7D06158}">
      <dgm:prSet phldrT="[Text]" custT="1"/>
      <dgm:spPr/>
      <dgm:t>
        <a:bodyPr/>
        <a:lstStyle/>
        <a:p>
          <a:r>
            <a:rPr lang="en-US" sz="2000" dirty="0"/>
            <a:t>Changes to the DS Form</a:t>
          </a:r>
        </a:p>
      </dgm:t>
    </dgm:pt>
    <dgm:pt modelId="{084399F1-8978-46BE-920F-8B6A9C3B3A3A}" type="parTrans" cxnId="{88B98031-1BC6-4F2E-8D07-8C2BB6E89A49}">
      <dgm:prSet/>
      <dgm:spPr/>
    </dgm:pt>
    <dgm:pt modelId="{786797AB-6A58-4BC0-9166-80A7D022D8AA}" type="sibTrans" cxnId="{88B98031-1BC6-4F2E-8D07-8C2BB6E89A49}">
      <dgm:prSet/>
      <dgm:spPr/>
    </dgm:pt>
    <dgm:pt modelId="{BFB344A3-5A4E-40DA-BC63-A5DAB0D13B59}">
      <dgm:prSet phldrT="[Text]" custT="1"/>
      <dgm:spPr/>
      <dgm:t>
        <a:bodyPr/>
        <a:lstStyle/>
        <a:p>
          <a:r>
            <a:rPr lang="en-US" sz="2000" dirty="0"/>
            <a:t>Vetting Checklist</a:t>
          </a:r>
        </a:p>
      </dgm:t>
    </dgm:pt>
    <dgm:pt modelId="{3674FC21-809E-4D20-83E9-DFC2F816E976}" type="parTrans" cxnId="{DF991772-62CB-4556-82D2-0AC3DF9DF895}">
      <dgm:prSet/>
      <dgm:spPr/>
    </dgm:pt>
    <dgm:pt modelId="{FDA9E29E-1CA0-4E1D-9BCD-0F66319C6409}" type="sibTrans" cxnId="{DF991772-62CB-4556-82D2-0AC3DF9DF895}">
      <dgm:prSet/>
      <dgm:spPr/>
    </dgm:pt>
    <dgm:pt modelId="{CE1E42ED-314C-4D4C-9DFD-46CFB05421F9}">
      <dgm:prSet custT="1"/>
      <dgm:spPr/>
      <dgm:t>
        <a:bodyPr/>
        <a:lstStyle/>
        <a:p>
          <a:r>
            <a:rPr lang="en-US" sz="2000" dirty="0"/>
            <a:t>Reporting</a:t>
          </a:r>
        </a:p>
      </dgm:t>
    </dgm:pt>
    <dgm:pt modelId="{B1824628-EBEE-4E27-AC01-737F2B378B5A}" type="parTrans" cxnId="{86C69C25-6A18-4442-8B43-B5649E44B6C4}">
      <dgm:prSet/>
      <dgm:spPr/>
    </dgm:pt>
    <dgm:pt modelId="{6EEB874F-C17C-4437-A18A-807552BFB026}" type="sibTrans" cxnId="{86C69C25-6A18-4442-8B43-B5649E44B6C4}">
      <dgm:prSet/>
      <dgm:spPr/>
    </dgm:pt>
    <dgm:pt modelId="{B5589F98-F2F6-491C-B82E-584E584FFDE6}">
      <dgm:prSet custT="1"/>
      <dgm:spPr/>
      <dgm:t>
        <a:bodyPr/>
        <a:lstStyle/>
        <a:p>
          <a:r>
            <a:rPr lang="en-US" sz="2000" dirty="0"/>
            <a:t>Presidential Determination Changes</a:t>
          </a:r>
        </a:p>
      </dgm:t>
    </dgm:pt>
    <dgm:pt modelId="{5400F3B5-E590-43E1-A37C-2D1807410B8D}" type="parTrans" cxnId="{39080EE4-7A03-4499-9035-4701DCC9647A}">
      <dgm:prSet/>
      <dgm:spPr/>
    </dgm:pt>
    <dgm:pt modelId="{09E3B967-4AFE-4A90-8AFC-D6D2695539EF}" type="sibTrans" cxnId="{39080EE4-7A03-4499-9035-4701DCC9647A}">
      <dgm:prSet/>
      <dgm:spPr/>
    </dgm:pt>
    <dgm:pt modelId="{E04F888D-F278-42B5-B99E-43DC1727373F}" type="pres">
      <dgm:prSet presAssocID="{86272917-011B-43E5-9CDC-3D30F0B1EAB6}" presName="diagram" presStyleCnt="0">
        <dgm:presLayoutVars>
          <dgm:dir/>
          <dgm:animLvl val="lvl"/>
          <dgm:resizeHandles val="exact"/>
        </dgm:presLayoutVars>
      </dgm:prSet>
      <dgm:spPr/>
    </dgm:pt>
    <dgm:pt modelId="{1E3A318C-AA18-4DF3-B7C6-A37E7CC698C9}" type="pres">
      <dgm:prSet presAssocID="{63A641B5-0C83-4E58-A119-B5DD6094B356}" presName="compNode" presStyleCnt="0"/>
      <dgm:spPr/>
    </dgm:pt>
    <dgm:pt modelId="{BF8205F1-DB00-483C-966C-E9EA9449ECDB}" type="pres">
      <dgm:prSet presAssocID="{63A641B5-0C83-4E58-A119-B5DD6094B356}" presName="childRect" presStyleLbl="bgAcc1" presStyleIdx="0" presStyleCnt="3" custLinFactNeighborX="-232">
        <dgm:presLayoutVars>
          <dgm:bulletEnabled val="1"/>
        </dgm:presLayoutVars>
      </dgm:prSet>
      <dgm:spPr/>
    </dgm:pt>
    <dgm:pt modelId="{72D531DA-FCCE-4D6B-92D3-B94F876AE35F}" type="pres">
      <dgm:prSet presAssocID="{63A641B5-0C83-4E58-A119-B5DD6094B356}" presName="parentText" presStyleLbl="node1" presStyleIdx="0" presStyleCnt="0">
        <dgm:presLayoutVars>
          <dgm:chMax val="0"/>
          <dgm:bulletEnabled val="1"/>
        </dgm:presLayoutVars>
      </dgm:prSet>
      <dgm:spPr/>
    </dgm:pt>
    <dgm:pt modelId="{2143D925-C6B6-433E-9D8F-C937446E6D2E}" type="pres">
      <dgm:prSet presAssocID="{63A641B5-0C83-4E58-A119-B5DD6094B356}" presName="parentRect" presStyleLbl="alignNode1" presStyleIdx="0" presStyleCnt="3"/>
      <dgm:spPr/>
    </dgm:pt>
    <dgm:pt modelId="{41D2D9E2-D85F-47C7-B9F4-A8601C9E4F55}" type="pres">
      <dgm:prSet presAssocID="{63A641B5-0C83-4E58-A119-B5DD6094B356}" presName="adorn" presStyleLbl="fgAccFollowNode1" presStyleIdx="0" presStyleCnt="3"/>
      <dgm:spPr/>
    </dgm:pt>
    <dgm:pt modelId="{654A1BD2-5112-41C5-9D27-1FB8ED4AA147}" type="pres">
      <dgm:prSet presAssocID="{0EC19507-2C39-4D5A-8A38-D16E93152380}" presName="sibTrans" presStyleLbl="sibTrans2D1" presStyleIdx="0" presStyleCnt="0"/>
      <dgm:spPr/>
    </dgm:pt>
    <dgm:pt modelId="{D8F93AC7-1037-4DFB-99BD-30E3F3E855B8}" type="pres">
      <dgm:prSet presAssocID="{CAC2BA29-A430-42DB-BA3C-6947B72FAC47}" presName="compNode" presStyleCnt="0"/>
      <dgm:spPr/>
    </dgm:pt>
    <dgm:pt modelId="{08F41434-57C0-45F8-965C-E50E9183A599}" type="pres">
      <dgm:prSet presAssocID="{CAC2BA29-A430-42DB-BA3C-6947B72FAC47}" presName="childRect" presStyleLbl="bgAcc1" presStyleIdx="1" presStyleCnt="3">
        <dgm:presLayoutVars>
          <dgm:bulletEnabled val="1"/>
        </dgm:presLayoutVars>
      </dgm:prSet>
      <dgm:spPr/>
    </dgm:pt>
    <dgm:pt modelId="{BFC74678-8080-45D2-9798-BFAFA9BDFE83}" type="pres">
      <dgm:prSet presAssocID="{CAC2BA29-A430-42DB-BA3C-6947B72FAC47}" presName="parentText" presStyleLbl="node1" presStyleIdx="0" presStyleCnt="0">
        <dgm:presLayoutVars>
          <dgm:chMax val="0"/>
          <dgm:bulletEnabled val="1"/>
        </dgm:presLayoutVars>
      </dgm:prSet>
      <dgm:spPr/>
    </dgm:pt>
    <dgm:pt modelId="{6282D5BB-CF28-4084-99EA-121D8204FB2D}" type="pres">
      <dgm:prSet presAssocID="{CAC2BA29-A430-42DB-BA3C-6947B72FAC47}" presName="parentRect" presStyleLbl="alignNode1" presStyleIdx="1" presStyleCnt="3"/>
      <dgm:spPr/>
    </dgm:pt>
    <dgm:pt modelId="{D69E693F-FD9D-4F57-A5EE-40F769E6DFD8}" type="pres">
      <dgm:prSet presAssocID="{CAC2BA29-A430-42DB-BA3C-6947B72FAC47}" presName="adorn" presStyleLbl="fgAccFollowNode1" presStyleIdx="1" presStyleCnt="3"/>
      <dgm:spPr/>
    </dgm:pt>
    <dgm:pt modelId="{5D3A6A3F-A416-47A9-BB06-779A8B17F9AF}" type="pres">
      <dgm:prSet presAssocID="{60A4BE0C-644C-4EBA-BC70-4D3A738245BC}" presName="sibTrans" presStyleLbl="sibTrans2D1" presStyleIdx="0" presStyleCnt="0"/>
      <dgm:spPr/>
    </dgm:pt>
    <dgm:pt modelId="{B6015F0F-434C-407A-9FA9-DDEECD8EC0CB}" type="pres">
      <dgm:prSet presAssocID="{01DFEB2A-BCCA-41EA-AB2B-F110F73C5881}" presName="compNode" presStyleCnt="0"/>
      <dgm:spPr/>
    </dgm:pt>
    <dgm:pt modelId="{E87190A8-7D01-43D8-93A5-74B390A09564}" type="pres">
      <dgm:prSet presAssocID="{01DFEB2A-BCCA-41EA-AB2B-F110F73C5881}" presName="childRect" presStyleLbl="bgAcc1" presStyleIdx="2" presStyleCnt="3">
        <dgm:presLayoutVars>
          <dgm:bulletEnabled val="1"/>
        </dgm:presLayoutVars>
      </dgm:prSet>
      <dgm:spPr/>
    </dgm:pt>
    <dgm:pt modelId="{BF95A0D1-7C07-4147-9000-34E38B076466}" type="pres">
      <dgm:prSet presAssocID="{01DFEB2A-BCCA-41EA-AB2B-F110F73C5881}" presName="parentText" presStyleLbl="node1" presStyleIdx="0" presStyleCnt="0">
        <dgm:presLayoutVars>
          <dgm:chMax val="0"/>
          <dgm:bulletEnabled val="1"/>
        </dgm:presLayoutVars>
      </dgm:prSet>
      <dgm:spPr/>
    </dgm:pt>
    <dgm:pt modelId="{11EDF133-5F78-4DA2-804D-068A97CFF8C9}" type="pres">
      <dgm:prSet presAssocID="{01DFEB2A-BCCA-41EA-AB2B-F110F73C5881}" presName="parentRect" presStyleLbl="alignNode1" presStyleIdx="2" presStyleCnt="3"/>
      <dgm:spPr/>
    </dgm:pt>
    <dgm:pt modelId="{99BFFFFC-233B-4EBD-8FF7-E553E4289909}" type="pres">
      <dgm:prSet presAssocID="{01DFEB2A-BCCA-41EA-AB2B-F110F73C5881}" presName="adorn" presStyleLbl="fgAccFollowNode1" presStyleIdx="2" presStyleCnt="3"/>
      <dgm:spPr/>
    </dgm:pt>
  </dgm:ptLst>
  <dgm:cxnLst>
    <dgm:cxn modelId="{C5FF8A02-4A73-41D5-BE9C-52B0D8172D24}" type="presOf" srcId="{B5589F98-F2F6-491C-B82E-584E584FFDE6}" destId="{BF8205F1-DB00-483C-966C-E9EA9449ECDB}" srcOrd="0" destOrd="0" presId="urn:microsoft.com/office/officeart/2005/8/layout/bList2"/>
    <dgm:cxn modelId="{CF3D470D-17D8-4359-9FA6-86B3C6A57B67}" type="presOf" srcId="{CE1E42ED-314C-4D4C-9DFD-46CFB05421F9}" destId="{BF8205F1-DB00-483C-966C-E9EA9449ECDB}" srcOrd="0" destOrd="2" presId="urn:microsoft.com/office/officeart/2005/8/layout/bList2"/>
    <dgm:cxn modelId="{599B120E-873D-4244-97DA-2FC75399F613}" srcId="{86272917-011B-43E5-9CDC-3D30F0B1EAB6}" destId="{01DFEB2A-BCCA-41EA-AB2B-F110F73C5881}" srcOrd="2" destOrd="0" parTransId="{04C205A5-0CF1-42A2-BD06-D56A23185892}" sibTransId="{210EF76F-0FBC-4874-84D8-683CE2E09FCC}"/>
    <dgm:cxn modelId="{44A42D13-F46A-4717-A844-A19793130403}" type="presOf" srcId="{8F6F994A-3BA2-4771-992D-2FD50DB6693D}" destId="{E87190A8-7D01-43D8-93A5-74B390A09564}" srcOrd="0" destOrd="2" presId="urn:microsoft.com/office/officeart/2005/8/layout/bList2"/>
    <dgm:cxn modelId="{7926F513-4D49-4209-A944-E2F1625F8F86}" type="presOf" srcId="{5306EDD2-8912-4B03-B493-EDD52B68AB3F}" destId="{BF8205F1-DB00-483C-966C-E9EA9449ECDB}" srcOrd="0" destOrd="1" presId="urn:microsoft.com/office/officeart/2005/8/layout/bList2"/>
    <dgm:cxn modelId="{86C69C25-6A18-4442-8B43-B5649E44B6C4}" srcId="{63A641B5-0C83-4E58-A119-B5DD6094B356}" destId="{CE1E42ED-314C-4D4C-9DFD-46CFB05421F9}" srcOrd="2" destOrd="0" parTransId="{B1824628-EBEE-4E27-AC01-737F2B378B5A}" sibTransId="{6EEB874F-C17C-4437-A18A-807552BFB026}"/>
    <dgm:cxn modelId="{88B98031-1BC6-4F2E-8D07-8C2BB6E89A49}" srcId="{CAC2BA29-A430-42DB-BA3C-6947B72FAC47}" destId="{A7EFD075-538B-4B29-9B54-D353E7D06158}" srcOrd="1" destOrd="0" parTransId="{084399F1-8978-46BE-920F-8B6A9C3B3A3A}" sibTransId="{786797AB-6A58-4BC0-9166-80A7D022D8AA}"/>
    <dgm:cxn modelId="{DCF8E53F-7D16-4363-AF2E-12AF2D13F896}" srcId="{01DFEB2A-BCCA-41EA-AB2B-F110F73C5881}" destId="{8F6F994A-3BA2-4771-992D-2FD50DB6693D}" srcOrd="2" destOrd="0" parTransId="{E17A3175-B470-44AE-8040-97A212AD5600}" sibTransId="{18D766BD-9492-4894-BF73-AD5CC20DC072}"/>
    <dgm:cxn modelId="{F08B4C5E-0185-4C41-BB39-10B0A4B8F333}" srcId="{63A641B5-0C83-4E58-A119-B5DD6094B356}" destId="{5306EDD2-8912-4B03-B493-EDD52B68AB3F}" srcOrd="1" destOrd="0" parTransId="{628B607C-74A4-4354-9548-4E283E2DCB52}" sibTransId="{47877E04-DA3D-460D-80BD-85F61D483C10}"/>
    <dgm:cxn modelId="{5232E869-0A48-48AB-A65A-BE32CDE33B60}" type="presOf" srcId="{63A641B5-0C83-4E58-A119-B5DD6094B356}" destId="{72D531DA-FCCE-4D6B-92D3-B94F876AE35F}" srcOrd="0" destOrd="0" presId="urn:microsoft.com/office/officeart/2005/8/layout/bList2"/>
    <dgm:cxn modelId="{949A594A-5ADB-49E7-8035-4F9B8FACC61D}" type="presOf" srcId="{CAC2BA29-A430-42DB-BA3C-6947B72FAC47}" destId="{6282D5BB-CF28-4084-99EA-121D8204FB2D}" srcOrd="1" destOrd="0" presId="urn:microsoft.com/office/officeart/2005/8/layout/bList2"/>
    <dgm:cxn modelId="{C23F4270-6B63-4D2A-BDDF-E7F8AC67FD90}" srcId="{86272917-011B-43E5-9CDC-3D30F0B1EAB6}" destId="{63A641B5-0C83-4E58-A119-B5DD6094B356}" srcOrd="0" destOrd="0" parTransId="{765F1D43-E731-4152-806F-64EB77947A93}" sibTransId="{0EC19507-2C39-4D5A-8A38-D16E93152380}"/>
    <dgm:cxn modelId="{C3F92E51-3D41-45F5-BF15-20EC5074CE3A}" type="presOf" srcId="{CAC2BA29-A430-42DB-BA3C-6947B72FAC47}" destId="{BFC74678-8080-45D2-9798-BFAFA9BDFE83}" srcOrd="0" destOrd="0" presId="urn:microsoft.com/office/officeart/2005/8/layout/bList2"/>
    <dgm:cxn modelId="{DF991772-62CB-4556-82D2-0AC3DF9DF895}" srcId="{CAC2BA29-A430-42DB-BA3C-6947B72FAC47}" destId="{BFB344A3-5A4E-40DA-BC63-A5DAB0D13B59}" srcOrd="2" destOrd="0" parTransId="{3674FC21-809E-4D20-83E9-DFC2F816E976}" sibTransId="{FDA9E29E-1CA0-4E1D-9BCD-0F66319C6409}"/>
    <dgm:cxn modelId="{16821C54-62F9-4E0B-BEA0-40B32370DD11}" type="presOf" srcId="{01DFEB2A-BCCA-41EA-AB2B-F110F73C5881}" destId="{11EDF133-5F78-4DA2-804D-068A97CFF8C9}" srcOrd="1" destOrd="0" presId="urn:microsoft.com/office/officeart/2005/8/layout/bList2"/>
    <dgm:cxn modelId="{A6762375-F9C0-49AD-8C01-0407E27634D6}" type="presOf" srcId="{0EC19507-2C39-4D5A-8A38-D16E93152380}" destId="{654A1BD2-5112-41C5-9D27-1FB8ED4AA147}" srcOrd="0" destOrd="0" presId="urn:microsoft.com/office/officeart/2005/8/layout/bList2"/>
    <dgm:cxn modelId="{8DBD3F77-5D4E-46A3-B5D3-50F4983C231C}" type="presOf" srcId="{A7EFD075-538B-4B29-9B54-D353E7D06158}" destId="{08F41434-57C0-45F8-965C-E50E9183A599}" srcOrd="0" destOrd="1" presId="urn:microsoft.com/office/officeart/2005/8/layout/bList2"/>
    <dgm:cxn modelId="{5094A358-E148-4CD2-87CC-3DB7F389722A}" type="presOf" srcId="{8723A51A-C9CE-44F5-9C6A-3ADC05E6C9EF}" destId="{08F41434-57C0-45F8-965C-E50E9183A599}" srcOrd="0" destOrd="0" presId="urn:microsoft.com/office/officeart/2005/8/layout/bList2"/>
    <dgm:cxn modelId="{26EE4F5A-D286-4350-A19F-E55FE77AF763}" type="presOf" srcId="{86272917-011B-43E5-9CDC-3D30F0B1EAB6}" destId="{E04F888D-F278-42B5-B99E-43DC1727373F}" srcOrd="0" destOrd="0" presId="urn:microsoft.com/office/officeart/2005/8/layout/bList2"/>
    <dgm:cxn modelId="{87E8E67B-2C8D-497E-B219-9E6EF5B48BC1}" type="presOf" srcId="{01DFEB2A-BCCA-41EA-AB2B-F110F73C5881}" destId="{BF95A0D1-7C07-4147-9000-34E38B076466}" srcOrd="0" destOrd="0" presId="urn:microsoft.com/office/officeart/2005/8/layout/bList2"/>
    <dgm:cxn modelId="{D6F9A38D-D667-438A-B95E-509D02FE8D46}" srcId="{CAC2BA29-A430-42DB-BA3C-6947B72FAC47}" destId="{8723A51A-C9CE-44F5-9C6A-3ADC05E6C9EF}" srcOrd="0" destOrd="0" parTransId="{A99E215B-B8C4-4D6B-A78D-A4BCDCE270A5}" sibTransId="{71C51046-4FED-4FD1-BB3C-CB759F5B7980}"/>
    <dgm:cxn modelId="{35B22C92-57D9-4149-9ECD-ABAB4DE6EEE6}" srcId="{01DFEB2A-BCCA-41EA-AB2B-F110F73C5881}" destId="{81A845DE-674B-4F89-8568-AFF6E742926C}" srcOrd="1" destOrd="0" parTransId="{F27B3DF7-DB0F-4F08-9486-9FF8C6AE3EFF}" sibTransId="{538558BA-2E90-41B1-A8D5-F09354E46BA5}"/>
    <dgm:cxn modelId="{8A73D793-E87A-4B5F-A121-AAB6C15CC269}" type="presOf" srcId="{A1F55D98-BF7E-4DD0-A686-B1CD5444F3E3}" destId="{E87190A8-7D01-43D8-93A5-74B390A09564}" srcOrd="0" destOrd="0" presId="urn:microsoft.com/office/officeart/2005/8/layout/bList2"/>
    <dgm:cxn modelId="{98076A9C-8371-457E-9A6F-6969FD1064CF}" type="presOf" srcId="{BFB344A3-5A4E-40DA-BC63-A5DAB0D13B59}" destId="{08F41434-57C0-45F8-965C-E50E9183A599}" srcOrd="0" destOrd="2" presId="urn:microsoft.com/office/officeart/2005/8/layout/bList2"/>
    <dgm:cxn modelId="{7DC384B1-F2DC-44E8-A110-1568C62A0985}" type="presOf" srcId="{63A641B5-0C83-4E58-A119-B5DD6094B356}" destId="{2143D925-C6B6-433E-9D8F-C937446E6D2E}" srcOrd="1" destOrd="0" presId="urn:microsoft.com/office/officeart/2005/8/layout/bList2"/>
    <dgm:cxn modelId="{D9CDA7CE-ED65-4FA7-A142-BE1E7E05FC5E}" srcId="{01DFEB2A-BCCA-41EA-AB2B-F110F73C5881}" destId="{A1F55D98-BF7E-4DD0-A686-B1CD5444F3E3}" srcOrd="0" destOrd="0" parTransId="{16B10835-22D6-4B68-B81F-F9050CC6BA6D}" sibTransId="{5D586977-9F3C-48F8-AB26-92CA495C1DF4}"/>
    <dgm:cxn modelId="{39080EE4-7A03-4499-9035-4701DCC9647A}" srcId="{63A641B5-0C83-4E58-A119-B5DD6094B356}" destId="{B5589F98-F2F6-491C-B82E-584E584FFDE6}" srcOrd="0" destOrd="0" parTransId="{5400F3B5-E590-43E1-A37C-2D1807410B8D}" sibTransId="{09E3B967-4AFE-4A90-8AFC-D6D2695539EF}"/>
    <dgm:cxn modelId="{A17B02E7-BA98-4C40-A9F8-E4390DB57EEE}" type="presOf" srcId="{60A4BE0C-644C-4EBA-BC70-4D3A738245BC}" destId="{5D3A6A3F-A416-47A9-BB06-779A8B17F9AF}" srcOrd="0" destOrd="0" presId="urn:microsoft.com/office/officeart/2005/8/layout/bList2"/>
    <dgm:cxn modelId="{82955BE7-0334-4AC3-A5F4-E1D3B8F28243}" type="presOf" srcId="{81A845DE-674B-4F89-8568-AFF6E742926C}" destId="{E87190A8-7D01-43D8-93A5-74B390A09564}" srcOrd="0" destOrd="1" presId="urn:microsoft.com/office/officeart/2005/8/layout/bList2"/>
    <dgm:cxn modelId="{1700C1FC-14A7-4FF8-AF99-84C385B33694}" srcId="{86272917-011B-43E5-9CDC-3D30F0B1EAB6}" destId="{CAC2BA29-A430-42DB-BA3C-6947B72FAC47}" srcOrd="1" destOrd="0" parTransId="{F2F61805-C547-4BE6-A9DA-3732EE0F8E6B}" sibTransId="{60A4BE0C-644C-4EBA-BC70-4D3A738245BC}"/>
    <dgm:cxn modelId="{0159696B-8904-425B-A77E-DD0CC02397DF}" type="presParOf" srcId="{E04F888D-F278-42B5-B99E-43DC1727373F}" destId="{1E3A318C-AA18-4DF3-B7C6-A37E7CC698C9}" srcOrd="0" destOrd="0" presId="urn:microsoft.com/office/officeart/2005/8/layout/bList2"/>
    <dgm:cxn modelId="{5C2CE65C-0B38-4A9D-894D-E3E131E68FED}" type="presParOf" srcId="{1E3A318C-AA18-4DF3-B7C6-A37E7CC698C9}" destId="{BF8205F1-DB00-483C-966C-E9EA9449ECDB}" srcOrd="0" destOrd="0" presId="urn:microsoft.com/office/officeart/2005/8/layout/bList2"/>
    <dgm:cxn modelId="{AB9708A2-AAE1-4390-80F3-8072CBDEC7D4}" type="presParOf" srcId="{1E3A318C-AA18-4DF3-B7C6-A37E7CC698C9}" destId="{72D531DA-FCCE-4D6B-92D3-B94F876AE35F}" srcOrd="1" destOrd="0" presId="urn:microsoft.com/office/officeart/2005/8/layout/bList2"/>
    <dgm:cxn modelId="{2CBAD187-F6E3-47F8-A041-D53B0ED0B3CB}" type="presParOf" srcId="{1E3A318C-AA18-4DF3-B7C6-A37E7CC698C9}" destId="{2143D925-C6B6-433E-9D8F-C937446E6D2E}" srcOrd="2" destOrd="0" presId="urn:microsoft.com/office/officeart/2005/8/layout/bList2"/>
    <dgm:cxn modelId="{306B3AC3-552F-4C3D-B3F9-595061C7C2DB}" type="presParOf" srcId="{1E3A318C-AA18-4DF3-B7C6-A37E7CC698C9}" destId="{41D2D9E2-D85F-47C7-B9F4-A8601C9E4F55}" srcOrd="3" destOrd="0" presId="urn:microsoft.com/office/officeart/2005/8/layout/bList2"/>
    <dgm:cxn modelId="{D66439D8-B626-42EA-8F4B-12E70D5C8EE3}" type="presParOf" srcId="{E04F888D-F278-42B5-B99E-43DC1727373F}" destId="{654A1BD2-5112-41C5-9D27-1FB8ED4AA147}" srcOrd="1" destOrd="0" presId="urn:microsoft.com/office/officeart/2005/8/layout/bList2"/>
    <dgm:cxn modelId="{28B0F989-6560-4694-9982-3CD2F18EA767}" type="presParOf" srcId="{E04F888D-F278-42B5-B99E-43DC1727373F}" destId="{D8F93AC7-1037-4DFB-99BD-30E3F3E855B8}" srcOrd="2" destOrd="0" presId="urn:microsoft.com/office/officeart/2005/8/layout/bList2"/>
    <dgm:cxn modelId="{992DFE71-08E5-48DC-A4B2-B34FE427651C}" type="presParOf" srcId="{D8F93AC7-1037-4DFB-99BD-30E3F3E855B8}" destId="{08F41434-57C0-45F8-965C-E50E9183A599}" srcOrd="0" destOrd="0" presId="urn:microsoft.com/office/officeart/2005/8/layout/bList2"/>
    <dgm:cxn modelId="{FB6EECAA-D81C-453D-BF2F-3C8911590325}" type="presParOf" srcId="{D8F93AC7-1037-4DFB-99BD-30E3F3E855B8}" destId="{BFC74678-8080-45D2-9798-BFAFA9BDFE83}" srcOrd="1" destOrd="0" presId="urn:microsoft.com/office/officeart/2005/8/layout/bList2"/>
    <dgm:cxn modelId="{A620C1E3-10C6-497B-9D31-AC25BC0780E2}" type="presParOf" srcId="{D8F93AC7-1037-4DFB-99BD-30E3F3E855B8}" destId="{6282D5BB-CF28-4084-99EA-121D8204FB2D}" srcOrd="2" destOrd="0" presId="urn:microsoft.com/office/officeart/2005/8/layout/bList2"/>
    <dgm:cxn modelId="{3A455D47-4047-4C9C-B015-0D4333E3B238}" type="presParOf" srcId="{D8F93AC7-1037-4DFB-99BD-30E3F3E855B8}" destId="{D69E693F-FD9D-4F57-A5EE-40F769E6DFD8}" srcOrd="3" destOrd="0" presId="urn:microsoft.com/office/officeart/2005/8/layout/bList2"/>
    <dgm:cxn modelId="{84BFE24A-B426-40BF-87EC-AF7BD09E9E4A}" type="presParOf" srcId="{E04F888D-F278-42B5-B99E-43DC1727373F}" destId="{5D3A6A3F-A416-47A9-BB06-779A8B17F9AF}" srcOrd="3" destOrd="0" presId="urn:microsoft.com/office/officeart/2005/8/layout/bList2"/>
    <dgm:cxn modelId="{ACC8C87A-197E-4FCE-90EB-8BE40E127DAD}" type="presParOf" srcId="{E04F888D-F278-42B5-B99E-43DC1727373F}" destId="{B6015F0F-434C-407A-9FA9-DDEECD8EC0CB}" srcOrd="4" destOrd="0" presId="urn:microsoft.com/office/officeart/2005/8/layout/bList2"/>
    <dgm:cxn modelId="{F78F4781-DBF2-4900-B516-2F221C064D1D}" type="presParOf" srcId="{B6015F0F-434C-407A-9FA9-DDEECD8EC0CB}" destId="{E87190A8-7D01-43D8-93A5-74B390A09564}" srcOrd="0" destOrd="0" presId="urn:microsoft.com/office/officeart/2005/8/layout/bList2"/>
    <dgm:cxn modelId="{AA7F17A3-DD98-413A-AC61-C13E98C75EF7}" type="presParOf" srcId="{B6015F0F-434C-407A-9FA9-DDEECD8EC0CB}" destId="{BF95A0D1-7C07-4147-9000-34E38B076466}" srcOrd="1" destOrd="0" presId="urn:microsoft.com/office/officeart/2005/8/layout/bList2"/>
    <dgm:cxn modelId="{EE84427A-2E40-454C-9014-D9ED9A5D5C1F}" type="presParOf" srcId="{B6015F0F-434C-407A-9FA9-DDEECD8EC0CB}" destId="{11EDF133-5F78-4DA2-804D-068A97CFF8C9}" srcOrd="2" destOrd="0" presId="urn:microsoft.com/office/officeart/2005/8/layout/bList2"/>
    <dgm:cxn modelId="{874302B8-758E-4214-B7F3-C85AE94F72B1}" type="presParOf" srcId="{B6015F0F-434C-407A-9FA9-DDEECD8EC0CB}" destId="{99BFFFFC-233B-4EBD-8FF7-E553E4289909}"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E02A84-2B80-4FC5-9D07-96142CDEBC80}"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E8B89A37-DD7D-416F-BEB4-02590684A1B0}">
      <dgm:prSet phldrT="[Text]"/>
      <dgm:spPr/>
      <dgm:t>
        <a:bodyPr/>
        <a:lstStyle/>
        <a:p>
          <a:r>
            <a:rPr lang="en-US" dirty="0"/>
            <a:t>SIV</a:t>
          </a:r>
        </a:p>
      </dgm:t>
    </dgm:pt>
    <dgm:pt modelId="{17E21F97-F936-488F-B62B-75D48D23FF41}" type="parTrans" cxnId="{438DEA7E-409A-44FE-9731-D826F14A1F2A}">
      <dgm:prSet/>
      <dgm:spPr/>
      <dgm:t>
        <a:bodyPr/>
        <a:lstStyle/>
        <a:p>
          <a:endParaRPr lang="en-US"/>
        </a:p>
      </dgm:t>
    </dgm:pt>
    <dgm:pt modelId="{208F099A-3BD8-4F0F-BA98-87A72C3CCA21}" type="sibTrans" cxnId="{438DEA7E-409A-44FE-9731-D826F14A1F2A}">
      <dgm:prSet/>
      <dgm:spPr/>
      <dgm:t>
        <a:bodyPr/>
        <a:lstStyle/>
        <a:p>
          <a:endParaRPr lang="en-US"/>
        </a:p>
      </dgm:t>
    </dgm:pt>
    <dgm:pt modelId="{03E575A4-4210-4082-94E6-7FF02CA98466}">
      <dgm:prSet phldrT="[Text]"/>
      <dgm:spPr/>
      <dgm:t>
        <a:bodyPr/>
        <a:lstStyle/>
        <a:p>
          <a:r>
            <a:rPr lang="en-US" dirty="0"/>
            <a:t>Cannot apply for family still in Afghanistan.</a:t>
          </a:r>
        </a:p>
      </dgm:t>
    </dgm:pt>
    <dgm:pt modelId="{259260C1-7466-4D31-9F65-AB8731DDD830}" type="parTrans" cxnId="{FF3DCC84-3819-48C7-B463-DADD70369630}">
      <dgm:prSet/>
      <dgm:spPr/>
      <dgm:t>
        <a:bodyPr/>
        <a:lstStyle/>
        <a:p>
          <a:endParaRPr lang="en-US"/>
        </a:p>
      </dgm:t>
    </dgm:pt>
    <dgm:pt modelId="{000D0780-5588-4A21-AFFE-B48CA18036C3}" type="sibTrans" cxnId="{FF3DCC84-3819-48C7-B463-DADD70369630}">
      <dgm:prSet/>
      <dgm:spPr/>
      <dgm:t>
        <a:bodyPr/>
        <a:lstStyle/>
        <a:p>
          <a:endParaRPr lang="en-US"/>
        </a:p>
      </dgm:t>
    </dgm:pt>
    <dgm:pt modelId="{A04F1F18-BB30-411A-8DC2-0B53573AD354}">
      <dgm:prSet phldrT="[Text]"/>
      <dgm:spPr/>
      <dgm:t>
        <a:bodyPr/>
        <a:lstStyle/>
        <a:p>
          <a:endParaRPr lang="en-US" dirty="0"/>
        </a:p>
      </dgm:t>
    </dgm:pt>
    <dgm:pt modelId="{BAC96E14-030F-416E-B0BC-F72C7218C27C}" type="parTrans" cxnId="{A5BB1EE9-9ED4-4178-B5CA-F80B8374F6B3}">
      <dgm:prSet/>
      <dgm:spPr/>
      <dgm:t>
        <a:bodyPr/>
        <a:lstStyle/>
        <a:p>
          <a:endParaRPr lang="en-US"/>
        </a:p>
      </dgm:t>
    </dgm:pt>
    <dgm:pt modelId="{68134CCE-97DA-461B-A4DA-CF2351D4952A}" type="sibTrans" cxnId="{A5BB1EE9-9ED4-4178-B5CA-F80B8374F6B3}">
      <dgm:prSet/>
      <dgm:spPr/>
      <dgm:t>
        <a:bodyPr/>
        <a:lstStyle/>
        <a:p>
          <a:endParaRPr lang="en-US"/>
        </a:p>
      </dgm:t>
    </dgm:pt>
    <dgm:pt modelId="{CCB699B4-798D-4BEE-A40E-71BA677C688F}">
      <dgm:prSet phldrT="[Text]"/>
      <dgm:spPr/>
      <dgm:t>
        <a:bodyPr/>
        <a:lstStyle/>
        <a:p>
          <a:r>
            <a:rPr lang="en-US" dirty="0"/>
            <a:t>All Nationalities</a:t>
          </a:r>
        </a:p>
      </dgm:t>
    </dgm:pt>
    <dgm:pt modelId="{9432AE2E-722C-4D64-B998-EA07ED2C4C88}" type="parTrans" cxnId="{1E181619-F668-425F-983D-DDE31A36EC2C}">
      <dgm:prSet/>
      <dgm:spPr/>
      <dgm:t>
        <a:bodyPr/>
        <a:lstStyle/>
        <a:p>
          <a:endParaRPr lang="en-US"/>
        </a:p>
      </dgm:t>
    </dgm:pt>
    <dgm:pt modelId="{DB8C69D8-5C05-4645-91AF-8BDD4D7F9CCF}" type="sibTrans" cxnId="{1E181619-F668-425F-983D-DDE31A36EC2C}">
      <dgm:prSet/>
      <dgm:spPr/>
      <dgm:t>
        <a:bodyPr/>
        <a:lstStyle/>
        <a:p>
          <a:endParaRPr lang="en-US"/>
        </a:p>
      </dgm:t>
    </dgm:pt>
    <dgm:pt modelId="{7AB02EA0-966C-43B4-A8CC-C8967623D618}">
      <dgm:prSet phldrT="[Text]"/>
      <dgm:spPr/>
      <dgm:t>
        <a:bodyPr/>
        <a:lstStyle/>
        <a:p>
          <a:r>
            <a:rPr lang="en-US" dirty="0"/>
            <a:t>Includes stateless individuals</a:t>
          </a:r>
        </a:p>
      </dgm:t>
    </dgm:pt>
    <dgm:pt modelId="{5B409B8E-3B7B-4A44-8587-C7D6B1AF2109}" type="parTrans" cxnId="{485A4A2A-7B5D-4776-B0DF-284FE1AD0531}">
      <dgm:prSet/>
      <dgm:spPr/>
      <dgm:t>
        <a:bodyPr/>
        <a:lstStyle/>
        <a:p>
          <a:endParaRPr lang="en-US"/>
        </a:p>
      </dgm:t>
    </dgm:pt>
    <dgm:pt modelId="{62878854-2CF5-4BC9-9493-908409486E02}" type="sibTrans" cxnId="{485A4A2A-7B5D-4776-B0DF-284FE1AD0531}">
      <dgm:prSet/>
      <dgm:spPr/>
      <dgm:t>
        <a:bodyPr/>
        <a:lstStyle/>
        <a:p>
          <a:endParaRPr lang="en-US"/>
        </a:p>
      </dgm:t>
    </dgm:pt>
    <dgm:pt modelId="{EF4F23AF-7BDE-4B9E-AD0A-BF82BA4DCCD1}">
      <dgm:prSet phldrT="[Text]"/>
      <dgm:spPr/>
      <dgm:t>
        <a:bodyPr/>
        <a:lstStyle/>
        <a:p>
          <a:r>
            <a:rPr lang="en-US" dirty="0"/>
            <a:t>RAs can begin submitting applications for new nationalities</a:t>
          </a:r>
        </a:p>
      </dgm:t>
    </dgm:pt>
    <dgm:pt modelId="{334C14D9-7C94-423B-BA0D-C74AC09D6E9D}" type="parTrans" cxnId="{0E61D95B-EDDD-4054-B24E-1F91A1492378}">
      <dgm:prSet/>
      <dgm:spPr/>
      <dgm:t>
        <a:bodyPr/>
        <a:lstStyle/>
        <a:p>
          <a:endParaRPr lang="en-US"/>
        </a:p>
      </dgm:t>
    </dgm:pt>
    <dgm:pt modelId="{DB20E83A-1F4E-4992-AF4D-6C69541FFF32}" type="sibTrans" cxnId="{0E61D95B-EDDD-4054-B24E-1F91A1492378}">
      <dgm:prSet/>
      <dgm:spPr/>
      <dgm:t>
        <a:bodyPr/>
        <a:lstStyle/>
        <a:p>
          <a:endParaRPr lang="en-US"/>
        </a:p>
      </dgm:t>
    </dgm:pt>
    <dgm:pt modelId="{1AA396D8-9BF5-4BC8-9784-1E2756799412}">
      <dgm:prSet phldrT="[Text]"/>
      <dgm:spPr/>
      <dgm:t>
        <a:bodyPr/>
        <a:lstStyle/>
        <a:p>
          <a:r>
            <a:rPr lang="en-US" dirty="0"/>
            <a:t>In Country Processing </a:t>
          </a:r>
        </a:p>
      </dgm:t>
    </dgm:pt>
    <dgm:pt modelId="{EA294842-632F-4DC3-B8F7-3BB58E465D98}" type="parTrans" cxnId="{6BF89B3E-936B-4A5A-9DC0-0126DD957244}">
      <dgm:prSet/>
      <dgm:spPr/>
      <dgm:t>
        <a:bodyPr/>
        <a:lstStyle/>
        <a:p>
          <a:endParaRPr lang="en-US"/>
        </a:p>
      </dgm:t>
    </dgm:pt>
    <dgm:pt modelId="{77C772D6-2C96-4AFB-BE07-AD6D26637102}" type="sibTrans" cxnId="{6BF89B3E-936B-4A5A-9DC0-0126DD957244}">
      <dgm:prSet/>
      <dgm:spPr/>
      <dgm:t>
        <a:bodyPr/>
        <a:lstStyle/>
        <a:p>
          <a:endParaRPr lang="en-US"/>
        </a:p>
      </dgm:t>
    </dgm:pt>
    <dgm:pt modelId="{71B20186-0C55-4AA6-BDF1-DCCBF7232C44}">
      <dgm:prSet phldrT="[Text]"/>
      <dgm:spPr/>
      <dgm:t>
        <a:bodyPr/>
        <a:lstStyle/>
        <a:p>
          <a:r>
            <a:rPr lang="en-US" dirty="0"/>
            <a:t>El Salvador</a:t>
          </a:r>
        </a:p>
      </dgm:t>
    </dgm:pt>
    <dgm:pt modelId="{972C6AB8-D273-45F5-BEF9-A5FBC822A370}" type="parTrans" cxnId="{21A66595-1E13-493C-8040-A677D93BAF35}">
      <dgm:prSet/>
      <dgm:spPr/>
      <dgm:t>
        <a:bodyPr/>
        <a:lstStyle/>
        <a:p>
          <a:endParaRPr lang="en-US"/>
        </a:p>
      </dgm:t>
    </dgm:pt>
    <dgm:pt modelId="{B966369F-8F47-4D6B-9D2A-5950ABD9D1AE}" type="sibTrans" cxnId="{21A66595-1E13-493C-8040-A677D93BAF35}">
      <dgm:prSet/>
      <dgm:spPr/>
      <dgm:t>
        <a:bodyPr/>
        <a:lstStyle/>
        <a:p>
          <a:endParaRPr lang="en-US"/>
        </a:p>
      </dgm:t>
    </dgm:pt>
    <dgm:pt modelId="{E7711B65-9576-4416-B72E-BB69F8F144D2}">
      <dgm:prSet phldrT="[Text]"/>
      <dgm:spPr/>
      <dgm:t>
        <a:bodyPr/>
        <a:lstStyle/>
        <a:p>
          <a:r>
            <a:rPr lang="en-US" dirty="0"/>
            <a:t>Family must have left for third country</a:t>
          </a:r>
        </a:p>
      </dgm:t>
    </dgm:pt>
    <dgm:pt modelId="{C2E9B032-4DBF-441D-A703-65C0ED398A2E}" type="parTrans" cxnId="{F0461F65-F1AD-403C-93DE-D8CAC5DCDB59}">
      <dgm:prSet/>
      <dgm:spPr/>
    </dgm:pt>
    <dgm:pt modelId="{D4200113-5092-4AFF-85E5-95C671C79E25}" type="sibTrans" cxnId="{F0461F65-F1AD-403C-93DE-D8CAC5DCDB59}">
      <dgm:prSet/>
      <dgm:spPr/>
    </dgm:pt>
    <dgm:pt modelId="{21C75491-4DAB-447D-A778-5DA45D85A211}">
      <dgm:prSet phldrT="[Text]"/>
      <dgm:spPr/>
      <dgm:t>
        <a:bodyPr/>
        <a:lstStyle/>
        <a:p>
          <a:r>
            <a:rPr lang="en-US" dirty="0"/>
            <a:t>Honduras</a:t>
          </a:r>
        </a:p>
      </dgm:t>
    </dgm:pt>
    <dgm:pt modelId="{CB15B50E-B9E1-494E-BB68-7D1111128591}" type="parTrans" cxnId="{7B51CDFE-DBC4-4725-86E5-3844CB027C04}">
      <dgm:prSet/>
      <dgm:spPr/>
    </dgm:pt>
    <dgm:pt modelId="{B3CD2655-B36D-4BF9-A42A-684747E68B11}" type="sibTrans" cxnId="{7B51CDFE-DBC4-4725-86E5-3844CB027C04}">
      <dgm:prSet/>
      <dgm:spPr/>
    </dgm:pt>
    <dgm:pt modelId="{98B276C0-07E8-47A5-B317-A5B3376145EB}">
      <dgm:prSet phldrT="[Text]"/>
      <dgm:spPr/>
      <dgm:t>
        <a:bodyPr/>
        <a:lstStyle/>
        <a:p>
          <a:r>
            <a:rPr lang="en-US" dirty="0"/>
            <a:t>Guatemala</a:t>
          </a:r>
        </a:p>
      </dgm:t>
    </dgm:pt>
    <dgm:pt modelId="{B20017C6-54BA-4205-8CDE-87C0DD1B9E84}" type="parTrans" cxnId="{56121FF4-1A0B-4A2B-A81A-3A47553894ED}">
      <dgm:prSet/>
      <dgm:spPr/>
    </dgm:pt>
    <dgm:pt modelId="{6F033B28-4244-45F3-8A1A-90E71AF8142D}" type="sibTrans" cxnId="{56121FF4-1A0B-4A2B-A81A-3A47553894ED}">
      <dgm:prSet/>
      <dgm:spPr/>
    </dgm:pt>
    <dgm:pt modelId="{0B4CEA9C-287B-4159-99EC-537F7C535EC0}" type="pres">
      <dgm:prSet presAssocID="{2AE02A84-2B80-4FC5-9D07-96142CDEBC80}" presName="Name0" presStyleCnt="0">
        <dgm:presLayoutVars>
          <dgm:dir/>
          <dgm:animLvl val="lvl"/>
          <dgm:resizeHandles val="exact"/>
        </dgm:presLayoutVars>
      </dgm:prSet>
      <dgm:spPr/>
    </dgm:pt>
    <dgm:pt modelId="{BC2AAC7E-3B7D-4081-83F2-B459C636C8B1}" type="pres">
      <dgm:prSet presAssocID="{E8B89A37-DD7D-416F-BEB4-02590684A1B0}" presName="composite" presStyleCnt="0"/>
      <dgm:spPr/>
    </dgm:pt>
    <dgm:pt modelId="{3821CF52-B479-45EF-A1C4-3BA146DA9A50}" type="pres">
      <dgm:prSet presAssocID="{E8B89A37-DD7D-416F-BEB4-02590684A1B0}" presName="parTx" presStyleLbl="alignNode1" presStyleIdx="0" presStyleCnt="3">
        <dgm:presLayoutVars>
          <dgm:chMax val="0"/>
          <dgm:chPref val="0"/>
          <dgm:bulletEnabled val="1"/>
        </dgm:presLayoutVars>
      </dgm:prSet>
      <dgm:spPr/>
    </dgm:pt>
    <dgm:pt modelId="{03D0CD38-0397-436E-AB31-286CD2BB9605}" type="pres">
      <dgm:prSet presAssocID="{E8B89A37-DD7D-416F-BEB4-02590684A1B0}" presName="desTx" presStyleLbl="alignAccFollowNode1" presStyleIdx="0" presStyleCnt="3">
        <dgm:presLayoutVars>
          <dgm:bulletEnabled val="1"/>
        </dgm:presLayoutVars>
      </dgm:prSet>
      <dgm:spPr/>
    </dgm:pt>
    <dgm:pt modelId="{92C897FE-43BA-4AB8-B8CE-B832E105D03E}" type="pres">
      <dgm:prSet presAssocID="{208F099A-3BD8-4F0F-BA98-87A72C3CCA21}" presName="space" presStyleCnt="0"/>
      <dgm:spPr/>
    </dgm:pt>
    <dgm:pt modelId="{667E271F-B8F6-434A-8013-E9B992383193}" type="pres">
      <dgm:prSet presAssocID="{CCB699B4-798D-4BEE-A40E-71BA677C688F}" presName="composite" presStyleCnt="0"/>
      <dgm:spPr/>
    </dgm:pt>
    <dgm:pt modelId="{0C50EA72-0F90-4679-8768-369D79C17E19}" type="pres">
      <dgm:prSet presAssocID="{CCB699B4-798D-4BEE-A40E-71BA677C688F}" presName="parTx" presStyleLbl="alignNode1" presStyleIdx="1" presStyleCnt="3">
        <dgm:presLayoutVars>
          <dgm:chMax val="0"/>
          <dgm:chPref val="0"/>
          <dgm:bulletEnabled val="1"/>
        </dgm:presLayoutVars>
      </dgm:prSet>
      <dgm:spPr/>
    </dgm:pt>
    <dgm:pt modelId="{E5ADBB34-6D16-4E46-B985-73B8CB6672DA}" type="pres">
      <dgm:prSet presAssocID="{CCB699B4-798D-4BEE-A40E-71BA677C688F}" presName="desTx" presStyleLbl="alignAccFollowNode1" presStyleIdx="1" presStyleCnt="3">
        <dgm:presLayoutVars>
          <dgm:bulletEnabled val="1"/>
        </dgm:presLayoutVars>
      </dgm:prSet>
      <dgm:spPr/>
    </dgm:pt>
    <dgm:pt modelId="{85131261-72AB-4541-BFEB-45AC12207D9F}" type="pres">
      <dgm:prSet presAssocID="{DB8C69D8-5C05-4645-91AF-8BDD4D7F9CCF}" presName="space" presStyleCnt="0"/>
      <dgm:spPr/>
    </dgm:pt>
    <dgm:pt modelId="{0E2FC0AE-C1ED-4ABD-A064-F560F2E9AAEF}" type="pres">
      <dgm:prSet presAssocID="{1AA396D8-9BF5-4BC8-9784-1E2756799412}" presName="composite" presStyleCnt="0"/>
      <dgm:spPr/>
    </dgm:pt>
    <dgm:pt modelId="{2A1ED148-13AD-414C-9E54-DA98C4376F21}" type="pres">
      <dgm:prSet presAssocID="{1AA396D8-9BF5-4BC8-9784-1E2756799412}" presName="parTx" presStyleLbl="alignNode1" presStyleIdx="2" presStyleCnt="3">
        <dgm:presLayoutVars>
          <dgm:chMax val="0"/>
          <dgm:chPref val="0"/>
          <dgm:bulletEnabled val="1"/>
        </dgm:presLayoutVars>
      </dgm:prSet>
      <dgm:spPr/>
    </dgm:pt>
    <dgm:pt modelId="{0ACD9084-9621-4F9A-9669-CC2A2CF7F6F1}" type="pres">
      <dgm:prSet presAssocID="{1AA396D8-9BF5-4BC8-9784-1E2756799412}" presName="desTx" presStyleLbl="alignAccFollowNode1" presStyleIdx="2" presStyleCnt="3">
        <dgm:presLayoutVars>
          <dgm:bulletEnabled val="1"/>
        </dgm:presLayoutVars>
      </dgm:prSet>
      <dgm:spPr/>
    </dgm:pt>
  </dgm:ptLst>
  <dgm:cxnLst>
    <dgm:cxn modelId="{BCA6C508-928F-47C2-A487-5F58AD9C88FF}" type="presOf" srcId="{98B276C0-07E8-47A5-B317-A5B3376145EB}" destId="{0ACD9084-9621-4F9A-9669-CC2A2CF7F6F1}" srcOrd="0" destOrd="2" presId="urn:microsoft.com/office/officeart/2005/8/layout/hList1"/>
    <dgm:cxn modelId="{1E181619-F668-425F-983D-DDE31A36EC2C}" srcId="{2AE02A84-2B80-4FC5-9D07-96142CDEBC80}" destId="{CCB699B4-798D-4BEE-A40E-71BA677C688F}" srcOrd="1" destOrd="0" parTransId="{9432AE2E-722C-4D64-B998-EA07ED2C4C88}" sibTransId="{DB8C69D8-5C05-4645-91AF-8BDD4D7F9CCF}"/>
    <dgm:cxn modelId="{485A4A2A-7B5D-4776-B0DF-284FE1AD0531}" srcId="{CCB699B4-798D-4BEE-A40E-71BA677C688F}" destId="{7AB02EA0-966C-43B4-A8CC-C8967623D618}" srcOrd="0" destOrd="0" parTransId="{5B409B8E-3B7B-4A44-8587-C7D6B1AF2109}" sibTransId="{62878854-2CF5-4BC9-9493-908409486E02}"/>
    <dgm:cxn modelId="{6BF89B3E-936B-4A5A-9DC0-0126DD957244}" srcId="{2AE02A84-2B80-4FC5-9D07-96142CDEBC80}" destId="{1AA396D8-9BF5-4BC8-9784-1E2756799412}" srcOrd="2" destOrd="0" parTransId="{EA294842-632F-4DC3-B8F7-3BB58E465D98}" sibTransId="{77C772D6-2C96-4AFB-BE07-AD6D26637102}"/>
    <dgm:cxn modelId="{0E61D95B-EDDD-4054-B24E-1F91A1492378}" srcId="{CCB699B4-798D-4BEE-A40E-71BA677C688F}" destId="{EF4F23AF-7BDE-4B9E-AD0A-BF82BA4DCCD1}" srcOrd="1" destOrd="0" parTransId="{334C14D9-7C94-423B-BA0D-C74AC09D6E9D}" sibTransId="{DB20E83A-1F4E-4992-AF4D-6C69541FFF32}"/>
    <dgm:cxn modelId="{F0461F65-F1AD-403C-93DE-D8CAC5DCDB59}" srcId="{E8B89A37-DD7D-416F-BEB4-02590684A1B0}" destId="{E7711B65-9576-4416-B72E-BB69F8F144D2}" srcOrd="1" destOrd="0" parTransId="{C2E9B032-4DBF-441D-A703-65C0ED398A2E}" sibTransId="{D4200113-5092-4AFF-85E5-95C671C79E25}"/>
    <dgm:cxn modelId="{01AB5F68-33F9-48F5-955C-9CE81FC2F454}" type="presOf" srcId="{EF4F23AF-7BDE-4B9E-AD0A-BF82BA4DCCD1}" destId="{E5ADBB34-6D16-4E46-B985-73B8CB6672DA}" srcOrd="0" destOrd="1" presId="urn:microsoft.com/office/officeart/2005/8/layout/hList1"/>
    <dgm:cxn modelId="{F6A52A75-3549-4891-AD38-7E688B2EFC50}" type="presOf" srcId="{E8B89A37-DD7D-416F-BEB4-02590684A1B0}" destId="{3821CF52-B479-45EF-A1C4-3BA146DA9A50}" srcOrd="0" destOrd="0" presId="urn:microsoft.com/office/officeart/2005/8/layout/hList1"/>
    <dgm:cxn modelId="{438DEA7E-409A-44FE-9731-D826F14A1F2A}" srcId="{2AE02A84-2B80-4FC5-9D07-96142CDEBC80}" destId="{E8B89A37-DD7D-416F-BEB4-02590684A1B0}" srcOrd="0" destOrd="0" parTransId="{17E21F97-F936-488F-B62B-75D48D23FF41}" sibTransId="{208F099A-3BD8-4F0F-BA98-87A72C3CCA21}"/>
    <dgm:cxn modelId="{FF3DCC84-3819-48C7-B463-DADD70369630}" srcId="{E8B89A37-DD7D-416F-BEB4-02590684A1B0}" destId="{03E575A4-4210-4082-94E6-7FF02CA98466}" srcOrd="0" destOrd="0" parTransId="{259260C1-7466-4D31-9F65-AB8731DDD830}" sibTransId="{000D0780-5588-4A21-AFFE-B48CA18036C3}"/>
    <dgm:cxn modelId="{30BDF38D-4DA1-4BDD-B108-DAED1872A0A1}" type="presOf" srcId="{A04F1F18-BB30-411A-8DC2-0B53573AD354}" destId="{03D0CD38-0397-436E-AB31-286CD2BB9605}" srcOrd="0" destOrd="2" presId="urn:microsoft.com/office/officeart/2005/8/layout/hList1"/>
    <dgm:cxn modelId="{21A66595-1E13-493C-8040-A677D93BAF35}" srcId="{1AA396D8-9BF5-4BC8-9784-1E2756799412}" destId="{71B20186-0C55-4AA6-BDF1-DCCBF7232C44}" srcOrd="0" destOrd="0" parTransId="{972C6AB8-D273-45F5-BEF9-A5FBC822A370}" sibTransId="{B966369F-8F47-4D6B-9D2A-5950ABD9D1AE}"/>
    <dgm:cxn modelId="{C783EF96-5B2B-4BF9-AEC9-6BB9ED1F9B8E}" type="presOf" srcId="{21C75491-4DAB-447D-A778-5DA45D85A211}" destId="{0ACD9084-9621-4F9A-9669-CC2A2CF7F6F1}" srcOrd="0" destOrd="1" presId="urn:microsoft.com/office/officeart/2005/8/layout/hList1"/>
    <dgm:cxn modelId="{486006B9-CEC2-4B28-8247-4E66F068C68F}" type="presOf" srcId="{03E575A4-4210-4082-94E6-7FF02CA98466}" destId="{03D0CD38-0397-436E-AB31-286CD2BB9605}" srcOrd="0" destOrd="0" presId="urn:microsoft.com/office/officeart/2005/8/layout/hList1"/>
    <dgm:cxn modelId="{ABA0B0BA-2AEF-499D-9D5E-C0088B58258F}" type="presOf" srcId="{2AE02A84-2B80-4FC5-9D07-96142CDEBC80}" destId="{0B4CEA9C-287B-4159-99EC-537F7C535EC0}" srcOrd="0" destOrd="0" presId="urn:microsoft.com/office/officeart/2005/8/layout/hList1"/>
    <dgm:cxn modelId="{3D8456C4-7E82-4B25-A09E-1E6E68491A63}" type="presOf" srcId="{E7711B65-9576-4416-B72E-BB69F8F144D2}" destId="{03D0CD38-0397-436E-AB31-286CD2BB9605}" srcOrd="0" destOrd="1" presId="urn:microsoft.com/office/officeart/2005/8/layout/hList1"/>
    <dgm:cxn modelId="{ED12C8C7-530E-473B-83B8-D81F07F507E1}" type="presOf" srcId="{1AA396D8-9BF5-4BC8-9784-1E2756799412}" destId="{2A1ED148-13AD-414C-9E54-DA98C4376F21}" srcOrd="0" destOrd="0" presId="urn:microsoft.com/office/officeart/2005/8/layout/hList1"/>
    <dgm:cxn modelId="{9D7235C9-93B4-4531-B499-4808AECAD20E}" type="presOf" srcId="{CCB699B4-798D-4BEE-A40E-71BA677C688F}" destId="{0C50EA72-0F90-4679-8768-369D79C17E19}" srcOrd="0" destOrd="0" presId="urn:microsoft.com/office/officeart/2005/8/layout/hList1"/>
    <dgm:cxn modelId="{A5BB1EE9-9ED4-4178-B5CA-F80B8374F6B3}" srcId="{E8B89A37-DD7D-416F-BEB4-02590684A1B0}" destId="{A04F1F18-BB30-411A-8DC2-0B53573AD354}" srcOrd="2" destOrd="0" parTransId="{BAC96E14-030F-416E-B0BC-F72C7218C27C}" sibTransId="{68134CCE-97DA-461B-A4DA-CF2351D4952A}"/>
    <dgm:cxn modelId="{CF4D08F1-260D-4843-B774-F89749FF2099}" type="presOf" srcId="{7AB02EA0-966C-43B4-A8CC-C8967623D618}" destId="{E5ADBB34-6D16-4E46-B985-73B8CB6672DA}" srcOrd="0" destOrd="0" presId="urn:microsoft.com/office/officeart/2005/8/layout/hList1"/>
    <dgm:cxn modelId="{56121FF4-1A0B-4A2B-A81A-3A47553894ED}" srcId="{1AA396D8-9BF5-4BC8-9784-1E2756799412}" destId="{98B276C0-07E8-47A5-B317-A5B3376145EB}" srcOrd="2" destOrd="0" parTransId="{B20017C6-54BA-4205-8CDE-87C0DD1B9E84}" sibTransId="{6F033B28-4244-45F3-8A1A-90E71AF8142D}"/>
    <dgm:cxn modelId="{E6F266F9-9A78-48FC-8E13-9257D5C85E32}" type="presOf" srcId="{71B20186-0C55-4AA6-BDF1-DCCBF7232C44}" destId="{0ACD9084-9621-4F9A-9669-CC2A2CF7F6F1}" srcOrd="0" destOrd="0" presId="urn:microsoft.com/office/officeart/2005/8/layout/hList1"/>
    <dgm:cxn modelId="{7B51CDFE-DBC4-4725-86E5-3844CB027C04}" srcId="{1AA396D8-9BF5-4BC8-9784-1E2756799412}" destId="{21C75491-4DAB-447D-A778-5DA45D85A211}" srcOrd="1" destOrd="0" parTransId="{CB15B50E-B9E1-494E-BB68-7D1111128591}" sibTransId="{B3CD2655-B36D-4BF9-A42A-684747E68B11}"/>
    <dgm:cxn modelId="{007A35E6-8B07-4E88-A662-1DE1642582B8}" type="presParOf" srcId="{0B4CEA9C-287B-4159-99EC-537F7C535EC0}" destId="{BC2AAC7E-3B7D-4081-83F2-B459C636C8B1}" srcOrd="0" destOrd="0" presId="urn:microsoft.com/office/officeart/2005/8/layout/hList1"/>
    <dgm:cxn modelId="{3B70852E-CCA2-4728-B986-F919E343C979}" type="presParOf" srcId="{BC2AAC7E-3B7D-4081-83F2-B459C636C8B1}" destId="{3821CF52-B479-45EF-A1C4-3BA146DA9A50}" srcOrd="0" destOrd="0" presId="urn:microsoft.com/office/officeart/2005/8/layout/hList1"/>
    <dgm:cxn modelId="{6DF9CCBE-BA33-44AC-9877-E5EEF701D386}" type="presParOf" srcId="{BC2AAC7E-3B7D-4081-83F2-B459C636C8B1}" destId="{03D0CD38-0397-436E-AB31-286CD2BB9605}" srcOrd="1" destOrd="0" presId="urn:microsoft.com/office/officeart/2005/8/layout/hList1"/>
    <dgm:cxn modelId="{F33EABCC-F9BD-401E-902E-014B441EE37B}" type="presParOf" srcId="{0B4CEA9C-287B-4159-99EC-537F7C535EC0}" destId="{92C897FE-43BA-4AB8-B8CE-B832E105D03E}" srcOrd="1" destOrd="0" presId="urn:microsoft.com/office/officeart/2005/8/layout/hList1"/>
    <dgm:cxn modelId="{8C3728BE-14A5-46E8-829B-7599CCA9D7C0}" type="presParOf" srcId="{0B4CEA9C-287B-4159-99EC-537F7C535EC0}" destId="{667E271F-B8F6-434A-8013-E9B992383193}" srcOrd="2" destOrd="0" presId="urn:microsoft.com/office/officeart/2005/8/layout/hList1"/>
    <dgm:cxn modelId="{53349B75-21CA-41B0-91BD-F0381EB9F81C}" type="presParOf" srcId="{667E271F-B8F6-434A-8013-E9B992383193}" destId="{0C50EA72-0F90-4679-8768-369D79C17E19}" srcOrd="0" destOrd="0" presId="urn:microsoft.com/office/officeart/2005/8/layout/hList1"/>
    <dgm:cxn modelId="{B59CEB1F-6E38-4374-AF9B-F074FA3D9255}" type="presParOf" srcId="{667E271F-B8F6-434A-8013-E9B992383193}" destId="{E5ADBB34-6D16-4E46-B985-73B8CB6672DA}" srcOrd="1" destOrd="0" presId="urn:microsoft.com/office/officeart/2005/8/layout/hList1"/>
    <dgm:cxn modelId="{26FB3884-FAF2-4205-84BA-14B249B27169}" type="presParOf" srcId="{0B4CEA9C-287B-4159-99EC-537F7C535EC0}" destId="{85131261-72AB-4541-BFEB-45AC12207D9F}" srcOrd="3" destOrd="0" presId="urn:microsoft.com/office/officeart/2005/8/layout/hList1"/>
    <dgm:cxn modelId="{102CDD33-993C-464E-939D-58EC8EA1EBCB}" type="presParOf" srcId="{0B4CEA9C-287B-4159-99EC-537F7C535EC0}" destId="{0E2FC0AE-C1ED-4ABD-A064-F560F2E9AAEF}" srcOrd="4" destOrd="0" presId="urn:microsoft.com/office/officeart/2005/8/layout/hList1"/>
    <dgm:cxn modelId="{ED326CF2-2004-4B37-9795-9BDA8C043672}" type="presParOf" srcId="{0E2FC0AE-C1ED-4ABD-A064-F560F2E9AAEF}" destId="{2A1ED148-13AD-414C-9E54-DA98C4376F21}" srcOrd="0" destOrd="0" presId="urn:microsoft.com/office/officeart/2005/8/layout/hList1"/>
    <dgm:cxn modelId="{2C069FE2-7D7D-472B-A9B6-E18E4B006861}" type="presParOf" srcId="{0E2FC0AE-C1ED-4ABD-A064-F560F2E9AAEF}" destId="{0ACD9084-9621-4F9A-9669-CC2A2CF7F6F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745814-D123-470D-B780-F0D8B55EB49E}" type="doc">
      <dgm:prSet loTypeId="urn:microsoft.com/office/officeart/2005/8/layout/chevron1" loCatId="process" qsTypeId="urn:microsoft.com/office/officeart/2005/8/quickstyle/simple1" qsCatId="simple" csTypeId="urn:microsoft.com/office/officeart/2005/8/colors/colorful1" csCatId="colorful" phldr="1"/>
      <dgm:spPr/>
    </dgm:pt>
    <dgm:pt modelId="{B2FE8165-990F-4A66-B280-777D778CBCA8}">
      <dgm:prSet phldrT="[Text]"/>
      <dgm:spPr/>
      <dgm:t>
        <a:bodyPr/>
        <a:lstStyle/>
        <a:p>
          <a:r>
            <a:rPr lang="en-US" dirty="0"/>
            <a:t>Affiliate Code</a:t>
          </a:r>
        </a:p>
      </dgm:t>
    </dgm:pt>
    <dgm:pt modelId="{34211128-7FE1-4B24-95F2-7DE5A121B122}" type="parTrans" cxnId="{137FEE9C-AE79-40A0-8D6D-7299429CC713}">
      <dgm:prSet/>
      <dgm:spPr/>
      <dgm:t>
        <a:bodyPr/>
        <a:lstStyle/>
        <a:p>
          <a:endParaRPr lang="en-US"/>
        </a:p>
      </dgm:t>
    </dgm:pt>
    <dgm:pt modelId="{AD3456EA-97DC-4245-A1AC-5EBBF45D4A41}" type="sibTrans" cxnId="{137FEE9C-AE79-40A0-8D6D-7299429CC713}">
      <dgm:prSet/>
      <dgm:spPr/>
      <dgm:t>
        <a:bodyPr/>
        <a:lstStyle/>
        <a:p>
          <a:endParaRPr lang="en-US"/>
        </a:p>
      </dgm:t>
    </dgm:pt>
    <dgm:pt modelId="{4C2CBE71-C28A-4055-873B-05D15B952685}">
      <dgm:prSet phldrT="[Text]"/>
      <dgm:spPr/>
      <dgm:t>
        <a:bodyPr/>
        <a:lstStyle/>
        <a:p>
          <a:r>
            <a:rPr lang="en-US" dirty="0"/>
            <a:t>Date Completed</a:t>
          </a:r>
        </a:p>
      </dgm:t>
    </dgm:pt>
    <dgm:pt modelId="{684A22BB-9847-472C-A476-5A959058F0F1}" type="parTrans" cxnId="{430DB1B7-8006-48C3-BEEF-67F47A900DDE}">
      <dgm:prSet/>
      <dgm:spPr/>
      <dgm:t>
        <a:bodyPr/>
        <a:lstStyle/>
        <a:p>
          <a:endParaRPr lang="en-US"/>
        </a:p>
      </dgm:t>
    </dgm:pt>
    <dgm:pt modelId="{5626F5C8-ACE9-4B86-99FF-50B009E7BEC3}" type="sibTrans" cxnId="{430DB1B7-8006-48C3-BEEF-67F47A900DDE}">
      <dgm:prSet/>
      <dgm:spPr/>
      <dgm:t>
        <a:bodyPr/>
        <a:lstStyle/>
        <a:p>
          <a:endParaRPr lang="en-US"/>
        </a:p>
      </dgm:t>
    </dgm:pt>
    <dgm:pt modelId="{D0F991E7-6B62-436A-A48E-9D3DF151CA03}">
      <dgm:prSet phldrT="[Text]"/>
      <dgm:spPr/>
      <dgm:t>
        <a:bodyPr/>
        <a:lstStyle/>
        <a:p>
          <a:r>
            <a:rPr lang="en-US" dirty="0"/>
            <a:t>First Four Letters of Anchor’s Last Name</a:t>
          </a:r>
        </a:p>
      </dgm:t>
    </dgm:pt>
    <dgm:pt modelId="{308E02B9-7E43-440C-AC8B-4F0EDF89CAD7}" type="parTrans" cxnId="{4B7BF360-24F9-48DC-8D2E-A5E77599FCB3}">
      <dgm:prSet/>
      <dgm:spPr/>
      <dgm:t>
        <a:bodyPr/>
        <a:lstStyle/>
        <a:p>
          <a:endParaRPr lang="en-US"/>
        </a:p>
      </dgm:t>
    </dgm:pt>
    <dgm:pt modelId="{D08A34D7-4D17-461F-B1A7-18919942A59C}" type="sibTrans" cxnId="{4B7BF360-24F9-48DC-8D2E-A5E77599FCB3}">
      <dgm:prSet/>
      <dgm:spPr/>
      <dgm:t>
        <a:bodyPr/>
        <a:lstStyle/>
        <a:p>
          <a:endParaRPr lang="en-US"/>
        </a:p>
      </dgm:t>
    </dgm:pt>
    <dgm:pt modelId="{D5D302D3-4502-420E-983F-E4E655C319F9}" type="pres">
      <dgm:prSet presAssocID="{6C745814-D123-470D-B780-F0D8B55EB49E}" presName="Name0" presStyleCnt="0">
        <dgm:presLayoutVars>
          <dgm:dir/>
          <dgm:animLvl val="lvl"/>
          <dgm:resizeHandles val="exact"/>
        </dgm:presLayoutVars>
      </dgm:prSet>
      <dgm:spPr/>
    </dgm:pt>
    <dgm:pt modelId="{4502A4D3-404D-4A7A-8B7C-9EA4D4EC8F27}" type="pres">
      <dgm:prSet presAssocID="{B2FE8165-990F-4A66-B280-777D778CBCA8}" presName="parTxOnly" presStyleLbl="node1" presStyleIdx="0" presStyleCnt="3">
        <dgm:presLayoutVars>
          <dgm:chMax val="0"/>
          <dgm:chPref val="0"/>
          <dgm:bulletEnabled val="1"/>
        </dgm:presLayoutVars>
      </dgm:prSet>
      <dgm:spPr/>
    </dgm:pt>
    <dgm:pt modelId="{09F945CE-5D74-4E08-A4F3-7953B96B9DF3}" type="pres">
      <dgm:prSet presAssocID="{AD3456EA-97DC-4245-A1AC-5EBBF45D4A41}" presName="parTxOnlySpace" presStyleCnt="0"/>
      <dgm:spPr/>
    </dgm:pt>
    <dgm:pt modelId="{6B2D8FDA-95A6-474D-A3CF-7EEFAF01A867}" type="pres">
      <dgm:prSet presAssocID="{4C2CBE71-C28A-4055-873B-05D15B952685}" presName="parTxOnly" presStyleLbl="node1" presStyleIdx="1" presStyleCnt="3">
        <dgm:presLayoutVars>
          <dgm:chMax val="0"/>
          <dgm:chPref val="0"/>
          <dgm:bulletEnabled val="1"/>
        </dgm:presLayoutVars>
      </dgm:prSet>
      <dgm:spPr/>
    </dgm:pt>
    <dgm:pt modelId="{71A5E518-0A5F-439A-9AF3-79363A3C39B8}" type="pres">
      <dgm:prSet presAssocID="{5626F5C8-ACE9-4B86-99FF-50B009E7BEC3}" presName="parTxOnlySpace" presStyleCnt="0"/>
      <dgm:spPr/>
    </dgm:pt>
    <dgm:pt modelId="{5F8DB818-2926-4C77-A9E7-85EF801107C0}" type="pres">
      <dgm:prSet presAssocID="{D0F991E7-6B62-436A-A48E-9D3DF151CA03}" presName="parTxOnly" presStyleLbl="node1" presStyleIdx="2" presStyleCnt="3">
        <dgm:presLayoutVars>
          <dgm:chMax val="0"/>
          <dgm:chPref val="0"/>
          <dgm:bulletEnabled val="1"/>
        </dgm:presLayoutVars>
      </dgm:prSet>
      <dgm:spPr/>
    </dgm:pt>
  </dgm:ptLst>
  <dgm:cxnLst>
    <dgm:cxn modelId="{4B7BF360-24F9-48DC-8D2E-A5E77599FCB3}" srcId="{6C745814-D123-470D-B780-F0D8B55EB49E}" destId="{D0F991E7-6B62-436A-A48E-9D3DF151CA03}" srcOrd="2" destOrd="0" parTransId="{308E02B9-7E43-440C-AC8B-4F0EDF89CAD7}" sibTransId="{D08A34D7-4D17-461F-B1A7-18919942A59C}"/>
    <dgm:cxn modelId="{DB9AFE8F-4B0B-40B0-AB3A-269E302A1E0B}" type="presOf" srcId="{6C745814-D123-470D-B780-F0D8B55EB49E}" destId="{D5D302D3-4502-420E-983F-E4E655C319F9}" srcOrd="0" destOrd="0" presId="urn:microsoft.com/office/officeart/2005/8/layout/chevron1"/>
    <dgm:cxn modelId="{C2902E98-9D28-4E4D-A358-19A72423779F}" type="presOf" srcId="{B2FE8165-990F-4A66-B280-777D778CBCA8}" destId="{4502A4D3-404D-4A7A-8B7C-9EA4D4EC8F27}" srcOrd="0" destOrd="0" presId="urn:microsoft.com/office/officeart/2005/8/layout/chevron1"/>
    <dgm:cxn modelId="{137FEE9C-AE79-40A0-8D6D-7299429CC713}" srcId="{6C745814-D123-470D-B780-F0D8B55EB49E}" destId="{B2FE8165-990F-4A66-B280-777D778CBCA8}" srcOrd="0" destOrd="0" parTransId="{34211128-7FE1-4B24-95F2-7DE5A121B122}" sibTransId="{AD3456EA-97DC-4245-A1AC-5EBBF45D4A41}"/>
    <dgm:cxn modelId="{430DB1B7-8006-48C3-BEEF-67F47A900DDE}" srcId="{6C745814-D123-470D-B780-F0D8B55EB49E}" destId="{4C2CBE71-C28A-4055-873B-05D15B952685}" srcOrd="1" destOrd="0" parTransId="{684A22BB-9847-472C-A476-5A959058F0F1}" sibTransId="{5626F5C8-ACE9-4B86-99FF-50B009E7BEC3}"/>
    <dgm:cxn modelId="{5FBA78C1-42C2-436B-AB50-FFB79DDC94DD}" type="presOf" srcId="{D0F991E7-6B62-436A-A48E-9D3DF151CA03}" destId="{5F8DB818-2926-4C77-A9E7-85EF801107C0}" srcOrd="0" destOrd="0" presId="urn:microsoft.com/office/officeart/2005/8/layout/chevron1"/>
    <dgm:cxn modelId="{0B495ACE-4F8F-486F-83A8-504BBEBFD599}" type="presOf" srcId="{4C2CBE71-C28A-4055-873B-05D15B952685}" destId="{6B2D8FDA-95A6-474D-A3CF-7EEFAF01A867}" srcOrd="0" destOrd="0" presId="urn:microsoft.com/office/officeart/2005/8/layout/chevron1"/>
    <dgm:cxn modelId="{5FCFC04D-9F9E-4D43-827E-E1D503E65F33}" type="presParOf" srcId="{D5D302D3-4502-420E-983F-E4E655C319F9}" destId="{4502A4D3-404D-4A7A-8B7C-9EA4D4EC8F27}" srcOrd="0" destOrd="0" presId="urn:microsoft.com/office/officeart/2005/8/layout/chevron1"/>
    <dgm:cxn modelId="{CA3F861E-A7FE-4BC7-B854-7E5484DBB194}" type="presParOf" srcId="{D5D302D3-4502-420E-983F-E4E655C319F9}" destId="{09F945CE-5D74-4E08-A4F3-7953B96B9DF3}" srcOrd="1" destOrd="0" presId="urn:microsoft.com/office/officeart/2005/8/layout/chevron1"/>
    <dgm:cxn modelId="{0D060836-0A30-4C30-A419-50C4E054F109}" type="presParOf" srcId="{D5D302D3-4502-420E-983F-E4E655C319F9}" destId="{6B2D8FDA-95A6-474D-A3CF-7EEFAF01A867}" srcOrd="2" destOrd="0" presId="urn:microsoft.com/office/officeart/2005/8/layout/chevron1"/>
    <dgm:cxn modelId="{49AC7450-6A2B-4FEC-B8A5-BB36B0327C16}" type="presParOf" srcId="{D5D302D3-4502-420E-983F-E4E655C319F9}" destId="{71A5E518-0A5F-439A-9AF3-79363A3C39B8}" srcOrd="3" destOrd="0" presId="urn:microsoft.com/office/officeart/2005/8/layout/chevron1"/>
    <dgm:cxn modelId="{02FA5D60-A4DB-41E3-A38C-FFA9D672629D}" type="presParOf" srcId="{D5D302D3-4502-420E-983F-E4E655C319F9}" destId="{5F8DB818-2926-4C77-A9E7-85EF801107C0}"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91FC98-22C4-418B-A1BA-E9330F3305B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3F36097-633E-4A2B-8D87-92FB4C0DBCAE}">
      <dgm:prSet phldrT="[Text]"/>
      <dgm:spPr/>
      <dgm:t>
        <a:bodyPr/>
        <a:lstStyle/>
        <a:p>
          <a:r>
            <a:rPr lang="en-US" dirty="0"/>
            <a:t>Rejection Letter Sent</a:t>
          </a:r>
        </a:p>
      </dgm:t>
    </dgm:pt>
    <dgm:pt modelId="{F41DE8D9-4903-4D51-A653-9F0A3654368E}" type="parTrans" cxnId="{F06A9932-0E38-4173-9DC9-BB5C5D8A6E99}">
      <dgm:prSet/>
      <dgm:spPr/>
      <dgm:t>
        <a:bodyPr/>
        <a:lstStyle/>
        <a:p>
          <a:endParaRPr lang="en-US"/>
        </a:p>
      </dgm:t>
    </dgm:pt>
    <dgm:pt modelId="{B7BE51C3-4610-4325-9753-C6B047EF7BFB}" type="sibTrans" cxnId="{F06A9932-0E38-4173-9DC9-BB5C5D8A6E99}">
      <dgm:prSet/>
      <dgm:spPr/>
      <dgm:t>
        <a:bodyPr/>
        <a:lstStyle/>
        <a:p>
          <a:endParaRPr lang="en-US"/>
        </a:p>
      </dgm:t>
    </dgm:pt>
    <dgm:pt modelId="{4178CC39-2A86-4381-8FCF-B7AE0359A888}">
      <dgm:prSet phldrT="[Text]"/>
      <dgm:spPr/>
      <dgm:t>
        <a:bodyPr/>
        <a:lstStyle/>
        <a:p>
          <a:r>
            <a:rPr lang="en-US" dirty="0"/>
            <a:t>Rejection Letter has been uploaded to </a:t>
          </a:r>
          <a:r>
            <a:rPr lang="en-US" dirty="0" err="1"/>
            <a:t>Rsharenet</a:t>
          </a:r>
          <a:r>
            <a:rPr lang="en-US" dirty="0"/>
            <a:t> (RA HQ to transmit to affiliate)</a:t>
          </a:r>
        </a:p>
      </dgm:t>
    </dgm:pt>
    <dgm:pt modelId="{D67AB179-75BF-4D6E-A66F-15883800F2BE}" type="parTrans" cxnId="{BC93BD2F-A347-4C88-8037-AFA366A3F49B}">
      <dgm:prSet/>
      <dgm:spPr/>
      <dgm:t>
        <a:bodyPr/>
        <a:lstStyle/>
        <a:p>
          <a:endParaRPr lang="en-US"/>
        </a:p>
      </dgm:t>
    </dgm:pt>
    <dgm:pt modelId="{BF010C21-4F5E-487B-83E4-19D6A4231361}" type="sibTrans" cxnId="{BC93BD2F-A347-4C88-8037-AFA366A3F49B}">
      <dgm:prSet/>
      <dgm:spPr/>
      <dgm:t>
        <a:bodyPr/>
        <a:lstStyle/>
        <a:p>
          <a:endParaRPr lang="en-US"/>
        </a:p>
      </dgm:t>
    </dgm:pt>
    <dgm:pt modelId="{C0CD74FC-11BE-49E8-B536-E617557C4D97}">
      <dgm:prSet phldrT="[Text]"/>
      <dgm:spPr/>
      <dgm:t>
        <a:bodyPr/>
        <a:lstStyle/>
        <a:p>
          <a:r>
            <a:rPr lang="en-US" dirty="0"/>
            <a:t>90 Day Deadline Expired</a:t>
          </a:r>
        </a:p>
      </dgm:t>
    </dgm:pt>
    <dgm:pt modelId="{B1D2C092-5439-481D-A906-2DB0877BD05C}" type="parTrans" cxnId="{F6BFDF6B-0616-48F5-A30B-508054BCB697}">
      <dgm:prSet/>
      <dgm:spPr/>
      <dgm:t>
        <a:bodyPr/>
        <a:lstStyle/>
        <a:p>
          <a:endParaRPr lang="en-US"/>
        </a:p>
      </dgm:t>
    </dgm:pt>
    <dgm:pt modelId="{2E289B80-D020-4F5B-BA02-915A3F3B56C5}" type="sibTrans" cxnId="{F6BFDF6B-0616-48F5-A30B-508054BCB697}">
      <dgm:prSet/>
      <dgm:spPr/>
      <dgm:t>
        <a:bodyPr/>
        <a:lstStyle/>
        <a:p>
          <a:endParaRPr lang="en-US"/>
        </a:p>
      </dgm:t>
    </dgm:pt>
    <dgm:pt modelId="{9C7053F9-F716-4C1C-99F6-0835DBFE482F}">
      <dgm:prSet phldrT="[Text]"/>
      <dgm:spPr/>
      <dgm:t>
        <a:bodyPr/>
        <a:lstStyle/>
        <a:p>
          <a:r>
            <a:rPr lang="en-US" dirty="0"/>
            <a:t>The case will be closed when the Anchor reaches their five year eligibility deadline</a:t>
          </a:r>
        </a:p>
      </dgm:t>
    </dgm:pt>
    <dgm:pt modelId="{18A873F4-66E2-4D2B-A707-90080E5E5277}" type="parTrans" cxnId="{C393F8E6-7BFD-48DF-8028-AEE45DEA54A9}">
      <dgm:prSet/>
      <dgm:spPr/>
      <dgm:t>
        <a:bodyPr/>
        <a:lstStyle/>
        <a:p>
          <a:endParaRPr lang="en-US"/>
        </a:p>
      </dgm:t>
    </dgm:pt>
    <dgm:pt modelId="{531CDEA6-B6A4-4B43-AF1D-2E9C30945DF4}" type="sibTrans" cxnId="{C393F8E6-7BFD-48DF-8028-AEE45DEA54A9}">
      <dgm:prSet/>
      <dgm:spPr/>
      <dgm:t>
        <a:bodyPr/>
        <a:lstStyle/>
        <a:p>
          <a:endParaRPr lang="en-US"/>
        </a:p>
      </dgm:t>
    </dgm:pt>
    <dgm:pt modelId="{2F25EFA7-840D-4B24-BC20-DFDED925F913}">
      <dgm:prSet/>
      <dgm:spPr/>
      <dgm:t>
        <a:bodyPr/>
        <a:lstStyle/>
        <a:p>
          <a:r>
            <a:rPr lang="en-US" dirty="0"/>
            <a:t>Disqualification Letter Sent</a:t>
          </a:r>
        </a:p>
      </dgm:t>
    </dgm:pt>
    <dgm:pt modelId="{30F25900-446B-4D1C-B56F-BA084D89E244}" type="parTrans" cxnId="{841EB92D-B7B5-4B04-BF27-FDC16B9E10BB}">
      <dgm:prSet/>
      <dgm:spPr/>
      <dgm:t>
        <a:bodyPr/>
        <a:lstStyle/>
        <a:p>
          <a:endParaRPr lang="en-US"/>
        </a:p>
      </dgm:t>
    </dgm:pt>
    <dgm:pt modelId="{7E06CE47-31DE-4579-A08E-0017F9BEE61F}" type="sibTrans" cxnId="{841EB92D-B7B5-4B04-BF27-FDC16B9E10BB}">
      <dgm:prSet/>
      <dgm:spPr/>
      <dgm:t>
        <a:bodyPr/>
        <a:lstStyle/>
        <a:p>
          <a:endParaRPr lang="en-US"/>
        </a:p>
      </dgm:t>
    </dgm:pt>
    <dgm:pt modelId="{049E1031-E69E-4544-90C5-DBD1363A1668}">
      <dgm:prSet/>
      <dgm:spPr/>
      <dgm:t>
        <a:bodyPr/>
        <a:lstStyle/>
        <a:p>
          <a:r>
            <a:rPr lang="en-US" dirty="0"/>
            <a:t>Disqualification Letter has been uploaded to </a:t>
          </a:r>
          <a:r>
            <a:rPr lang="en-US" dirty="0" err="1"/>
            <a:t>Rsharenet</a:t>
          </a:r>
          <a:r>
            <a:rPr lang="en-US" dirty="0"/>
            <a:t> (RA HQ to transmit to affiliate)</a:t>
          </a:r>
        </a:p>
      </dgm:t>
    </dgm:pt>
    <dgm:pt modelId="{6D5A9565-95EA-476B-9BFA-E5FB5D4DA4D1}" type="parTrans" cxnId="{669609A6-6798-4B08-A81F-CEA75A8D1A4D}">
      <dgm:prSet/>
      <dgm:spPr/>
      <dgm:t>
        <a:bodyPr/>
        <a:lstStyle/>
        <a:p>
          <a:endParaRPr lang="en-US"/>
        </a:p>
      </dgm:t>
    </dgm:pt>
    <dgm:pt modelId="{E9DA2198-864F-4485-9AE2-D09A142E6554}" type="sibTrans" cxnId="{669609A6-6798-4B08-A81F-CEA75A8D1A4D}">
      <dgm:prSet/>
      <dgm:spPr/>
      <dgm:t>
        <a:bodyPr/>
        <a:lstStyle/>
        <a:p>
          <a:endParaRPr lang="en-US"/>
        </a:p>
      </dgm:t>
    </dgm:pt>
    <dgm:pt modelId="{8BDFEEFA-D714-473C-BC2E-4E7A946ABEFF}">
      <dgm:prSet/>
      <dgm:spPr/>
      <dgm:t>
        <a:bodyPr/>
        <a:lstStyle/>
        <a:p>
          <a:r>
            <a:rPr lang="en-US" dirty="0"/>
            <a:t>After six months, the case will be </a:t>
          </a:r>
          <a:r>
            <a:rPr lang="en-US" b="1" dirty="0"/>
            <a:t>Closed</a:t>
          </a:r>
        </a:p>
      </dgm:t>
    </dgm:pt>
    <dgm:pt modelId="{F36313B4-89E8-4B9E-9EA6-CE7ECAF907CA}" type="parTrans" cxnId="{A909DCF3-75A3-413F-ABC1-E99D95897EED}">
      <dgm:prSet/>
      <dgm:spPr/>
      <dgm:t>
        <a:bodyPr/>
        <a:lstStyle/>
        <a:p>
          <a:endParaRPr lang="en-US"/>
        </a:p>
      </dgm:t>
    </dgm:pt>
    <dgm:pt modelId="{110760C2-B3EE-48B9-9299-55011C8AFBEA}" type="sibTrans" cxnId="{A909DCF3-75A3-413F-ABC1-E99D95897EED}">
      <dgm:prSet/>
      <dgm:spPr/>
      <dgm:t>
        <a:bodyPr/>
        <a:lstStyle/>
        <a:p>
          <a:endParaRPr lang="en-US"/>
        </a:p>
      </dgm:t>
    </dgm:pt>
    <dgm:pt modelId="{27A05E26-316F-4673-8EF8-AD816171A7EC}">
      <dgm:prSet phldrT="[Text]"/>
      <dgm:spPr/>
      <dgm:t>
        <a:bodyPr/>
        <a:lstStyle/>
        <a:p>
          <a:r>
            <a:rPr lang="en-US" dirty="0"/>
            <a:t>After 90 days, the Action Item status will be updated to </a:t>
          </a:r>
          <a:r>
            <a:rPr lang="en-US" b="1" dirty="0"/>
            <a:t>90 Day Deadline Expired</a:t>
          </a:r>
          <a:endParaRPr lang="en-US" dirty="0"/>
        </a:p>
      </dgm:t>
    </dgm:pt>
    <dgm:pt modelId="{DDCB5ADC-69C6-4561-B454-AEBC64A04232}" type="parTrans" cxnId="{B9DB3E6C-06C0-4775-8B9B-76C6A07B44A7}">
      <dgm:prSet/>
      <dgm:spPr/>
      <dgm:t>
        <a:bodyPr/>
        <a:lstStyle/>
        <a:p>
          <a:endParaRPr lang="en-US"/>
        </a:p>
      </dgm:t>
    </dgm:pt>
    <dgm:pt modelId="{3FB49632-23F8-489A-BDE5-C3FB6A52ABAB}" type="sibTrans" cxnId="{B9DB3E6C-06C0-4775-8B9B-76C6A07B44A7}">
      <dgm:prSet/>
      <dgm:spPr/>
      <dgm:t>
        <a:bodyPr/>
        <a:lstStyle/>
        <a:p>
          <a:endParaRPr lang="en-US"/>
        </a:p>
      </dgm:t>
    </dgm:pt>
    <dgm:pt modelId="{DA7C9BD9-35CB-448C-976A-5AA610CC4A24}" type="pres">
      <dgm:prSet presAssocID="{E091FC98-22C4-418B-A1BA-E9330F3305BC}" presName="linear" presStyleCnt="0">
        <dgm:presLayoutVars>
          <dgm:animLvl val="lvl"/>
          <dgm:resizeHandles val="exact"/>
        </dgm:presLayoutVars>
      </dgm:prSet>
      <dgm:spPr/>
    </dgm:pt>
    <dgm:pt modelId="{2D2FB34F-3561-42BD-81C7-7A7F878489D3}" type="pres">
      <dgm:prSet presAssocID="{03F36097-633E-4A2B-8D87-92FB4C0DBCAE}" presName="parentText" presStyleLbl="node1" presStyleIdx="0" presStyleCnt="3">
        <dgm:presLayoutVars>
          <dgm:chMax val="0"/>
          <dgm:bulletEnabled val="1"/>
        </dgm:presLayoutVars>
      </dgm:prSet>
      <dgm:spPr/>
    </dgm:pt>
    <dgm:pt modelId="{075D03A9-9691-4795-9599-3EC31A6AD724}" type="pres">
      <dgm:prSet presAssocID="{03F36097-633E-4A2B-8D87-92FB4C0DBCAE}" presName="childText" presStyleLbl="revTx" presStyleIdx="0" presStyleCnt="3">
        <dgm:presLayoutVars>
          <dgm:bulletEnabled val="1"/>
        </dgm:presLayoutVars>
      </dgm:prSet>
      <dgm:spPr/>
    </dgm:pt>
    <dgm:pt modelId="{7CBC0724-6C77-47F2-9066-BAF6A63300FA}" type="pres">
      <dgm:prSet presAssocID="{2F25EFA7-840D-4B24-BC20-DFDED925F913}" presName="parentText" presStyleLbl="node1" presStyleIdx="1" presStyleCnt="3">
        <dgm:presLayoutVars>
          <dgm:chMax val="0"/>
          <dgm:bulletEnabled val="1"/>
        </dgm:presLayoutVars>
      </dgm:prSet>
      <dgm:spPr/>
    </dgm:pt>
    <dgm:pt modelId="{1DFC0E13-712B-40B8-93CB-59FA171C1688}" type="pres">
      <dgm:prSet presAssocID="{2F25EFA7-840D-4B24-BC20-DFDED925F913}" presName="childText" presStyleLbl="revTx" presStyleIdx="1" presStyleCnt="3">
        <dgm:presLayoutVars>
          <dgm:bulletEnabled val="1"/>
        </dgm:presLayoutVars>
      </dgm:prSet>
      <dgm:spPr/>
    </dgm:pt>
    <dgm:pt modelId="{BAE025AF-419F-475B-B9D9-F3338889CCDA}" type="pres">
      <dgm:prSet presAssocID="{C0CD74FC-11BE-49E8-B536-E617557C4D97}" presName="parentText" presStyleLbl="node1" presStyleIdx="2" presStyleCnt="3" custLinFactNeighborY="-9474">
        <dgm:presLayoutVars>
          <dgm:chMax val="0"/>
          <dgm:bulletEnabled val="1"/>
        </dgm:presLayoutVars>
      </dgm:prSet>
      <dgm:spPr/>
    </dgm:pt>
    <dgm:pt modelId="{B171F307-4DAA-448E-BE36-14090C1AC411}" type="pres">
      <dgm:prSet presAssocID="{C0CD74FC-11BE-49E8-B536-E617557C4D97}" presName="childText" presStyleLbl="revTx" presStyleIdx="2" presStyleCnt="3">
        <dgm:presLayoutVars>
          <dgm:bulletEnabled val="1"/>
        </dgm:presLayoutVars>
      </dgm:prSet>
      <dgm:spPr/>
    </dgm:pt>
  </dgm:ptLst>
  <dgm:cxnLst>
    <dgm:cxn modelId="{841EB92D-B7B5-4B04-BF27-FDC16B9E10BB}" srcId="{E091FC98-22C4-418B-A1BA-E9330F3305BC}" destId="{2F25EFA7-840D-4B24-BC20-DFDED925F913}" srcOrd="1" destOrd="0" parTransId="{30F25900-446B-4D1C-B56F-BA084D89E244}" sibTransId="{7E06CE47-31DE-4579-A08E-0017F9BEE61F}"/>
    <dgm:cxn modelId="{BC93BD2F-A347-4C88-8037-AFA366A3F49B}" srcId="{03F36097-633E-4A2B-8D87-92FB4C0DBCAE}" destId="{4178CC39-2A86-4381-8FCF-B7AE0359A888}" srcOrd="0" destOrd="0" parTransId="{D67AB179-75BF-4D6E-A66F-15883800F2BE}" sibTransId="{BF010C21-4F5E-487B-83E4-19D6A4231361}"/>
    <dgm:cxn modelId="{F06A9932-0E38-4173-9DC9-BB5C5D8A6E99}" srcId="{E091FC98-22C4-418B-A1BA-E9330F3305BC}" destId="{03F36097-633E-4A2B-8D87-92FB4C0DBCAE}" srcOrd="0" destOrd="0" parTransId="{F41DE8D9-4903-4D51-A653-9F0A3654368E}" sibTransId="{B7BE51C3-4610-4325-9753-C6B047EF7BFB}"/>
    <dgm:cxn modelId="{5E80A15F-8975-4367-8DB6-CA6D156FEBB9}" type="presOf" srcId="{E091FC98-22C4-418B-A1BA-E9330F3305BC}" destId="{DA7C9BD9-35CB-448C-976A-5AA610CC4A24}" srcOrd="0" destOrd="0" presId="urn:microsoft.com/office/officeart/2005/8/layout/vList2"/>
    <dgm:cxn modelId="{EF361562-BCB7-4DFB-8A69-45FB89B432E5}" type="presOf" srcId="{9C7053F9-F716-4C1C-99F6-0835DBFE482F}" destId="{B171F307-4DAA-448E-BE36-14090C1AC411}" srcOrd="0" destOrd="0" presId="urn:microsoft.com/office/officeart/2005/8/layout/vList2"/>
    <dgm:cxn modelId="{49823A67-0079-4E8D-AA7C-E7271DD2D9CA}" type="presOf" srcId="{4178CC39-2A86-4381-8FCF-B7AE0359A888}" destId="{075D03A9-9691-4795-9599-3EC31A6AD724}" srcOrd="0" destOrd="0" presId="urn:microsoft.com/office/officeart/2005/8/layout/vList2"/>
    <dgm:cxn modelId="{F6BFDF6B-0616-48F5-A30B-508054BCB697}" srcId="{E091FC98-22C4-418B-A1BA-E9330F3305BC}" destId="{C0CD74FC-11BE-49E8-B536-E617557C4D97}" srcOrd="2" destOrd="0" parTransId="{B1D2C092-5439-481D-A906-2DB0877BD05C}" sibTransId="{2E289B80-D020-4F5B-BA02-915A3F3B56C5}"/>
    <dgm:cxn modelId="{B9DB3E6C-06C0-4775-8B9B-76C6A07B44A7}" srcId="{03F36097-633E-4A2B-8D87-92FB4C0DBCAE}" destId="{27A05E26-316F-4673-8EF8-AD816171A7EC}" srcOrd="1" destOrd="0" parTransId="{DDCB5ADC-69C6-4561-B454-AEBC64A04232}" sibTransId="{3FB49632-23F8-489A-BDE5-C3FB6A52ABAB}"/>
    <dgm:cxn modelId="{7ADA3875-E868-401D-8246-D6BA68DF4116}" type="presOf" srcId="{27A05E26-316F-4673-8EF8-AD816171A7EC}" destId="{075D03A9-9691-4795-9599-3EC31A6AD724}" srcOrd="0" destOrd="1" presId="urn:microsoft.com/office/officeart/2005/8/layout/vList2"/>
    <dgm:cxn modelId="{669609A6-6798-4B08-A81F-CEA75A8D1A4D}" srcId="{2F25EFA7-840D-4B24-BC20-DFDED925F913}" destId="{049E1031-E69E-4544-90C5-DBD1363A1668}" srcOrd="0" destOrd="0" parTransId="{6D5A9565-95EA-476B-9BFA-E5FB5D4DA4D1}" sibTransId="{E9DA2198-864F-4485-9AE2-D09A142E6554}"/>
    <dgm:cxn modelId="{E8B43FBC-EF08-450D-9D48-B9C11C16B951}" type="presOf" srcId="{049E1031-E69E-4544-90C5-DBD1363A1668}" destId="{1DFC0E13-712B-40B8-93CB-59FA171C1688}" srcOrd="0" destOrd="0" presId="urn:microsoft.com/office/officeart/2005/8/layout/vList2"/>
    <dgm:cxn modelId="{B1D3A0C3-59FF-4591-A157-F559D89820D4}" type="presOf" srcId="{8BDFEEFA-D714-473C-BC2E-4E7A946ABEFF}" destId="{1DFC0E13-712B-40B8-93CB-59FA171C1688}" srcOrd="0" destOrd="1" presId="urn:microsoft.com/office/officeart/2005/8/layout/vList2"/>
    <dgm:cxn modelId="{41338FDD-2737-442D-A756-74932591BD78}" type="presOf" srcId="{03F36097-633E-4A2B-8D87-92FB4C0DBCAE}" destId="{2D2FB34F-3561-42BD-81C7-7A7F878489D3}" srcOrd="0" destOrd="0" presId="urn:microsoft.com/office/officeart/2005/8/layout/vList2"/>
    <dgm:cxn modelId="{1E02D2E0-3BE1-408E-B8DC-7040EDBF01C7}" type="presOf" srcId="{C0CD74FC-11BE-49E8-B536-E617557C4D97}" destId="{BAE025AF-419F-475B-B9D9-F3338889CCDA}" srcOrd="0" destOrd="0" presId="urn:microsoft.com/office/officeart/2005/8/layout/vList2"/>
    <dgm:cxn modelId="{C393F8E6-7BFD-48DF-8028-AEE45DEA54A9}" srcId="{C0CD74FC-11BE-49E8-B536-E617557C4D97}" destId="{9C7053F9-F716-4C1C-99F6-0835DBFE482F}" srcOrd="0" destOrd="0" parTransId="{18A873F4-66E2-4D2B-A707-90080E5E5277}" sibTransId="{531CDEA6-B6A4-4B43-AF1D-2E9C30945DF4}"/>
    <dgm:cxn modelId="{A909DCF3-75A3-413F-ABC1-E99D95897EED}" srcId="{2F25EFA7-840D-4B24-BC20-DFDED925F913}" destId="{8BDFEEFA-D714-473C-BC2E-4E7A946ABEFF}" srcOrd="1" destOrd="0" parTransId="{F36313B4-89E8-4B9E-9EA6-CE7ECAF907CA}" sibTransId="{110760C2-B3EE-48B9-9299-55011C8AFBEA}"/>
    <dgm:cxn modelId="{CF7529F6-058B-4A75-BACC-0FBE9F01B5A0}" type="presOf" srcId="{2F25EFA7-840D-4B24-BC20-DFDED925F913}" destId="{7CBC0724-6C77-47F2-9066-BAF6A63300FA}" srcOrd="0" destOrd="0" presId="urn:microsoft.com/office/officeart/2005/8/layout/vList2"/>
    <dgm:cxn modelId="{B5D5786C-4CBE-4994-9263-172A61F3DDC2}" type="presParOf" srcId="{DA7C9BD9-35CB-448C-976A-5AA610CC4A24}" destId="{2D2FB34F-3561-42BD-81C7-7A7F878489D3}" srcOrd="0" destOrd="0" presId="urn:microsoft.com/office/officeart/2005/8/layout/vList2"/>
    <dgm:cxn modelId="{847D01BE-9F82-4A1C-97FF-11ABA94E6CEF}" type="presParOf" srcId="{DA7C9BD9-35CB-448C-976A-5AA610CC4A24}" destId="{075D03A9-9691-4795-9599-3EC31A6AD724}" srcOrd="1" destOrd="0" presId="urn:microsoft.com/office/officeart/2005/8/layout/vList2"/>
    <dgm:cxn modelId="{77234A60-9776-4230-B8A2-47CE5C2BE240}" type="presParOf" srcId="{DA7C9BD9-35CB-448C-976A-5AA610CC4A24}" destId="{7CBC0724-6C77-47F2-9066-BAF6A63300FA}" srcOrd="2" destOrd="0" presId="urn:microsoft.com/office/officeart/2005/8/layout/vList2"/>
    <dgm:cxn modelId="{CF42DA66-C9DD-4D11-A4C1-A23F856E18FC}" type="presParOf" srcId="{DA7C9BD9-35CB-448C-976A-5AA610CC4A24}" destId="{1DFC0E13-712B-40B8-93CB-59FA171C1688}" srcOrd="3" destOrd="0" presId="urn:microsoft.com/office/officeart/2005/8/layout/vList2"/>
    <dgm:cxn modelId="{F4FD6F98-E160-4E95-861B-795B028B81EB}" type="presParOf" srcId="{DA7C9BD9-35CB-448C-976A-5AA610CC4A24}" destId="{BAE025AF-419F-475B-B9D9-F3338889CCDA}" srcOrd="4" destOrd="0" presId="urn:microsoft.com/office/officeart/2005/8/layout/vList2"/>
    <dgm:cxn modelId="{2DB16E06-4936-4D9F-88A4-7A79B15A90C7}" type="presParOf" srcId="{DA7C9BD9-35CB-448C-976A-5AA610CC4A24}" destId="{B171F307-4DAA-448E-BE36-14090C1AC411}"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091FC98-22C4-418B-A1BA-E9330F3305B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3F36097-633E-4A2B-8D87-92FB4C0DBCAE}">
      <dgm:prSet phldrT="[Text]"/>
      <dgm:spPr/>
      <dgm:t>
        <a:bodyPr/>
        <a:lstStyle/>
        <a:p>
          <a:r>
            <a:rPr lang="en-US" dirty="0"/>
            <a:t>Discrepancy Letter Sent</a:t>
          </a:r>
        </a:p>
      </dgm:t>
    </dgm:pt>
    <dgm:pt modelId="{F41DE8D9-4903-4D51-A653-9F0A3654368E}" type="parTrans" cxnId="{F06A9932-0E38-4173-9DC9-BB5C5D8A6E99}">
      <dgm:prSet/>
      <dgm:spPr/>
      <dgm:t>
        <a:bodyPr/>
        <a:lstStyle/>
        <a:p>
          <a:endParaRPr lang="en-US"/>
        </a:p>
      </dgm:t>
    </dgm:pt>
    <dgm:pt modelId="{B7BE51C3-4610-4325-9753-C6B047EF7BFB}" type="sibTrans" cxnId="{F06A9932-0E38-4173-9DC9-BB5C5D8A6E99}">
      <dgm:prSet/>
      <dgm:spPr/>
      <dgm:t>
        <a:bodyPr/>
        <a:lstStyle/>
        <a:p>
          <a:endParaRPr lang="en-US"/>
        </a:p>
      </dgm:t>
    </dgm:pt>
    <dgm:pt modelId="{4178CC39-2A86-4381-8FCF-B7AE0359A888}">
      <dgm:prSet phldrT="[Text]"/>
      <dgm:spPr/>
      <dgm:t>
        <a:bodyPr/>
        <a:lstStyle/>
        <a:p>
          <a:r>
            <a:rPr lang="en-US" dirty="0"/>
            <a:t>Discrepancy Letter has been posted to </a:t>
          </a:r>
          <a:r>
            <a:rPr lang="en-US" dirty="0" err="1"/>
            <a:t>Rsharenet</a:t>
          </a:r>
          <a:r>
            <a:rPr lang="en-US" dirty="0"/>
            <a:t> (RA HQ to transmit to affiliate)   </a:t>
          </a:r>
        </a:p>
      </dgm:t>
    </dgm:pt>
    <dgm:pt modelId="{D67AB179-75BF-4D6E-A66F-15883800F2BE}" type="parTrans" cxnId="{BC93BD2F-A347-4C88-8037-AFA366A3F49B}">
      <dgm:prSet/>
      <dgm:spPr/>
      <dgm:t>
        <a:bodyPr/>
        <a:lstStyle/>
        <a:p>
          <a:endParaRPr lang="en-US"/>
        </a:p>
      </dgm:t>
    </dgm:pt>
    <dgm:pt modelId="{BF010C21-4F5E-487B-83E4-19D6A4231361}" type="sibTrans" cxnId="{BC93BD2F-A347-4C88-8037-AFA366A3F49B}">
      <dgm:prSet/>
      <dgm:spPr/>
      <dgm:t>
        <a:bodyPr/>
        <a:lstStyle/>
        <a:p>
          <a:endParaRPr lang="en-US"/>
        </a:p>
      </dgm:t>
    </dgm:pt>
    <dgm:pt modelId="{C0CD74FC-11BE-49E8-B536-E617557C4D97}">
      <dgm:prSet phldrT="[Text]"/>
      <dgm:spPr/>
      <dgm:t>
        <a:bodyPr/>
        <a:lstStyle/>
        <a:p>
          <a:r>
            <a:rPr lang="en-US" dirty="0"/>
            <a:t>Amended AOR Received</a:t>
          </a:r>
        </a:p>
      </dgm:t>
    </dgm:pt>
    <dgm:pt modelId="{B1D2C092-5439-481D-A906-2DB0877BD05C}" type="parTrans" cxnId="{F6BFDF6B-0616-48F5-A30B-508054BCB697}">
      <dgm:prSet/>
      <dgm:spPr/>
      <dgm:t>
        <a:bodyPr/>
        <a:lstStyle/>
        <a:p>
          <a:endParaRPr lang="en-US"/>
        </a:p>
      </dgm:t>
    </dgm:pt>
    <dgm:pt modelId="{2E289B80-D020-4F5B-BA02-915A3F3B56C5}" type="sibTrans" cxnId="{F6BFDF6B-0616-48F5-A30B-508054BCB697}">
      <dgm:prSet/>
      <dgm:spPr/>
      <dgm:t>
        <a:bodyPr/>
        <a:lstStyle/>
        <a:p>
          <a:endParaRPr lang="en-US"/>
        </a:p>
      </dgm:t>
    </dgm:pt>
    <dgm:pt modelId="{9C7053F9-F716-4C1C-99F6-0835DBFE482F}">
      <dgm:prSet phldrT="[Text]"/>
      <dgm:spPr/>
      <dgm:t>
        <a:bodyPr/>
        <a:lstStyle/>
        <a:p>
          <a:r>
            <a:rPr lang="en-US" dirty="0"/>
            <a:t>Amended AOR has been received by RPC and added to the queue to be vetted</a:t>
          </a:r>
        </a:p>
      </dgm:t>
    </dgm:pt>
    <dgm:pt modelId="{18A873F4-66E2-4D2B-A707-90080E5E5277}" type="parTrans" cxnId="{C393F8E6-7BFD-48DF-8028-AEE45DEA54A9}">
      <dgm:prSet/>
      <dgm:spPr/>
      <dgm:t>
        <a:bodyPr/>
        <a:lstStyle/>
        <a:p>
          <a:endParaRPr lang="en-US"/>
        </a:p>
      </dgm:t>
    </dgm:pt>
    <dgm:pt modelId="{531CDEA6-B6A4-4B43-AF1D-2E9C30945DF4}" type="sibTrans" cxnId="{C393F8E6-7BFD-48DF-8028-AEE45DEA54A9}">
      <dgm:prSet/>
      <dgm:spPr/>
      <dgm:t>
        <a:bodyPr/>
        <a:lstStyle/>
        <a:p>
          <a:endParaRPr lang="en-US"/>
        </a:p>
      </dgm:t>
    </dgm:pt>
    <dgm:pt modelId="{641432FC-BB19-4892-A3AF-E5CFC453E4E3}">
      <dgm:prSet/>
      <dgm:spPr/>
      <dgm:t>
        <a:bodyPr/>
        <a:lstStyle/>
        <a:p>
          <a:r>
            <a:rPr lang="en-US" dirty="0"/>
            <a:t>Amended AOR Rejected</a:t>
          </a:r>
        </a:p>
      </dgm:t>
    </dgm:pt>
    <dgm:pt modelId="{8650253A-D82C-4385-A278-FB7D2F4E189F}" type="parTrans" cxnId="{EA64CC91-0C6D-4413-B539-158B617A9F3B}">
      <dgm:prSet/>
      <dgm:spPr/>
      <dgm:t>
        <a:bodyPr/>
        <a:lstStyle/>
        <a:p>
          <a:endParaRPr lang="en-US"/>
        </a:p>
      </dgm:t>
    </dgm:pt>
    <dgm:pt modelId="{FECCE7AA-71EB-46F1-BD5D-FEF5A5B3572B}" type="sibTrans" cxnId="{EA64CC91-0C6D-4413-B539-158B617A9F3B}">
      <dgm:prSet/>
      <dgm:spPr/>
      <dgm:t>
        <a:bodyPr/>
        <a:lstStyle/>
        <a:p>
          <a:endParaRPr lang="en-US"/>
        </a:p>
      </dgm:t>
    </dgm:pt>
    <dgm:pt modelId="{33A79D8E-00D1-434E-84FB-0C6BF99AC646}">
      <dgm:prSet/>
      <dgm:spPr/>
      <dgm:t>
        <a:bodyPr/>
        <a:lstStyle/>
        <a:p>
          <a:r>
            <a:rPr lang="en-US" dirty="0"/>
            <a:t>Amended AOR Accepted</a:t>
          </a:r>
        </a:p>
      </dgm:t>
    </dgm:pt>
    <dgm:pt modelId="{0BC274F8-FA61-4673-93AE-96EBDE0BD6F1}" type="parTrans" cxnId="{B3D610A0-77C9-45DB-9694-ED41249AF0D2}">
      <dgm:prSet/>
      <dgm:spPr/>
      <dgm:t>
        <a:bodyPr/>
        <a:lstStyle/>
        <a:p>
          <a:endParaRPr lang="en-US"/>
        </a:p>
      </dgm:t>
    </dgm:pt>
    <dgm:pt modelId="{401F6FC9-6620-48ED-86D6-847993685B20}" type="sibTrans" cxnId="{B3D610A0-77C9-45DB-9694-ED41249AF0D2}">
      <dgm:prSet/>
      <dgm:spPr/>
      <dgm:t>
        <a:bodyPr/>
        <a:lstStyle/>
        <a:p>
          <a:endParaRPr lang="en-US"/>
        </a:p>
      </dgm:t>
    </dgm:pt>
    <dgm:pt modelId="{0A67EE53-9569-4435-B1CC-6E02815C5541}">
      <dgm:prSet/>
      <dgm:spPr/>
      <dgm:t>
        <a:bodyPr/>
        <a:lstStyle/>
        <a:p>
          <a:r>
            <a:rPr lang="en-US" dirty="0"/>
            <a:t>RPC has emailed the RA HQ a list of errors identified in the Amended AOR submission</a:t>
          </a:r>
        </a:p>
      </dgm:t>
    </dgm:pt>
    <dgm:pt modelId="{565C421C-3194-467C-95AF-D13A234B9145}" type="parTrans" cxnId="{F2FC5CE8-0D76-4FD7-8DE0-4F760D1E2EE8}">
      <dgm:prSet/>
      <dgm:spPr/>
      <dgm:t>
        <a:bodyPr/>
        <a:lstStyle/>
        <a:p>
          <a:endParaRPr lang="en-US"/>
        </a:p>
      </dgm:t>
    </dgm:pt>
    <dgm:pt modelId="{38F82CF2-3E6C-4F47-8E7A-CB25FD527AF1}" type="sibTrans" cxnId="{F2FC5CE8-0D76-4FD7-8DE0-4F760D1E2EE8}">
      <dgm:prSet/>
      <dgm:spPr/>
      <dgm:t>
        <a:bodyPr/>
        <a:lstStyle/>
        <a:p>
          <a:endParaRPr lang="en-US"/>
        </a:p>
      </dgm:t>
    </dgm:pt>
    <dgm:pt modelId="{AACF35E7-B80D-45A7-A921-F5B9B56323E3}">
      <dgm:prSet/>
      <dgm:spPr/>
      <dgm:t>
        <a:bodyPr/>
        <a:lstStyle/>
        <a:p>
          <a:r>
            <a:rPr lang="en-US" dirty="0"/>
            <a:t>RA must make the necessary corrections and resubmit the Amended AOR to the RPC</a:t>
          </a:r>
        </a:p>
      </dgm:t>
    </dgm:pt>
    <dgm:pt modelId="{43841A45-8D82-4546-B5CB-99AEF9578AC4}" type="parTrans" cxnId="{81B10481-3AA1-4EF8-9CBF-64620656CFA8}">
      <dgm:prSet/>
      <dgm:spPr/>
      <dgm:t>
        <a:bodyPr/>
        <a:lstStyle/>
        <a:p>
          <a:endParaRPr lang="en-US"/>
        </a:p>
      </dgm:t>
    </dgm:pt>
    <dgm:pt modelId="{AD9FAF59-2E26-4E5C-BF59-42CB1B0534C9}" type="sibTrans" cxnId="{81B10481-3AA1-4EF8-9CBF-64620656CFA8}">
      <dgm:prSet/>
      <dgm:spPr/>
      <dgm:t>
        <a:bodyPr/>
        <a:lstStyle/>
        <a:p>
          <a:endParaRPr lang="en-US"/>
        </a:p>
      </dgm:t>
    </dgm:pt>
    <dgm:pt modelId="{C1CE3BFB-BD31-4F85-9764-05B0B5DB8128}">
      <dgm:prSet/>
      <dgm:spPr/>
      <dgm:t>
        <a:bodyPr/>
        <a:lstStyle/>
        <a:p>
          <a:r>
            <a:rPr lang="en-US" dirty="0"/>
            <a:t>The Amended AOR has been vetted and no errors found</a:t>
          </a:r>
        </a:p>
      </dgm:t>
    </dgm:pt>
    <dgm:pt modelId="{9B1F7EE5-1BD6-4AEC-A354-46168E1AB397}" type="parTrans" cxnId="{32C1CB4E-37BD-4B68-B779-C445EFF54F23}">
      <dgm:prSet/>
      <dgm:spPr/>
      <dgm:t>
        <a:bodyPr/>
        <a:lstStyle/>
        <a:p>
          <a:endParaRPr lang="en-US"/>
        </a:p>
      </dgm:t>
    </dgm:pt>
    <dgm:pt modelId="{A0C52CD4-5E8D-48F7-BDAE-02DB9B50CF11}" type="sibTrans" cxnId="{32C1CB4E-37BD-4B68-B779-C445EFF54F23}">
      <dgm:prSet/>
      <dgm:spPr/>
      <dgm:t>
        <a:bodyPr/>
        <a:lstStyle/>
        <a:p>
          <a:endParaRPr lang="en-US"/>
        </a:p>
      </dgm:t>
    </dgm:pt>
    <dgm:pt modelId="{C8BA5F38-251F-445D-960A-96AA51C34AF6}">
      <dgm:prSet/>
      <dgm:spPr/>
      <dgm:t>
        <a:bodyPr/>
        <a:lstStyle/>
        <a:p>
          <a:r>
            <a:rPr lang="en-US" dirty="0"/>
            <a:t>RSC has been notified and case will continue processing</a:t>
          </a:r>
        </a:p>
      </dgm:t>
    </dgm:pt>
    <dgm:pt modelId="{7FC0AF05-A32E-45D9-9C42-65924C42E632}" type="parTrans" cxnId="{0C0AFCC9-F64D-4D53-A47A-B9A2264753E3}">
      <dgm:prSet/>
      <dgm:spPr/>
      <dgm:t>
        <a:bodyPr/>
        <a:lstStyle/>
        <a:p>
          <a:endParaRPr lang="en-US"/>
        </a:p>
      </dgm:t>
    </dgm:pt>
    <dgm:pt modelId="{BDFFC9F7-E159-4523-919D-28A9DB4A7956}" type="sibTrans" cxnId="{0C0AFCC9-F64D-4D53-A47A-B9A2264753E3}">
      <dgm:prSet/>
      <dgm:spPr/>
      <dgm:t>
        <a:bodyPr/>
        <a:lstStyle/>
        <a:p>
          <a:endParaRPr lang="en-US"/>
        </a:p>
      </dgm:t>
    </dgm:pt>
    <dgm:pt modelId="{DA7C9BD9-35CB-448C-976A-5AA610CC4A24}" type="pres">
      <dgm:prSet presAssocID="{E091FC98-22C4-418B-A1BA-E9330F3305BC}" presName="linear" presStyleCnt="0">
        <dgm:presLayoutVars>
          <dgm:animLvl val="lvl"/>
          <dgm:resizeHandles val="exact"/>
        </dgm:presLayoutVars>
      </dgm:prSet>
      <dgm:spPr/>
    </dgm:pt>
    <dgm:pt modelId="{2D2FB34F-3561-42BD-81C7-7A7F878489D3}" type="pres">
      <dgm:prSet presAssocID="{03F36097-633E-4A2B-8D87-92FB4C0DBCAE}" presName="parentText" presStyleLbl="node1" presStyleIdx="0" presStyleCnt="4">
        <dgm:presLayoutVars>
          <dgm:chMax val="0"/>
          <dgm:bulletEnabled val="1"/>
        </dgm:presLayoutVars>
      </dgm:prSet>
      <dgm:spPr/>
    </dgm:pt>
    <dgm:pt modelId="{075D03A9-9691-4795-9599-3EC31A6AD724}" type="pres">
      <dgm:prSet presAssocID="{03F36097-633E-4A2B-8D87-92FB4C0DBCAE}" presName="childText" presStyleLbl="revTx" presStyleIdx="0" presStyleCnt="4">
        <dgm:presLayoutVars>
          <dgm:bulletEnabled val="1"/>
        </dgm:presLayoutVars>
      </dgm:prSet>
      <dgm:spPr/>
    </dgm:pt>
    <dgm:pt modelId="{BAE025AF-419F-475B-B9D9-F3338889CCDA}" type="pres">
      <dgm:prSet presAssocID="{C0CD74FC-11BE-49E8-B536-E617557C4D97}" presName="parentText" presStyleLbl="node1" presStyleIdx="1" presStyleCnt="4">
        <dgm:presLayoutVars>
          <dgm:chMax val="0"/>
          <dgm:bulletEnabled val="1"/>
        </dgm:presLayoutVars>
      </dgm:prSet>
      <dgm:spPr/>
    </dgm:pt>
    <dgm:pt modelId="{B171F307-4DAA-448E-BE36-14090C1AC411}" type="pres">
      <dgm:prSet presAssocID="{C0CD74FC-11BE-49E8-B536-E617557C4D97}" presName="childText" presStyleLbl="revTx" presStyleIdx="1" presStyleCnt="4">
        <dgm:presLayoutVars>
          <dgm:bulletEnabled val="1"/>
        </dgm:presLayoutVars>
      </dgm:prSet>
      <dgm:spPr/>
    </dgm:pt>
    <dgm:pt modelId="{2CC2E6D6-ED89-4612-953E-D5D3182D7FA7}" type="pres">
      <dgm:prSet presAssocID="{641432FC-BB19-4892-A3AF-E5CFC453E4E3}" presName="parentText" presStyleLbl="node1" presStyleIdx="2" presStyleCnt="4">
        <dgm:presLayoutVars>
          <dgm:chMax val="0"/>
          <dgm:bulletEnabled val="1"/>
        </dgm:presLayoutVars>
      </dgm:prSet>
      <dgm:spPr/>
    </dgm:pt>
    <dgm:pt modelId="{4C666655-29EA-4231-814E-4007A5866923}" type="pres">
      <dgm:prSet presAssocID="{641432FC-BB19-4892-A3AF-E5CFC453E4E3}" presName="childText" presStyleLbl="revTx" presStyleIdx="2" presStyleCnt="4">
        <dgm:presLayoutVars>
          <dgm:bulletEnabled val="1"/>
        </dgm:presLayoutVars>
      </dgm:prSet>
      <dgm:spPr/>
    </dgm:pt>
    <dgm:pt modelId="{E52EE020-F073-4D49-B9CF-599BECF37E6F}" type="pres">
      <dgm:prSet presAssocID="{33A79D8E-00D1-434E-84FB-0C6BF99AC646}" presName="parentText" presStyleLbl="node1" presStyleIdx="3" presStyleCnt="4">
        <dgm:presLayoutVars>
          <dgm:chMax val="0"/>
          <dgm:bulletEnabled val="1"/>
        </dgm:presLayoutVars>
      </dgm:prSet>
      <dgm:spPr/>
    </dgm:pt>
    <dgm:pt modelId="{B60D265D-913E-4482-A606-005784805CB7}" type="pres">
      <dgm:prSet presAssocID="{33A79D8E-00D1-434E-84FB-0C6BF99AC646}" presName="childText" presStyleLbl="revTx" presStyleIdx="3" presStyleCnt="4">
        <dgm:presLayoutVars>
          <dgm:bulletEnabled val="1"/>
        </dgm:presLayoutVars>
      </dgm:prSet>
      <dgm:spPr/>
    </dgm:pt>
  </dgm:ptLst>
  <dgm:cxnLst>
    <dgm:cxn modelId="{D761C103-8686-467F-818C-0836F116869D}" type="presOf" srcId="{33A79D8E-00D1-434E-84FB-0C6BF99AC646}" destId="{E52EE020-F073-4D49-B9CF-599BECF37E6F}" srcOrd="0" destOrd="0" presId="urn:microsoft.com/office/officeart/2005/8/layout/vList2"/>
    <dgm:cxn modelId="{F6073211-C485-4BD9-AB80-170C7BD6F1AB}" type="presOf" srcId="{641432FC-BB19-4892-A3AF-E5CFC453E4E3}" destId="{2CC2E6D6-ED89-4612-953E-D5D3182D7FA7}" srcOrd="0" destOrd="0" presId="urn:microsoft.com/office/officeart/2005/8/layout/vList2"/>
    <dgm:cxn modelId="{ADBF9624-09E8-449E-BEF4-5C5CA4DC47D5}" type="presOf" srcId="{9C7053F9-F716-4C1C-99F6-0835DBFE482F}" destId="{B171F307-4DAA-448E-BE36-14090C1AC411}" srcOrd="0" destOrd="0" presId="urn:microsoft.com/office/officeart/2005/8/layout/vList2"/>
    <dgm:cxn modelId="{CC3FC426-6E29-43C5-BF7A-0CF1849A6FC9}" type="presOf" srcId="{E091FC98-22C4-418B-A1BA-E9330F3305BC}" destId="{DA7C9BD9-35CB-448C-976A-5AA610CC4A24}" srcOrd="0" destOrd="0" presId="urn:microsoft.com/office/officeart/2005/8/layout/vList2"/>
    <dgm:cxn modelId="{BC93BD2F-A347-4C88-8037-AFA366A3F49B}" srcId="{03F36097-633E-4A2B-8D87-92FB4C0DBCAE}" destId="{4178CC39-2A86-4381-8FCF-B7AE0359A888}" srcOrd="0" destOrd="0" parTransId="{D67AB179-75BF-4D6E-A66F-15883800F2BE}" sibTransId="{BF010C21-4F5E-487B-83E4-19D6A4231361}"/>
    <dgm:cxn modelId="{F06A9932-0E38-4173-9DC9-BB5C5D8A6E99}" srcId="{E091FC98-22C4-418B-A1BA-E9330F3305BC}" destId="{03F36097-633E-4A2B-8D87-92FB4C0DBCAE}" srcOrd="0" destOrd="0" parTransId="{F41DE8D9-4903-4D51-A653-9F0A3654368E}" sibTransId="{B7BE51C3-4610-4325-9753-C6B047EF7BFB}"/>
    <dgm:cxn modelId="{B9015C64-6E99-45F0-B8D7-4BE235C7B6B1}" type="presOf" srcId="{AACF35E7-B80D-45A7-A921-F5B9B56323E3}" destId="{4C666655-29EA-4231-814E-4007A5866923}" srcOrd="0" destOrd="1" presId="urn:microsoft.com/office/officeart/2005/8/layout/vList2"/>
    <dgm:cxn modelId="{F6BFDF6B-0616-48F5-A30B-508054BCB697}" srcId="{E091FC98-22C4-418B-A1BA-E9330F3305BC}" destId="{C0CD74FC-11BE-49E8-B536-E617557C4D97}" srcOrd="1" destOrd="0" parTransId="{B1D2C092-5439-481D-A906-2DB0877BD05C}" sibTransId="{2E289B80-D020-4F5B-BA02-915A3F3B56C5}"/>
    <dgm:cxn modelId="{32C1CB4E-37BD-4B68-B779-C445EFF54F23}" srcId="{33A79D8E-00D1-434E-84FB-0C6BF99AC646}" destId="{C1CE3BFB-BD31-4F85-9764-05B0B5DB8128}" srcOrd="0" destOrd="0" parTransId="{9B1F7EE5-1BD6-4AEC-A354-46168E1AB397}" sibTransId="{A0C52CD4-5E8D-48F7-BDAE-02DB9B50CF11}"/>
    <dgm:cxn modelId="{7A824156-7117-46E1-8366-E3C66CA2D2D4}" type="presOf" srcId="{C0CD74FC-11BE-49E8-B536-E617557C4D97}" destId="{BAE025AF-419F-475B-B9D9-F3338889CCDA}" srcOrd="0" destOrd="0" presId="urn:microsoft.com/office/officeart/2005/8/layout/vList2"/>
    <dgm:cxn modelId="{81B10481-3AA1-4EF8-9CBF-64620656CFA8}" srcId="{641432FC-BB19-4892-A3AF-E5CFC453E4E3}" destId="{AACF35E7-B80D-45A7-A921-F5B9B56323E3}" srcOrd="1" destOrd="0" parTransId="{43841A45-8D82-4546-B5CB-99AEF9578AC4}" sibTransId="{AD9FAF59-2E26-4E5C-BF59-42CB1B0534C9}"/>
    <dgm:cxn modelId="{EA64CC91-0C6D-4413-B539-158B617A9F3B}" srcId="{E091FC98-22C4-418B-A1BA-E9330F3305BC}" destId="{641432FC-BB19-4892-A3AF-E5CFC453E4E3}" srcOrd="2" destOrd="0" parTransId="{8650253A-D82C-4385-A278-FB7D2F4E189F}" sibTransId="{FECCE7AA-71EB-46F1-BD5D-FEF5A5B3572B}"/>
    <dgm:cxn modelId="{4C1EC193-F690-41BA-97C5-173B9303E929}" type="presOf" srcId="{4178CC39-2A86-4381-8FCF-B7AE0359A888}" destId="{075D03A9-9691-4795-9599-3EC31A6AD724}" srcOrd="0" destOrd="0" presId="urn:microsoft.com/office/officeart/2005/8/layout/vList2"/>
    <dgm:cxn modelId="{B3D610A0-77C9-45DB-9694-ED41249AF0D2}" srcId="{E091FC98-22C4-418B-A1BA-E9330F3305BC}" destId="{33A79D8E-00D1-434E-84FB-0C6BF99AC646}" srcOrd="3" destOrd="0" parTransId="{0BC274F8-FA61-4673-93AE-96EBDE0BD6F1}" sibTransId="{401F6FC9-6620-48ED-86D6-847993685B20}"/>
    <dgm:cxn modelId="{CDC4C1A0-798F-4546-AC83-CB5065D579A8}" type="presOf" srcId="{C1CE3BFB-BD31-4F85-9764-05B0B5DB8128}" destId="{B60D265D-913E-4482-A606-005784805CB7}" srcOrd="0" destOrd="0" presId="urn:microsoft.com/office/officeart/2005/8/layout/vList2"/>
    <dgm:cxn modelId="{016846A8-589A-43F7-BB1D-06A266DA05CD}" type="presOf" srcId="{0A67EE53-9569-4435-B1CC-6E02815C5541}" destId="{4C666655-29EA-4231-814E-4007A5866923}" srcOrd="0" destOrd="0" presId="urn:microsoft.com/office/officeart/2005/8/layout/vList2"/>
    <dgm:cxn modelId="{FA0EE8A8-F13C-43BF-80EC-0E1A55B82D3B}" type="presOf" srcId="{03F36097-633E-4A2B-8D87-92FB4C0DBCAE}" destId="{2D2FB34F-3561-42BD-81C7-7A7F878489D3}" srcOrd="0" destOrd="0" presId="urn:microsoft.com/office/officeart/2005/8/layout/vList2"/>
    <dgm:cxn modelId="{0C0AFCC9-F64D-4D53-A47A-B9A2264753E3}" srcId="{33A79D8E-00D1-434E-84FB-0C6BF99AC646}" destId="{C8BA5F38-251F-445D-960A-96AA51C34AF6}" srcOrd="1" destOrd="0" parTransId="{7FC0AF05-A32E-45D9-9C42-65924C42E632}" sibTransId="{BDFFC9F7-E159-4523-919D-28A9DB4A7956}"/>
    <dgm:cxn modelId="{C393F8E6-7BFD-48DF-8028-AEE45DEA54A9}" srcId="{C0CD74FC-11BE-49E8-B536-E617557C4D97}" destId="{9C7053F9-F716-4C1C-99F6-0835DBFE482F}" srcOrd="0" destOrd="0" parTransId="{18A873F4-66E2-4D2B-A707-90080E5E5277}" sibTransId="{531CDEA6-B6A4-4B43-AF1D-2E9C30945DF4}"/>
    <dgm:cxn modelId="{F2FC5CE8-0D76-4FD7-8DE0-4F760D1E2EE8}" srcId="{641432FC-BB19-4892-A3AF-E5CFC453E4E3}" destId="{0A67EE53-9569-4435-B1CC-6E02815C5541}" srcOrd="0" destOrd="0" parTransId="{565C421C-3194-467C-95AF-D13A234B9145}" sibTransId="{38F82CF2-3E6C-4F47-8E7A-CB25FD527AF1}"/>
    <dgm:cxn modelId="{0EB901FB-802B-4BC6-AB66-68DF20B0B258}" type="presOf" srcId="{C8BA5F38-251F-445D-960A-96AA51C34AF6}" destId="{B60D265D-913E-4482-A606-005784805CB7}" srcOrd="0" destOrd="1" presId="urn:microsoft.com/office/officeart/2005/8/layout/vList2"/>
    <dgm:cxn modelId="{3F59088E-162E-4811-B0F3-50944EEDF1DE}" type="presParOf" srcId="{DA7C9BD9-35CB-448C-976A-5AA610CC4A24}" destId="{2D2FB34F-3561-42BD-81C7-7A7F878489D3}" srcOrd="0" destOrd="0" presId="urn:microsoft.com/office/officeart/2005/8/layout/vList2"/>
    <dgm:cxn modelId="{40FF9EB9-D16B-44E8-B2B4-360C41B6BEDB}" type="presParOf" srcId="{DA7C9BD9-35CB-448C-976A-5AA610CC4A24}" destId="{075D03A9-9691-4795-9599-3EC31A6AD724}" srcOrd="1" destOrd="0" presId="urn:microsoft.com/office/officeart/2005/8/layout/vList2"/>
    <dgm:cxn modelId="{F7EB1A1C-2F5E-431B-A403-4E811765B798}" type="presParOf" srcId="{DA7C9BD9-35CB-448C-976A-5AA610CC4A24}" destId="{BAE025AF-419F-475B-B9D9-F3338889CCDA}" srcOrd="2" destOrd="0" presId="urn:microsoft.com/office/officeart/2005/8/layout/vList2"/>
    <dgm:cxn modelId="{6BDDE90D-2742-46A0-B2A8-4E472368296D}" type="presParOf" srcId="{DA7C9BD9-35CB-448C-976A-5AA610CC4A24}" destId="{B171F307-4DAA-448E-BE36-14090C1AC411}" srcOrd="3" destOrd="0" presId="urn:microsoft.com/office/officeart/2005/8/layout/vList2"/>
    <dgm:cxn modelId="{60BD6FC4-8A3A-48B2-BEAA-1A05867FC43D}" type="presParOf" srcId="{DA7C9BD9-35CB-448C-976A-5AA610CC4A24}" destId="{2CC2E6D6-ED89-4612-953E-D5D3182D7FA7}" srcOrd="4" destOrd="0" presId="urn:microsoft.com/office/officeart/2005/8/layout/vList2"/>
    <dgm:cxn modelId="{32AD4DE6-1C88-4459-8BD2-41F4C7857B3D}" type="presParOf" srcId="{DA7C9BD9-35CB-448C-976A-5AA610CC4A24}" destId="{4C666655-29EA-4231-814E-4007A5866923}" srcOrd="5" destOrd="0" presId="urn:microsoft.com/office/officeart/2005/8/layout/vList2"/>
    <dgm:cxn modelId="{2277B4D3-4DEE-42F7-AA4A-34C99A153A91}" type="presParOf" srcId="{DA7C9BD9-35CB-448C-976A-5AA610CC4A24}" destId="{E52EE020-F073-4D49-B9CF-599BECF37E6F}" srcOrd="6" destOrd="0" presId="urn:microsoft.com/office/officeart/2005/8/layout/vList2"/>
    <dgm:cxn modelId="{9929CB68-0A5C-4597-B39C-88A2E68007CD}" type="presParOf" srcId="{DA7C9BD9-35CB-448C-976A-5AA610CC4A24}" destId="{B60D265D-913E-4482-A606-005784805CB7}"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205F1-DB00-483C-966C-E9EA9449ECDB}">
      <dsp:nvSpPr>
        <dsp:cNvPr id="0" name=""/>
        <dsp:cNvSpPr/>
      </dsp:nvSpPr>
      <dsp:spPr>
        <a:xfrm>
          <a:off x="0" y="354469"/>
          <a:ext cx="3200663" cy="2389227"/>
        </a:xfrm>
        <a:prstGeom prst="round2SameRect">
          <a:avLst>
            <a:gd name="adj1" fmla="val 8000"/>
            <a:gd name="adj2" fmla="val 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Presidential Determination Changes</a:t>
          </a:r>
        </a:p>
        <a:p>
          <a:pPr marL="228600" lvl="1" indent="-228600" algn="l" defTabSz="889000">
            <a:lnSpc>
              <a:spcPct val="90000"/>
            </a:lnSpc>
            <a:spcBef>
              <a:spcPct val="0"/>
            </a:spcBef>
            <a:spcAft>
              <a:spcPct val="15000"/>
            </a:spcAft>
            <a:buChar char="•"/>
          </a:pPr>
          <a:r>
            <a:rPr lang="en-US" sz="2000" kern="1200" dirty="0"/>
            <a:t>Overview of the submission process</a:t>
          </a:r>
        </a:p>
        <a:p>
          <a:pPr marL="228600" lvl="1" indent="-228600" algn="l" defTabSz="889000">
            <a:lnSpc>
              <a:spcPct val="90000"/>
            </a:lnSpc>
            <a:spcBef>
              <a:spcPct val="0"/>
            </a:spcBef>
            <a:spcAft>
              <a:spcPct val="15000"/>
            </a:spcAft>
            <a:buChar char="•"/>
          </a:pPr>
          <a:r>
            <a:rPr lang="en-US" sz="2000" kern="1200" dirty="0"/>
            <a:t>Reporting</a:t>
          </a:r>
        </a:p>
      </dsp:txBody>
      <dsp:txXfrm>
        <a:off x="55982" y="410451"/>
        <a:ext cx="3088699" cy="2333245"/>
      </dsp:txXfrm>
    </dsp:sp>
    <dsp:sp modelId="{2143D925-C6B6-433E-9D8F-C937446E6D2E}">
      <dsp:nvSpPr>
        <dsp:cNvPr id="0" name=""/>
        <dsp:cNvSpPr/>
      </dsp:nvSpPr>
      <dsp:spPr>
        <a:xfrm>
          <a:off x="7410" y="2743697"/>
          <a:ext cx="3200663" cy="1027367"/>
        </a:xfrm>
        <a:prstGeom prst="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0" rIns="29210" bIns="0" numCol="1" spcCol="1270" anchor="ctr" anchorCtr="0">
          <a:noAutofit/>
        </a:bodyPr>
        <a:lstStyle/>
        <a:p>
          <a:pPr marL="0" lvl="0" indent="0" algn="l" defTabSz="1022350">
            <a:lnSpc>
              <a:spcPct val="90000"/>
            </a:lnSpc>
            <a:spcBef>
              <a:spcPct val="0"/>
            </a:spcBef>
            <a:spcAft>
              <a:spcPct val="35000"/>
            </a:spcAft>
            <a:buNone/>
          </a:pPr>
          <a:r>
            <a:rPr lang="en-US" sz="2300" kern="1200" dirty="0"/>
            <a:t>New Submission Process</a:t>
          </a:r>
        </a:p>
      </dsp:txBody>
      <dsp:txXfrm>
        <a:off x="7410" y="2743697"/>
        <a:ext cx="2253988" cy="1027367"/>
      </dsp:txXfrm>
    </dsp:sp>
    <dsp:sp modelId="{41D2D9E2-D85F-47C7-B9F4-A8601C9E4F55}">
      <dsp:nvSpPr>
        <dsp:cNvPr id="0" name=""/>
        <dsp:cNvSpPr/>
      </dsp:nvSpPr>
      <dsp:spPr>
        <a:xfrm>
          <a:off x="2351940" y="2906885"/>
          <a:ext cx="1120232" cy="1120232"/>
        </a:xfrm>
        <a:prstGeom prst="ellipse">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08F41434-57C0-45F8-965C-E50E9183A599}">
      <dsp:nvSpPr>
        <dsp:cNvPr id="0" name=""/>
        <dsp:cNvSpPr/>
      </dsp:nvSpPr>
      <dsp:spPr>
        <a:xfrm>
          <a:off x="3749703" y="354469"/>
          <a:ext cx="3200663" cy="2389227"/>
        </a:xfrm>
        <a:prstGeom prst="round2SameRect">
          <a:avLst>
            <a:gd name="adj1" fmla="val 8000"/>
            <a:gd name="adj2" fmla="val 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CAM Program Overview</a:t>
          </a:r>
        </a:p>
        <a:p>
          <a:pPr marL="228600" lvl="1" indent="-228600" algn="l" defTabSz="889000">
            <a:lnSpc>
              <a:spcPct val="90000"/>
            </a:lnSpc>
            <a:spcBef>
              <a:spcPct val="0"/>
            </a:spcBef>
            <a:spcAft>
              <a:spcPct val="15000"/>
            </a:spcAft>
            <a:buChar char="•"/>
          </a:pPr>
          <a:r>
            <a:rPr lang="en-US" sz="2000" kern="1200" dirty="0"/>
            <a:t>Changes to the DS Form</a:t>
          </a:r>
        </a:p>
        <a:p>
          <a:pPr marL="228600" lvl="1" indent="-228600" algn="l" defTabSz="889000">
            <a:lnSpc>
              <a:spcPct val="90000"/>
            </a:lnSpc>
            <a:spcBef>
              <a:spcPct val="0"/>
            </a:spcBef>
            <a:spcAft>
              <a:spcPct val="15000"/>
            </a:spcAft>
            <a:buChar char="•"/>
          </a:pPr>
          <a:r>
            <a:rPr lang="en-US" sz="2000" kern="1200" dirty="0"/>
            <a:t>Vetting Checklist</a:t>
          </a:r>
        </a:p>
      </dsp:txBody>
      <dsp:txXfrm>
        <a:off x="3805685" y="410451"/>
        <a:ext cx="3088699" cy="2333245"/>
      </dsp:txXfrm>
    </dsp:sp>
    <dsp:sp modelId="{6282D5BB-CF28-4084-99EA-121D8204FB2D}">
      <dsp:nvSpPr>
        <dsp:cNvPr id="0" name=""/>
        <dsp:cNvSpPr/>
      </dsp:nvSpPr>
      <dsp:spPr>
        <a:xfrm>
          <a:off x="3749703" y="2743697"/>
          <a:ext cx="3200663" cy="1027367"/>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0" rIns="29210" bIns="0" numCol="1" spcCol="1270" anchor="ctr" anchorCtr="0">
          <a:noAutofit/>
        </a:bodyPr>
        <a:lstStyle/>
        <a:p>
          <a:pPr marL="0" lvl="0" indent="0" algn="l" defTabSz="1022350">
            <a:lnSpc>
              <a:spcPct val="90000"/>
            </a:lnSpc>
            <a:spcBef>
              <a:spcPct val="0"/>
            </a:spcBef>
            <a:spcAft>
              <a:spcPct val="35000"/>
            </a:spcAft>
            <a:buNone/>
          </a:pPr>
          <a:r>
            <a:rPr lang="en-US" sz="2300" kern="1200" dirty="0"/>
            <a:t>CAM Program Overview</a:t>
          </a:r>
        </a:p>
      </dsp:txBody>
      <dsp:txXfrm>
        <a:off x="3749703" y="2743697"/>
        <a:ext cx="2253988" cy="1027367"/>
      </dsp:txXfrm>
    </dsp:sp>
    <dsp:sp modelId="{D69E693F-FD9D-4F57-A5EE-40F769E6DFD8}">
      <dsp:nvSpPr>
        <dsp:cNvPr id="0" name=""/>
        <dsp:cNvSpPr/>
      </dsp:nvSpPr>
      <dsp:spPr>
        <a:xfrm>
          <a:off x="6094233" y="2906885"/>
          <a:ext cx="1120232" cy="1120232"/>
        </a:xfrm>
        <a:prstGeom prst="ellipse">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E87190A8-7D01-43D8-93A5-74B390A09564}">
      <dsp:nvSpPr>
        <dsp:cNvPr id="0" name=""/>
        <dsp:cNvSpPr/>
      </dsp:nvSpPr>
      <dsp:spPr>
        <a:xfrm>
          <a:off x="7491996" y="354469"/>
          <a:ext cx="3200663" cy="2389227"/>
        </a:xfrm>
        <a:prstGeom prst="round2SameRect">
          <a:avLst>
            <a:gd name="adj1" fmla="val 8000"/>
            <a:gd name="adj2" fmla="val 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5400" tIns="76200" rIns="25400" bIns="2540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DNA testable relationships</a:t>
          </a:r>
        </a:p>
        <a:p>
          <a:pPr marL="228600" lvl="1" indent="-228600" algn="l" defTabSz="889000">
            <a:lnSpc>
              <a:spcPct val="90000"/>
            </a:lnSpc>
            <a:spcBef>
              <a:spcPct val="0"/>
            </a:spcBef>
            <a:spcAft>
              <a:spcPct val="15000"/>
            </a:spcAft>
            <a:buChar char="•"/>
          </a:pPr>
          <a:r>
            <a:rPr lang="en-US" sz="2000" kern="1200" dirty="0"/>
            <a:t>DNA Reimbursement Changes</a:t>
          </a:r>
        </a:p>
        <a:p>
          <a:pPr marL="228600" lvl="1" indent="-228600" algn="l" defTabSz="889000">
            <a:lnSpc>
              <a:spcPct val="90000"/>
            </a:lnSpc>
            <a:spcBef>
              <a:spcPct val="0"/>
            </a:spcBef>
            <a:spcAft>
              <a:spcPct val="15000"/>
            </a:spcAft>
            <a:buChar char="•"/>
          </a:pPr>
          <a:r>
            <a:rPr lang="en-US" sz="2000" kern="1200" dirty="0"/>
            <a:t>Review questions from first two presentations</a:t>
          </a:r>
        </a:p>
      </dsp:txBody>
      <dsp:txXfrm>
        <a:off x="7547978" y="410451"/>
        <a:ext cx="3088699" cy="2333245"/>
      </dsp:txXfrm>
    </dsp:sp>
    <dsp:sp modelId="{11EDF133-5F78-4DA2-804D-068A97CFF8C9}">
      <dsp:nvSpPr>
        <dsp:cNvPr id="0" name=""/>
        <dsp:cNvSpPr/>
      </dsp:nvSpPr>
      <dsp:spPr>
        <a:xfrm>
          <a:off x="7491996" y="2743697"/>
          <a:ext cx="3200663" cy="1027367"/>
        </a:xfrm>
        <a:prstGeom prst="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0" rIns="29210" bIns="0" numCol="1" spcCol="1270" anchor="ctr" anchorCtr="0">
          <a:noAutofit/>
        </a:bodyPr>
        <a:lstStyle/>
        <a:p>
          <a:pPr marL="0" lvl="0" indent="0" algn="l" defTabSz="1022350">
            <a:lnSpc>
              <a:spcPct val="90000"/>
            </a:lnSpc>
            <a:spcBef>
              <a:spcPct val="0"/>
            </a:spcBef>
            <a:spcAft>
              <a:spcPct val="35000"/>
            </a:spcAft>
            <a:buNone/>
          </a:pPr>
          <a:r>
            <a:rPr lang="en-US" sz="2300" kern="1200" dirty="0"/>
            <a:t>DNA and Q&amp;A</a:t>
          </a:r>
        </a:p>
      </dsp:txBody>
      <dsp:txXfrm>
        <a:off x="7491996" y="2743697"/>
        <a:ext cx="2253988" cy="1027367"/>
      </dsp:txXfrm>
    </dsp:sp>
    <dsp:sp modelId="{99BFFFFC-233B-4EBD-8FF7-E553E4289909}">
      <dsp:nvSpPr>
        <dsp:cNvPr id="0" name=""/>
        <dsp:cNvSpPr/>
      </dsp:nvSpPr>
      <dsp:spPr>
        <a:xfrm>
          <a:off x="9836526" y="2906885"/>
          <a:ext cx="1120232" cy="1120232"/>
        </a:xfrm>
        <a:prstGeom prst="ellipse">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21CF52-B479-45EF-A1C4-3BA146DA9A50}">
      <dsp:nvSpPr>
        <dsp:cNvPr id="0" name=""/>
        <dsp:cNvSpPr/>
      </dsp:nvSpPr>
      <dsp:spPr>
        <a:xfrm>
          <a:off x="3643" y="40625"/>
          <a:ext cx="3552229" cy="115984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US" sz="3000" kern="1200" dirty="0"/>
            <a:t>SIV</a:t>
          </a:r>
        </a:p>
      </dsp:txBody>
      <dsp:txXfrm>
        <a:off x="3643" y="40625"/>
        <a:ext cx="3552229" cy="1159848"/>
      </dsp:txXfrm>
    </dsp:sp>
    <dsp:sp modelId="{03D0CD38-0397-436E-AB31-286CD2BB9605}">
      <dsp:nvSpPr>
        <dsp:cNvPr id="0" name=""/>
        <dsp:cNvSpPr/>
      </dsp:nvSpPr>
      <dsp:spPr>
        <a:xfrm>
          <a:off x="3643" y="1200474"/>
          <a:ext cx="3552229" cy="37881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Cannot apply for family still in Afghanistan.</a:t>
          </a:r>
        </a:p>
        <a:p>
          <a:pPr marL="285750" lvl="1" indent="-285750" algn="l" defTabSz="1333500">
            <a:lnSpc>
              <a:spcPct val="90000"/>
            </a:lnSpc>
            <a:spcBef>
              <a:spcPct val="0"/>
            </a:spcBef>
            <a:spcAft>
              <a:spcPct val="15000"/>
            </a:spcAft>
            <a:buChar char="•"/>
          </a:pPr>
          <a:r>
            <a:rPr lang="en-US" sz="3000" kern="1200" dirty="0"/>
            <a:t>Family must have left for third country</a:t>
          </a:r>
        </a:p>
        <a:p>
          <a:pPr marL="285750" lvl="1" indent="-285750" algn="l" defTabSz="1333500">
            <a:lnSpc>
              <a:spcPct val="90000"/>
            </a:lnSpc>
            <a:spcBef>
              <a:spcPct val="0"/>
            </a:spcBef>
            <a:spcAft>
              <a:spcPct val="15000"/>
            </a:spcAft>
            <a:buChar char="•"/>
          </a:pPr>
          <a:endParaRPr lang="en-US" sz="3000" kern="1200" dirty="0"/>
        </a:p>
      </dsp:txBody>
      <dsp:txXfrm>
        <a:off x="3643" y="1200474"/>
        <a:ext cx="3552229" cy="3788100"/>
      </dsp:txXfrm>
    </dsp:sp>
    <dsp:sp modelId="{0C50EA72-0F90-4679-8768-369D79C17E19}">
      <dsp:nvSpPr>
        <dsp:cNvPr id="0" name=""/>
        <dsp:cNvSpPr/>
      </dsp:nvSpPr>
      <dsp:spPr>
        <a:xfrm>
          <a:off x="4053185" y="40625"/>
          <a:ext cx="3552229" cy="1159848"/>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US" sz="3000" kern="1200" dirty="0"/>
            <a:t>All Nationalities</a:t>
          </a:r>
        </a:p>
      </dsp:txBody>
      <dsp:txXfrm>
        <a:off x="4053185" y="40625"/>
        <a:ext cx="3552229" cy="1159848"/>
      </dsp:txXfrm>
    </dsp:sp>
    <dsp:sp modelId="{E5ADBB34-6D16-4E46-B985-73B8CB6672DA}">
      <dsp:nvSpPr>
        <dsp:cNvPr id="0" name=""/>
        <dsp:cNvSpPr/>
      </dsp:nvSpPr>
      <dsp:spPr>
        <a:xfrm>
          <a:off x="4053185" y="1200474"/>
          <a:ext cx="3552229" cy="378810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Includes stateless individuals</a:t>
          </a:r>
        </a:p>
        <a:p>
          <a:pPr marL="285750" lvl="1" indent="-285750" algn="l" defTabSz="1333500">
            <a:lnSpc>
              <a:spcPct val="90000"/>
            </a:lnSpc>
            <a:spcBef>
              <a:spcPct val="0"/>
            </a:spcBef>
            <a:spcAft>
              <a:spcPct val="15000"/>
            </a:spcAft>
            <a:buChar char="•"/>
          </a:pPr>
          <a:r>
            <a:rPr lang="en-US" sz="3000" kern="1200" dirty="0"/>
            <a:t>RAs can begin submitting applications for new nationalities</a:t>
          </a:r>
        </a:p>
      </dsp:txBody>
      <dsp:txXfrm>
        <a:off x="4053185" y="1200474"/>
        <a:ext cx="3552229" cy="3788100"/>
      </dsp:txXfrm>
    </dsp:sp>
    <dsp:sp modelId="{2A1ED148-13AD-414C-9E54-DA98C4376F21}">
      <dsp:nvSpPr>
        <dsp:cNvPr id="0" name=""/>
        <dsp:cNvSpPr/>
      </dsp:nvSpPr>
      <dsp:spPr>
        <a:xfrm>
          <a:off x="8102727" y="40625"/>
          <a:ext cx="3552229" cy="1159848"/>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marL="0" lvl="0" indent="0" algn="ctr" defTabSz="1333500">
            <a:lnSpc>
              <a:spcPct val="90000"/>
            </a:lnSpc>
            <a:spcBef>
              <a:spcPct val="0"/>
            </a:spcBef>
            <a:spcAft>
              <a:spcPct val="35000"/>
            </a:spcAft>
            <a:buNone/>
          </a:pPr>
          <a:r>
            <a:rPr lang="en-US" sz="3000" kern="1200" dirty="0"/>
            <a:t>In Country Processing </a:t>
          </a:r>
        </a:p>
      </dsp:txBody>
      <dsp:txXfrm>
        <a:off x="8102727" y="40625"/>
        <a:ext cx="3552229" cy="1159848"/>
      </dsp:txXfrm>
    </dsp:sp>
    <dsp:sp modelId="{0ACD9084-9621-4F9A-9669-CC2A2CF7F6F1}">
      <dsp:nvSpPr>
        <dsp:cNvPr id="0" name=""/>
        <dsp:cNvSpPr/>
      </dsp:nvSpPr>
      <dsp:spPr>
        <a:xfrm>
          <a:off x="8102727" y="1200474"/>
          <a:ext cx="3552229" cy="378810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El Salvador</a:t>
          </a:r>
        </a:p>
        <a:p>
          <a:pPr marL="285750" lvl="1" indent="-285750" algn="l" defTabSz="1333500">
            <a:lnSpc>
              <a:spcPct val="90000"/>
            </a:lnSpc>
            <a:spcBef>
              <a:spcPct val="0"/>
            </a:spcBef>
            <a:spcAft>
              <a:spcPct val="15000"/>
            </a:spcAft>
            <a:buChar char="•"/>
          </a:pPr>
          <a:r>
            <a:rPr lang="en-US" sz="3000" kern="1200" dirty="0"/>
            <a:t>Honduras</a:t>
          </a:r>
        </a:p>
        <a:p>
          <a:pPr marL="285750" lvl="1" indent="-285750" algn="l" defTabSz="1333500">
            <a:lnSpc>
              <a:spcPct val="90000"/>
            </a:lnSpc>
            <a:spcBef>
              <a:spcPct val="0"/>
            </a:spcBef>
            <a:spcAft>
              <a:spcPct val="15000"/>
            </a:spcAft>
            <a:buChar char="•"/>
          </a:pPr>
          <a:r>
            <a:rPr lang="en-US" sz="3000" kern="1200" dirty="0"/>
            <a:t>Guatemala</a:t>
          </a:r>
        </a:p>
      </dsp:txBody>
      <dsp:txXfrm>
        <a:off x="8102727" y="1200474"/>
        <a:ext cx="3552229" cy="37881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2A4D3-404D-4A7A-8B7C-9EA4D4EC8F27}">
      <dsp:nvSpPr>
        <dsp:cNvPr id="0" name=""/>
        <dsp:cNvSpPr/>
      </dsp:nvSpPr>
      <dsp:spPr>
        <a:xfrm>
          <a:off x="2381" y="1167341"/>
          <a:ext cx="2901156" cy="1160462"/>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Affiliate Code</a:t>
          </a:r>
        </a:p>
      </dsp:txBody>
      <dsp:txXfrm>
        <a:off x="582612" y="1167341"/>
        <a:ext cx="1740694" cy="1160462"/>
      </dsp:txXfrm>
    </dsp:sp>
    <dsp:sp modelId="{6B2D8FDA-95A6-474D-A3CF-7EEFAF01A867}">
      <dsp:nvSpPr>
        <dsp:cNvPr id="0" name=""/>
        <dsp:cNvSpPr/>
      </dsp:nvSpPr>
      <dsp:spPr>
        <a:xfrm>
          <a:off x="2613421" y="1167341"/>
          <a:ext cx="2901156" cy="1160462"/>
        </a:xfrm>
        <a:prstGeom prst="chevr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Date Completed</a:t>
          </a:r>
        </a:p>
      </dsp:txBody>
      <dsp:txXfrm>
        <a:off x="3193652" y="1167341"/>
        <a:ext cx="1740694" cy="1160462"/>
      </dsp:txXfrm>
    </dsp:sp>
    <dsp:sp modelId="{5F8DB818-2926-4C77-A9E7-85EF801107C0}">
      <dsp:nvSpPr>
        <dsp:cNvPr id="0" name=""/>
        <dsp:cNvSpPr/>
      </dsp:nvSpPr>
      <dsp:spPr>
        <a:xfrm>
          <a:off x="5224462" y="1167341"/>
          <a:ext cx="2901156" cy="1160462"/>
        </a:xfrm>
        <a:prstGeom prst="chevron">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n-US" sz="1800" kern="1200" dirty="0"/>
            <a:t>First Four Letters of Anchor’s Last Name</a:t>
          </a:r>
        </a:p>
      </dsp:txBody>
      <dsp:txXfrm>
        <a:off x="5804693" y="1167341"/>
        <a:ext cx="1740694" cy="11604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2FB34F-3561-42BD-81C7-7A7F878489D3}">
      <dsp:nvSpPr>
        <dsp:cNvPr id="0" name=""/>
        <dsp:cNvSpPr/>
      </dsp:nvSpPr>
      <dsp:spPr>
        <a:xfrm>
          <a:off x="0" y="41580"/>
          <a:ext cx="11384280" cy="746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Rejection Letter Sent</a:t>
          </a:r>
        </a:p>
      </dsp:txBody>
      <dsp:txXfrm>
        <a:off x="36439" y="78019"/>
        <a:ext cx="11311402" cy="673582"/>
      </dsp:txXfrm>
    </dsp:sp>
    <dsp:sp modelId="{075D03A9-9691-4795-9599-3EC31A6AD724}">
      <dsp:nvSpPr>
        <dsp:cNvPr id="0" name=""/>
        <dsp:cNvSpPr/>
      </dsp:nvSpPr>
      <dsp:spPr>
        <a:xfrm>
          <a:off x="0" y="788040"/>
          <a:ext cx="11384280" cy="8554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451"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Rejection Letter has been uploaded to </a:t>
          </a:r>
          <a:r>
            <a:rPr lang="en-US" sz="2300" kern="1200" dirty="0" err="1"/>
            <a:t>Rsharenet</a:t>
          </a:r>
          <a:r>
            <a:rPr lang="en-US" sz="2300" kern="1200" dirty="0"/>
            <a:t> (RA HQ to transmit to affiliate)</a:t>
          </a:r>
        </a:p>
        <a:p>
          <a:pPr marL="228600" lvl="1" indent="-228600" algn="l" defTabSz="1022350">
            <a:lnSpc>
              <a:spcPct val="90000"/>
            </a:lnSpc>
            <a:spcBef>
              <a:spcPct val="0"/>
            </a:spcBef>
            <a:spcAft>
              <a:spcPct val="20000"/>
            </a:spcAft>
            <a:buChar char="•"/>
          </a:pPr>
          <a:r>
            <a:rPr lang="en-US" sz="2300" kern="1200" dirty="0"/>
            <a:t>After 90 days, the Action Item status will be updated to </a:t>
          </a:r>
          <a:r>
            <a:rPr lang="en-US" sz="2300" b="1" kern="1200" dirty="0"/>
            <a:t>90 Day Deadline Expired</a:t>
          </a:r>
          <a:endParaRPr lang="en-US" sz="2300" kern="1200" dirty="0"/>
        </a:p>
      </dsp:txBody>
      <dsp:txXfrm>
        <a:off x="0" y="788040"/>
        <a:ext cx="11384280" cy="855427"/>
      </dsp:txXfrm>
    </dsp:sp>
    <dsp:sp modelId="{7CBC0724-6C77-47F2-9066-BAF6A63300FA}">
      <dsp:nvSpPr>
        <dsp:cNvPr id="0" name=""/>
        <dsp:cNvSpPr/>
      </dsp:nvSpPr>
      <dsp:spPr>
        <a:xfrm>
          <a:off x="0" y="1643467"/>
          <a:ext cx="11384280" cy="746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Disqualification Letter Sent</a:t>
          </a:r>
        </a:p>
      </dsp:txBody>
      <dsp:txXfrm>
        <a:off x="36439" y="1679906"/>
        <a:ext cx="11311402" cy="673582"/>
      </dsp:txXfrm>
    </dsp:sp>
    <dsp:sp modelId="{1DFC0E13-712B-40B8-93CB-59FA171C1688}">
      <dsp:nvSpPr>
        <dsp:cNvPr id="0" name=""/>
        <dsp:cNvSpPr/>
      </dsp:nvSpPr>
      <dsp:spPr>
        <a:xfrm>
          <a:off x="0" y="2389927"/>
          <a:ext cx="11384280" cy="1200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451"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Disqualification Letter has been uploaded to </a:t>
          </a:r>
          <a:r>
            <a:rPr lang="en-US" sz="2300" kern="1200" dirty="0" err="1"/>
            <a:t>Rsharenet</a:t>
          </a:r>
          <a:r>
            <a:rPr lang="en-US" sz="2300" kern="1200" dirty="0"/>
            <a:t> (RA HQ to transmit to affiliate)</a:t>
          </a:r>
        </a:p>
        <a:p>
          <a:pPr marL="228600" lvl="1" indent="-228600" algn="l" defTabSz="1022350">
            <a:lnSpc>
              <a:spcPct val="90000"/>
            </a:lnSpc>
            <a:spcBef>
              <a:spcPct val="0"/>
            </a:spcBef>
            <a:spcAft>
              <a:spcPct val="20000"/>
            </a:spcAft>
            <a:buChar char="•"/>
          </a:pPr>
          <a:r>
            <a:rPr lang="en-US" sz="2300" kern="1200" dirty="0"/>
            <a:t>After six months, the case will be </a:t>
          </a:r>
          <a:r>
            <a:rPr lang="en-US" sz="2300" b="1" kern="1200" dirty="0"/>
            <a:t>Closed</a:t>
          </a:r>
        </a:p>
      </dsp:txBody>
      <dsp:txXfrm>
        <a:off x="0" y="2389927"/>
        <a:ext cx="11384280" cy="1200599"/>
      </dsp:txXfrm>
    </dsp:sp>
    <dsp:sp modelId="{BAE025AF-419F-475B-B9D9-F3338889CCDA}">
      <dsp:nvSpPr>
        <dsp:cNvPr id="0" name=""/>
        <dsp:cNvSpPr/>
      </dsp:nvSpPr>
      <dsp:spPr>
        <a:xfrm>
          <a:off x="0" y="3545029"/>
          <a:ext cx="11384280" cy="7464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90 Day Deadline Expired</a:t>
          </a:r>
        </a:p>
      </dsp:txBody>
      <dsp:txXfrm>
        <a:off x="36439" y="3581468"/>
        <a:ext cx="11311402" cy="673582"/>
      </dsp:txXfrm>
    </dsp:sp>
    <dsp:sp modelId="{B171F307-4DAA-448E-BE36-14090C1AC411}">
      <dsp:nvSpPr>
        <dsp:cNvPr id="0" name=""/>
        <dsp:cNvSpPr/>
      </dsp:nvSpPr>
      <dsp:spPr>
        <a:xfrm>
          <a:off x="0" y="4336987"/>
          <a:ext cx="11384280" cy="48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451" tIns="36830" rIns="206248" bIns="3683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t>The case will be closed when the Anchor reaches their five year eligibility deadline</a:t>
          </a:r>
        </a:p>
      </dsp:txBody>
      <dsp:txXfrm>
        <a:off x="0" y="4336987"/>
        <a:ext cx="11384280" cy="4802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2FB34F-3561-42BD-81C7-7A7F878489D3}">
      <dsp:nvSpPr>
        <dsp:cNvPr id="0" name=""/>
        <dsp:cNvSpPr/>
      </dsp:nvSpPr>
      <dsp:spPr>
        <a:xfrm>
          <a:off x="0" y="88504"/>
          <a:ext cx="11384280" cy="6177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Discrepancy Letter Sent</a:t>
          </a:r>
        </a:p>
      </dsp:txBody>
      <dsp:txXfrm>
        <a:off x="30157" y="118661"/>
        <a:ext cx="11323966" cy="557445"/>
      </dsp:txXfrm>
    </dsp:sp>
    <dsp:sp modelId="{075D03A9-9691-4795-9599-3EC31A6AD724}">
      <dsp:nvSpPr>
        <dsp:cNvPr id="0" name=""/>
        <dsp:cNvSpPr/>
      </dsp:nvSpPr>
      <dsp:spPr>
        <a:xfrm>
          <a:off x="0" y="706264"/>
          <a:ext cx="1138428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451"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Discrepancy Letter has been posted to </a:t>
          </a:r>
          <a:r>
            <a:rPr lang="en-US" sz="1900" kern="1200" dirty="0" err="1"/>
            <a:t>Rsharenet</a:t>
          </a:r>
          <a:r>
            <a:rPr lang="en-US" sz="1900" kern="1200" dirty="0"/>
            <a:t> (RA HQ to transmit to affiliate)   </a:t>
          </a:r>
        </a:p>
      </dsp:txBody>
      <dsp:txXfrm>
        <a:off x="0" y="706264"/>
        <a:ext cx="11384280" cy="397440"/>
      </dsp:txXfrm>
    </dsp:sp>
    <dsp:sp modelId="{BAE025AF-419F-475B-B9D9-F3338889CCDA}">
      <dsp:nvSpPr>
        <dsp:cNvPr id="0" name=""/>
        <dsp:cNvSpPr/>
      </dsp:nvSpPr>
      <dsp:spPr>
        <a:xfrm>
          <a:off x="0" y="1103704"/>
          <a:ext cx="11384280" cy="6177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Amended AOR Received</a:t>
          </a:r>
        </a:p>
      </dsp:txBody>
      <dsp:txXfrm>
        <a:off x="30157" y="1133861"/>
        <a:ext cx="11323966" cy="557445"/>
      </dsp:txXfrm>
    </dsp:sp>
    <dsp:sp modelId="{B171F307-4DAA-448E-BE36-14090C1AC411}">
      <dsp:nvSpPr>
        <dsp:cNvPr id="0" name=""/>
        <dsp:cNvSpPr/>
      </dsp:nvSpPr>
      <dsp:spPr>
        <a:xfrm>
          <a:off x="0" y="1721464"/>
          <a:ext cx="1138428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451"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Amended AOR has been received by RPC and added to the queue to be vetted</a:t>
          </a:r>
        </a:p>
      </dsp:txBody>
      <dsp:txXfrm>
        <a:off x="0" y="1721464"/>
        <a:ext cx="11384280" cy="397440"/>
      </dsp:txXfrm>
    </dsp:sp>
    <dsp:sp modelId="{2CC2E6D6-ED89-4612-953E-D5D3182D7FA7}">
      <dsp:nvSpPr>
        <dsp:cNvPr id="0" name=""/>
        <dsp:cNvSpPr/>
      </dsp:nvSpPr>
      <dsp:spPr>
        <a:xfrm>
          <a:off x="0" y="2118904"/>
          <a:ext cx="11384280" cy="6177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Amended AOR Rejected</a:t>
          </a:r>
        </a:p>
      </dsp:txBody>
      <dsp:txXfrm>
        <a:off x="30157" y="2149061"/>
        <a:ext cx="11323966" cy="557445"/>
      </dsp:txXfrm>
    </dsp:sp>
    <dsp:sp modelId="{4C666655-29EA-4231-814E-4007A5866923}">
      <dsp:nvSpPr>
        <dsp:cNvPr id="0" name=""/>
        <dsp:cNvSpPr/>
      </dsp:nvSpPr>
      <dsp:spPr>
        <a:xfrm>
          <a:off x="0" y="2736664"/>
          <a:ext cx="11384280" cy="707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451"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RPC has emailed the RA HQ a list of errors identified in the Amended AOR submission</a:t>
          </a:r>
        </a:p>
        <a:p>
          <a:pPr marL="171450" lvl="1" indent="-171450" algn="l" defTabSz="844550">
            <a:lnSpc>
              <a:spcPct val="90000"/>
            </a:lnSpc>
            <a:spcBef>
              <a:spcPct val="0"/>
            </a:spcBef>
            <a:spcAft>
              <a:spcPct val="20000"/>
            </a:spcAft>
            <a:buChar char="•"/>
          </a:pPr>
          <a:r>
            <a:rPr lang="en-US" sz="1900" kern="1200" dirty="0"/>
            <a:t>RA must make the necessary corrections and resubmit the Amended AOR to the RPC</a:t>
          </a:r>
        </a:p>
      </dsp:txBody>
      <dsp:txXfrm>
        <a:off x="0" y="2736664"/>
        <a:ext cx="11384280" cy="707940"/>
      </dsp:txXfrm>
    </dsp:sp>
    <dsp:sp modelId="{E52EE020-F073-4D49-B9CF-599BECF37E6F}">
      <dsp:nvSpPr>
        <dsp:cNvPr id="0" name=""/>
        <dsp:cNvSpPr/>
      </dsp:nvSpPr>
      <dsp:spPr>
        <a:xfrm>
          <a:off x="0" y="3444604"/>
          <a:ext cx="11384280" cy="6177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Amended AOR Accepted</a:t>
          </a:r>
        </a:p>
      </dsp:txBody>
      <dsp:txXfrm>
        <a:off x="30157" y="3474761"/>
        <a:ext cx="11323966" cy="557445"/>
      </dsp:txXfrm>
    </dsp:sp>
    <dsp:sp modelId="{B60D265D-913E-4482-A606-005784805CB7}">
      <dsp:nvSpPr>
        <dsp:cNvPr id="0" name=""/>
        <dsp:cNvSpPr/>
      </dsp:nvSpPr>
      <dsp:spPr>
        <a:xfrm>
          <a:off x="0" y="4062364"/>
          <a:ext cx="11384280" cy="7079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451"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a:t>The Amended AOR has been vetted and no errors found</a:t>
          </a:r>
        </a:p>
        <a:p>
          <a:pPr marL="171450" lvl="1" indent="-171450" algn="l" defTabSz="844550">
            <a:lnSpc>
              <a:spcPct val="90000"/>
            </a:lnSpc>
            <a:spcBef>
              <a:spcPct val="0"/>
            </a:spcBef>
            <a:spcAft>
              <a:spcPct val="20000"/>
            </a:spcAft>
            <a:buChar char="•"/>
          </a:pPr>
          <a:r>
            <a:rPr lang="en-US" sz="1900" kern="1200" dirty="0"/>
            <a:t>RSC has been notified and case will continue processing</a:t>
          </a:r>
        </a:p>
      </dsp:txBody>
      <dsp:txXfrm>
        <a:off x="0" y="4062364"/>
        <a:ext cx="11384280" cy="707940"/>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CDE3D13-FDDE-46B8-8F23-8049A10FE983}"/>
              </a:ext>
            </a:extLst>
          </p:cNvPr>
          <p:cNvSpPr>
            <a:spLocks noGrp="1"/>
          </p:cNvSpPr>
          <p:nvPr>
            <p:ph type="hdr" sz="quarter"/>
          </p:nvPr>
        </p:nvSpPr>
        <p:spPr>
          <a:xfrm>
            <a:off x="0" y="2"/>
            <a:ext cx="3037840" cy="466434"/>
          </a:xfrm>
          <a:prstGeom prst="rect">
            <a:avLst/>
          </a:prstGeom>
        </p:spPr>
        <p:txBody>
          <a:bodyPr vert="horz" lIns="93171" tIns="46586" rIns="93171" bIns="46586" rtlCol="0"/>
          <a:lstStyle>
            <a:lvl1pPr algn="l">
              <a:defRPr sz="1200"/>
            </a:lvl1pPr>
          </a:lstStyle>
          <a:p>
            <a:endParaRPr lang="en-US"/>
          </a:p>
        </p:txBody>
      </p:sp>
      <p:sp>
        <p:nvSpPr>
          <p:cNvPr id="3" name="Date Placeholder 2">
            <a:extLst>
              <a:ext uri="{FF2B5EF4-FFF2-40B4-BE49-F238E27FC236}">
                <a16:creationId xmlns:a16="http://schemas.microsoft.com/office/drawing/2014/main" id="{7B2D20A0-3254-4688-9C6D-C2AF039DF2B7}"/>
              </a:ext>
            </a:extLst>
          </p:cNvPr>
          <p:cNvSpPr>
            <a:spLocks noGrp="1"/>
          </p:cNvSpPr>
          <p:nvPr>
            <p:ph type="dt" sz="quarter" idx="1"/>
          </p:nvPr>
        </p:nvSpPr>
        <p:spPr>
          <a:xfrm>
            <a:off x="3970939" y="2"/>
            <a:ext cx="3037840" cy="466434"/>
          </a:xfrm>
          <a:prstGeom prst="rect">
            <a:avLst/>
          </a:prstGeom>
        </p:spPr>
        <p:txBody>
          <a:bodyPr vert="horz" lIns="93171" tIns="46586" rIns="93171" bIns="46586" rtlCol="0"/>
          <a:lstStyle>
            <a:lvl1pPr algn="r">
              <a:defRPr sz="1200"/>
            </a:lvl1pPr>
          </a:lstStyle>
          <a:p>
            <a:fld id="{C3BA3210-7876-4A9E-9A00-5F8399CFDC36}" type="datetimeFigureOut">
              <a:rPr lang="en-US" smtClean="0"/>
              <a:t>8/27/2021</a:t>
            </a:fld>
            <a:endParaRPr lang="en-US"/>
          </a:p>
        </p:txBody>
      </p:sp>
      <p:sp>
        <p:nvSpPr>
          <p:cNvPr id="4" name="Footer Placeholder 3">
            <a:extLst>
              <a:ext uri="{FF2B5EF4-FFF2-40B4-BE49-F238E27FC236}">
                <a16:creationId xmlns:a16="http://schemas.microsoft.com/office/drawing/2014/main" id="{1175AFE3-7211-4628-A0A0-7DE1FB7CDD34}"/>
              </a:ext>
            </a:extLst>
          </p:cNvPr>
          <p:cNvSpPr>
            <a:spLocks noGrp="1"/>
          </p:cNvSpPr>
          <p:nvPr>
            <p:ph type="ftr" sz="quarter" idx="2"/>
          </p:nvPr>
        </p:nvSpPr>
        <p:spPr>
          <a:xfrm>
            <a:off x="0" y="8829969"/>
            <a:ext cx="3037840" cy="466433"/>
          </a:xfrm>
          <a:prstGeom prst="rect">
            <a:avLst/>
          </a:prstGeom>
        </p:spPr>
        <p:txBody>
          <a:bodyPr vert="horz" lIns="93171" tIns="46586" rIns="93171" bIns="46586"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D4C652F-33A3-4CDE-81B2-4D34343619D5}"/>
              </a:ext>
            </a:extLst>
          </p:cNvPr>
          <p:cNvSpPr>
            <a:spLocks noGrp="1"/>
          </p:cNvSpPr>
          <p:nvPr>
            <p:ph type="sldNum" sz="quarter" idx="3"/>
          </p:nvPr>
        </p:nvSpPr>
        <p:spPr>
          <a:xfrm>
            <a:off x="3970939" y="8829969"/>
            <a:ext cx="3037840" cy="466433"/>
          </a:xfrm>
          <a:prstGeom prst="rect">
            <a:avLst/>
          </a:prstGeom>
        </p:spPr>
        <p:txBody>
          <a:bodyPr vert="horz" lIns="93171" tIns="46586" rIns="93171" bIns="46586" rtlCol="0" anchor="b"/>
          <a:lstStyle>
            <a:lvl1pPr algn="r">
              <a:defRPr sz="1200"/>
            </a:lvl1pPr>
          </a:lstStyle>
          <a:p>
            <a:fld id="{7926CCA2-125C-45CF-8EB1-A45218917DCE}" type="slidenum">
              <a:rPr lang="en-US" smtClean="0"/>
              <a:t>‹#›</a:t>
            </a:fld>
            <a:endParaRPr lang="en-US"/>
          </a:p>
        </p:txBody>
      </p:sp>
    </p:spTree>
    <p:extLst>
      <p:ext uri="{BB962C8B-B14F-4D97-AF65-F5344CB8AC3E}">
        <p14:creationId xmlns:p14="http://schemas.microsoft.com/office/powerpoint/2010/main" val="1463230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1" tIns="46586" rIns="93171" bIns="46586" rtlCol="0"/>
          <a:lstStyle>
            <a:lvl1pPr algn="l">
              <a:defRPr sz="1200"/>
            </a:lvl1pPr>
          </a:lstStyle>
          <a:p>
            <a:endParaRPr lang="en-US"/>
          </a:p>
        </p:txBody>
      </p:sp>
      <p:sp>
        <p:nvSpPr>
          <p:cNvPr id="3" name="Date Placeholder 2"/>
          <p:cNvSpPr>
            <a:spLocks noGrp="1"/>
          </p:cNvSpPr>
          <p:nvPr>
            <p:ph type="dt" idx="1"/>
          </p:nvPr>
        </p:nvSpPr>
        <p:spPr>
          <a:xfrm>
            <a:off x="3970939" y="2"/>
            <a:ext cx="3037840" cy="466434"/>
          </a:xfrm>
          <a:prstGeom prst="rect">
            <a:avLst/>
          </a:prstGeom>
        </p:spPr>
        <p:txBody>
          <a:bodyPr vert="horz" lIns="93171" tIns="46586" rIns="93171" bIns="46586" rtlCol="0"/>
          <a:lstStyle>
            <a:lvl1pPr algn="r">
              <a:defRPr sz="1200"/>
            </a:lvl1pPr>
          </a:lstStyle>
          <a:p>
            <a:fld id="{C0DDEF15-926B-4392-B233-55B138B2C9DF}" type="datetimeFigureOut">
              <a:rPr lang="en-US" smtClean="0"/>
              <a:t>8/27/2021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1" tIns="46586" rIns="93171" bIns="46586" rtlCol="0" anchor="ctr"/>
          <a:lstStyle/>
          <a:p>
            <a:endParaRPr lang="en-US"/>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71" tIns="46586" rIns="93171"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3"/>
          </a:xfrm>
          <a:prstGeom prst="rect">
            <a:avLst/>
          </a:prstGeom>
        </p:spPr>
        <p:txBody>
          <a:bodyPr vert="horz" lIns="93171" tIns="46586" rIns="93171"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9"/>
            <a:ext cx="3037840" cy="466433"/>
          </a:xfrm>
          <a:prstGeom prst="rect">
            <a:avLst/>
          </a:prstGeom>
        </p:spPr>
        <p:txBody>
          <a:bodyPr vert="horz" lIns="93171" tIns="46586" rIns="93171" bIns="46586" rtlCol="0" anchor="b"/>
          <a:lstStyle>
            <a:lvl1pPr algn="r">
              <a:defRPr sz="1200"/>
            </a:lvl1pPr>
          </a:lstStyle>
          <a:p>
            <a:fld id="{359110A3-4BD4-4FDF-8B86-D9D67C9DD6C5}" type="slidenum">
              <a:rPr lang="en-US" smtClean="0"/>
              <a:t>‹#›</a:t>
            </a:fld>
            <a:endParaRPr lang="en-US"/>
          </a:p>
        </p:txBody>
      </p:sp>
    </p:spTree>
    <p:extLst>
      <p:ext uri="{BB962C8B-B14F-4D97-AF65-F5344CB8AC3E}">
        <p14:creationId xmlns:p14="http://schemas.microsoft.com/office/powerpoint/2010/main" val="2114077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110A3-4BD4-4FDF-8B86-D9D67C9DD6C5}" type="slidenum">
              <a:rPr lang="en-US" smtClean="0"/>
              <a:t>1</a:t>
            </a:fld>
            <a:endParaRPr lang="en-US"/>
          </a:p>
        </p:txBody>
      </p:sp>
    </p:spTree>
    <p:extLst>
      <p:ext uri="{BB962C8B-B14F-4D97-AF65-F5344CB8AC3E}">
        <p14:creationId xmlns:p14="http://schemas.microsoft.com/office/powerpoint/2010/main" val="1431686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359110A3-4BD4-4FDF-8B86-D9D67C9DD6C5}" type="slidenum">
              <a:rPr lang="en-US" smtClean="0"/>
              <a:t>11</a:t>
            </a:fld>
            <a:endParaRPr lang="en-US"/>
          </a:p>
        </p:txBody>
      </p:sp>
    </p:spTree>
    <p:extLst>
      <p:ext uri="{BB962C8B-B14F-4D97-AF65-F5344CB8AC3E}">
        <p14:creationId xmlns:p14="http://schemas.microsoft.com/office/powerpoint/2010/main" val="3441338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9110A3-4BD4-4FDF-8B86-D9D67C9DD6C5}" type="slidenum">
              <a:rPr lang="en-US" smtClean="0"/>
              <a:t>12</a:t>
            </a:fld>
            <a:endParaRPr lang="en-US"/>
          </a:p>
        </p:txBody>
      </p:sp>
    </p:spTree>
    <p:extLst>
      <p:ext uri="{BB962C8B-B14F-4D97-AF65-F5344CB8AC3E}">
        <p14:creationId xmlns:p14="http://schemas.microsoft.com/office/powerpoint/2010/main" val="36928145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359110A3-4BD4-4FDF-8B86-D9D67C9DD6C5}" type="slidenum">
              <a:rPr lang="en-US" smtClean="0"/>
              <a:t>13</a:t>
            </a:fld>
            <a:endParaRPr lang="en-US"/>
          </a:p>
        </p:txBody>
      </p:sp>
    </p:spTree>
    <p:extLst>
      <p:ext uri="{BB962C8B-B14F-4D97-AF65-F5344CB8AC3E}">
        <p14:creationId xmlns:p14="http://schemas.microsoft.com/office/powerpoint/2010/main" val="3491436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359110A3-4BD4-4FDF-8B86-D9D67C9DD6C5}" type="slidenum">
              <a:rPr lang="en-US" smtClean="0"/>
              <a:t>14</a:t>
            </a:fld>
            <a:endParaRPr lang="en-US"/>
          </a:p>
        </p:txBody>
      </p:sp>
    </p:spTree>
    <p:extLst>
      <p:ext uri="{BB962C8B-B14F-4D97-AF65-F5344CB8AC3E}">
        <p14:creationId xmlns:p14="http://schemas.microsoft.com/office/powerpoint/2010/main" val="4097989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110A3-4BD4-4FDF-8B86-D9D67C9DD6C5}" type="slidenum">
              <a:rPr lang="en-US" smtClean="0"/>
              <a:t>2</a:t>
            </a:fld>
            <a:endParaRPr lang="en-US"/>
          </a:p>
        </p:txBody>
      </p:sp>
    </p:spTree>
    <p:extLst>
      <p:ext uri="{BB962C8B-B14F-4D97-AF65-F5344CB8AC3E}">
        <p14:creationId xmlns:p14="http://schemas.microsoft.com/office/powerpoint/2010/main" val="1663636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359110A3-4BD4-4FDF-8B86-D9D67C9DD6C5}" type="slidenum">
              <a:rPr lang="en-US" smtClean="0"/>
              <a:t>3</a:t>
            </a:fld>
            <a:endParaRPr lang="en-US"/>
          </a:p>
        </p:txBody>
      </p:sp>
    </p:spTree>
    <p:extLst>
      <p:ext uri="{BB962C8B-B14F-4D97-AF65-F5344CB8AC3E}">
        <p14:creationId xmlns:p14="http://schemas.microsoft.com/office/powerpoint/2010/main" val="277807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110A3-4BD4-4FDF-8B86-D9D67C9DD6C5}" type="slidenum">
              <a:rPr lang="en-US" smtClean="0"/>
              <a:t>4</a:t>
            </a:fld>
            <a:endParaRPr lang="en-US"/>
          </a:p>
        </p:txBody>
      </p:sp>
    </p:spTree>
    <p:extLst>
      <p:ext uri="{BB962C8B-B14F-4D97-AF65-F5344CB8AC3E}">
        <p14:creationId xmlns:p14="http://schemas.microsoft.com/office/powerpoint/2010/main" val="2636883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To qualify for access under the P-3 program, an applicant must: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be outside of their country of origin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be registered or have legal status in the country of asylum</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have had an Affidavit of Relationship (AOR) filed on their behalf by an eligible family member in the United States during a period in which the nationality was included on the eligibility list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been cleared for onward processing by the DHS/USCIS Refugee Access Verification Unit (RAVU).</a:t>
            </a:r>
            <a:endParaRPr lang="en-US" dirty="0"/>
          </a:p>
        </p:txBody>
      </p:sp>
      <p:sp>
        <p:nvSpPr>
          <p:cNvPr id="4" name="Slide Number Placeholder 3"/>
          <p:cNvSpPr>
            <a:spLocks noGrp="1"/>
          </p:cNvSpPr>
          <p:nvPr>
            <p:ph type="sldNum" sz="quarter" idx="10"/>
          </p:nvPr>
        </p:nvSpPr>
        <p:spPr/>
        <p:txBody>
          <a:bodyPr/>
          <a:lstStyle/>
          <a:p>
            <a:fld id="{359110A3-4BD4-4FDF-8B86-D9D67C9DD6C5}" type="slidenum">
              <a:rPr lang="en-US" smtClean="0"/>
              <a:t>5</a:t>
            </a:fld>
            <a:endParaRPr lang="en-US"/>
          </a:p>
        </p:txBody>
      </p:sp>
    </p:spTree>
    <p:extLst>
      <p:ext uri="{BB962C8B-B14F-4D97-AF65-F5344CB8AC3E}">
        <p14:creationId xmlns:p14="http://schemas.microsoft.com/office/powerpoint/2010/main" val="3909767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9110A3-4BD4-4FDF-8B86-D9D67C9DD6C5}" type="slidenum">
              <a:rPr lang="en-US" smtClean="0"/>
              <a:t>7</a:t>
            </a:fld>
            <a:endParaRPr lang="en-US"/>
          </a:p>
        </p:txBody>
      </p:sp>
    </p:spTree>
    <p:extLst>
      <p:ext uri="{BB962C8B-B14F-4D97-AF65-F5344CB8AC3E}">
        <p14:creationId xmlns:p14="http://schemas.microsoft.com/office/powerpoint/2010/main" val="36016562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Common Mistakes:</a:t>
            </a:r>
          </a:p>
          <a:p>
            <a:pPr marL="171450" indent="-171450">
              <a:buFont typeface="Arial" panose="020B0604020202020204" pitchFamily="34" charset="0"/>
              <a:buChar char="•"/>
            </a:pPr>
            <a:r>
              <a:rPr lang="en-US" dirty="0"/>
              <a:t>Listing</a:t>
            </a:r>
            <a:r>
              <a:rPr lang="en-US" baseline="0" dirty="0"/>
              <a:t> the first four letters of the Anchor’s first name</a:t>
            </a:r>
            <a:endParaRPr lang="en-US" dirty="0"/>
          </a:p>
        </p:txBody>
      </p:sp>
      <p:sp>
        <p:nvSpPr>
          <p:cNvPr id="4" name="Slide Number Placeholder 3"/>
          <p:cNvSpPr>
            <a:spLocks noGrp="1"/>
          </p:cNvSpPr>
          <p:nvPr>
            <p:ph type="sldNum" sz="quarter" idx="10"/>
          </p:nvPr>
        </p:nvSpPr>
        <p:spPr/>
        <p:txBody>
          <a:bodyPr/>
          <a:lstStyle/>
          <a:p>
            <a:fld id="{359110A3-4BD4-4FDF-8B86-D9D67C9DD6C5}" type="slidenum">
              <a:rPr lang="en-US" smtClean="0"/>
              <a:t>8</a:t>
            </a:fld>
            <a:endParaRPr lang="en-US"/>
          </a:p>
        </p:txBody>
      </p:sp>
    </p:spTree>
    <p:extLst>
      <p:ext uri="{BB962C8B-B14F-4D97-AF65-F5344CB8AC3E}">
        <p14:creationId xmlns:p14="http://schemas.microsoft.com/office/powerpoint/2010/main" val="4028074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359110A3-4BD4-4FDF-8B86-D9D67C9DD6C5}" type="slidenum">
              <a:rPr lang="en-US" smtClean="0"/>
              <a:t>9</a:t>
            </a:fld>
            <a:endParaRPr lang="en-US"/>
          </a:p>
        </p:txBody>
      </p:sp>
    </p:spTree>
    <p:extLst>
      <p:ext uri="{BB962C8B-B14F-4D97-AF65-F5344CB8AC3E}">
        <p14:creationId xmlns:p14="http://schemas.microsoft.com/office/powerpoint/2010/main" val="3125339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9110A3-4BD4-4FDF-8B86-D9D67C9DD6C5}" type="slidenum">
              <a:rPr lang="en-US" smtClean="0"/>
              <a:t>10</a:t>
            </a:fld>
            <a:endParaRPr lang="en-US"/>
          </a:p>
        </p:txBody>
      </p:sp>
    </p:spTree>
    <p:extLst>
      <p:ext uri="{BB962C8B-B14F-4D97-AF65-F5344CB8AC3E}">
        <p14:creationId xmlns:p14="http://schemas.microsoft.com/office/powerpoint/2010/main" val="42391499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187F1CD8-944D-4EC6-AA6C-7A322D9280F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 y="0"/>
            <a:ext cx="12192000" cy="6858000"/>
          </a:xfrm>
          <a:prstGeom prst="rect">
            <a:avLst/>
          </a:prstGeom>
        </p:spPr>
      </p:pic>
      <p:sp>
        <p:nvSpPr>
          <p:cNvPr id="2" name="Title 1"/>
          <p:cNvSpPr>
            <a:spLocks noGrp="1"/>
          </p:cNvSpPr>
          <p:nvPr>
            <p:ph type="ctrTitle" hasCustomPrompt="1"/>
          </p:nvPr>
        </p:nvSpPr>
        <p:spPr>
          <a:xfrm>
            <a:off x="313265" y="809763"/>
            <a:ext cx="5401734" cy="1463040"/>
          </a:xfrm>
          <a:prstGeom prst="rect">
            <a:avLst/>
          </a:prstGeom>
        </p:spPr>
        <p:txBody>
          <a:bodyPr anchor="ctr">
            <a:normAutofit/>
          </a:bodyPr>
          <a:lstStyle>
            <a:lvl1pPr algn="l">
              <a:defRPr sz="4400" b="1" spc="2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313265" y="2612815"/>
            <a:ext cx="3886200" cy="1463040"/>
          </a:xfrm>
          <a:prstGeom prst="rect">
            <a:avLst/>
          </a:prstGeo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pic>
        <p:nvPicPr>
          <p:cNvPr id="4" name="Picture 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680894" y="4922346"/>
            <a:ext cx="1920240" cy="1920240"/>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3265" y="5150945"/>
            <a:ext cx="1514064" cy="1554480"/>
          </a:xfrm>
          <a:prstGeom prst="rect">
            <a:avLst/>
          </a:prstGeom>
        </p:spPr>
      </p:pic>
    </p:spTree>
    <p:extLst>
      <p:ext uri="{BB962C8B-B14F-4D97-AF65-F5344CB8AC3E}">
        <p14:creationId xmlns:p14="http://schemas.microsoft.com/office/powerpoint/2010/main" val="199917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Subtitle w/no Logo">
    <p:bg>
      <p:bgPr>
        <a:solidFill>
          <a:schemeClr val="accent2"/>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1F834F2-A463-48A4-80AB-91A3A7453EC7}"/>
              </a:ext>
            </a:extLst>
          </p:cNvPr>
          <p:cNvSpPr>
            <a:spLocks noGrp="1"/>
          </p:cNvSpPr>
          <p:nvPr>
            <p:ph type="body" sz="quarter" idx="13" hasCustomPrompt="1"/>
          </p:nvPr>
        </p:nvSpPr>
        <p:spPr>
          <a:xfrm>
            <a:off x="355740" y="2523088"/>
            <a:ext cx="11474081" cy="905120"/>
          </a:xfrm>
          <a:prstGeom prst="rect">
            <a:avLst/>
          </a:prstGeom>
        </p:spPr>
        <p:txBody>
          <a:bodyPr anchor="b">
            <a:spAutoFit/>
          </a:bodyPr>
          <a:lstStyle>
            <a:lvl1pPr marL="0" indent="0" algn="ctr">
              <a:lnSpc>
                <a:spcPct val="80000"/>
              </a:lnSpc>
              <a:spcBef>
                <a:spcPts val="0"/>
              </a:spcBef>
              <a:buNone/>
              <a:defRPr sz="3301" b="1" cap="all" baseline="0">
                <a:solidFill>
                  <a:schemeClr val="bg1"/>
                </a:solidFill>
                <a:latin typeface="Segoe UI Black" panose="020B0A02040204020203" pitchFamily="34" charset="0"/>
                <a:ea typeface="Segoe UI Black" panose="020B0A02040204020203" pitchFamily="34" charset="0"/>
                <a:cs typeface="Segoe UI Black" panose="020B0A02040204020203" pitchFamily="34" charset="0"/>
              </a:defRPr>
            </a:lvl1pPr>
            <a:lvl2pPr algn="ctr">
              <a:defRPr sz="3301" b="1">
                <a:latin typeface="Arial Black" panose="020B0A04020102020204" pitchFamily="34" charset="0"/>
              </a:defRPr>
            </a:lvl2pPr>
            <a:lvl3pPr algn="ctr">
              <a:defRPr sz="3301" b="1">
                <a:latin typeface="Arial Black" panose="020B0A04020102020204" pitchFamily="34" charset="0"/>
              </a:defRPr>
            </a:lvl3pPr>
            <a:lvl4pPr algn="ctr">
              <a:defRPr sz="3301" b="1">
                <a:latin typeface="Arial Black" panose="020B0A04020102020204" pitchFamily="34" charset="0"/>
              </a:defRPr>
            </a:lvl4pPr>
            <a:lvl5pPr algn="ctr">
              <a:defRPr sz="3301" b="1">
                <a:latin typeface="Arial Black" panose="020B0A04020102020204" pitchFamily="34" charset="0"/>
              </a:defRPr>
            </a:lvl5pPr>
          </a:lstStyle>
          <a:p>
            <a:r>
              <a:rPr lang="en-US"/>
              <a:t>INSERT MAIN TITLE at </a:t>
            </a:r>
            <a:br>
              <a:rPr lang="en-US"/>
            </a:br>
            <a:r>
              <a:rPr lang="en-US"/>
              <a:t>44pt min 36pt MAX 3 LINES</a:t>
            </a:r>
          </a:p>
        </p:txBody>
      </p:sp>
      <p:sp>
        <p:nvSpPr>
          <p:cNvPr id="7" name="Text Placeholder 3">
            <a:extLst>
              <a:ext uri="{FF2B5EF4-FFF2-40B4-BE49-F238E27FC236}">
                <a16:creationId xmlns:a16="http://schemas.microsoft.com/office/drawing/2014/main" id="{6AB8091E-8BC4-4F69-A665-7F09463F2D70}"/>
              </a:ext>
            </a:extLst>
          </p:cNvPr>
          <p:cNvSpPr>
            <a:spLocks noGrp="1"/>
          </p:cNvSpPr>
          <p:nvPr>
            <p:ph type="body" sz="quarter" idx="14" hasCustomPrompt="1"/>
          </p:nvPr>
        </p:nvSpPr>
        <p:spPr>
          <a:xfrm>
            <a:off x="355740" y="3496773"/>
            <a:ext cx="11474081" cy="965264"/>
          </a:xfrm>
          <a:prstGeom prst="rect">
            <a:avLst/>
          </a:prstGeom>
        </p:spPr>
        <p:txBody>
          <a:bodyPr>
            <a:spAutoFit/>
          </a:bodyPr>
          <a:lstStyle>
            <a:lvl1pPr marL="0" indent="0" algn="ctr">
              <a:spcBef>
                <a:spcPts val="900"/>
              </a:spcBef>
              <a:buNone/>
              <a:defRPr sz="2101" cap="none" baseline="0">
                <a:solidFill>
                  <a:schemeClr val="accent6">
                    <a:lumMod val="40000"/>
                    <a:lumOff val="60000"/>
                  </a:schemeClr>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r>
              <a:rPr lang="en-US"/>
              <a:t>Insert sub-title maximum 3 lines to support </a:t>
            </a:r>
            <a:br>
              <a:rPr lang="en-US"/>
            </a:br>
            <a:r>
              <a:rPr lang="en-US"/>
              <a:t>main title. Text here should be 28pt, </a:t>
            </a:r>
            <a:br>
              <a:rPr lang="en-US"/>
            </a:br>
            <a:r>
              <a:rPr lang="en-US"/>
              <a:t>minimum 20pt and sentence case.</a:t>
            </a:r>
          </a:p>
        </p:txBody>
      </p:sp>
      <p:sp>
        <p:nvSpPr>
          <p:cNvPr id="8"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bg1"/>
                </a:solidFill>
                <a:latin typeface="+mj-lt"/>
              </a:defRPr>
            </a:lvl1pPr>
          </a:lstStyle>
          <a:p>
            <a:endParaRPr lang="en-US" altLang="en-US"/>
          </a:p>
        </p:txBody>
      </p:sp>
      <p:sp>
        <p:nvSpPr>
          <p:cNvPr id="9"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bg1"/>
                </a:solidFill>
              </a:defRPr>
            </a:lvl1pPr>
          </a:lstStyle>
          <a:p>
            <a:fld id="{50E2E6E8-BE1C-4671-9044-619FD1CA5132}" type="slidenum">
              <a:rPr lang="en-US" smtClean="0"/>
              <a:pPr/>
              <a:t>‹#›</a:t>
            </a:fld>
            <a:endParaRPr lang="en-US"/>
          </a:p>
        </p:txBody>
      </p:sp>
      <p:sp>
        <p:nvSpPr>
          <p:cNvPr id="10"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bg1"/>
                </a:solidFill>
              </a:defRPr>
            </a:lvl1pPr>
          </a:lstStyle>
          <a:p>
            <a:fld id="{B9DCC5FC-4446-44DB-A33C-F809AE375E47}" type="datetime1">
              <a:rPr lang="en-US" smtClean="0"/>
              <a:t>8/27/2021</a:t>
            </a:fld>
            <a:endParaRPr lang="en-US"/>
          </a:p>
        </p:txBody>
      </p:sp>
    </p:spTree>
    <p:extLst>
      <p:ext uri="{BB962C8B-B14F-4D97-AF65-F5344CB8AC3E}">
        <p14:creationId xmlns:p14="http://schemas.microsoft.com/office/powerpoint/2010/main" val="2515392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w/Logo">
    <p:bg>
      <p:bgPr>
        <a:solidFill>
          <a:schemeClr val="accent2"/>
        </a:solidFill>
        <a:effectLst/>
      </p:bgPr>
    </p:bg>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EBAB12B4-FDB4-4BE6-8A85-A058B0EF0DA6}"/>
              </a:ext>
            </a:extLst>
          </p:cNvPr>
          <p:cNvSpPr>
            <a:spLocks noGrp="1"/>
          </p:cNvSpPr>
          <p:nvPr>
            <p:ph type="body" sz="quarter" idx="13" hasCustomPrompt="1"/>
          </p:nvPr>
        </p:nvSpPr>
        <p:spPr>
          <a:xfrm>
            <a:off x="355740" y="2828585"/>
            <a:ext cx="11474081" cy="1200842"/>
          </a:xfrm>
          <a:prstGeom prst="rect">
            <a:avLst/>
          </a:prstGeom>
        </p:spPr>
        <p:txBody>
          <a:bodyPr anchor="ctr">
            <a:spAutoFit/>
          </a:bodyPr>
          <a:lstStyle>
            <a:lvl1pPr marL="0" indent="0" algn="ctr">
              <a:lnSpc>
                <a:spcPct val="80000"/>
              </a:lnSpc>
              <a:spcBef>
                <a:spcPts val="0"/>
              </a:spcBef>
              <a:buNone/>
              <a:defRPr sz="4502" b="1" cap="all" baseline="0">
                <a:solidFill>
                  <a:schemeClr val="bg1"/>
                </a:solidFill>
                <a:latin typeface="Segoe UI Black" panose="020B0A02040204020203" pitchFamily="34" charset="0"/>
                <a:ea typeface="Segoe UI Black" panose="020B0A02040204020203" pitchFamily="34" charset="0"/>
                <a:cs typeface="Segoe UI Black" panose="020B0A02040204020203" pitchFamily="34" charset="0"/>
              </a:defRPr>
            </a:lvl1pPr>
            <a:lvl2pPr algn="ctr">
              <a:defRPr sz="3301" b="1">
                <a:latin typeface="Arial Black" panose="020B0A04020102020204" pitchFamily="34" charset="0"/>
              </a:defRPr>
            </a:lvl2pPr>
            <a:lvl3pPr algn="ctr">
              <a:defRPr sz="3301" b="1">
                <a:latin typeface="Arial Black" panose="020B0A04020102020204" pitchFamily="34" charset="0"/>
              </a:defRPr>
            </a:lvl3pPr>
            <a:lvl4pPr algn="ctr">
              <a:defRPr sz="3301" b="1">
                <a:latin typeface="Arial Black" panose="020B0A04020102020204" pitchFamily="34" charset="0"/>
              </a:defRPr>
            </a:lvl4pPr>
            <a:lvl5pPr algn="ctr">
              <a:defRPr sz="3301" b="1">
                <a:latin typeface="Arial Black" panose="020B0A04020102020204" pitchFamily="34" charset="0"/>
              </a:defRPr>
            </a:lvl5pPr>
          </a:lstStyle>
          <a:p>
            <a:r>
              <a:rPr lang="en-US"/>
              <a:t>INSERT MAIN TITLE 60PT MIN 36PT MAX 3 LINES</a:t>
            </a:r>
          </a:p>
        </p:txBody>
      </p:sp>
      <p:sp>
        <p:nvSpPr>
          <p:cNvPr id="11"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bg1"/>
                </a:solidFill>
                <a:latin typeface="+mj-lt"/>
              </a:defRPr>
            </a:lvl1pPr>
          </a:lstStyle>
          <a:p>
            <a:endParaRPr lang="en-US" altLang="en-US"/>
          </a:p>
        </p:txBody>
      </p:sp>
      <p:sp>
        <p:nvSpPr>
          <p:cNvPr id="12"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bg1"/>
                </a:solidFill>
              </a:defRPr>
            </a:lvl1pPr>
          </a:lstStyle>
          <a:p>
            <a:fld id="{50E2E6E8-BE1C-4671-9044-619FD1CA5132}" type="slidenum">
              <a:rPr lang="en-US" smtClean="0"/>
              <a:pPr/>
              <a:t>‹#›</a:t>
            </a:fld>
            <a:endParaRPr lang="en-US"/>
          </a:p>
        </p:txBody>
      </p:sp>
      <p:sp>
        <p:nvSpPr>
          <p:cNvPr id="13"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bg1"/>
                </a:solidFill>
              </a:defRPr>
            </a:lvl1pPr>
          </a:lstStyle>
          <a:p>
            <a:fld id="{5EACACD2-B102-43A9-A31E-CA7DC4B55231}" type="datetime1">
              <a:rPr lang="en-US" smtClean="0"/>
              <a:t>8/27/2021</a:t>
            </a:fld>
            <a:endParaRPr lang="en-US"/>
          </a:p>
        </p:txBody>
      </p:sp>
      <p:pic>
        <p:nvPicPr>
          <p:cNvPr id="14" name="Pictur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43396" y="727818"/>
            <a:ext cx="2098768" cy="2100767"/>
          </a:xfrm>
          <a:prstGeom prst="rect">
            <a:avLst/>
          </a:prstGeom>
        </p:spPr>
      </p:pic>
    </p:spTree>
    <p:extLst>
      <p:ext uri="{BB962C8B-B14F-4D97-AF65-F5344CB8AC3E}">
        <p14:creationId xmlns:p14="http://schemas.microsoft.com/office/powerpoint/2010/main" val="765513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accent2"/>
        </a:solidFill>
        <a:effectLst/>
      </p:bgPr>
    </p:bg>
    <p:spTree>
      <p:nvGrpSpPr>
        <p:cNvPr id="1" name=""/>
        <p:cNvGrpSpPr/>
        <p:nvPr/>
      </p:nvGrpSpPr>
      <p:grpSpPr>
        <a:xfrm>
          <a:off x="0" y="0"/>
          <a:ext cx="0" cy="0"/>
          <a:chOff x="0" y="0"/>
          <a:chExt cx="0" cy="0"/>
        </a:xfrm>
      </p:grpSpPr>
      <p:sp>
        <p:nvSpPr>
          <p:cNvPr id="8" name="Text Placeholder 5">
            <a:extLst>
              <a:ext uri="{FF2B5EF4-FFF2-40B4-BE49-F238E27FC236}">
                <a16:creationId xmlns:a16="http://schemas.microsoft.com/office/drawing/2014/main" id="{EBAB12B4-FDB4-4BE6-8A85-A058B0EF0DA6}"/>
              </a:ext>
            </a:extLst>
          </p:cNvPr>
          <p:cNvSpPr>
            <a:spLocks noGrp="1"/>
          </p:cNvSpPr>
          <p:nvPr>
            <p:ph type="body" sz="quarter" idx="13" hasCustomPrompt="1"/>
          </p:nvPr>
        </p:nvSpPr>
        <p:spPr>
          <a:xfrm>
            <a:off x="355740" y="2828585"/>
            <a:ext cx="11474081" cy="1200842"/>
          </a:xfrm>
          <a:prstGeom prst="rect">
            <a:avLst/>
          </a:prstGeom>
        </p:spPr>
        <p:txBody>
          <a:bodyPr anchor="ctr">
            <a:spAutoFit/>
          </a:bodyPr>
          <a:lstStyle>
            <a:lvl1pPr marL="0" indent="0" algn="ctr">
              <a:lnSpc>
                <a:spcPct val="80000"/>
              </a:lnSpc>
              <a:spcBef>
                <a:spcPts val="0"/>
              </a:spcBef>
              <a:buNone/>
              <a:defRPr sz="4502" b="1" cap="all" baseline="0">
                <a:solidFill>
                  <a:schemeClr val="bg1"/>
                </a:solidFill>
                <a:latin typeface="Segoe UI Black" panose="020B0A02040204020203" pitchFamily="34" charset="0"/>
                <a:ea typeface="Segoe UI Black" panose="020B0A02040204020203" pitchFamily="34" charset="0"/>
                <a:cs typeface="Segoe UI Black" panose="020B0A02040204020203" pitchFamily="34" charset="0"/>
              </a:defRPr>
            </a:lvl1pPr>
            <a:lvl2pPr algn="ctr">
              <a:defRPr sz="3301" b="1">
                <a:latin typeface="Arial Black" panose="020B0A04020102020204" pitchFamily="34" charset="0"/>
              </a:defRPr>
            </a:lvl2pPr>
            <a:lvl3pPr algn="ctr">
              <a:defRPr sz="3301" b="1">
                <a:latin typeface="Arial Black" panose="020B0A04020102020204" pitchFamily="34" charset="0"/>
              </a:defRPr>
            </a:lvl3pPr>
            <a:lvl4pPr algn="ctr">
              <a:defRPr sz="3301" b="1">
                <a:latin typeface="Arial Black" panose="020B0A04020102020204" pitchFamily="34" charset="0"/>
              </a:defRPr>
            </a:lvl4pPr>
            <a:lvl5pPr algn="ctr">
              <a:defRPr sz="3301" b="1">
                <a:latin typeface="Arial Black" panose="020B0A04020102020204" pitchFamily="34" charset="0"/>
              </a:defRPr>
            </a:lvl5pPr>
          </a:lstStyle>
          <a:p>
            <a:r>
              <a:rPr lang="en-US"/>
              <a:t>INSERT MAIN TITLE 60PT MIN 36PT MAX 3 LINES</a:t>
            </a:r>
          </a:p>
        </p:txBody>
      </p:sp>
      <p:sp>
        <p:nvSpPr>
          <p:cNvPr id="6"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bg1"/>
                </a:solidFill>
                <a:latin typeface="+mj-lt"/>
              </a:defRPr>
            </a:lvl1pPr>
          </a:lstStyle>
          <a:p>
            <a:endParaRPr lang="en-US" altLang="en-US"/>
          </a:p>
        </p:txBody>
      </p:sp>
      <p:sp>
        <p:nvSpPr>
          <p:cNvPr id="7"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bg1"/>
                </a:solidFill>
              </a:defRPr>
            </a:lvl1pPr>
          </a:lstStyle>
          <a:p>
            <a:fld id="{50E2E6E8-BE1C-4671-9044-619FD1CA5132}" type="slidenum">
              <a:rPr lang="en-US" smtClean="0"/>
              <a:pPr/>
              <a:t>‹#›</a:t>
            </a:fld>
            <a:endParaRPr lang="en-US"/>
          </a:p>
        </p:txBody>
      </p:sp>
      <p:sp>
        <p:nvSpPr>
          <p:cNvPr id="9"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bg1"/>
                </a:solidFill>
              </a:defRPr>
            </a:lvl1pPr>
          </a:lstStyle>
          <a:p>
            <a:fld id="{1C92FAAB-A7EF-4365-B5F4-F09E880FAED6}" type="datetime1">
              <a:rPr lang="en-US" smtClean="0"/>
              <a:t>8/27/2021</a:t>
            </a:fld>
            <a:endParaRPr lang="en-US"/>
          </a:p>
        </p:txBody>
      </p:sp>
    </p:spTree>
    <p:extLst>
      <p:ext uri="{BB962C8B-B14F-4D97-AF65-F5344CB8AC3E}">
        <p14:creationId xmlns:p14="http://schemas.microsoft.com/office/powerpoint/2010/main" val="543073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able of Contents">
    <p:bg>
      <p:bgPr>
        <a:solidFill>
          <a:schemeClr val="accent2"/>
        </a:solidFill>
        <a:effectLst/>
      </p:bgPr>
    </p:bg>
    <p:spTree>
      <p:nvGrpSpPr>
        <p:cNvPr id="1" name=""/>
        <p:cNvGrpSpPr/>
        <p:nvPr/>
      </p:nvGrpSpPr>
      <p:grpSpPr>
        <a:xfrm>
          <a:off x="0" y="0"/>
          <a:ext cx="0" cy="0"/>
          <a:chOff x="0" y="0"/>
          <a:chExt cx="0" cy="0"/>
        </a:xfrm>
      </p:grpSpPr>
      <p:sp>
        <p:nvSpPr>
          <p:cNvPr id="8" name="Text Placeholder 8">
            <a:extLst>
              <a:ext uri="{FF2B5EF4-FFF2-40B4-BE49-F238E27FC236}">
                <a16:creationId xmlns:a16="http://schemas.microsoft.com/office/drawing/2014/main" id="{5726A4BA-E7C1-49A3-98E6-D7EB767EE83D}"/>
              </a:ext>
            </a:extLst>
          </p:cNvPr>
          <p:cNvSpPr>
            <a:spLocks noGrp="1"/>
          </p:cNvSpPr>
          <p:nvPr>
            <p:ph type="body" sz="quarter" idx="30" hasCustomPrompt="1"/>
          </p:nvPr>
        </p:nvSpPr>
        <p:spPr>
          <a:xfrm>
            <a:off x="2318658" y="1269500"/>
            <a:ext cx="9514604" cy="4319000"/>
          </a:xfrm>
          <a:prstGeom prst="rect">
            <a:avLst/>
          </a:prstGeom>
        </p:spPr>
        <p:txBody>
          <a:bodyPr numCol="1" spcCol="179984" anchor="ctr">
            <a:noAutofit/>
          </a:bodyPr>
          <a:lstStyle>
            <a:lvl1pPr marL="270108" indent="-270108">
              <a:lnSpc>
                <a:spcPct val="90000"/>
              </a:lnSpc>
              <a:spcBef>
                <a:spcPts val="900"/>
              </a:spcBef>
              <a:buFont typeface="Arial" panose="020B0604020202020204" pitchFamily="34" charset="0"/>
              <a:buChar char="█"/>
              <a:defRPr sz="1351" b="1" cap="all" baseline="0">
                <a:solidFill>
                  <a:schemeClr val="bg1"/>
                </a:solidFill>
                <a:latin typeface="+mj-lt"/>
              </a:defRPr>
            </a:lvl1pPr>
            <a:lvl2pPr marL="266785" indent="-266785">
              <a:buFont typeface="Arial" panose="020B0604020202020204" pitchFamily="34" charset="0"/>
              <a:buChar char="█"/>
              <a:defRPr sz="1351" b="1" baseline="0">
                <a:solidFill>
                  <a:schemeClr val="bg1"/>
                </a:solidFill>
              </a:defRPr>
            </a:lvl2pPr>
          </a:lstStyle>
          <a:p>
            <a:r>
              <a:rPr lang="en-US" sz="1351"/>
              <a:t>INSERT ITEM AT 18PT MINIMUM 16PT, </a:t>
            </a:r>
            <a:r>
              <a:rPr lang="en-AU" sz="1351"/>
              <a:t>CURRENT AT 100% WHITE, OTHERS RIGHT CLICK &gt; FORMAT TEXT &gt; 50% TRANSP</a:t>
            </a:r>
          </a:p>
          <a:p>
            <a:r>
              <a:rPr lang="en-AU">
                <a:solidFill>
                  <a:schemeClr val="bg1">
                    <a:alpha val="50000"/>
                  </a:schemeClr>
                </a:solidFill>
              </a:rPr>
              <a:t>OTHER ITEM right-click &gt; Format Text Effects &gt; 50% TRANSP</a:t>
            </a:r>
          </a:p>
          <a:p>
            <a:r>
              <a:rPr lang="en-AU">
                <a:solidFill>
                  <a:schemeClr val="bg1">
                    <a:alpha val="50000"/>
                  </a:schemeClr>
                </a:solidFill>
              </a:rPr>
              <a:t>OTHER ITEM right-click &gt; Format Text Effects &gt; 50% TRANSP</a:t>
            </a:r>
          </a:p>
          <a:p>
            <a:r>
              <a:rPr lang="en-AU">
                <a:solidFill>
                  <a:schemeClr val="bg1">
                    <a:alpha val="50000"/>
                  </a:schemeClr>
                </a:solidFill>
              </a:rPr>
              <a:t>OTHER ITEM right-click &gt; Format Text Effects &gt; 50% TRANSP</a:t>
            </a:r>
          </a:p>
          <a:p>
            <a:r>
              <a:rPr lang="en-AU">
                <a:solidFill>
                  <a:schemeClr val="bg1">
                    <a:alpha val="50000"/>
                  </a:schemeClr>
                </a:solidFill>
              </a:rPr>
              <a:t>OTHER ITEM right-click &gt; Format Text Effects &gt; 50% TRANSP</a:t>
            </a:r>
          </a:p>
          <a:p>
            <a:r>
              <a:rPr lang="en-AU">
                <a:solidFill>
                  <a:schemeClr val="bg1">
                    <a:alpha val="50000"/>
                  </a:schemeClr>
                </a:solidFill>
              </a:rPr>
              <a:t>OTHER ITEM right-click &gt; Format Text Effects &gt; 50% TRANSP</a:t>
            </a:r>
          </a:p>
          <a:p>
            <a:r>
              <a:rPr lang="en-AU">
                <a:solidFill>
                  <a:schemeClr val="bg1">
                    <a:alpha val="50000"/>
                  </a:schemeClr>
                </a:solidFill>
              </a:rPr>
              <a:t>OTHER ITEM right-click &gt; Format Text Effects &gt; 50% TRANSP</a:t>
            </a:r>
          </a:p>
          <a:p>
            <a:r>
              <a:rPr lang="en-AU">
                <a:solidFill>
                  <a:schemeClr val="bg1">
                    <a:alpha val="50000"/>
                  </a:schemeClr>
                </a:solidFill>
              </a:rPr>
              <a:t>OTHER ITEM right-click &gt; Format Text Effects &gt; 50% TRANSP</a:t>
            </a:r>
          </a:p>
          <a:p>
            <a:r>
              <a:rPr lang="en-AU">
                <a:solidFill>
                  <a:schemeClr val="bg1">
                    <a:alpha val="50000"/>
                  </a:schemeClr>
                </a:solidFill>
              </a:rPr>
              <a:t>OTHER ITEM right-click &gt; Format Text Effects &gt; 50% TRANSP</a:t>
            </a:r>
          </a:p>
          <a:p>
            <a:r>
              <a:rPr lang="en-AU">
                <a:solidFill>
                  <a:schemeClr val="bg1">
                    <a:alpha val="50000"/>
                  </a:schemeClr>
                </a:solidFill>
              </a:rPr>
              <a:t>OTHER ITEM right-click &gt; Format Text Effects &gt; 50% TRANSP</a:t>
            </a:r>
          </a:p>
        </p:txBody>
      </p:sp>
      <p:sp>
        <p:nvSpPr>
          <p:cNvPr id="6"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bg1"/>
                </a:solidFill>
                <a:latin typeface="+mj-lt"/>
              </a:defRPr>
            </a:lvl1pPr>
          </a:lstStyle>
          <a:p>
            <a:endParaRPr lang="en-US" altLang="en-US"/>
          </a:p>
        </p:txBody>
      </p:sp>
      <p:sp>
        <p:nvSpPr>
          <p:cNvPr id="7"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bg1"/>
                </a:solidFill>
              </a:defRPr>
            </a:lvl1pPr>
          </a:lstStyle>
          <a:p>
            <a:fld id="{50E2E6E8-BE1C-4671-9044-619FD1CA5132}" type="slidenum">
              <a:rPr lang="en-US" smtClean="0"/>
              <a:pPr/>
              <a:t>‹#›</a:t>
            </a:fld>
            <a:endParaRPr lang="en-US"/>
          </a:p>
        </p:txBody>
      </p:sp>
      <p:sp>
        <p:nvSpPr>
          <p:cNvPr id="9"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bg1"/>
                </a:solidFill>
              </a:defRPr>
            </a:lvl1pPr>
          </a:lstStyle>
          <a:p>
            <a:fld id="{BD38EC6D-25CC-41C1-ACB5-113A497A257A}" type="datetime1">
              <a:rPr lang="en-US" smtClean="0"/>
              <a:t>8/27/2021</a:t>
            </a:fld>
            <a:endParaRPr lang="en-US"/>
          </a:p>
        </p:txBody>
      </p:sp>
    </p:spTree>
    <p:extLst>
      <p:ext uri="{BB962C8B-B14F-4D97-AF65-F5344CB8AC3E}">
        <p14:creationId xmlns:p14="http://schemas.microsoft.com/office/powerpoint/2010/main" val="3198831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accent2"/>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64F9B6C-55F5-4353-95FF-D0A9E2B05F0B}"/>
              </a:ext>
            </a:extLst>
          </p:cNvPr>
          <p:cNvSpPr>
            <a:spLocks noGrp="1"/>
          </p:cNvSpPr>
          <p:nvPr>
            <p:ph type="body" sz="quarter" idx="13" hasCustomPrompt="1"/>
          </p:nvPr>
        </p:nvSpPr>
        <p:spPr>
          <a:xfrm>
            <a:off x="877290" y="2272934"/>
            <a:ext cx="10430983" cy="1668149"/>
          </a:xfrm>
          <a:prstGeom prst="rect">
            <a:avLst/>
          </a:prstGeom>
        </p:spPr>
        <p:txBody>
          <a:bodyPr anchor="t">
            <a:spAutoFit/>
          </a:bodyPr>
          <a:lstStyle>
            <a:lvl1pPr marL="0" marR="0" indent="0" algn="l" defTabSz="686074" rtl="0" eaLnBrk="1" fontAlgn="base" latinLnBrk="0" hangingPunct="1">
              <a:lnSpc>
                <a:spcPct val="80000"/>
              </a:lnSpc>
              <a:spcBef>
                <a:spcPts val="600"/>
              </a:spcBef>
              <a:spcAft>
                <a:spcPct val="0"/>
              </a:spcAft>
              <a:buClrTx/>
              <a:buSzTx/>
              <a:buFont typeface="Arial" pitchFamily="34" charset="0"/>
              <a:buNone/>
              <a:tabLst/>
              <a:defRPr sz="3200" b="1" cap="all" baseline="0">
                <a:solidFill>
                  <a:schemeClr val="bg1"/>
                </a:solidFill>
                <a:latin typeface="Segoe UI Black" panose="020B0A02040204020203" pitchFamily="34" charset="0"/>
                <a:ea typeface="Segoe UI Black" panose="020B0A02040204020203" pitchFamily="34" charset="0"/>
                <a:cs typeface="Segoe UI Black" panose="020B0A02040204020203" pitchFamily="34" charset="0"/>
              </a:defRPr>
            </a:lvl1pPr>
            <a:lvl2pPr algn="ctr">
              <a:defRPr sz="3301" b="1">
                <a:latin typeface="Arial Black" panose="020B0A04020102020204" pitchFamily="34" charset="0"/>
              </a:defRPr>
            </a:lvl2pPr>
            <a:lvl3pPr algn="ctr">
              <a:defRPr sz="3301" b="1">
                <a:latin typeface="Arial Black" panose="020B0A04020102020204" pitchFamily="34" charset="0"/>
              </a:defRPr>
            </a:lvl3pPr>
            <a:lvl4pPr algn="ctr">
              <a:defRPr sz="3301" b="1">
                <a:latin typeface="Arial Black" panose="020B0A04020102020204" pitchFamily="34" charset="0"/>
              </a:defRPr>
            </a:lvl4pPr>
            <a:lvl5pPr algn="ctr">
              <a:defRPr sz="3301" b="1">
                <a:latin typeface="Arial Black" panose="020B0A04020102020204" pitchFamily="34" charset="0"/>
              </a:defRPr>
            </a:lvl5pPr>
          </a:lstStyle>
          <a:p>
            <a:r>
              <a:rPr lang="en-US"/>
              <a:t>INSERT YOUR QUOTE at 40pt </a:t>
            </a:r>
            <a:br>
              <a:rPr lang="en-US"/>
            </a:br>
            <a:r>
              <a:rPr lang="en-US"/>
              <a:t>min 36pt MAX 3 LINES AS SE ENI OLESTOTATE CON RAERUM ES INI EREPUDI ODIT EHENDIAM EUM.</a:t>
            </a:r>
          </a:p>
        </p:txBody>
      </p:sp>
      <p:sp>
        <p:nvSpPr>
          <p:cNvPr id="7" name="Text Placeholder 5">
            <a:extLst>
              <a:ext uri="{FF2B5EF4-FFF2-40B4-BE49-F238E27FC236}">
                <a16:creationId xmlns:a16="http://schemas.microsoft.com/office/drawing/2014/main" id="{1C4E65AD-9250-4710-9CA5-61C5CB62B0EE}"/>
              </a:ext>
            </a:extLst>
          </p:cNvPr>
          <p:cNvSpPr>
            <a:spLocks noGrp="1"/>
          </p:cNvSpPr>
          <p:nvPr>
            <p:ph type="body" sz="quarter" idx="35" hasCustomPrompt="1"/>
          </p:nvPr>
        </p:nvSpPr>
        <p:spPr>
          <a:xfrm>
            <a:off x="4905116" y="4543962"/>
            <a:ext cx="6403301" cy="332399"/>
          </a:xfrm>
          <a:prstGeom prst="rect">
            <a:avLst/>
          </a:prstGeom>
        </p:spPr>
        <p:txBody>
          <a:bodyPr wrap="square" anchor="t">
            <a:spAutoFit/>
          </a:bodyPr>
          <a:lstStyle>
            <a:lvl1pPr marL="0" marR="0" indent="0" algn="l" defTabSz="686074" rtl="0" eaLnBrk="1" fontAlgn="base" latinLnBrk="0" hangingPunct="1">
              <a:lnSpc>
                <a:spcPct val="90000"/>
              </a:lnSpc>
              <a:spcBef>
                <a:spcPts val="0"/>
              </a:spcBef>
              <a:spcAft>
                <a:spcPct val="0"/>
              </a:spcAft>
              <a:buClrTx/>
              <a:buSzTx/>
              <a:buFont typeface="Arial" pitchFamily="34" charset="0"/>
              <a:buNone/>
              <a:tabLst/>
              <a:defRPr sz="1200" b="0" cap="all" baseline="0">
                <a:solidFill>
                  <a:schemeClr val="accent6">
                    <a:lumMod val="20000"/>
                    <a:lumOff val="80000"/>
                  </a:schemeClr>
                </a:solidFill>
                <a:latin typeface="+mj-lt"/>
              </a:defRPr>
            </a:lvl1pPr>
            <a:lvl2pPr algn="ctr">
              <a:defRPr sz="3301" b="1">
                <a:latin typeface="Arial Black" panose="020B0A04020102020204" pitchFamily="34" charset="0"/>
              </a:defRPr>
            </a:lvl2pPr>
            <a:lvl3pPr algn="ctr">
              <a:defRPr sz="3301" b="1">
                <a:latin typeface="Arial Black" panose="020B0A04020102020204" pitchFamily="34" charset="0"/>
              </a:defRPr>
            </a:lvl3pPr>
            <a:lvl4pPr algn="ctr">
              <a:defRPr sz="3301" b="1">
                <a:latin typeface="Arial Black" panose="020B0A04020102020204" pitchFamily="34" charset="0"/>
              </a:defRPr>
            </a:lvl4pPr>
            <a:lvl5pPr algn="ctr">
              <a:defRPr sz="3301" b="1">
                <a:latin typeface="Arial Black" panose="020B0A04020102020204" pitchFamily="34" charset="0"/>
              </a:defRPr>
            </a:lvl5pPr>
          </a:lstStyle>
          <a:p>
            <a:r>
              <a:rPr lang="en-US"/>
              <a:t>INSERT AUTHOR’S DETAILS HERE.</a:t>
            </a:r>
            <a:br>
              <a:rPr lang="en-US"/>
            </a:br>
            <a:r>
              <a:rPr lang="en-US"/>
              <a:t>UPPERCASE, maximum 3 lines at 16pt, MINIMUM 14PT. </a:t>
            </a:r>
          </a:p>
        </p:txBody>
      </p:sp>
      <p:sp>
        <p:nvSpPr>
          <p:cNvPr id="8"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bg1"/>
                </a:solidFill>
                <a:latin typeface="+mj-lt"/>
              </a:defRPr>
            </a:lvl1pPr>
          </a:lstStyle>
          <a:p>
            <a:endParaRPr lang="en-US" altLang="en-US"/>
          </a:p>
        </p:txBody>
      </p:sp>
      <p:sp>
        <p:nvSpPr>
          <p:cNvPr id="9"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bg1"/>
                </a:solidFill>
              </a:defRPr>
            </a:lvl1pPr>
          </a:lstStyle>
          <a:p>
            <a:fld id="{50E2E6E8-BE1C-4671-9044-619FD1CA5132}" type="slidenum">
              <a:rPr lang="en-US" smtClean="0"/>
              <a:pPr/>
              <a:t>‹#›</a:t>
            </a:fld>
            <a:endParaRPr lang="en-US"/>
          </a:p>
        </p:txBody>
      </p:sp>
      <p:sp>
        <p:nvSpPr>
          <p:cNvPr id="10"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bg1"/>
                </a:solidFill>
              </a:defRPr>
            </a:lvl1pPr>
          </a:lstStyle>
          <a:p>
            <a:fld id="{A8E99345-EAD7-46A7-982B-3EB20E4BD136}" type="datetime1">
              <a:rPr lang="en-US" smtClean="0"/>
              <a:t>8/27/2021</a:t>
            </a:fld>
            <a:endParaRPr lang="en-US"/>
          </a:p>
        </p:txBody>
      </p:sp>
    </p:spTree>
    <p:extLst>
      <p:ext uri="{BB962C8B-B14F-4D97-AF65-F5344CB8AC3E}">
        <p14:creationId xmlns:p14="http://schemas.microsoft.com/office/powerpoint/2010/main" val="384427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4_Custom Layout">
    <p:bg>
      <p:bgPr>
        <a:solidFill>
          <a:schemeClr val="accent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B735D9D-6EF5-4D1B-9A60-219EDA437AC5}"/>
              </a:ext>
            </a:extLst>
          </p:cNvPr>
          <p:cNvSpPr/>
          <p:nvPr userDrawn="1"/>
        </p:nvSpPr>
        <p:spPr>
          <a:xfrm flipH="1">
            <a:off x="2819650" y="-1"/>
            <a:ext cx="9372350"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5A49CB9-678F-4D24-9C5C-EE9C65F0118A}"/>
              </a:ext>
            </a:extLst>
          </p:cNvPr>
          <p:cNvSpPr>
            <a:spLocks noGrp="1"/>
          </p:cNvSpPr>
          <p:nvPr>
            <p:ph type="title"/>
          </p:nvPr>
        </p:nvSpPr>
        <p:spPr>
          <a:xfrm>
            <a:off x="265177" y="231561"/>
            <a:ext cx="2347394" cy="2378075"/>
          </a:xfrm>
        </p:spPr>
        <p:txBody>
          <a:bodyPr lIns="0" rIns="0">
            <a:normAutofit/>
          </a:bodyPr>
          <a:lstStyle>
            <a:lvl1pPr>
              <a:defRPr sz="2800" b="1">
                <a:solidFill>
                  <a:schemeClr val="bg1"/>
                </a:solidFill>
              </a:defRPr>
            </a:lvl1pPr>
          </a:lstStyle>
          <a:p>
            <a:r>
              <a:rPr lang="en-US"/>
              <a:t>Click to edit Master title style</a:t>
            </a:r>
          </a:p>
        </p:txBody>
      </p:sp>
      <p:sp>
        <p:nvSpPr>
          <p:cNvPr id="8"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accent6"/>
                </a:solidFill>
                <a:latin typeface="+mj-lt"/>
              </a:defRPr>
            </a:lvl1pPr>
          </a:lstStyle>
          <a:p>
            <a:endParaRPr lang="en-US" altLang="en-US"/>
          </a:p>
        </p:txBody>
      </p:sp>
      <p:sp>
        <p:nvSpPr>
          <p:cNvPr id="11"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accent6"/>
                </a:solidFill>
              </a:defRPr>
            </a:lvl1pPr>
          </a:lstStyle>
          <a:p>
            <a:fld id="{50E2E6E8-BE1C-4671-9044-619FD1CA5132}" type="slidenum">
              <a:rPr lang="en-US" smtClean="0"/>
              <a:pPr/>
              <a:t>‹#›</a:t>
            </a:fld>
            <a:endParaRPr lang="en-US"/>
          </a:p>
        </p:txBody>
      </p:sp>
      <p:sp>
        <p:nvSpPr>
          <p:cNvPr id="12"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bg1"/>
                </a:solidFill>
              </a:defRPr>
            </a:lvl1pPr>
          </a:lstStyle>
          <a:p>
            <a:fld id="{E47A1E80-C15A-4817-960D-A2B64A1E92A5}" type="datetime1">
              <a:rPr lang="en-US" smtClean="0"/>
              <a:t>8/27/2021</a:t>
            </a:fld>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5177" y="5201987"/>
            <a:ext cx="1103811" cy="1103811"/>
          </a:xfrm>
          <a:prstGeom prst="rect">
            <a:avLst/>
          </a:prstGeom>
        </p:spPr>
      </p:pic>
      <p:pic>
        <p:nvPicPr>
          <p:cNvPr id="15" name="Picture 1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217414" y="4952011"/>
            <a:ext cx="1602236" cy="1603762"/>
          </a:xfrm>
          <a:prstGeom prst="rect">
            <a:avLst/>
          </a:prstGeom>
        </p:spPr>
      </p:pic>
    </p:spTree>
    <p:extLst>
      <p:ext uri="{BB962C8B-B14F-4D97-AF65-F5344CB8AC3E}">
        <p14:creationId xmlns:p14="http://schemas.microsoft.com/office/powerpoint/2010/main" val="1354331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5_Custom Layout">
    <p:bg>
      <p:bgPr>
        <a:solidFill>
          <a:schemeClr val="accent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B735D9D-6EF5-4D1B-9A60-219EDA437AC5}"/>
              </a:ext>
            </a:extLst>
          </p:cNvPr>
          <p:cNvSpPr/>
          <p:nvPr userDrawn="1"/>
        </p:nvSpPr>
        <p:spPr>
          <a:xfrm flipH="1">
            <a:off x="9403306" y="-1"/>
            <a:ext cx="2788694"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5A49CB9-678F-4D24-9C5C-EE9C65F0118A}"/>
              </a:ext>
            </a:extLst>
          </p:cNvPr>
          <p:cNvSpPr>
            <a:spLocks noGrp="1"/>
          </p:cNvSpPr>
          <p:nvPr>
            <p:ph type="title"/>
          </p:nvPr>
        </p:nvSpPr>
        <p:spPr>
          <a:xfrm>
            <a:off x="265177" y="365126"/>
            <a:ext cx="8915400" cy="726696"/>
          </a:xfrm>
        </p:spPr>
        <p:txBody>
          <a:bodyPr anchor="t"/>
          <a:lstStyle>
            <a:lvl1pPr>
              <a:defRPr b="1">
                <a:solidFill>
                  <a:schemeClr val="bg1"/>
                </a:solidFill>
              </a:defRPr>
            </a:lvl1pPr>
          </a:lstStyle>
          <a:p>
            <a:r>
              <a:rPr lang="en-US"/>
              <a:t>Click to edit Master title style</a:t>
            </a:r>
          </a:p>
        </p:txBody>
      </p:sp>
      <p:sp>
        <p:nvSpPr>
          <p:cNvPr id="11" name="Content Placeholder 2">
            <a:extLst>
              <a:ext uri="{FF2B5EF4-FFF2-40B4-BE49-F238E27FC236}">
                <a16:creationId xmlns:a16="http://schemas.microsoft.com/office/drawing/2014/main" id="{6D8AE9C5-0618-48E9-8428-059428BB9F5B}"/>
              </a:ext>
            </a:extLst>
          </p:cNvPr>
          <p:cNvSpPr>
            <a:spLocks noGrp="1"/>
          </p:cNvSpPr>
          <p:nvPr>
            <p:ph sz="half" idx="1"/>
          </p:nvPr>
        </p:nvSpPr>
        <p:spPr>
          <a:xfrm>
            <a:off x="265177" y="1215680"/>
            <a:ext cx="8915400" cy="5152701"/>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bg1"/>
                </a:solidFill>
                <a:latin typeface="+mj-lt"/>
              </a:defRPr>
            </a:lvl1pPr>
          </a:lstStyle>
          <a:p>
            <a:endParaRPr lang="en-US" altLang="en-US"/>
          </a:p>
        </p:txBody>
      </p:sp>
      <p:sp>
        <p:nvSpPr>
          <p:cNvPr id="14"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accent6"/>
                </a:solidFill>
              </a:defRPr>
            </a:lvl1pPr>
          </a:lstStyle>
          <a:p>
            <a:fld id="{50E2E6E8-BE1C-4671-9044-619FD1CA5132}" type="slidenum">
              <a:rPr lang="en-US" smtClean="0"/>
              <a:pPr/>
              <a:t>‹#›</a:t>
            </a:fld>
            <a:endParaRPr lang="en-US"/>
          </a:p>
        </p:txBody>
      </p:sp>
      <p:sp>
        <p:nvSpPr>
          <p:cNvPr id="15"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bg1"/>
                </a:solidFill>
              </a:defRPr>
            </a:lvl1pPr>
          </a:lstStyle>
          <a:p>
            <a:fld id="{7669E691-E0ED-4009-ACE1-A7928EAEE96A}" type="datetime1">
              <a:rPr lang="en-US" smtClean="0"/>
              <a:t>8/27/2021</a:t>
            </a:fld>
            <a:endParaRPr lang="en-US"/>
          </a:p>
        </p:txBody>
      </p:sp>
    </p:spTree>
    <p:extLst>
      <p:ext uri="{BB962C8B-B14F-4D97-AF65-F5344CB8AC3E}">
        <p14:creationId xmlns:p14="http://schemas.microsoft.com/office/powerpoint/2010/main" val="29830137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2">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screen">
            <a:extLst>
              <a:ext uri="{28A0092B-C50C-407E-A947-70E740481C1C}">
                <a14:useLocalDpi xmlns:a14="http://schemas.microsoft.com/office/drawing/2010/main"/>
              </a:ext>
            </a:extLst>
          </a:blip>
          <a:srcRect r="-1"/>
          <a:stretch/>
        </p:blipFill>
        <p:spPr>
          <a:xfrm>
            <a:off x="-12700" y="-29780"/>
            <a:ext cx="12242800" cy="6906452"/>
          </a:xfrm>
          <a:prstGeom prst="rect">
            <a:avLst/>
          </a:prstGeom>
        </p:spPr>
      </p:pic>
      <p:sp>
        <p:nvSpPr>
          <p:cNvPr id="2" name="Title 1"/>
          <p:cNvSpPr>
            <a:spLocks noGrp="1"/>
          </p:cNvSpPr>
          <p:nvPr>
            <p:ph type="ctrTitle" hasCustomPrompt="1"/>
          </p:nvPr>
        </p:nvSpPr>
        <p:spPr>
          <a:xfrm>
            <a:off x="313265" y="809763"/>
            <a:ext cx="5401734" cy="1463040"/>
          </a:xfrm>
          <a:prstGeom prst="rect">
            <a:avLst/>
          </a:prstGeom>
        </p:spPr>
        <p:txBody>
          <a:bodyPr anchor="ctr">
            <a:normAutofit/>
          </a:bodyPr>
          <a:lstStyle>
            <a:lvl1pPr algn="l">
              <a:defRPr sz="4400" b="1" spc="2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313265" y="2612815"/>
            <a:ext cx="3886200" cy="1463040"/>
          </a:xfrm>
          <a:prstGeom prst="rect">
            <a:avLst/>
          </a:prstGeo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680894" y="4922346"/>
            <a:ext cx="1920240" cy="1920240"/>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3265" y="5150945"/>
            <a:ext cx="1514064" cy="1554480"/>
          </a:xfrm>
          <a:prstGeom prst="rect">
            <a:avLst/>
          </a:prstGeom>
        </p:spPr>
      </p:pic>
    </p:spTree>
    <p:extLst>
      <p:ext uri="{BB962C8B-B14F-4D97-AF65-F5344CB8AC3E}">
        <p14:creationId xmlns:p14="http://schemas.microsoft.com/office/powerpoint/2010/main" val="2012977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
            <a:ext cx="12192000" cy="6858001"/>
          </a:xfrm>
          <a:prstGeom prst="rect">
            <a:avLst/>
          </a:prstGeom>
        </p:spPr>
      </p:pic>
      <p:sp>
        <p:nvSpPr>
          <p:cNvPr id="2" name="Title 1"/>
          <p:cNvSpPr>
            <a:spLocks noGrp="1"/>
          </p:cNvSpPr>
          <p:nvPr>
            <p:ph type="ctrTitle" hasCustomPrompt="1"/>
          </p:nvPr>
        </p:nvSpPr>
        <p:spPr>
          <a:xfrm>
            <a:off x="313265" y="809763"/>
            <a:ext cx="5401734" cy="1463040"/>
          </a:xfrm>
          <a:prstGeom prst="rect">
            <a:avLst/>
          </a:prstGeom>
        </p:spPr>
        <p:txBody>
          <a:bodyPr anchor="ctr">
            <a:normAutofit/>
          </a:bodyPr>
          <a:lstStyle>
            <a:lvl1pPr algn="l">
              <a:defRPr sz="4400" b="1" spc="2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313265" y="2612815"/>
            <a:ext cx="3886200" cy="1463040"/>
          </a:xfrm>
          <a:prstGeom prst="rect">
            <a:avLst/>
          </a:prstGeo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271760" y="4937760"/>
            <a:ext cx="1920240" cy="1920240"/>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925902" y="5150945"/>
            <a:ext cx="1514064" cy="1554480"/>
          </a:xfrm>
          <a:prstGeom prst="rect">
            <a:avLst/>
          </a:prstGeom>
        </p:spPr>
      </p:pic>
    </p:spTree>
    <p:extLst>
      <p:ext uri="{BB962C8B-B14F-4D97-AF65-F5344CB8AC3E}">
        <p14:creationId xmlns:p14="http://schemas.microsoft.com/office/powerpoint/2010/main" val="21354013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4">
    <p:spTree>
      <p:nvGrpSpPr>
        <p:cNvPr id="1" name=""/>
        <p:cNvGrpSpPr/>
        <p:nvPr/>
      </p:nvGrpSpPr>
      <p:grpSpPr>
        <a:xfrm>
          <a:off x="0" y="0"/>
          <a:ext cx="0" cy="0"/>
          <a:chOff x="0" y="0"/>
          <a:chExt cx="0" cy="0"/>
        </a:xfrm>
      </p:grpSpPr>
      <p:pic>
        <p:nvPicPr>
          <p:cNvPr id="5" name="Picture 4"/>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0" y="0"/>
            <a:ext cx="12198400" cy="6858000"/>
          </a:xfrm>
          <a:prstGeom prst="rect">
            <a:avLst/>
          </a:prstGeom>
        </p:spPr>
      </p:pic>
      <p:sp>
        <p:nvSpPr>
          <p:cNvPr id="2" name="Title 1"/>
          <p:cNvSpPr>
            <a:spLocks noGrp="1"/>
          </p:cNvSpPr>
          <p:nvPr>
            <p:ph type="ctrTitle" hasCustomPrompt="1"/>
          </p:nvPr>
        </p:nvSpPr>
        <p:spPr>
          <a:xfrm>
            <a:off x="313265" y="809763"/>
            <a:ext cx="5401734" cy="1463040"/>
          </a:xfrm>
          <a:prstGeom prst="rect">
            <a:avLst/>
          </a:prstGeom>
        </p:spPr>
        <p:txBody>
          <a:bodyPr anchor="ctr">
            <a:normAutofit/>
          </a:bodyPr>
          <a:lstStyle>
            <a:lvl1pPr algn="l">
              <a:defRPr sz="4400" b="1" spc="200" baseline="0">
                <a:solidFill>
                  <a:schemeClr val="tx2"/>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313265" y="2612815"/>
            <a:ext cx="3886200" cy="1463040"/>
          </a:xfrm>
          <a:prstGeom prst="rect">
            <a:avLst/>
          </a:prstGeom>
        </p:spPr>
        <p:txBody>
          <a:bodyPr lIns="91440" rIns="91440" anchor="ctr">
            <a:normAutofit/>
          </a:bodyPr>
          <a:lstStyle>
            <a:lvl1pPr marL="0" indent="0" algn="l">
              <a:lnSpc>
                <a:spcPct val="100000"/>
              </a:lnSpc>
              <a:spcBef>
                <a:spcPts val="0"/>
              </a:spcBef>
              <a:buNone/>
              <a:defRPr sz="1600">
                <a:solidFill>
                  <a:schemeClr val="tx2"/>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271760" y="4937760"/>
            <a:ext cx="1920240" cy="1920240"/>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925902" y="5150945"/>
            <a:ext cx="1514064" cy="1554480"/>
          </a:xfrm>
          <a:prstGeom prst="rect">
            <a:avLst/>
          </a:prstGeom>
        </p:spPr>
      </p:pic>
    </p:spTree>
    <p:extLst>
      <p:ext uri="{BB962C8B-B14F-4D97-AF65-F5344CB8AC3E}">
        <p14:creationId xmlns:p14="http://schemas.microsoft.com/office/powerpoint/2010/main" val="279757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s">
    <p:spTree>
      <p:nvGrpSpPr>
        <p:cNvPr id="1" name=""/>
        <p:cNvGrpSpPr/>
        <p:nvPr/>
      </p:nvGrpSpPr>
      <p:grpSpPr>
        <a:xfrm>
          <a:off x="0" y="0"/>
          <a:ext cx="0" cy="0"/>
          <a:chOff x="0" y="0"/>
          <a:chExt cx="0" cy="0"/>
        </a:xfrm>
      </p:grpSpPr>
      <p:sp>
        <p:nvSpPr>
          <p:cNvPr id="9"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accent6"/>
                </a:solidFill>
                <a:latin typeface="+mj-lt"/>
              </a:defRPr>
            </a:lvl1pPr>
          </a:lstStyle>
          <a:p>
            <a:endParaRPr lang="en-US" altLang="en-US"/>
          </a:p>
        </p:txBody>
      </p:sp>
      <p:sp>
        <p:nvSpPr>
          <p:cNvPr id="12"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accent6"/>
                </a:solidFill>
              </a:defRPr>
            </a:lvl1pPr>
          </a:lstStyle>
          <a:p>
            <a:fld id="{50E2E6E8-BE1C-4671-9044-619FD1CA5132}" type="slidenum">
              <a:rPr lang="en-US" smtClean="0"/>
              <a:pPr/>
              <a:t>‹#›</a:t>
            </a:fld>
            <a:endParaRPr lang="en-US"/>
          </a:p>
        </p:txBody>
      </p:sp>
      <p:sp>
        <p:nvSpPr>
          <p:cNvPr id="13"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accent6"/>
                </a:solidFill>
              </a:defRPr>
            </a:lvl1pPr>
          </a:lstStyle>
          <a:p>
            <a:fld id="{7637149D-8C93-44D3-81BE-A860BAFBD5B3}" type="datetime1">
              <a:rPr lang="en-US" smtClean="0"/>
              <a:t>8/27/2021</a:t>
            </a:fld>
            <a:endParaRPr lang="en-US"/>
          </a:p>
        </p:txBody>
      </p:sp>
      <p:sp>
        <p:nvSpPr>
          <p:cNvPr id="14" name="Content 1"/>
          <p:cNvSpPr>
            <a:spLocks noGrp="1"/>
          </p:cNvSpPr>
          <p:nvPr>
            <p:ph idx="1"/>
          </p:nvPr>
        </p:nvSpPr>
        <p:spPr>
          <a:xfrm>
            <a:off x="274320" y="1371600"/>
            <a:ext cx="11658600" cy="5029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a:extLst>
              <a:ext uri="{FF2B5EF4-FFF2-40B4-BE49-F238E27FC236}">
                <a16:creationId xmlns:a16="http://schemas.microsoft.com/office/drawing/2014/main" id="{0E9CBF8D-18A3-4DF0-BE7F-FD0C43A13EC5}"/>
              </a:ext>
            </a:extLst>
          </p:cNvPr>
          <p:cNvSpPr>
            <a:spLocks noGrp="1"/>
          </p:cNvSpPr>
          <p:nvPr>
            <p:ph type="title"/>
          </p:nvPr>
        </p:nvSpPr>
        <p:spPr>
          <a:xfrm>
            <a:off x="548640" y="365125"/>
            <a:ext cx="11384280" cy="91440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154280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5">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2000" cy="6899564"/>
          </a:xfrm>
          <a:prstGeom prst="rect">
            <a:avLst/>
          </a:prstGeom>
        </p:spPr>
      </p:pic>
      <p:sp>
        <p:nvSpPr>
          <p:cNvPr id="2" name="Title 1"/>
          <p:cNvSpPr>
            <a:spLocks noGrp="1"/>
          </p:cNvSpPr>
          <p:nvPr>
            <p:ph type="ctrTitle" hasCustomPrompt="1"/>
          </p:nvPr>
        </p:nvSpPr>
        <p:spPr>
          <a:xfrm>
            <a:off x="313265" y="809763"/>
            <a:ext cx="5401734" cy="1463040"/>
          </a:xfrm>
          <a:prstGeom prst="rect">
            <a:avLst/>
          </a:prstGeom>
        </p:spPr>
        <p:txBody>
          <a:bodyPr anchor="ctr">
            <a:normAutofit/>
          </a:bodyPr>
          <a:lstStyle>
            <a:lvl1pPr algn="l">
              <a:defRPr sz="4400" b="1" spc="200" baseline="0">
                <a:solidFill>
                  <a:schemeClr val="bg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313265" y="2612815"/>
            <a:ext cx="3886200" cy="1463040"/>
          </a:xfrm>
          <a:prstGeom prst="rect">
            <a:avLst/>
          </a:prstGeom>
        </p:spPr>
        <p:txBody>
          <a:bodyPr lIns="91440" rIns="91440" anchor="ctr">
            <a:normAutofit/>
          </a:bodyPr>
          <a:lstStyle>
            <a:lvl1pPr marL="0" indent="0" algn="l">
              <a:lnSpc>
                <a:spcPct val="100000"/>
              </a:lnSpc>
              <a:spcBef>
                <a:spcPts val="0"/>
              </a:spcBef>
              <a:buNone/>
              <a:defRPr sz="1600">
                <a:solidFill>
                  <a:schemeClr val="bg1"/>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4000" y="206081"/>
            <a:ext cx="1418270" cy="1418270"/>
          </a:xfrm>
          <a:prstGeom prst="rect">
            <a:avLst/>
          </a:prstGeom>
        </p:spPr>
      </p:pic>
      <p:pic>
        <p:nvPicPr>
          <p:cNvPr id="9" name="Picture 8"/>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0459966" y="0"/>
            <a:ext cx="1850788" cy="1852551"/>
          </a:xfrm>
          <a:prstGeom prst="rect">
            <a:avLst/>
          </a:prstGeom>
        </p:spPr>
      </p:pic>
    </p:spTree>
    <p:extLst>
      <p:ext uri="{BB962C8B-B14F-4D97-AF65-F5344CB8AC3E}">
        <p14:creationId xmlns:p14="http://schemas.microsoft.com/office/powerpoint/2010/main" val="632362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9" name="Content 2"/>
          <p:cNvSpPr>
            <a:spLocks noGrp="1"/>
          </p:cNvSpPr>
          <p:nvPr>
            <p:ph sz="quarter" idx="14"/>
          </p:nvPr>
        </p:nvSpPr>
        <p:spPr>
          <a:xfrm>
            <a:off x="6263640" y="1371600"/>
            <a:ext cx="5669280" cy="5029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1"/>
          <p:cNvSpPr>
            <a:spLocks noGrp="1"/>
          </p:cNvSpPr>
          <p:nvPr>
            <p:ph sz="quarter" idx="13"/>
          </p:nvPr>
        </p:nvSpPr>
        <p:spPr>
          <a:xfrm>
            <a:off x="274320" y="1371600"/>
            <a:ext cx="5669280" cy="5029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accent6"/>
                </a:solidFill>
                <a:latin typeface="+mj-lt"/>
              </a:defRPr>
            </a:lvl1pPr>
          </a:lstStyle>
          <a:p>
            <a:endParaRPr lang="en-US" altLang="en-US"/>
          </a:p>
        </p:txBody>
      </p:sp>
      <p:sp>
        <p:nvSpPr>
          <p:cNvPr id="13"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accent6"/>
                </a:solidFill>
              </a:defRPr>
            </a:lvl1pPr>
          </a:lstStyle>
          <a:p>
            <a:fld id="{50E2E6E8-BE1C-4671-9044-619FD1CA5132}" type="slidenum">
              <a:rPr lang="en-US" smtClean="0"/>
              <a:pPr/>
              <a:t>‹#›</a:t>
            </a:fld>
            <a:endParaRPr lang="en-US"/>
          </a:p>
        </p:txBody>
      </p:sp>
      <p:sp>
        <p:nvSpPr>
          <p:cNvPr id="14"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accent6"/>
                </a:solidFill>
              </a:defRPr>
            </a:lvl1pPr>
          </a:lstStyle>
          <a:p>
            <a:fld id="{B158506E-B1A8-4D6F-ADF1-650314AD6875}" type="datetime1">
              <a:rPr lang="en-US" smtClean="0"/>
              <a:t>8/27/2021</a:t>
            </a:fld>
            <a:endParaRPr lang="en-US"/>
          </a:p>
        </p:txBody>
      </p:sp>
      <p:sp>
        <p:nvSpPr>
          <p:cNvPr id="15" name="Title">
            <a:extLst>
              <a:ext uri="{FF2B5EF4-FFF2-40B4-BE49-F238E27FC236}">
                <a16:creationId xmlns:a16="http://schemas.microsoft.com/office/drawing/2014/main" id="{0E9CBF8D-18A3-4DF0-BE7F-FD0C43A13EC5}"/>
              </a:ext>
            </a:extLst>
          </p:cNvPr>
          <p:cNvSpPr>
            <a:spLocks noGrp="1"/>
          </p:cNvSpPr>
          <p:nvPr>
            <p:ph type="title"/>
          </p:nvPr>
        </p:nvSpPr>
        <p:spPr>
          <a:xfrm>
            <a:off x="548640" y="365125"/>
            <a:ext cx="11384280" cy="91440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534500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accent6"/>
                </a:solidFill>
                <a:latin typeface="+mj-lt"/>
              </a:defRPr>
            </a:lvl1pPr>
          </a:lstStyle>
          <a:p>
            <a:endParaRPr lang="en-US" altLang="en-US"/>
          </a:p>
        </p:txBody>
      </p:sp>
      <p:sp>
        <p:nvSpPr>
          <p:cNvPr id="10"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accent6"/>
                </a:solidFill>
              </a:defRPr>
            </a:lvl1pPr>
          </a:lstStyle>
          <a:p>
            <a:fld id="{50E2E6E8-BE1C-4671-9044-619FD1CA5132}" type="slidenum">
              <a:rPr lang="en-US" smtClean="0"/>
              <a:pPr/>
              <a:t>‹#›</a:t>
            </a:fld>
            <a:endParaRPr lang="en-US"/>
          </a:p>
        </p:txBody>
      </p:sp>
      <p:sp>
        <p:nvSpPr>
          <p:cNvPr id="11"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accent6"/>
                </a:solidFill>
              </a:defRPr>
            </a:lvl1pPr>
          </a:lstStyle>
          <a:p>
            <a:fld id="{599CB077-4EB5-4F8A-895B-D417575CFAFE}" type="datetime1">
              <a:rPr lang="en-US" smtClean="0"/>
              <a:t>8/27/2021</a:t>
            </a:fld>
            <a:endParaRPr lang="en-US"/>
          </a:p>
        </p:txBody>
      </p:sp>
      <p:sp>
        <p:nvSpPr>
          <p:cNvPr id="12" name="Title">
            <a:extLst>
              <a:ext uri="{FF2B5EF4-FFF2-40B4-BE49-F238E27FC236}">
                <a16:creationId xmlns:a16="http://schemas.microsoft.com/office/drawing/2014/main" id="{0E9CBF8D-18A3-4DF0-BE7F-FD0C43A13EC5}"/>
              </a:ext>
            </a:extLst>
          </p:cNvPr>
          <p:cNvSpPr>
            <a:spLocks noGrp="1"/>
          </p:cNvSpPr>
          <p:nvPr>
            <p:ph type="title"/>
          </p:nvPr>
        </p:nvSpPr>
        <p:spPr>
          <a:xfrm>
            <a:off x="548640" y="365125"/>
            <a:ext cx="11384280" cy="91440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163060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w Subtitle and Content">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274320" y="2133868"/>
            <a:ext cx="11658600" cy="427292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ubtitle 2"/>
          <p:cNvSpPr>
            <a:spLocks noGrp="1"/>
          </p:cNvSpPr>
          <p:nvPr>
            <p:ph type="subTitle" idx="1"/>
          </p:nvPr>
        </p:nvSpPr>
        <p:spPr>
          <a:xfrm>
            <a:off x="274320" y="1364975"/>
            <a:ext cx="11658600" cy="683443"/>
          </a:xfrm>
          <a:prstGeom prst="rect">
            <a:avLst/>
          </a:prstGeom>
        </p:spPr>
        <p:txBody>
          <a:bodyPr wrap="square" lIns="91440" rIns="91440" anchor="t" anchorCtr="0">
            <a:noAutofit/>
          </a:bodyPr>
          <a:lstStyle>
            <a:lvl1pPr marL="0" indent="0" algn="l">
              <a:lnSpc>
                <a:spcPct val="100000"/>
              </a:lnSpc>
              <a:spcBef>
                <a:spcPts val="0"/>
              </a:spcBef>
              <a:buNone/>
              <a:defRPr sz="1800" b="1">
                <a:solidFill>
                  <a:schemeClr val="tx2"/>
                </a:solidFill>
                <a:latin typeface="+mj-lt"/>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11"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accent6"/>
                </a:solidFill>
                <a:latin typeface="+mj-lt"/>
              </a:defRPr>
            </a:lvl1pPr>
          </a:lstStyle>
          <a:p>
            <a:endParaRPr lang="en-US" altLang="en-US"/>
          </a:p>
        </p:txBody>
      </p:sp>
      <p:sp>
        <p:nvSpPr>
          <p:cNvPr id="12"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accent6"/>
                </a:solidFill>
              </a:defRPr>
            </a:lvl1pPr>
          </a:lstStyle>
          <a:p>
            <a:fld id="{50E2E6E8-BE1C-4671-9044-619FD1CA5132}" type="slidenum">
              <a:rPr lang="en-US" smtClean="0"/>
              <a:pPr/>
              <a:t>‹#›</a:t>
            </a:fld>
            <a:endParaRPr lang="en-US"/>
          </a:p>
        </p:txBody>
      </p:sp>
      <p:sp>
        <p:nvSpPr>
          <p:cNvPr id="13"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accent6"/>
                </a:solidFill>
              </a:defRPr>
            </a:lvl1pPr>
          </a:lstStyle>
          <a:p>
            <a:fld id="{D4224FD9-9343-4C95-BD80-386F0A9ADB94}" type="datetime1">
              <a:rPr lang="en-US" smtClean="0"/>
              <a:t>8/27/2021</a:t>
            </a:fld>
            <a:endParaRPr lang="en-US"/>
          </a:p>
        </p:txBody>
      </p:sp>
      <p:sp>
        <p:nvSpPr>
          <p:cNvPr id="14" name="Title">
            <a:extLst>
              <a:ext uri="{FF2B5EF4-FFF2-40B4-BE49-F238E27FC236}">
                <a16:creationId xmlns:a16="http://schemas.microsoft.com/office/drawing/2014/main" id="{0E9CBF8D-18A3-4DF0-BE7F-FD0C43A13EC5}"/>
              </a:ext>
            </a:extLst>
          </p:cNvPr>
          <p:cNvSpPr>
            <a:spLocks noGrp="1"/>
          </p:cNvSpPr>
          <p:nvPr>
            <p:ph type="title"/>
          </p:nvPr>
        </p:nvSpPr>
        <p:spPr>
          <a:xfrm>
            <a:off x="548640" y="365125"/>
            <a:ext cx="11384280" cy="91440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196399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w Subtitle and Content">
    <p:spTree>
      <p:nvGrpSpPr>
        <p:cNvPr id="1" name=""/>
        <p:cNvGrpSpPr/>
        <p:nvPr/>
      </p:nvGrpSpPr>
      <p:grpSpPr>
        <a:xfrm>
          <a:off x="0" y="0"/>
          <a:ext cx="0" cy="0"/>
          <a:chOff x="0" y="0"/>
          <a:chExt cx="0" cy="0"/>
        </a:xfrm>
      </p:grpSpPr>
      <p:sp>
        <p:nvSpPr>
          <p:cNvPr id="4" name="Subtitle 2"/>
          <p:cNvSpPr>
            <a:spLocks noGrp="1"/>
          </p:cNvSpPr>
          <p:nvPr>
            <p:ph type="subTitle" idx="1"/>
          </p:nvPr>
        </p:nvSpPr>
        <p:spPr>
          <a:xfrm>
            <a:off x="274321" y="1371600"/>
            <a:ext cx="11658600" cy="683443"/>
          </a:xfrm>
          <a:prstGeom prst="rect">
            <a:avLst/>
          </a:prstGeom>
        </p:spPr>
        <p:txBody>
          <a:bodyPr wrap="square" lIns="91440" rIns="91440" anchor="t" anchorCtr="0">
            <a:noAutofit/>
          </a:bodyPr>
          <a:lstStyle>
            <a:lvl1pPr marL="0" indent="0" algn="l">
              <a:lnSpc>
                <a:spcPct val="100000"/>
              </a:lnSpc>
              <a:spcBef>
                <a:spcPts val="0"/>
              </a:spcBef>
              <a:buNone/>
              <a:defRPr sz="1800" b="1">
                <a:solidFill>
                  <a:schemeClr val="tx2"/>
                </a:solidFill>
                <a:latin typeface="+mj-lt"/>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6" name="Content Placeholder 5"/>
          <p:cNvSpPr>
            <a:spLocks noGrp="1"/>
          </p:cNvSpPr>
          <p:nvPr>
            <p:ph sz="quarter" idx="13"/>
          </p:nvPr>
        </p:nvSpPr>
        <p:spPr>
          <a:xfrm>
            <a:off x="274321" y="2147118"/>
            <a:ext cx="5669280" cy="420618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5"/>
          <p:cNvSpPr>
            <a:spLocks noGrp="1"/>
          </p:cNvSpPr>
          <p:nvPr>
            <p:ph sz="quarter" idx="14"/>
          </p:nvPr>
        </p:nvSpPr>
        <p:spPr>
          <a:xfrm>
            <a:off x="6263640" y="2147117"/>
            <a:ext cx="566928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accent6"/>
                </a:solidFill>
                <a:latin typeface="+mj-lt"/>
              </a:defRPr>
            </a:lvl1pPr>
          </a:lstStyle>
          <a:p>
            <a:endParaRPr lang="en-US" altLang="en-US"/>
          </a:p>
        </p:txBody>
      </p:sp>
      <p:sp>
        <p:nvSpPr>
          <p:cNvPr id="13"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accent6"/>
                </a:solidFill>
              </a:defRPr>
            </a:lvl1pPr>
          </a:lstStyle>
          <a:p>
            <a:fld id="{50E2E6E8-BE1C-4671-9044-619FD1CA5132}" type="slidenum">
              <a:rPr lang="en-US" smtClean="0"/>
              <a:pPr/>
              <a:t>‹#›</a:t>
            </a:fld>
            <a:endParaRPr lang="en-US"/>
          </a:p>
        </p:txBody>
      </p:sp>
      <p:sp>
        <p:nvSpPr>
          <p:cNvPr id="14"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accent6"/>
                </a:solidFill>
              </a:defRPr>
            </a:lvl1pPr>
          </a:lstStyle>
          <a:p>
            <a:fld id="{0166E49B-0720-40DD-90AB-60B790420C4D}" type="datetime1">
              <a:rPr lang="en-US" smtClean="0"/>
              <a:t>8/27/2021</a:t>
            </a:fld>
            <a:endParaRPr lang="en-US"/>
          </a:p>
        </p:txBody>
      </p:sp>
      <p:sp>
        <p:nvSpPr>
          <p:cNvPr id="15" name="Title">
            <a:extLst>
              <a:ext uri="{FF2B5EF4-FFF2-40B4-BE49-F238E27FC236}">
                <a16:creationId xmlns:a16="http://schemas.microsoft.com/office/drawing/2014/main" id="{0E9CBF8D-18A3-4DF0-BE7F-FD0C43A13EC5}"/>
              </a:ext>
            </a:extLst>
          </p:cNvPr>
          <p:cNvSpPr>
            <a:spLocks noGrp="1"/>
          </p:cNvSpPr>
          <p:nvPr>
            <p:ph type="title"/>
          </p:nvPr>
        </p:nvSpPr>
        <p:spPr>
          <a:xfrm>
            <a:off x="548640" y="365125"/>
            <a:ext cx="11384280" cy="91440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719678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w Subtitle">
    <p:spTree>
      <p:nvGrpSpPr>
        <p:cNvPr id="1" name=""/>
        <p:cNvGrpSpPr/>
        <p:nvPr/>
      </p:nvGrpSpPr>
      <p:grpSpPr>
        <a:xfrm>
          <a:off x="0" y="0"/>
          <a:ext cx="0" cy="0"/>
          <a:chOff x="0" y="0"/>
          <a:chExt cx="0" cy="0"/>
        </a:xfrm>
      </p:grpSpPr>
      <p:sp>
        <p:nvSpPr>
          <p:cNvPr id="4" name="Subtitle 2"/>
          <p:cNvSpPr>
            <a:spLocks noGrp="1"/>
          </p:cNvSpPr>
          <p:nvPr>
            <p:ph type="subTitle" idx="1"/>
          </p:nvPr>
        </p:nvSpPr>
        <p:spPr>
          <a:xfrm>
            <a:off x="265177" y="1371600"/>
            <a:ext cx="11667743" cy="683443"/>
          </a:xfrm>
          <a:prstGeom prst="rect">
            <a:avLst/>
          </a:prstGeom>
        </p:spPr>
        <p:txBody>
          <a:bodyPr wrap="square" lIns="91440" rIns="91440" anchor="t" anchorCtr="0">
            <a:noAutofit/>
          </a:bodyPr>
          <a:lstStyle>
            <a:lvl1pPr marL="0" indent="0" algn="l">
              <a:lnSpc>
                <a:spcPct val="100000"/>
              </a:lnSpc>
              <a:spcBef>
                <a:spcPts val="0"/>
              </a:spcBef>
              <a:buNone/>
              <a:defRPr sz="1800" b="1">
                <a:solidFill>
                  <a:schemeClr val="tx2"/>
                </a:solidFill>
                <a:latin typeface="+mj-lt"/>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11"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accent6"/>
                </a:solidFill>
                <a:latin typeface="+mj-lt"/>
              </a:defRPr>
            </a:lvl1pPr>
          </a:lstStyle>
          <a:p>
            <a:endParaRPr lang="en-US" altLang="en-US"/>
          </a:p>
        </p:txBody>
      </p:sp>
      <p:sp>
        <p:nvSpPr>
          <p:cNvPr id="12"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accent6"/>
                </a:solidFill>
              </a:defRPr>
            </a:lvl1pPr>
          </a:lstStyle>
          <a:p>
            <a:fld id="{50E2E6E8-BE1C-4671-9044-619FD1CA5132}" type="slidenum">
              <a:rPr lang="en-US" smtClean="0"/>
              <a:pPr/>
              <a:t>‹#›</a:t>
            </a:fld>
            <a:endParaRPr lang="en-US"/>
          </a:p>
        </p:txBody>
      </p:sp>
      <p:sp>
        <p:nvSpPr>
          <p:cNvPr id="13"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accent6"/>
                </a:solidFill>
              </a:defRPr>
            </a:lvl1pPr>
          </a:lstStyle>
          <a:p>
            <a:fld id="{A3766C66-6B38-42B2-B35F-397672D29EBC}" type="datetime1">
              <a:rPr lang="en-US" smtClean="0"/>
              <a:t>8/27/2021</a:t>
            </a:fld>
            <a:endParaRPr lang="en-US"/>
          </a:p>
        </p:txBody>
      </p:sp>
      <p:sp>
        <p:nvSpPr>
          <p:cNvPr id="14" name="Title">
            <a:extLst>
              <a:ext uri="{FF2B5EF4-FFF2-40B4-BE49-F238E27FC236}">
                <a16:creationId xmlns:a16="http://schemas.microsoft.com/office/drawing/2014/main" id="{0E9CBF8D-18A3-4DF0-BE7F-FD0C43A13EC5}"/>
              </a:ext>
            </a:extLst>
          </p:cNvPr>
          <p:cNvSpPr>
            <a:spLocks noGrp="1"/>
          </p:cNvSpPr>
          <p:nvPr>
            <p:ph type="title"/>
          </p:nvPr>
        </p:nvSpPr>
        <p:spPr>
          <a:xfrm>
            <a:off x="548640" y="365125"/>
            <a:ext cx="11384280" cy="91440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3830700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10" name="Content Placeholder 6"/>
          <p:cNvSpPr>
            <a:spLocks noGrp="1"/>
          </p:cNvSpPr>
          <p:nvPr>
            <p:ph sz="quarter" idx="10"/>
          </p:nvPr>
        </p:nvSpPr>
        <p:spPr>
          <a:xfrm>
            <a:off x="274320" y="183201"/>
            <a:ext cx="11667743" cy="621792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accent6"/>
                </a:solidFill>
                <a:latin typeface="+mj-lt"/>
              </a:defRPr>
            </a:lvl1pPr>
          </a:lstStyle>
          <a:p>
            <a:endParaRPr lang="en-US" altLang="en-US"/>
          </a:p>
        </p:txBody>
      </p:sp>
      <p:sp>
        <p:nvSpPr>
          <p:cNvPr id="12"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accent6"/>
                </a:solidFill>
              </a:defRPr>
            </a:lvl1pPr>
          </a:lstStyle>
          <a:p>
            <a:fld id="{50E2E6E8-BE1C-4671-9044-619FD1CA5132}" type="slidenum">
              <a:rPr lang="en-US" smtClean="0"/>
              <a:pPr/>
              <a:t>‹#›</a:t>
            </a:fld>
            <a:endParaRPr lang="en-US"/>
          </a:p>
        </p:txBody>
      </p:sp>
      <p:sp>
        <p:nvSpPr>
          <p:cNvPr id="13"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accent6"/>
                </a:solidFill>
              </a:defRPr>
            </a:lvl1pPr>
          </a:lstStyle>
          <a:p>
            <a:fld id="{111F2C3F-9916-46A2-8590-0CCE32FC9B2B}" type="datetime1">
              <a:rPr lang="en-US" smtClean="0"/>
              <a:t>8/27/2021</a:t>
            </a:fld>
            <a:endParaRPr lang="en-US"/>
          </a:p>
        </p:txBody>
      </p:sp>
    </p:spTree>
    <p:extLst>
      <p:ext uri="{BB962C8B-B14F-4D97-AF65-F5344CB8AC3E}">
        <p14:creationId xmlns:p14="http://schemas.microsoft.com/office/powerpoint/2010/main" val="3078310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Subtitle w/Logo">
    <p:bg>
      <p:bgPr>
        <a:solidFill>
          <a:schemeClr val="accent2"/>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1F834F2-A463-48A4-80AB-91A3A7453EC7}"/>
              </a:ext>
            </a:extLst>
          </p:cNvPr>
          <p:cNvSpPr>
            <a:spLocks noGrp="1"/>
          </p:cNvSpPr>
          <p:nvPr>
            <p:ph type="body" sz="quarter" idx="13" hasCustomPrompt="1"/>
          </p:nvPr>
        </p:nvSpPr>
        <p:spPr>
          <a:xfrm>
            <a:off x="355740" y="2523088"/>
            <a:ext cx="11474081" cy="905120"/>
          </a:xfrm>
          <a:prstGeom prst="rect">
            <a:avLst/>
          </a:prstGeom>
        </p:spPr>
        <p:txBody>
          <a:bodyPr anchor="b">
            <a:spAutoFit/>
          </a:bodyPr>
          <a:lstStyle>
            <a:lvl1pPr marL="0" indent="0" algn="ctr">
              <a:lnSpc>
                <a:spcPct val="80000"/>
              </a:lnSpc>
              <a:spcBef>
                <a:spcPts val="0"/>
              </a:spcBef>
              <a:buNone/>
              <a:defRPr sz="3301" b="1" cap="all" baseline="0">
                <a:solidFill>
                  <a:schemeClr val="bg1"/>
                </a:solidFill>
                <a:latin typeface="Segoe UI Black" panose="020B0A02040204020203" pitchFamily="34" charset="0"/>
                <a:ea typeface="Segoe UI Black" panose="020B0A02040204020203" pitchFamily="34" charset="0"/>
                <a:cs typeface="Segoe UI Black" panose="020B0A02040204020203" pitchFamily="34" charset="0"/>
              </a:defRPr>
            </a:lvl1pPr>
            <a:lvl2pPr algn="ctr">
              <a:defRPr sz="3301" b="1">
                <a:latin typeface="Arial Black" panose="020B0A04020102020204" pitchFamily="34" charset="0"/>
              </a:defRPr>
            </a:lvl2pPr>
            <a:lvl3pPr algn="ctr">
              <a:defRPr sz="3301" b="1">
                <a:latin typeface="Arial Black" panose="020B0A04020102020204" pitchFamily="34" charset="0"/>
              </a:defRPr>
            </a:lvl3pPr>
            <a:lvl4pPr algn="ctr">
              <a:defRPr sz="3301" b="1">
                <a:latin typeface="Arial Black" panose="020B0A04020102020204" pitchFamily="34" charset="0"/>
              </a:defRPr>
            </a:lvl4pPr>
            <a:lvl5pPr algn="ctr">
              <a:defRPr sz="3301" b="1">
                <a:latin typeface="Arial Black" panose="020B0A04020102020204" pitchFamily="34" charset="0"/>
              </a:defRPr>
            </a:lvl5pPr>
          </a:lstStyle>
          <a:p>
            <a:r>
              <a:rPr lang="en-US"/>
              <a:t>INSERT MAIN TITLE at </a:t>
            </a:r>
            <a:br>
              <a:rPr lang="en-US"/>
            </a:br>
            <a:r>
              <a:rPr lang="en-US"/>
              <a:t>44pt min 36pt MAX 3 LINES</a:t>
            </a:r>
          </a:p>
        </p:txBody>
      </p:sp>
      <p:sp>
        <p:nvSpPr>
          <p:cNvPr id="7" name="Text Placeholder 3">
            <a:extLst>
              <a:ext uri="{FF2B5EF4-FFF2-40B4-BE49-F238E27FC236}">
                <a16:creationId xmlns:a16="http://schemas.microsoft.com/office/drawing/2014/main" id="{6AB8091E-8BC4-4F69-A665-7F09463F2D70}"/>
              </a:ext>
            </a:extLst>
          </p:cNvPr>
          <p:cNvSpPr>
            <a:spLocks noGrp="1"/>
          </p:cNvSpPr>
          <p:nvPr>
            <p:ph type="body" sz="quarter" idx="14" hasCustomPrompt="1"/>
          </p:nvPr>
        </p:nvSpPr>
        <p:spPr>
          <a:xfrm>
            <a:off x="355740" y="3496773"/>
            <a:ext cx="11474081" cy="965264"/>
          </a:xfrm>
          <a:prstGeom prst="rect">
            <a:avLst/>
          </a:prstGeom>
        </p:spPr>
        <p:txBody>
          <a:bodyPr>
            <a:spAutoFit/>
          </a:bodyPr>
          <a:lstStyle>
            <a:lvl1pPr marL="0" indent="0" algn="ctr">
              <a:spcBef>
                <a:spcPts val="900"/>
              </a:spcBef>
              <a:buNone/>
              <a:defRPr sz="2101" cap="none" baseline="0">
                <a:solidFill>
                  <a:schemeClr val="accent6">
                    <a:lumMod val="40000"/>
                    <a:lumOff val="60000"/>
                  </a:schemeClr>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r>
              <a:rPr lang="en-US"/>
              <a:t>Insert sub-title maximum 3 lines to support </a:t>
            </a:r>
            <a:br>
              <a:rPr lang="en-US"/>
            </a:br>
            <a:r>
              <a:rPr lang="en-US"/>
              <a:t>main title. Text here should be 28pt, </a:t>
            </a:r>
            <a:br>
              <a:rPr lang="en-US"/>
            </a:br>
            <a:r>
              <a:rPr lang="en-US"/>
              <a:t>minimum 20pt and sentence case.</a:t>
            </a: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043396" y="388038"/>
            <a:ext cx="2098768" cy="2100767"/>
          </a:xfrm>
          <a:prstGeom prst="rect">
            <a:avLst/>
          </a:prstGeom>
        </p:spPr>
      </p:pic>
      <p:sp>
        <p:nvSpPr>
          <p:cNvPr id="9"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bg1"/>
                </a:solidFill>
                <a:latin typeface="+mj-lt"/>
              </a:defRPr>
            </a:lvl1pPr>
          </a:lstStyle>
          <a:p>
            <a:endParaRPr lang="en-US" altLang="en-US"/>
          </a:p>
        </p:txBody>
      </p:sp>
      <p:sp>
        <p:nvSpPr>
          <p:cNvPr id="10"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bg1"/>
                </a:solidFill>
              </a:defRPr>
            </a:lvl1pPr>
          </a:lstStyle>
          <a:p>
            <a:fld id="{50E2E6E8-BE1C-4671-9044-619FD1CA5132}" type="slidenum">
              <a:rPr lang="en-US" smtClean="0"/>
              <a:pPr/>
              <a:t>‹#›</a:t>
            </a:fld>
            <a:endParaRPr lang="en-US"/>
          </a:p>
        </p:txBody>
      </p:sp>
      <p:sp>
        <p:nvSpPr>
          <p:cNvPr id="11"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bg1"/>
                </a:solidFill>
              </a:defRPr>
            </a:lvl1pPr>
          </a:lstStyle>
          <a:p>
            <a:fld id="{839B39CB-A22D-4E18-A954-0C544CF0FD52}" type="datetime1">
              <a:rPr lang="en-US" smtClean="0"/>
              <a:t>8/27/2021</a:t>
            </a:fld>
            <a:endParaRPr lang="en-US"/>
          </a:p>
        </p:txBody>
      </p:sp>
    </p:spTree>
    <p:extLst>
      <p:ext uri="{BB962C8B-B14F-4D97-AF65-F5344CB8AC3E}">
        <p14:creationId xmlns:p14="http://schemas.microsoft.com/office/powerpoint/2010/main" val="2511110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Footer">
            <a:extLst>
              <a:ext uri="{FF2B5EF4-FFF2-40B4-BE49-F238E27FC236}">
                <a16:creationId xmlns:a16="http://schemas.microsoft.com/office/drawing/2014/main" id="{65D8F038-C4D6-4A56-B79C-53C3B4E7F289}"/>
              </a:ext>
            </a:extLst>
          </p:cNvPr>
          <p:cNvSpPr>
            <a:spLocks noGrp="1"/>
          </p:cNvSpPr>
          <p:nvPr>
            <p:ph type="ftr" sz="quarter" idx="3"/>
          </p:nvPr>
        </p:nvSpPr>
        <p:spPr>
          <a:xfrm>
            <a:off x="3847901" y="6492240"/>
            <a:ext cx="4426094" cy="274320"/>
          </a:xfrm>
          <a:prstGeom prst="rect">
            <a:avLst/>
          </a:prstGeom>
        </p:spPr>
        <p:txBody>
          <a:bodyPr vert="horz" lIns="91440" tIns="45720" rIns="91440" bIns="45720" rtlCol="0" anchor="ctr"/>
          <a:lstStyle>
            <a:lvl1pPr algn="ctr">
              <a:buNone/>
              <a:defRPr sz="1000" cap="all" baseline="0">
                <a:solidFill>
                  <a:schemeClr val="accent6"/>
                </a:solidFill>
                <a:latin typeface="+mj-lt"/>
              </a:defRPr>
            </a:lvl1pPr>
          </a:lstStyle>
          <a:p>
            <a:endParaRPr lang="en-US" altLang="en-US"/>
          </a:p>
        </p:txBody>
      </p:sp>
      <p:sp>
        <p:nvSpPr>
          <p:cNvPr id="6" name="Slide Number">
            <a:extLst>
              <a:ext uri="{FF2B5EF4-FFF2-40B4-BE49-F238E27FC236}">
                <a16:creationId xmlns:a16="http://schemas.microsoft.com/office/drawing/2014/main" id="{83C95DCE-BCE4-4957-8C0C-1DB10E52687B}"/>
              </a:ext>
            </a:extLst>
          </p:cNvPr>
          <p:cNvSpPr>
            <a:spLocks noGrp="1"/>
          </p:cNvSpPr>
          <p:nvPr>
            <p:ph type="sldNum" sz="quarter" idx="4"/>
          </p:nvPr>
        </p:nvSpPr>
        <p:spPr>
          <a:xfrm>
            <a:off x="8846820" y="6492240"/>
            <a:ext cx="3086100" cy="274320"/>
          </a:xfrm>
          <a:prstGeom prst="rect">
            <a:avLst/>
          </a:prstGeom>
        </p:spPr>
        <p:txBody>
          <a:bodyPr vert="horz" lIns="91440" tIns="45720" rIns="91440" bIns="45720" rtlCol="0" anchor="ctr"/>
          <a:lstStyle>
            <a:lvl1pPr algn="r">
              <a:defRPr sz="1200">
                <a:solidFill>
                  <a:schemeClr val="accent6"/>
                </a:solidFill>
              </a:defRPr>
            </a:lvl1pPr>
          </a:lstStyle>
          <a:p>
            <a:fld id="{50E2E6E8-BE1C-4671-9044-619FD1CA5132}" type="slidenum">
              <a:rPr lang="en-US" smtClean="0"/>
              <a:pPr/>
              <a:t>‹#›</a:t>
            </a:fld>
            <a:endParaRPr lang="en-US"/>
          </a:p>
        </p:txBody>
      </p:sp>
      <p:sp>
        <p:nvSpPr>
          <p:cNvPr id="4" name="Date">
            <a:extLst>
              <a:ext uri="{FF2B5EF4-FFF2-40B4-BE49-F238E27FC236}">
                <a16:creationId xmlns:a16="http://schemas.microsoft.com/office/drawing/2014/main" id="{D946CD80-DF38-4DE5-997B-DA0E772BFC37}"/>
              </a:ext>
            </a:extLst>
          </p:cNvPr>
          <p:cNvSpPr>
            <a:spLocks noGrp="1"/>
          </p:cNvSpPr>
          <p:nvPr>
            <p:ph type="dt" sz="half" idx="2"/>
          </p:nvPr>
        </p:nvSpPr>
        <p:spPr>
          <a:xfrm>
            <a:off x="265177" y="6492240"/>
            <a:ext cx="3009900" cy="274320"/>
          </a:xfrm>
          <a:prstGeom prst="rect">
            <a:avLst/>
          </a:prstGeom>
        </p:spPr>
        <p:txBody>
          <a:bodyPr vert="horz" lIns="91440" tIns="45720" rIns="91440" bIns="45720" rtlCol="0" anchor="ctr"/>
          <a:lstStyle>
            <a:lvl1pPr algn="l">
              <a:defRPr sz="1200">
                <a:solidFill>
                  <a:schemeClr val="accent6"/>
                </a:solidFill>
              </a:defRPr>
            </a:lvl1pPr>
          </a:lstStyle>
          <a:p>
            <a:fld id="{3D16780F-EAAA-419F-BFB6-376E33D1A58C}" type="datetime1">
              <a:rPr lang="en-US" smtClean="0"/>
              <a:t>8/27/2021</a:t>
            </a:fld>
            <a:endParaRPr lang="en-US"/>
          </a:p>
        </p:txBody>
      </p:sp>
      <p:sp>
        <p:nvSpPr>
          <p:cNvPr id="7" name="Content"/>
          <p:cNvSpPr>
            <a:spLocks noGrp="1"/>
          </p:cNvSpPr>
          <p:nvPr>
            <p:ph type="body" idx="1"/>
          </p:nvPr>
        </p:nvSpPr>
        <p:spPr>
          <a:xfrm>
            <a:off x="274320" y="1371600"/>
            <a:ext cx="11658600" cy="5029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a:extLst>
              <a:ext uri="{FF2B5EF4-FFF2-40B4-BE49-F238E27FC236}">
                <a16:creationId xmlns:a16="http://schemas.microsoft.com/office/drawing/2014/main" id="{0E9CBF8D-18A3-4DF0-BE7F-FD0C43A13EC5}"/>
              </a:ext>
            </a:extLst>
          </p:cNvPr>
          <p:cNvSpPr>
            <a:spLocks noGrp="1"/>
          </p:cNvSpPr>
          <p:nvPr>
            <p:ph type="title"/>
          </p:nvPr>
        </p:nvSpPr>
        <p:spPr>
          <a:xfrm>
            <a:off x="548640" y="365125"/>
            <a:ext cx="11384280" cy="914400"/>
          </a:xfrm>
          <a:prstGeom prst="rect">
            <a:avLst/>
          </a:prstGeom>
        </p:spPr>
        <p:txBody>
          <a:bodyPr vert="horz" lIns="91440" tIns="45720" rIns="91440" bIns="45720" rtlCol="0" anchor="ctr">
            <a:normAutofit/>
          </a:bodyPr>
          <a:lstStyle/>
          <a:p>
            <a:r>
              <a:rPr lang="en-US" dirty="0"/>
              <a:t>Click to edit Master title style</a:t>
            </a:r>
          </a:p>
        </p:txBody>
      </p:sp>
      <p:cxnSp>
        <p:nvCxnSpPr>
          <p:cNvPr id="15" name="Accent Bar">
            <a:extLst>
              <a:ext uri="{FF2B5EF4-FFF2-40B4-BE49-F238E27FC236}">
                <a16:creationId xmlns:a16="http://schemas.microsoft.com/office/drawing/2014/main" id="{589D0456-CCAF-4E02-BF40-F2FB21BFFE31}"/>
              </a:ext>
            </a:extLst>
          </p:cNvPr>
          <p:cNvCxnSpPr/>
          <p:nvPr userDrawn="1"/>
        </p:nvCxnSpPr>
        <p:spPr>
          <a:xfrm flipV="1">
            <a:off x="304800" y="365760"/>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7106216"/>
      </p:ext>
    </p:extLst>
  </p:cSld>
  <p:clrMap bg1="lt1" tx1="dk1" bg2="lt2" tx2="dk2" accent1="accent1" accent2="accent2" accent3="accent3" accent4="accent4" accent5="accent5" accent6="accent6" hlink="hlink" folHlink="folHlink"/>
  <p:sldLayoutIdLst>
    <p:sldLayoutId id="2147483686" r:id="rId1"/>
    <p:sldLayoutId id="2147483680" r:id="rId2"/>
    <p:sldLayoutId id="2147483681" r:id="rId3"/>
    <p:sldLayoutId id="2147483677" r:id="rId4"/>
    <p:sldLayoutId id="2147483679" r:id="rId5"/>
    <p:sldLayoutId id="2147483709" r:id="rId6"/>
    <p:sldLayoutId id="2147483678" r:id="rId7"/>
    <p:sldLayoutId id="2147483710" r:id="rId8"/>
    <p:sldLayoutId id="2147483701" r:id="rId9"/>
    <p:sldLayoutId id="2147483688" r:id="rId10"/>
    <p:sldLayoutId id="2147483704" r:id="rId11"/>
    <p:sldLayoutId id="2147483689" r:id="rId12"/>
    <p:sldLayoutId id="2147483693" r:id="rId13"/>
    <p:sldLayoutId id="2147483692" r:id="rId14"/>
    <p:sldLayoutId id="2147483683" r:id="rId15"/>
    <p:sldLayoutId id="2147483684" r:id="rId16"/>
    <p:sldLayoutId id="2147483707" r:id="rId17"/>
    <p:sldLayoutId id="2147483705" r:id="rId18"/>
    <p:sldLayoutId id="2147483708" r:id="rId19"/>
    <p:sldLayoutId id="2147483706" r:id="rId20"/>
  </p:sldLayoutIdLst>
  <p:hf hdr="0" ftr="0"/>
  <p:txStyles>
    <p:titleStyle>
      <a:lvl1pPr algn="l" defTabSz="914400" rtl="0" eaLnBrk="1" latinLnBrk="0" hangingPunct="1">
        <a:lnSpc>
          <a:spcPct val="90000"/>
        </a:lnSpc>
        <a:spcBef>
          <a:spcPct val="0"/>
        </a:spcBef>
        <a:buNone/>
        <a:defRPr sz="4000" b="1" kern="1200">
          <a:solidFill>
            <a:schemeClr val="tx2"/>
          </a:solidFill>
          <a:latin typeface="+mj-lt"/>
          <a:ea typeface="+mj-ea"/>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1.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13265" y="799129"/>
            <a:ext cx="5842986" cy="2805307"/>
          </a:xfrm>
        </p:spPr>
        <p:txBody>
          <a:bodyPr>
            <a:normAutofit/>
          </a:bodyPr>
          <a:lstStyle/>
          <a:p>
            <a:pPr algn="ctr"/>
            <a:r>
              <a:rPr lang="en-US" sz="4800" dirty="0">
                <a:latin typeface="Segoe UI Black"/>
                <a:ea typeface="Segoe UI Black"/>
                <a:cs typeface="Segoe UI Black"/>
              </a:rPr>
              <a:t>P3 AOR and CAM Submissions in START</a:t>
            </a:r>
          </a:p>
        </p:txBody>
      </p:sp>
      <p:sp>
        <p:nvSpPr>
          <p:cNvPr id="2" name="Slide Number Placeholder 1"/>
          <p:cNvSpPr>
            <a:spLocks noGrp="1"/>
          </p:cNvSpPr>
          <p:nvPr>
            <p:ph type="sldNum" sz="quarter" idx="4294967295"/>
          </p:nvPr>
        </p:nvSpPr>
        <p:spPr>
          <a:xfrm>
            <a:off x="9105900" y="6492875"/>
            <a:ext cx="3086100" cy="273050"/>
          </a:xfrm>
        </p:spPr>
        <p:txBody>
          <a:bodyPr/>
          <a:lstStyle/>
          <a:p>
            <a:fld id="{50E2E6E8-BE1C-4671-9044-619FD1CA5132}" type="slidenum">
              <a:rPr lang="en-US" smtClean="0"/>
              <a:pPr/>
              <a:t>1</a:t>
            </a:fld>
            <a:endParaRPr lang="en-US"/>
          </a:p>
        </p:txBody>
      </p:sp>
      <p:sp>
        <p:nvSpPr>
          <p:cNvPr id="3" name="Date Placeholder 2"/>
          <p:cNvSpPr>
            <a:spLocks noGrp="1"/>
          </p:cNvSpPr>
          <p:nvPr>
            <p:ph type="dt" sz="half" idx="4294967295"/>
          </p:nvPr>
        </p:nvSpPr>
        <p:spPr>
          <a:xfrm>
            <a:off x="0" y="6492875"/>
            <a:ext cx="3009900" cy="273050"/>
          </a:xfrm>
        </p:spPr>
        <p:txBody>
          <a:bodyPr/>
          <a:lstStyle/>
          <a:p>
            <a:fld id="{7637149D-8C93-44D3-81BE-A860BAFBD5B3}" type="datetime1">
              <a:rPr lang="en-US" smtClean="0"/>
              <a:t>8/27/2021</a:t>
            </a:fld>
            <a:endParaRPr lang="en-US"/>
          </a:p>
        </p:txBody>
      </p:sp>
    </p:spTree>
    <p:extLst>
      <p:ext uri="{BB962C8B-B14F-4D97-AF65-F5344CB8AC3E}">
        <p14:creationId xmlns:p14="http://schemas.microsoft.com/office/powerpoint/2010/main" val="2905377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55740" y="3105712"/>
            <a:ext cx="11474081" cy="646587"/>
          </a:xfrm>
        </p:spPr>
        <p:txBody>
          <a:bodyPr/>
          <a:lstStyle/>
          <a:p>
            <a:r>
              <a:rPr lang="en-US" sz="4500" dirty="0">
                <a:latin typeface="Segoe UI Black"/>
                <a:ea typeface="Segoe UI Black"/>
              </a:rPr>
              <a:t>Rejections</a:t>
            </a:r>
          </a:p>
        </p:txBody>
      </p:sp>
      <p:sp>
        <p:nvSpPr>
          <p:cNvPr id="3" name="Slide Number Placeholder 2"/>
          <p:cNvSpPr>
            <a:spLocks noGrp="1"/>
          </p:cNvSpPr>
          <p:nvPr>
            <p:ph type="sldNum" sz="quarter" idx="4"/>
          </p:nvPr>
        </p:nvSpPr>
        <p:spPr/>
        <p:txBody>
          <a:bodyPr/>
          <a:lstStyle/>
          <a:p>
            <a:fld id="{50E2E6E8-BE1C-4671-9044-619FD1CA5132}" type="slidenum">
              <a:rPr lang="en-US" smtClean="0"/>
              <a:pPr/>
              <a:t>10</a:t>
            </a:fld>
            <a:endParaRPr lang="en-US"/>
          </a:p>
        </p:txBody>
      </p:sp>
      <p:sp>
        <p:nvSpPr>
          <p:cNvPr id="4" name="Date Placeholder 3"/>
          <p:cNvSpPr>
            <a:spLocks noGrp="1"/>
          </p:cNvSpPr>
          <p:nvPr>
            <p:ph type="dt" sz="half" idx="2"/>
          </p:nvPr>
        </p:nvSpPr>
        <p:spPr/>
        <p:txBody>
          <a:bodyPr/>
          <a:lstStyle/>
          <a:p>
            <a:fld id="{5EACACD2-B102-43A9-A31E-CA7DC4B55231}" type="datetime1">
              <a:rPr lang="en-US" smtClean="0"/>
              <a:t>8/27/2021</a:t>
            </a:fld>
            <a:endParaRPr lang="en-US"/>
          </a:p>
        </p:txBody>
      </p:sp>
    </p:spTree>
    <p:extLst>
      <p:ext uri="{BB962C8B-B14F-4D97-AF65-F5344CB8AC3E}">
        <p14:creationId xmlns:p14="http://schemas.microsoft.com/office/powerpoint/2010/main" val="387064630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50E2E6E8-BE1C-4671-9044-619FD1CA5132}" type="slidenum">
              <a:rPr lang="en-US" smtClean="0">
                <a:solidFill>
                  <a:srgbClr val="FF0000"/>
                </a:solidFill>
              </a:rPr>
              <a:pPr/>
              <a:t>11</a:t>
            </a:fld>
            <a:endParaRPr lang="en-US" dirty="0">
              <a:solidFill>
                <a:srgbClr val="FF0000"/>
              </a:solidFill>
            </a:endParaRPr>
          </a:p>
        </p:txBody>
      </p:sp>
      <p:sp>
        <p:nvSpPr>
          <p:cNvPr id="5" name="Date Placeholder 4"/>
          <p:cNvSpPr>
            <a:spLocks noGrp="1"/>
          </p:cNvSpPr>
          <p:nvPr>
            <p:ph type="dt" sz="half" idx="2"/>
          </p:nvPr>
        </p:nvSpPr>
        <p:spPr/>
        <p:txBody>
          <a:bodyPr/>
          <a:lstStyle/>
          <a:p>
            <a:fld id="{B158506E-B1A8-4D6F-ADF1-650314AD6875}" type="datetime1">
              <a:rPr lang="en-US" smtClean="0"/>
              <a:t>8/27/2021</a:t>
            </a:fld>
            <a:endParaRPr lang="en-US"/>
          </a:p>
        </p:txBody>
      </p:sp>
      <p:sp>
        <p:nvSpPr>
          <p:cNvPr id="6" name="Title 5"/>
          <p:cNvSpPr>
            <a:spLocks noGrp="1"/>
          </p:cNvSpPr>
          <p:nvPr>
            <p:ph type="title"/>
          </p:nvPr>
        </p:nvSpPr>
        <p:spPr/>
        <p:txBody>
          <a:bodyPr>
            <a:normAutofit/>
          </a:bodyPr>
          <a:lstStyle/>
          <a:p>
            <a:r>
              <a:rPr lang="en-US" sz="3500" dirty="0"/>
              <a:t>Rejection Action Item Statuses</a:t>
            </a:r>
          </a:p>
        </p:txBody>
      </p:sp>
      <p:graphicFrame>
        <p:nvGraphicFramePr>
          <p:cNvPr id="7" name="Diagram 6"/>
          <p:cNvGraphicFramePr/>
          <p:nvPr>
            <p:extLst>
              <p:ext uri="{D42A27DB-BD31-4B8C-83A1-F6EECF244321}">
                <p14:modId xmlns:p14="http://schemas.microsoft.com/office/powerpoint/2010/main" val="3069074276"/>
              </p:ext>
            </p:extLst>
          </p:nvPr>
        </p:nvGraphicFramePr>
        <p:xfrm>
          <a:off x="548640" y="1279525"/>
          <a:ext cx="11384280" cy="48588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2895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55740" y="3105712"/>
            <a:ext cx="11474081" cy="646587"/>
          </a:xfrm>
        </p:spPr>
        <p:txBody>
          <a:bodyPr/>
          <a:lstStyle/>
          <a:p>
            <a:r>
              <a:rPr lang="en-US" sz="4500" dirty="0">
                <a:latin typeface="Segoe UI Black"/>
                <a:ea typeface="Segoe UI Black"/>
              </a:rPr>
              <a:t>Amended AORs</a:t>
            </a:r>
          </a:p>
        </p:txBody>
      </p:sp>
      <p:sp>
        <p:nvSpPr>
          <p:cNvPr id="3" name="Slide Number Placeholder 2"/>
          <p:cNvSpPr>
            <a:spLocks noGrp="1"/>
          </p:cNvSpPr>
          <p:nvPr>
            <p:ph type="sldNum" sz="quarter" idx="4"/>
          </p:nvPr>
        </p:nvSpPr>
        <p:spPr/>
        <p:txBody>
          <a:bodyPr/>
          <a:lstStyle/>
          <a:p>
            <a:fld id="{50E2E6E8-BE1C-4671-9044-619FD1CA5132}" type="slidenum">
              <a:rPr lang="en-US" smtClean="0"/>
              <a:pPr/>
              <a:t>12</a:t>
            </a:fld>
            <a:endParaRPr lang="en-US"/>
          </a:p>
        </p:txBody>
      </p:sp>
      <p:sp>
        <p:nvSpPr>
          <p:cNvPr id="4" name="Date Placeholder 3"/>
          <p:cNvSpPr>
            <a:spLocks noGrp="1"/>
          </p:cNvSpPr>
          <p:nvPr>
            <p:ph type="dt" sz="half" idx="2"/>
          </p:nvPr>
        </p:nvSpPr>
        <p:spPr/>
        <p:txBody>
          <a:bodyPr/>
          <a:lstStyle/>
          <a:p>
            <a:fld id="{5EACACD2-B102-43A9-A31E-CA7DC4B55231}" type="datetime1">
              <a:rPr lang="en-US" smtClean="0"/>
              <a:t>8/27/2021</a:t>
            </a:fld>
            <a:endParaRPr lang="en-US"/>
          </a:p>
        </p:txBody>
      </p:sp>
    </p:spTree>
    <p:extLst>
      <p:ext uri="{BB962C8B-B14F-4D97-AF65-F5344CB8AC3E}">
        <p14:creationId xmlns:p14="http://schemas.microsoft.com/office/powerpoint/2010/main" val="3814393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50E2E6E8-BE1C-4671-9044-619FD1CA5132}" type="slidenum">
              <a:rPr lang="en-US" smtClean="0">
                <a:solidFill>
                  <a:srgbClr val="FF0000"/>
                </a:solidFill>
              </a:rPr>
              <a:pPr/>
              <a:t>13</a:t>
            </a:fld>
            <a:endParaRPr lang="en-US" dirty="0">
              <a:solidFill>
                <a:srgbClr val="FF0000"/>
              </a:solidFill>
            </a:endParaRPr>
          </a:p>
        </p:txBody>
      </p:sp>
      <p:sp>
        <p:nvSpPr>
          <p:cNvPr id="5" name="Date Placeholder 4"/>
          <p:cNvSpPr>
            <a:spLocks noGrp="1"/>
          </p:cNvSpPr>
          <p:nvPr>
            <p:ph type="dt" sz="half" idx="2"/>
          </p:nvPr>
        </p:nvSpPr>
        <p:spPr/>
        <p:txBody>
          <a:bodyPr/>
          <a:lstStyle/>
          <a:p>
            <a:fld id="{B158506E-B1A8-4D6F-ADF1-650314AD6875}" type="datetime1">
              <a:rPr lang="en-US" smtClean="0"/>
              <a:t>8/27/2021</a:t>
            </a:fld>
            <a:endParaRPr lang="en-US"/>
          </a:p>
        </p:txBody>
      </p:sp>
      <p:sp>
        <p:nvSpPr>
          <p:cNvPr id="6" name="Title 5"/>
          <p:cNvSpPr>
            <a:spLocks noGrp="1"/>
          </p:cNvSpPr>
          <p:nvPr>
            <p:ph type="title"/>
          </p:nvPr>
        </p:nvSpPr>
        <p:spPr/>
        <p:txBody>
          <a:bodyPr>
            <a:normAutofit/>
          </a:bodyPr>
          <a:lstStyle/>
          <a:p>
            <a:r>
              <a:rPr lang="en-US" sz="3500" dirty="0"/>
              <a:t>Amended AOR Action Item Statuses</a:t>
            </a:r>
          </a:p>
        </p:txBody>
      </p:sp>
      <p:graphicFrame>
        <p:nvGraphicFramePr>
          <p:cNvPr id="7" name="Diagram 6"/>
          <p:cNvGraphicFramePr/>
          <p:nvPr>
            <p:extLst>
              <p:ext uri="{D42A27DB-BD31-4B8C-83A1-F6EECF244321}">
                <p14:modId xmlns:p14="http://schemas.microsoft.com/office/powerpoint/2010/main" val="3270787997"/>
              </p:ext>
            </p:extLst>
          </p:nvPr>
        </p:nvGraphicFramePr>
        <p:xfrm>
          <a:off x="548640" y="1279525"/>
          <a:ext cx="11384280" cy="48588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8229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55740" y="3105712"/>
            <a:ext cx="11474081" cy="646587"/>
          </a:xfrm>
        </p:spPr>
        <p:txBody>
          <a:bodyPr/>
          <a:lstStyle/>
          <a:p>
            <a:r>
              <a:rPr lang="en-US" dirty="0"/>
              <a:t>Training Resources</a:t>
            </a:r>
          </a:p>
        </p:txBody>
      </p:sp>
      <p:sp>
        <p:nvSpPr>
          <p:cNvPr id="3" name="Slide Number Placeholder 2"/>
          <p:cNvSpPr>
            <a:spLocks noGrp="1"/>
          </p:cNvSpPr>
          <p:nvPr>
            <p:ph type="sldNum" sz="quarter" idx="4"/>
          </p:nvPr>
        </p:nvSpPr>
        <p:spPr/>
        <p:txBody>
          <a:bodyPr/>
          <a:lstStyle/>
          <a:p>
            <a:fld id="{50E2E6E8-BE1C-4671-9044-619FD1CA5132}" type="slidenum">
              <a:rPr lang="en-US" smtClean="0"/>
              <a:pPr/>
              <a:t>14</a:t>
            </a:fld>
            <a:endParaRPr lang="en-US"/>
          </a:p>
        </p:txBody>
      </p:sp>
      <p:sp>
        <p:nvSpPr>
          <p:cNvPr id="4" name="Date Placeholder 3"/>
          <p:cNvSpPr>
            <a:spLocks noGrp="1"/>
          </p:cNvSpPr>
          <p:nvPr>
            <p:ph type="dt" sz="half" idx="2"/>
          </p:nvPr>
        </p:nvSpPr>
        <p:spPr/>
        <p:txBody>
          <a:bodyPr/>
          <a:lstStyle/>
          <a:p>
            <a:fld id="{5EACACD2-B102-43A9-A31E-CA7DC4B55231}" type="datetime1">
              <a:rPr lang="en-US" smtClean="0"/>
              <a:t>8/27/2021</a:t>
            </a:fld>
            <a:endParaRPr lang="en-US"/>
          </a:p>
        </p:txBody>
      </p:sp>
    </p:spTree>
    <p:extLst>
      <p:ext uri="{BB962C8B-B14F-4D97-AF65-F5344CB8AC3E}">
        <p14:creationId xmlns:p14="http://schemas.microsoft.com/office/powerpoint/2010/main" val="3491633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50E2E6E8-BE1C-4671-9044-619FD1CA5132}" type="slidenum">
              <a:rPr lang="en-US" smtClean="0"/>
              <a:pPr/>
              <a:t>15</a:t>
            </a:fld>
            <a:endParaRPr lang="en-US"/>
          </a:p>
        </p:txBody>
      </p:sp>
      <p:sp>
        <p:nvSpPr>
          <p:cNvPr id="3" name="Date Placeholder 2"/>
          <p:cNvSpPr>
            <a:spLocks noGrp="1"/>
          </p:cNvSpPr>
          <p:nvPr>
            <p:ph type="dt" sz="half" idx="2"/>
          </p:nvPr>
        </p:nvSpPr>
        <p:spPr/>
        <p:txBody>
          <a:bodyPr/>
          <a:lstStyle/>
          <a:p>
            <a:fld id="{7637149D-8C93-44D3-81BE-A860BAFBD5B3}" type="datetime1">
              <a:rPr lang="en-US" smtClean="0"/>
              <a:t>8/27/2021</a:t>
            </a:fld>
            <a:endParaRPr lang="en-US"/>
          </a:p>
        </p:txBody>
      </p:sp>
      <p:sp>
        <p:nvSpPr>
          <p:cNvPr id="4" name="Content Placeholder 3"/>
          <p:cNvSpPr>
            <a:spLocks noGrp="1"/>
          </p:cNvSpPr>
          <p:nvPr>
            <p:ph idx="1"/>
          </p:nvPr>
        </p:nvSpPr>
        <p:spPr/>
        <p:txBody>
          <a:bodyPr/>
          <a:lstStyle/>
          <a:p>
            <a:r>
              <a:rPr lang="en-US" dirty="0"/>
              <a:t>P3 AOR &amp; CAM-AOR Handbook</a:t>
            </a:r>
          </a:p>
          <a:p>
            <a:r>
              <a:rPr lang="en-US" dirty="0"/>
              <a:t>CAM Resources</a:t>
            </a:r>
          </a:p>
          <a:p>
            <a:pPr lvl="1"/>
            <a:r>
              <a:rPr lang="en-US" dirty="0"/>
              <a:t>CAM Vetting Checklist</a:t>
            </a:r>
          </a:p>
          <a:p>
            <a:pPr lvl="1"/>
            <a:r>
              <a:rPr lang="en-US" dirty="0"/>
              <a:t>CAM Acceptable Proof of Status Guide</a:t>
            </a:r>
          </a:p>
          <a:p>
            <a:r>
              <a:rPr lang="en-US" dirty="0"/>
              <a:t>P3 AOR Resources</a:t>
            </a:r>
          </a:p>
          <a:p>
            <a:pPr lvl="1"/>
            <a:r>
              <a:rPr lang="en-US" dirty="0"/>
              <a:t>P3 AOR Vetting Checklist</a:t>
            </a:r>
          </a:p>
          <a:p>
            <a:pPr lvl="1"/>
            <a:r>
              <a:rPr lang="en-US" dirty="0"/>
              <a:t>P3 AOR Proof of Status Reference Guide</a:t>
            </a:r>
          </a:p>
        </p:txBody>
      </p:sp>
      <p:sp>
        <p:nvSpPr>
          <p:cNvPr id="5" name="Title 4"/>
          <p:cNvSpPr>
            <a:spLocks noGrp="1"/>
          </p:cNvSpPr>
          <p:nvPr>
            <p:ph type="title"/>
          </p:nvPr>
        </p:nvSpPr>
        <p:spPr/>
        <p:txBody>
          <a:bodyPr/>
          <a:lstStyle/>
          <a:p>
            <a:r>
              <a:rPr lang="en-US" dirty="0"/>
              <a:t>Additional References</a:t>
            </a:r>
          </a:p>
        </p:txBody>
      </p:sp>
    </p:spTree>
    <p:extLst>
      <p:ext uri="{BB962C8B-B14F-4D97-AF65-F5344CB8AC3E}">
        <p14:creationId xmlns:p14="http://schemas.microsoft.com/office/powerpoint/2010/main" val="2783375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Lesson Overview</a:t>
            </a:r>
          </a:p>
        </p:txBody>
      </p:sp>
      <p:sp>
        <p:nvSpPr>
          <p:cNvPr id="3" name="Slide Number Placeholder 2"/>
          <p:cNvSpPr>
            <a:spLocks noGrp="1"/>
          </p:cNvSpPr>
          <p:nvPr>
            <p:ph type="sldNum" sz="quarter" idx="4"/>
          </p:nvPr>
        </p:nvSpPr>
        <p:spPr/>
        <p:txBody>
          <a:bodyPr/>
          <a:lstStyle/>
          <a:p>
            <a:fld id="{50E2E6E8-BE1C-4671-9044-619FD1CA5132}" type="slidenum">
              <a:rPr lang="en-US" smtClean="0"/>
              <a:pPr/>
              <a:t>2</a:t>
            </a:fld>
            <a:endParaRPr lang="en-US"/>
          </a:p>
        </p:txBody>
      </p:sp>
      <p:sp>
        <p:nvSpPr>
          <p:cNvPr id="4" name="Date Placeholder 3"/>
          <p:cNvSpPr>
            <a:spLocks noGrp="1"/>
          </p:cNvSpPr>
          <p:nvPr>
            <p:ph type="dt" sz="half" idx="2"/>
          </p:nvPr>
        </p:nvSpPr>
        <p:spPr/>
        <p:txBody>
          <a:bodyPr/>
          <a:lstStyle/>
          <a:p>
            <a:fld id="{E47A1E80-C15A-4817-960D-A2B64A1E92A5}" type="datetime1">
              <a:rPr lang="en-US" smtClean="0"/>
              <a:t>8/27/2021</a:t>
            </a:fld>
            <a:endParaRPr lang="en-US"/>
          </a:p>
        </p:txBody>
      </p:sp>
      <p:sp>
        <p:nvSpPr>
          <p:cNvPr id="7" name="Rectangle 6"/>
          <p:cNvSpPr/>
          <p:nvPr/>
        </p:nvSpPr>
        <p:spPr>
          <a:xfrm>
            <a:off x="3275077" y="1064193"/>
            <a:ext cx="8510109" cy="3970318"/>
          </a:xfrm>
          <a:prstGeom prst="rect">
            <a:avLst/>
          </a:prstGeom>
        </p:spPr>
        <p:txBody>
          <a:bodyPr wrap="square" lIns="91440" tIns="45720" rIns="91440" bIns="45720" anchor="t">
            <a:spAutoFit/>
          </a:bodyPr>
          <a:lstStyle/>
          <a:p>
            <a:pPr marL="285750" indent="-285750">
              <a:lnSpc>
                <a:spcPct val="150000"/>
              </a:lnSpc>
              <a:buFont typeface="Arial" panose="020B0604020202020204" pitchFamily="34" charset="0"/>
              <a:buChar char="•"/>
            </a:pPr>
            <a:r>
              <a:rPr lang="en-US" sz="2800" b="1" dirty="0">
                <a:latin typeface="+mj-lt"/>
              </a:rPr>
              <a:t>Training Schedule</a:t>
            </a:r>
          </a:p>
          <a:p>
            <a:pPr marL="285750" indent="-285750">
              <a:lnSpc>
                <a:spcPct val="150000"/>
              </a:lnSpc>
              <a:buFont typeface="Arial" panose="020B0604020202020204" pitchFamily="34" charset="0"/>
              <a:buChar char="•"/>
            </a:pPr>
            <a:r>
              <a:rPr lang="en-US" sz="2800" b="1" dirty="0">
                <a:latin typeface="+mj-lt"/>
                <a:cs typeface="Segoe UI"/>
              </a:rPr>
              <a:t>Changes to the P3 Program</a:t>
            </a:r>
          </a:p>
          <a:p>
            <a:pPr marL="285750" indent="-285750">
              <a:lnSpc>
                <a:spcPct val="150000"/>
              </a:lnSpc>
              <a:buFont typeface="Arial" panose="020B0604020202020204" pitchFamily="34" charset="0"/>
              <a:buChar char="•"/>
            </a:pPr>
            <a:r>
              <a:rPr lang="en-US" sz="2800" b="1" dirty="0">
                <a:latin typeface="+mj-lt"/>
              </a:rPr>
              <a:t>Submission Process</a:t>
            </a:r>
            <a:endParaRPr lang="en-US" sz="2800" b="1" dirty="0">
              <a:latin typeface="+mj-lt"/>
              <a:cs typeface="Segoe UI"/>
            </a:endParaRPr>
          </a:p>
          <a:p>
            <a:pPr marL="285750" indent="-285750">
              <a:lnSpc>
                <a:spcPct val="150000"/>
              </a:lnSpc>
              <a:buFont typeface="Arial" panose="020B0604020202020204" pitchFamily="34" charset="0"/>
              <a:buChar char="•"/>
            </a:pPr>
            <a:r>
              <a:rPr lang="en-US" sz="2800" b="1" dirty="0">
                <a:latin typeface="+mj-lt"/>
              </a:rPr>
              <a:t>Reporting</a:t>
            </a:r>
          </a:p>
          <a:p>
            <a:pPr marL="285750" indent="-285750">
              <a:lnSpc>
                <a:spcPct val="150000"/>
              </a:lnSpc>
              <a:buFont typeface="Arial" panose="020B0604020202020204" pitchFamily="34" charset="0"/>
              <a:buChar char="•"/>
            </a:pPr>
            <a:r>
              <a:rPr lang="en-US" sz="2800" b="1" dirty="0">
                <a:latin typeface="+mj-lt"/>
                <a:cs typeface="Segoe UI"/>
              </a:rPr>
              <a:t>CAM Overview Preview</a:t>
            </a:r>
          </a:p>
          <a:p>
            <a:pPr marL="285750" indent="-285750">
              <a:lnSpc>
                <a:spcPct val="150000"/>
              </a:lnSpc>
              <a:buFont typeface="Arial" panose="020B0604020202020204" pitchFamily="34" charset="0"/>
              <a:buChar char="•"/>
            </a:pPr>
            <a:r>
              <a:rPr lang="en-US" sz="2800" b="1" dirty="0">
                <a:latin typeface="+mj-lt"/>
                <a:cs typeface="Segoe UI"/>
              </a:rPr>
              <a:t>Q&amp;A</a:t>
            </a:r>
            <a:endParaRPr lang="en-US" sz="2800" dirty="0">
              <a:latin typeface="+mj-lt"/>
              <a:cs typeface="Segoe UI"/>
            </a:endParaRPr>
          </a:p>
        </p:txBody>
      </p:sp>
    </p:spTree>
    <p:extLst>
      <p:ext uri="{BB962C8B-B14F-4D97-AF65-F5344CB8AC3E}">
        <p14:creationId xmlns:p14="http://schemas.microsoft.com/office/powerpoint/2010/main" val="2331856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sz="quarter" idx="13"/>
            <p:extLst>
              <p:ext uri="{D42A27DB-BD31-4B8C-83A1-F6EECF244321}">
                <p14:modId xmlns:p14="http://schemas.microsoft.com/office/powerpoint/2010/main" val="3962834402"/>
              </p:ext>
            </p:extLst>
          </p:nvPr>
        </p:nvGraphicFramePr>
        <p:xfrm>
          <a:off x="548640" y="1849582"/>
          <a:ext cx="10964169" cy="4381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
          </p:nvPr>
        </p:nvSpPr>
        <p:spPr/>
        <p:txBody>
          <a:bodyPr/>
          <a:lstStyle/>
          <a:p>
            <a:fld id="{50E2E6E8-BE1C-4671-9044-619FD1CA5132}" type="slidenum">
              <a:rPr lang="en-US" smtClean="0"/>
              <a:pPr/>
              <a:t>3</a:t>
            </a:fld>
            <a:endParaRPr lang="en-US"/>
          </a:p>
        </p:txBody>
      </p:sp>
      <p:sp>
        <p:nvSpPr>
          <p:cNvPr id="5" name="Date Placeholder 4"/>
          <p:cNvSpPr>
            <a:spLocks noGrp="1"/>
          </p:cNvSpPr>
          <p:nvPr>
            <p:ph type="dt" sz="half" idx="2"/>
          </p:nvPr>
        </p:nvSpPr>
        <p:spPr/>
        <p:txBody>
          <a:bodyPr/>
          <a:lstStyle/>
          <a:p>
            <a:fld id="{7669E691-E0ED-4009-ACE1-A7928EAEE96A}" type="datetime1">
              <a:rPr lang="en-US" smtClean="0"/>
              <a:t>8/27/2021</a:t>
            </a:fld>
            <a:endParaRPr lang="en-US"/>
          </a:p>
        </p:txBody>
      </p:sp>
      <p:sp>
        <p:nvSpPr>
          <p:cNvPr id="6" name="Title 5"/>
          <p:cNvSpPr>
            <a:spLocks noGrp="1"/>
          </p:cNvSpPr>
          <p:nvPr>
            <p:ph type="title"/>
          </p:nvPr>
        </p:nvSpPr>
        <p:spPr/>
        <p:txBody>
          <a:bodyPr/>
          <a:lstStyle/>
          <a:p>
            <a:r>
              <a:rPr lang="en-US" dirty="0"/>
              <a:t>Upcoming Trainings</a:t>
            </a:r>
          </a:p>
        </p:txBody>
      </p:sp>
      <p:sp>
        <p:nvSpPr>
          <p:cNvPr id="8" name="TextBox 7"/>
          <p:cNvSpPr txBox="1"/>
          <p:nvPr/>
        </p:nvSpPr>
        <p:spPr>
          <a:xfrm>
            <a:off x="3183876" y="4803354"/>
            <a:ext cx="718226" cy="923330"/>
          </a:xfrm>
          <a:prstGeom prst="rect">
            <a:avLst/>
          </a:prstGeom>
          <a:noFill/>
        </p:spPr>
        <p:txBody>
          <a:bodyPr wrap="square" rtlCol="0">
            <a:spAutoFit/>
          </a:bodyPr>
          <a:lstStyle/>
          <a:p>
            <a:r>
              <a:rPr lang="en-US" sz="5400" b="1" dirty="0">
                <a:ln w="22225">
                  <a:solidFill>
                    <a:schemeClr val="accent2"/>
                  </a:solidFill>
                  <a:prstDash val="solid"/>
                </a:ln>
                <a:solidFill>
                  <a:schemeClr val="accent2">
                    <a:lumMod val="40000"/>
                    <a:lumOff val="60000"/>
                  </a:schemeClr>
                </a:solidFill>
              </a:rPr>
              <a:t>1</a:t>
            </a:r>
          </a:p>
        </p:txBody>
      </p:sp>
      <p:sp>
        <p:nvSpPr>
          <p:cNvPr id="11" name="TextBox 10"/>
          <p:cNvSpPr txBox="1"/>
          <p:nvPr/>
        </p:nvSpPr>
        <p:spPr>
          <a:xfrm>
            <a:off x="6894724" y="4803354"/>
            <a:ext cx="718226" cy="923330"/>
          </a:xfrm>
          <a:prstGeom prst="rect">
            <a:avLst/>
          </a:prstGeom>
          <a:noFill/>
        </p:spPr>
        <p:txBody>
          <a:bodyPr wrap="square" rtlCol="0">
            <a:spAutoFit/>
          </a:bodyPr>
          <a:lstStyle/>
          <a:p>
            <a:r>
              <a:rPr lang="en-US" sz="5400" b="1" dirty="0">
                <a:ln w="22225">
                  <a:solidFill>
                    <a:schemeClr val="accent2"/>
                  </a:solidFill>
                  <a:prstDash val="solid"/>
                </a:ln>
                <a:solidFill>
                  <a:schemeClr val="accent2">
                    <a:lumMod val="40000"/>
                    <a:lumOff val="60000"/>
                  </a:schemeClr>
                </a:solidFill>
              </a:rPr>
              <a:t>2</a:t>
            </a:r>
          </a:p>
        </p:txBody>
      </p:sp>
      <p:sp>
        <p:nvSpPr>
          <p:cNvPr id="12" name="TextBox 11"/>
          <p:cNvSpPr txBox="1"/>
          <p:nvPr/>
        </p:nvSpPr>
        <p:spPr>
          <a:xfrm>
            <a:off x="10682690" y="4803354"/>
            <a:ext cx="718226" cy="923330"/>
          </a:xfrm>
          <a:prstGeom prst="rect">
            <a:avLst/>
          </a:prstGeom>
          <a:noFill/>
        </p:spPr>
        <p:txBody>
          <a:bodyPr wrap="square" rtlCol="0">
            <a:spAutoFit/>
          </a:bodyPr>
          <a:lstStyle/>
          <a:p>
            <a:r>
              <a:rPr lang="en-US" sz="5400" b="1" dirty="0">
                <a:ln w="22225">
                  <a:solidFill>
                    <a:schemeClr val="accent2"/>
                  </a:solidFill>
                  <a:prstDash val="solid"/>
                </a:ln>
                <a:solidFill>
                  <a:schemeClr val="accent2">
                    <a:lumMod val="40000"/>
                    <a:lumOff val="60000"/>
                  </a:schemeClr>
                </a:solidFill>
              </a:rPr>
              <a:t>3</a:t>
            </a:r>
          </a:p>
        </p:txBody>
      </p:sp>
    </p:spTree>
    <p:extLst>
      <p:ext uri="{BB962C8B-B14F-4D97-AF65-F5344CB8AC3E}">
        <p14:creationId xmlns:p14="http://schemas.microsoft.com/office/powerpoint/2010/main" val="172269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55740" y="3105712"/>
            <a:ext cx="11474081" cy="646587"/>
          </a:xfrm>
        </p:spPr>
        <p:txBody>
          <a:bodyPr/>
          <a:lstStyle/>
          <a:p>
            <a:r>
              <a:rPr lang="en-US" dirty="0"/>
              <a:t>Changes to the P3 Program</a:t>
            </a:r>
          </a:p>
        </p:txBody>
      </p:sp>
      <p:sp>
        <p:nvSpPr>
          <p:cNvPr id="3" name="Slide Number Placeholder 2"/>
          <p:cNvSpPr>
            <a:spLocks noGrp="1"/>
          </p:cNvSpPr>
          <p:nvPr>
            <p:ph type="sldNum" sz="quarter" idx="4"/>
          </p:nvPr>
        </p:nvSpPr>
        <p:spPr/>
        <p:txBody>
          <a:bodyPr/>
          <a:lstStyle/>
          <a:p>
            <a:fld id="{50E2E6E8-BE1C-4671-9044-619FD1CA5132}" type="slidenum">
              <a:rPr lang="en-US" smtClean="0"/>
              <a:pPr/>
              <a:t>4</a:t>
            </a:fld>
            <a:endParaRPr lang="en-US"/>
          </a:p>
        </p:txBody>
      </p:sp>
      <p:sp>
        <p:nvSpPr>
          <p:cNvPr id="4" name="Date Placeholder 3"/>
          <p:cNvSpPr>
            <a:spLocks noGrp="1"/>
          </p:cNvSpPr>
          <p:nvPr>
            <p:ph type="dt" sz="half" idx="2"/>
          </p:nvPr>
        </p:nvSpPr>
        <p:spPr/>
        <p:txBody>
          <a:bodyPr/>
          <a:lstStyle/>
          <a:p>
            <a:fld id="{5EACACD2-B102-43A9-A31E-CA7DC4B55231}" type="datetime1">
              <a:rPr lang="en-US" smtClean="0"/>
              <a:t>8/27/2021</a:t>
            </a:fld>
            <a:endParaRPr lang="en-US"/>
          </a:p>
        </p:txBody>
      </p:sp>
    </p:spTree>
    <p:extLst>
      <p:ext uri="{BB962C8B-B14F-4D97-AF65-F5344CB8AC3E}">
        <p14:creationId xmlns:p14="http://schemas.microsoft.com/office/powerpoint/2010/main" val="243793877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50E2E6E8-BE1C-4671-9044-619FD1CA5132}" type="slidenum">
              <a:rPr lang="en-US" smtClean="0"/>
              <a:pPr/>
              <a:t>5</a:t>
            </a:fld>
            <a:endParaRPr lang="en-US"/>
          </a:p>
        </p:txBody>
      </p:sp>
      <p:sp>
        <p:nvSpPr>
          <p:cNvPr id="3" name="Date Placeholder 2"/>
          <p:cNvSpPr>
            <a:spLocks noGrp="1"/>
          </p:cNvSpPr>
          <p:nvPr>
            <p:ph type="dt" sz="half" idx="2"/>
          </p:nvPr>
        </p:nvSpPr>
        <p:spPr/>
        <p:txBody>
          <a:bodyPr/>
          <a:lstStyle/>
          <a:p>
            <a:fld id="{7637149D-8C93-44D3-81BE-A860BAFBD5B3}" type="datetime1">
              <a:rPr lang="en-US" smtClean="0"/>
              <a:t>8/27/2021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96788453"/>
              </p:ext>
            </p:extLst>
          </p:nvPr>
        </p:nvGraphicFramePr>
        <p:xfrm>
          <a:off x="274638" y="1371600"/>
          <a:ext cx="11658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r>
              <a:rPr lang="en-US" dirty="0"/>
              <a:t>Presidential Determination</a:t>
            </a:r>
          </a:p>
        </p:txBody>
      </p:sp>
    </p:spTree>
    <p:extLst>
      <p:ext uri="{BB962C8B-B14F-4D97-AF65-F5344CB8AC3E}">
        <p14:creationId xmlns:p14="http://schemas.microsoft.com/office/powerpoint/2010/main" val="4037021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50E2E6E8-BE1C-4671-9044-619FD1CA5132}" type="slidenum">
              <a:rPr lang="en-US" smtClean="0"/>
              <a:pPr/>
              <a:t>6</a:t>
            </a:fld>
            <a:endParaRPr lang="en-US"/>
          </a:p>
        </p:txBody>
      </p:sp>
      <p:sp>
        <p:nvSpPr>
          <p:cNvPr id="3" name="Date Placeholder 2"/>
          <p:cNvSpPr>
            <a:spLocks noGrp="1"/>
          </p:cNvSpPr>
          <p:nvPr>
            <p:ph type="dt" sz="half" idx="2"/>
          </p:nvPr>
        </p:nvSpPr>
        <p:spPr/>
        <p:txBody>
          <a:bodyPr/>
          <a:lstStyle/>
          <a:p>
            <a:fld id="{7637149D-8C93-44D3-81BE-A860BAFBD5B3}" type="datetime1">
              <a:rPr lang="en-US" smtClean="0"/>
              <a:t>8/27/2021</a:t>
            </a:fld>
            <a:endParaRPr lang="en-US"/>
          </a:p>
        </p:txBody>
      </p:sp>
      <p:sp>
        <p:nvSpPr>
          <p:cNvPr id="4" name="Content Placeholder 3"/>
          <p:cNvSpPr>
            <a:spLocks noGrp="1"/>
          </p:cNvSpPr>
          <p:nvPr>
            <p:ph idx="1"/>
          </p:nvPr>
        </p:nvSpPr>
        <p:spPr/>
        <p:txBody>
          <a:bodyPr>
            <a:normAutofit/>
          </a:bodyPr>
          <a:lstStyle/>
          <a:p>
            <a:r>
              <a:rPr lang="en-US" dirty="0"/>
              <a:t>A qualifying individual can file a P-3 application for a partner of any gender if the filer can provide evidence of:</a:t>
            </a:r>
          </a:p>
          <a:p>
            <a:pPr lvl="1"/>
            <a:r>
              <a:rPr lang="en-US" dirty="0"/>
              <a:t>The relationship existing at least one year prior to the submission of the AOR</a:t>
            </a:r>
          </a:p>
          <a:p>
            <a:pPr lvl="1"/>
            <a:r>
              <a:rPr lang="en-US" dirty="0"/>
              <a:t>Consider the person to be his/her spouse or life partner</a:t>
            </a:r>
          </a:p>
          <a:p>
            <a:pPr lvl="1"/>
            <a:r>
              <a:rPr lang="en-US" dirty="0"/>
              <a:t>Relationship is ongoing</a:t>
            </a:r>
          </a:p>
          <a:p>
            <a:pPr lvl="1"/>
            <a:r>
              <a:rPr lang="en-US" dirty="0"/>
              <a:t>Evidence that legal marriage was not obtainable due to social and/or legal prohibitions</a:t>
            </a:r>
          </a:p>
          <a:p>
            <a:r>
              <a:rPr lang="en-US" dirty="0"/>
              <a:t>A submission will not be rejected if the above information is not present at the time of submission, though it is strongly encouraged to obtain this information and include it in the application</a:t>
            </a:r>
          </a:p>
        </p:txBody>
      </p:sp>
      <p:sp>
        <p:nvSpPr>
          <p:cNvPr id="5" name="Title 4"/>
          <p:cNvSpPr>
            <a:spLocks noGrp="1"/>
          </p:cNvSpPr>
          <p:nvPr>
            <p:ph type="title"/>
          </p:nvPr>
        </p:nvSpPr>
        <p:spPr/>
        <p:txBody>
          <a:bodyPr/>
          <a:lstStyle/>
          <a:p>
            <a:r>
              <a:rPr lang="en-US" dirty="0"/>
              <a:t>Unofficial Marriage</a:t>
            </a:r>
          </a:p>
        </p:txBody>
      </p:sp>
    </p:spTree>
    <p:extLst>
      <p:ext uri="{BB962C8B-B14F-4D97-AF65-F5344CB8AC3E}">
        <p14:creationId xmlns:p14="http://schemas.microsoft.com/office/powerpoint/2010/main" val="3192688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55740" y="3105712"/>
            <a:ext cx="11474081" cy="646587"/>
          </a:xfrm>
        </p:spPr>
        <p:txBody>
          <a:bodyPr/>
          <a:lstStyle/>
          <a:p>
            <a:r>
              <a:rPr lang="en-US" dirty="0"/>
              <a:t>New Submission Process</a:t>
            </a:r>
          </a:p>
        </p:txBody>
      </p:sp>
      <p:sp>
        <p:nvSpPr>
          <p:cNvPr id="3" name="Slide Number Placeholder 2"/>
          <p:cNvSpPr>
            <a:spLocks noGrp="1"/>
          </p:cNvSpPr>
          <p:nvPr>
            <p:ph type="sldNum" sz="quarter" idx="4"/>
          </p:nvPr>
        </p:nvSpPr>
        <p:spPr/>
        <p:txBody>
          <a:bodyPr/>
          <a:lstStyle/>
          <a:p>
            <a:fld id="{50E2E6E8-BE1C-4671-9044-619FD1CA5132}" type="slidenum">
              <a:rPr lang="en-US" smtClean="0"/>
              <a:pPr/>
              <a:t>7</a:t>
            </a:fld>
            <a:endParaRPr lang="en-US"/>
          </a:p>
        </p:txBody>
      </p:sp>
      <p:sp>
        <p:nvSpPr>
          <p:cNvPr id="4" name="Date Placeholder 3"/>
          <p:cNvSpPr>
            <a:spLocks noGrp="1"/>
          </p:cNvSpPr>
          <p:nvPr>
            <p:ph type="dt" sz="half" idx="2"/>
          </p:nvPr>
        </p:nvSpPr>
        <p:spPr/>
        <p:txBody>
          <a:bodyPr/>
          <a:lstStyle/>
          <a:p>
            <a:fld id="{5EACACD2-B102-43A9-A31E-CA7DC4B55231}" type="datetime1">
              <a:rPr lang="en-US" smtClean="0"/>
              <a:t>8/27/2021</a:t>
            </a:fld>
            <a:endParaRPr lang="en-US"/>
          </a:p>
        </p:txBody>
      </p:sp>
    </p:spTree>
    <p:extLst>
      <p:ext uri="{BB962C8B-B14F-4D97-AF65-F5344CB8AC3E}">
        <p14:creationId xmlns:p14="http://schemas.microsoft.com/office/powerpoint/2010/main" val="67383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50E2E6E8-BE1C-4671-9044-619FD1CA5132}" type="slidenum">
              <a:rPr lang="en-US" smtClean="0"/>
              <a:pPr/>
              <a:t>8</a:t>
            </a:fld>
            <a:endParaRPr lang="en-US"/>
          </a:p>
        </p:txBody>
      </p:sp>
      <p:sp>
        <p:nvSpPr>
          <p:cNvPr id="3" name="Date Placeholder 2"/>
          <p:cNvSpPr>
            <a:spLocks noGrp="1"/>
          </p:cNvSpPr>
          <p:nvPr>
            <p:ph type="dt" sz="half" idx="2"/>
          </p:nvPr>
        </p:nvSpPr>
        <p:spPr/>
        <p:txBody>
          <a:bodyPr/>
          <a:lstStyle/>
          <a:p>
            <a:fld id="{7637149D-8C93-44D3-81BE-A860BAFBD5B3}" type="datetime1">
              <a:rPr lang="en-US" smtClean="0"/>
              <a:t>8/27/2021</a:t>
            </a:fld>
            <a:endParaRPr lang="en-US"/>
          </a:p>
        </p:txBody>
      </p:sp>
      <p:sp>
        <p:nvSpPr>
          <p:cNvPr id="4" name="Content Placeholder 3"/>
          <p:cNvSpPr>
            <a:spLocks noGrp="1"/>
          </p:cNvSpPr>
          <p:nvPr>
            <p:ph idx="1"/>
          </p:nvPr>
        </p:nvSpPr>
        <p:spPr/>
        <p:txBody>
          <a:bodyPr/>
          <a:lstStyle/>
          <a:p>
            <a:r>
              <a:rPr lang="en-US" i="1" dirty="0"/>
              <a:t>[Affiliate code] – [Date Completed listed on the DS-7656] – [first four letters of anchor’s last name]</a:t>
            </a:r>
            <a:endParaRPr lang="en-US" dirty="0"/>
          </a:p>
          <a:p>
            <a:endParaRPr lang="en-US" dirty="0"/>
          </a:p>
        </p:txBody>
      </p:sp>
      <p:sp>
        <p:nvSpPr>
          <p:cNvPr id="5" name="Title 4"/>
          <p:cNvSpPr>
            <a:spLocks noGrp="1"/>
          </p:cNvSpPr>
          <p:nvPr>
            <p:ph type="title"/>
          </p:nvPr>
        </p:nvSpPr>
        <p:spPr/>
        <p:txBody>
          <a:bodyPr/>
          <a:lstStyle/>
          <a:p>
            <a:r>
              <a:rPr lang="en-US" dirty="0" err="1"/>
              <a:t>PreCase</a:t>
            </a:r>
            <a:r>
              <a:rPr lang="en-US" dirty="0"/>
              <a:t> ID Reminders</a:t>
            </a:r>
          </a:p>
        </p:txBody>
      </p:sp>
      <p:graphicFrame>
        <p:nvGraphicFramePr>
          <p:cNvPr id="6" name="Diagram 5"/>
          <p:cNvGraphicFramePr/>
          <p:nvPr>
            <p:extLst>
              <p:ext uri="{D42A27DB-BD31-4B8C-83A1-F6EECF244321}">
                <p14:modId xmlns:p14="http://schemas.microsoft.com/office/powerpoint/2010/main" val="2186667688"/>
              </p:ext>
            </p:extLst>
          </p:nvPr>
        </p:nvGraphicFramePr>
        <p:xfrm>
          <a:off x="2032000" y="2643188"/>
          <a:ext cx="8128000" cy="34951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7402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50E2E6E8-BE1C-4671-9044-619FD1CA5132}" type="slidenum">
              <a:rPr lang="en-US" smtClean="0">
                <a:solidFill>
                  <a:srgbClr val="FF0000"/>
                </a:solidFill>
              </a:rPr>
              <a:pPr/>
              <a:t>9</a:t>
            </a:fld>
            <a:endParaRPr lang="en-US" dirty="0">
              <a:solidFill>
                <a:srgbClr val="FF0000"/>
              </a:solidFill>
            </a:endParaRPr>
          </a:p>
        </p:txBody>
      </p:sp>
      <p:sp>
        <p:nvSpPr>
          <p:cNvPr id="5" name="Date Placeholder 4"/>
          <p:cNvSpPr>
            <a:spLocks noGrp="1"/>
          </p:cNvSpPr>
          <p:nvPr>
            <p:ph type="dt" sz="half" idx="2"/>
          </p:nvPr>
        </p:nvSpPr>
        <p:spPr/>
        <p:txBody>
          <a:bodyPr/>
          <a:lstStyle/>
          <a:p>
            <a:fld id="{B158506E-B1A8-4D6F-ADF1-650314AD6875}" type="datetime1">
              <a:rPr lang="en-US" smtClean="0"/>
              <a:t>8/27/2021</a:t>
            </a:fld>
            <a:endParaRPr lang="en-US"/>
          </a:p>
        </p:txBody>
      </p:sp>
      <p:sp>
        <p:nvSpPr>
          <p:cNvPr id="14" name="Title 13"/>
          <p:cNvSpPr>
            <a:spLocks noGrp="1"/>
          </p:cNvSpPr>
          <p:nvPr>
            <p:ph type="title"/>
          </p:nvPr>
        </p:nvSpPr>
        <p:spPr/>
        <p:txBody>
          <a:bodyPr/>
          <a:lstStyle/>
          <a:p>
            <a:r>
              <a:rPr lang="en-US" dirty="0"/>
              <a:t>Submission Workflow</a:t>
            </a:r>
          </a:p>
        </p:txBody>
      </p:sp>
      <p:sp>
        <p:nvSpPr>
          <p:cNvPr id="12" name="Content Placeholder 2"/>
          <p:cNvSpPr txBox="1">
            <a:spLocks/>
          </p:cNvSpPr>
          <p:nvPr/>
        </p:nvSpPr>
        <p:spPr>
          <a:xfrm>
            <a:off x="4677879" y="1288250"/>
            <a:ext cx="5248174" cy="4206181"/>
          </a:xfrm>
          <a:prstGeom prst="rect">
            <a:avLst/>
          </a:prstGeom>
          <a:effectLst>
            <a:outerShdw blurRad="50800" dist="38100" dir="2700000" algn="tl" rotWithShape="0">
              <a:prstClr val="black">
                <a:alpha val="40000"/>
              </a:prstClr>
            </a:outerShdw>
          </a:effectLst>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3" name="Rounded Rectangle 2"/>
          <p:cNvSpPr/>
          <p:nvPr/>
        </p:nvSpPr>
        <p:spPr>
          <a:xfrm>
            <a:off x="4677879" y="1889017"/>
            <a:ext cx="2199587" cy="11232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t>RPC vets the submission</a:t>
            </a:r>
          </a:p>
        </p:txBody>
      </p:sp>
      <p:sp>
        <p:nvSpPr>
          <p:cNvPr id="17" name="Hexagon 16"/>
          <p:cNvSpPr/>
          <p:nvPr/>
        </p:nvSpPr>
        <p:spPr>
          <a:xfrm>
            <a:off x="8632368" y="1744137"/>
            <a:ext cx="2461330" cy="1412848"/>
          </a:xfrm>
          <a:prstGeom prst="hexag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US" b="1" dirty="0"/>
              <a:t>If no errors, RPC assigns to RSC for continued processing </a:t>
            </a:r>
          </a:p>
        </p:txBody>
      </p:sp>
      <p:sp>
        <p:nvSpPr>
          <p:cNvPr id="18" name="Rounded Rectangle 17"/>
          <p:cNvSpPr/>
          <p:nvPr/>
        </p:nvSpPr>
        <p:spPr>
          <a:xfrm>
            <a:off x="804646" y="1894057"/>
            <a:ext cx="2199587" cy="11232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t>RA HQ uploads submission to Rsharenet</a:t>
            </a:r>
          </a:p>
        </p:txBody>
      </p:sp>
      <p:sp>
        <p:nvSpPr>
          <p:cNvPr id="19" name="Hexagon 18"/>
          <p:cNvSpPr/>
          <p:nvPr/>
        </p:nvSpPr>
        <p:spPr>
          <a:xfrm>
            <a:off x="4488256" y="3799838"/>
            <a:ext cx="2574714" cy="1123299"/>
          </a:xfrm>
          <a:prstGeom prst="hexag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algn="ctr"/>
            <a:r>
              <a:rPr lang="en-US" sz="1600" b="1" dirty="0"/>
              <a:t>Data Missing/Needs Correction. RPC sends a Rejection Letter</a:t>
            </a:r>
          </a:p>
        </p:txBody>
      </p:sp>
      <p:sp>
        <p:nvSpPr>
          <p:cNvPr id="21" name="Rounded Rectangle 20"/>
          <p:cNvSpPr/>
          <p:nvPr/>
        </p:nvSpPr>
        <p:spPr>
          <a:xfrm>
            <a:off x="8846820" y="3799838"/>
            <a:ext cx="2199587" cy="18587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b="1" dirty="0"/>
              <a:t>RA HQ reviews the rejection letter, makes corrections, and uploads the Corrected AOR submission to Rsharenet</a:t>
            </a:r>
          </a:p>
        </p:txBody>
      </p:sp>
      <p:sp>
        <p:nvSpPr>
          <p:cNvPr id="22" name="Rounded Rectangle 21"/>
          <p:cNvSpPr/>
          <p:nvPr/>
        </p:nvSpPr>
        <p:spPr>
          <a:xfrm>
            <a:off x="4596608" y="5565738"/>
            <a:ext cx="2466361" cy="11232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600" b="1" dirty="0"/>
              <a:t>RA has 90 days to submit a Corrected AOR to keep the original submission date</a:t>
            </a:r>
          </a:p>
        </p:txBody>
      </p:sp>
      <p:cxnSp>
        <p:nvCxnSpPr>
          <p:cNvPr id="8" name="Straight Arrow Connector 7"/>
          <p:cNvCxnSpPr>
            <a:stCxn id="3" idx="3"/>
            <a:endCxn id="17" idx="3"/>
          </p:cNvCxnSpPr>
          <p:nvPr/>
        </p:nvCxnSpPr>
        <p:spPr>
          <a:xfrm flipV="1">
            <a:off x="6877466" y="2450561"/>
            <a:ext cx="1754902" cy="106"/>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3" idx="2"/>
          </p:cNvCxnSpPr>
          <p:nvPr/>
        </p:nvCxnSpPr>
        <p:spPr>
          <a:xfrm flipH="1">
            <a:off x="5775613" y="3012316"/>
            <a:ext cx="2060" cy="787522"/>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7062969" y="4923137"/>
            <a:ext cx="1783851" cy="1249645"/>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775613" y="4934185"/>
            <a:ext cx="0" cy="631553"/>
          </a:xfrm>
          <a:prstGeom prst="straightConnector1">
            <a:avLst/>
          </a:prstGeom>
          <a:ln w="571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6877466" y="2937617"/>
            <a:ext cx="1969354" cy="964532"/>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804645" y="3810886"/>
            <a:ext cx="2199587" cy="11232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a:t>RPC creates the case in START</a:t>
            </a:r>
          </a:p>
        </p:txBody>
      </p:sp>
      <p:cxnSp>
        <p:nvCxnSpPr>
          <p:cNvPr id="28" name="Straight Arrow Connector 27"/>
          <p:cNvCxnSpPr/>
          <p:nvPr/>
        </p:nvCxnSpPr>
        <p:spPr>
          <a:xfrm flipH="1">
            <a:off x="1884371" y="3027062"/>
            <a:ext cx="5727" cy="774305"/>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4" idx="3"/>
          </p:cNvCxnSpPr>
          <p:nvPr/>
        </p:nvCxnSpPr>
        <p:spPr>
          <a:xfrm flipV="1">
            <a:off x="3004232" y="2937617"/>
            <a:ext cx="1694208" cy="1434919"/>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749762"/>
      </p:ext>
    </p:extLst>
  </p:cSld>
  <p:clrMapOvr>
    <a:masterClrMapping/>
  </p:clrMapOvr>
</p:sld>
</file>

<file path=ppt/theme/theme1.xml><?xml version="1.0" encoding="utf-8"?>
<a:theme xmlns:a="http://schemas.openxmlformats.org/drawingml/2006/main" name="1_Custom Design">
  <a:themeElements>
    <a:clrScheme name="Custom 12">
      <a:dk1>
        <a:sysClr val="windowText" lastClr="000000"/>
      </a:dk1>
      <a:lt1>
        <a:sysClr val="window" lastClr="FFFFFF"/>
      </a:lt1>
      <a:dk2>
        <a:srgbClr val="050F1A"/>
      </a:dk2>
      <a:lt2>
        <a:srgbClr val="DFE3E5"/>
      </a:lt2>
      <a:accent1>
        <a:srgbClr val="112D51"/>
      </a:accent1>
      <a:accent2>
        <a:srgbClr val="0A769B"/>
      </a:accent2>
      <a:accent3>
        <a:srgbClr val="02BCE3"/>
      </a:accent3>
      <a:accent4>
        <a:srgbClr val="445588"/>
      </a:accent4>
      <a:accent5>
        <a:srgbClr val="E21C3C"/>
      </a:accent5>
      <a:accent6>
        <a:srgbClr val="8897A8"/>
      </a:accent6>
      <a:hlink>
        <a:srgbClr val="02BCE3"/>
      </a:hlink>
      <a:folHlink>
        <a:srgbClr val="0A769B"/>
      </a:folHlink>
    </a:clrScheme>
    <a:fontScheme name="Custom 1">
      <a:majorFont>
        <a:latin typeface="Segoe UI"/>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RT PPT Template.potx" id="{ACDA191A-CB70-4718-9379-816AD38E26D4}" vid="{3676E440-A83F-443A-A847-805DDE0FA9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2">
    <a:dk1>
      <a:sysClr val="windowText" lastClr="000000"/>
    </a:dk1>
    <a:lt1>
      <a:sysClr val="window" lastClr="FFFFFF"/>
    </a:lt1>
    <a:dk2>
      <a:srgbClr val="050F1A"/>
    </a:dk2>
    <a:lt2>
      <a:srgbClr val="DFE3E5"/>
    </a:lt2>
    <a:accent1>
      <a:srgbClr val="112D51"/>
    </a:accent1>
    <a:accent2>
      <a:srgbClr val="0A769B"/>
    </a:accent2>
    <a:accent3>
      <a:srgbClr val="02BCE3"/>
    </a:accent3>
    <a:accent4>
      <a:srgbClr val="445588"/>
    </a:accent4>
    <a:accent5>
      <a:srgbClr val="E21C3C"/>
    </a:accent5>
    <a:accent6>
      <a:srgbClr val="8897A8"/>
    </a:accent6>
    <a:hlink>
      <a:srgbClr val="02BCE3"/>
    </a:hlink>
    <a:folHlink>
      <a:srgbClr val="0A769B"/>
    </a:folHlink>
  </a:clrScheme>
</a:themeOverride>
</file>

<file path=ppt/theme/themeOverride2.xml><?xml version="1.0" encoding="utf-8"?>
<a:themeOverride xmlns:a="http://schemas.openxmlformats.org/drawingml/2006/main">
  <a:clrScheme name="Custom 12">
    <a:dk1>
      <a:sysClr val="windowText" lastClr="000000"/>
    </a:dk1>
    <a:lt1>
      <a:sysClr val="window" lastClr="FFFFFF"/>
    </a:lt1>
    <a:dk2>
      <a:srgbClr val="050F1A"/>
    </a:dk2>
    <a:lt2>
      <a:srgbClr val="DFE3E5"/>
    </a:lt2>
    <a:accent1>
      <a:srgbClr val="112D51"/>
    </a:accent1>
    <a:accent2>
      <a:srgbClr val="0A769B"/>
    </a:accent2>
    <a:accent3>
      <a:srgbClr val="02BCE3"/>
    </a:accent3>
    <a:accent4>
      <a:srgbClr val="445588"/>
    </a:accent4>
    <a:accent5>
      <a:srgbClr val="E21C3C"/>
    </a:accent5>
    <a:accent6>
      <a:srgbClr val="8897A8"/>
    </a:accent6>
    <a:hlink>
      <a:srgbClr val="02BCE3"/>
    </a:hlink>
    <a:folHlink>
      <a:srgbClr val="0A769B"/>
    </a:folHlink>
  </a:clrScheme>
</a:themeOverride>
</file>

<file path=docProps/app.xml><?xml version="1.0" encoding="utf-8"?>
<Properties xmlns="http://schemas.openxmlformats.org/officeDocument/2006/extended-properties" xmlns:vt="http://schemas.openxmlformats.org/officeDocument/2006/docPropsVTypes">
  <Template/>
  <TotalTime>0</TotalTime>
  <Words>685</Words>
  <Application>Microsoft Office PowerPoint</Application>
  <PresentationFormat>Widescreen</PresentationFormat>
  <Paragraphs>140</Paragraphs>
  <Slides>15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Calibri</vt:lpstr>
      <vt:lpstr>Segoe UI</vt:lpstr>
      <vt:lpstr>Segoe UI Black</vt:lpstr>
      <vt:lpstr>Segoe UI Semilight</vt:lpstr>
      <vt:lpstr>1_Custom Design</vt:lpstr>
      <vt:lpstr>P3 AOR and CAM Submissions in START</vt:lpstr>
      <vt:lpstr>Lesson Overview</vt:lpstr>
      <vt:lpstr>Upcoming Trainings</vt:lpstr>
      <vt:lpstr>PowerPoint Presentation</vt:lpstr>
      <vt:lpstr>Presidential Determination</vt:lpstr>
      <vt:lpstr>Unofficial Marriage</vt:lpstr>
      <vt:lpstr>PowerPoint Presentation</vt:lpstr>
      <vt:lpstr>PreCase ID Reminders</vt:lpstr>
      <vt:lpstr>Submission Workflow</vt:lpstr>
      <vt:lpstr>PowerPoint Presentation</vt:lpstr>
      <vt:lpstr>Rejection Action Item Statuses</vt:lpstr>
      <vt:lpstr>PowerPoint Presentation</vt:lpstr>
      <vt:lpstr>Amended AOR Action Item Statuses</vt:lpstr>
      <vt:lpstr>PowerPoint Presentation</vt:lpstr>
      <vt:lpstr>Additional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Vetting</dc:title>
  <dc:creator/>
  <cp:lastModifiedBy/>
  <cp:revision>68</cp:revision>
  <dcterms:created xsi:type="dcterms:W3CDTF">2019-12-17T20:17:40Z</dcterms:created>
  <dcterms:modified xsi:type="dcterms:W3CDTF">2021-08-27T16:47:04Z</dcterms:modified>
</cp:coreProperties>
</file>