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60" r:id="rId3"/>
    <p:sldId id="421" r:id="rId4"/>
    <p:sldId id="257" r:id="rId5"/>
    <p:sldId id="258" r:id="rId6"/>
    <p:sldId id="267" r:id="rId7"/>
    <p:sldId id="425" r:id="rId8"/>
    <p:sldId id="283" r:id="rId9"/>
    <p:sldId id="256" r:id="rId10"/>
    <p:sldId id="266" r:id="rId11"/>
    <p:sldId id="426" r:id="rId12"/>
    <p:sldId id="414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F0A64-8F57-4BC9-A6B4-4620BB45DF5F}" v="31" dt="2021-06-24T17:56:18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a Ross" userId="c548dd61-30e3-4812-ac03-46f5c6cf4d06" providerId="ADAL" clId="{A76F0A64-8F57-4BC9-A6B4-4620BB45DF5F}"/>
    <pc:docChg chg="undo redo custSel addSld delSld modSld sldOrd">
      <pc:chgData name="Christa Ross" userId="c548dd61-30e3-4812-ac03-46f5c6cf4d06" providerId="ADAL" clId="{A76F0A64-8F57-4BC9-A6B4-4620BB45DF5F}" dt="2021-06-24T18:31:05.847" v="3442" actId="20577"/>
      <pc:docMkLst>
        <pc:docMk/>
      </pc:docMkLst>
      <pc:sldChg chg="addSp delSp modSp mod ord">
        <pc:chgData name="Christa Ross" userId="c548dd61-30e3-4812-ac03-46f5c6cf4d06" providerId="ADAL" clId="{A76F0A64-8F57-4BC9-A6B4-4620BB45DF5F}" dt="2021-06-24T17:57:06.835" v="3441" actId="1076"/>
        <pc:sldMkLst>
          <pc:docMk/>
          <pc:sldMk cId="4064742906" sldId="256"/>
        </pc:sldMkLst>
        <pc:spChg chg="del mod">
          <ac:chgData name="Christa Ross" userId="c548dd61-30e3-4812-ac03-46f5c6cf4d06" providerId="ADAL" clId="{A76F0A64-8F57-4BC9-A6B4-4620BB45DF5F}" dt="2021-06-24T17:55:05.974" v="3390" actId="478"/>
          <ac:spMkLst>
            <pc:docMk/>
            <pc:sldMk cId="4064742906" sldId="256"/>
            <ac:spMk id="4" creationId="{B7A9C150-20A7-4FD2-9702-3BE79F5CE88C}"/>
          </ac:spMkLst>
        </pc:spChg>
        <pc:spChg chg="mod">
          <ac:chgData name="Christa Ross" userId="c548dd61-30e3-4812-ac03-46f5c6cf4d06" providerId="ADAL" clId="{A76F0A64-8F57-4BC9-A6B4-4620BB45DF5F}" dt="2021-06-24T17:56:59.595" v="3440" actId="14100"/>
          <ac:spMkLst>
            <pc:docMk/>
            <pc:sldMk cId="4064742906" sldId="256"/>
            <ac:spMk id="5" creationId="{4EFBAE90-A25D-47EE-9BBE-ABF1AB7B6D95}"/>
          </ac:spMkLst>
        </pc:spChg>
        <pc:spChg chg="add del mod">
          <ac:chgData name="Christa Ross" userId="c548dd61-30e3-4812-ac03-46f5c6cf4d06" providerId="ADAL" clId="{A76F0A64-8F57-4BC9-A6B4-4620BB45DF5F}" dt="2021-06-23T21:06:09.144" v="50" actId="478"/>
          <ac:spMkLst>
            <pc:docMk/>
            <pc:sldMk cId="4064742906" sldId="256"/>
            <ac:spMk id="6" creationId="{A4A115CB-EC7F-4629-BB60-50921CA0140C}"/>
          </ac:spMkLst>
        </pc:spChg>
        <pc:spChg chg="add mod">
          <ac:chgData name="Christa Ross" userId="c548dd61-30e3-4812-ac03-46f5c6cf4d06" providerId="ADAL" clId="{A76F0A64-8F57-4BC9-A6B4-4620BB45DF5F}" dt="2021-06-24T16:03:22.702" v="1976" actId="1076"/>
          <ac:spMkLst>
            <pc:docMk/>
            <pc:sldMk cId="4064742906" sldId="256"/>
            <ac:spMk id="7" creationId="{F28E97CD-A0F3-465E-A6C0-456A74454388}"/>
          </ac:spMkLst>
        </pc:spChg>
        <pc:spChg chg="del">
          <ac:chgData name="Christa Ross" userId="c548dd61-30e3-4812-ac03-46f5c6cf4d06" providerId="ADAL" clId="{A76F0A64-8F57-4BC9-A6B4-4620BB45DF5F}" dt="2021-06-23T21:03:10.190" v="0" actId="478"/>
          <ac:spMkLst>
            <pc:docMk/>
            <pc:sldMk cId="4064742906" sldId="256"/>
            <ac:spMk id="8" creationId="{542DC9B7-560B-429C-8FD1-8514D6F725F3}"/>
          </ac:spMkLst>
        </pc:spChg>
        <pc:spChg chg="del">
          <ac:chgData name="Christa Ross" userId="c548dd61-30e3-4812-ac03-46f5c6cf4d06" providerId="ADAL" clId="{A76F0A64-8F57-4BC9-A6B4-4620BB45DF5F}" dt="2021-06-23T21:03:12.724" v="1" actId="478"/>
          <ac:spMkLst>
            <pc:docMk/>
            <pc:sldMk cId="4064742906" sldId="256"/>
            <ac:spMk id="9" creationId="{61AF3B62-9A2B-4D87-9218-92E8C75FE817}"/>
          </ac:spMkLst>
        </pc:spChg>
        <pc:spChg chg="add mod">
          <ac:chgData name="Christa Ross" userId="c548dd61-30e3-4812-ac03-46f5c6cf4d06" providerId="ADAL" clId="{A76F0A64-8F57-4BC9-A6B4-4620BB45DF5F}" dt="2021-06-24T16:03:27.353" v="1977" actId="1076"/>
          <ac:spMkLst>
            <pc:docMk/>
            <pc:sldMk cId="4064742906" sldId="256"/>
            <ac:spMk id="10" creationId="{FD5694FE-86D9-4EE0-A274-0FDB3C5EBB6B}"/>
          </ac:spMkLst>
        </pc:spChg>
        <pc:spChg chg="add mod">
          <ac:chgData name="Christa Ross" userId="c548dd61-30e3-4812-ac03-46f5c6cf4d06" providerId="ADAL" clId="{A76F0A64-8F57-4BC9-A6B4-4620BB45DF5F}" dt="2021-06-24T17:55:09.785" v="3391" actId="1076"/>
          <ac:spMkLst>
            <pc:docMk/>
            <pc:sldMk cId="4064742906" sldId="256"/>
            <ac:spMk id="11" creationId="{E6B005C9-31B3-4A27-B208-2765F6D996E0}"/>
          </ac:spMkLst>
        </pc:spChg>
        <pc:spChg chg="add mod">
          <ac:chgData name="Christa Ross" userId="c548dd61-30e3-4812-ac03-46f5c6cf4d06" providerId="ADAL" clId="{A76F0A64-8F57-4BC9-A6B4-4620BB45DF5F}" dt="2021-06-24T17:55:45.722" v="3435" actId="20577"/>
          <ac:spMkLst>
            <pc:docMk/>
            <pc:sldMk cId="4064742906" sldId="256"/>
            <ac:spMk id="12" creationId="{EEFE435F-A149-4A07-93EF-2EA0013A19E8}"/>
          </ac:spMkLst>
        </pc:spChg>
        <pc:grpChg chg="add mod">
          <ac:chgData name="Christa Ross" userId="c548dd61-30e3-4812-ac03-46f5c6cf4d06" providerId="ADAL" clId="{A76F0A64-8F57-4BC9-A6B4-4620BB45DF5F}" dt="2021-06-24T17:57:06.835" v="3441" actId="1076"/>
          <ac:grpSpMkLst>
            <pc:docMk/>
            <pc:sldMk cId="4064742906" sldId="256"/>
            <ac:grpSpMk id="13" creationId="{3ECB0B0C-59AD-46A9-AD0B-194D7B80988E}"/>
          </ac:grpSpMkLst>
        </pc:grpChg>
        <pc:picChg chg="mod">
          <ac:chgData name="Christa Ross" userId="c548dd61-30e3-4812-ac03-46f5c6cf4d06" providerId="ADAL" clId="{A76F0A64-8F57-4BC9-A6B4-4620BB45DF5F}" dt="2021-06-24T17:56:18.488" v="3436"/>
          <ac:picMkLst>
            <pc:docMk/>
            <pc:sldMk cId="4064742906" sldId="256"/>
            <ac:picMk id="14" creationId="{47C83A9E-EED2-4075-A1F2-1D6BD24FFCBE}"/>
          </ac:picMkLst>
        </pc:picChg>
        <pc:picChg chg="mod">
          <ac:chgData name="Christa Ross" userId="c548dd61-30e3-4812-ac03-46f5c6cf4d06" providerId="ADAL" clId="{A76F0A64-8F57-4BC9-A6B4-4620BB45DF5F}" dt="2021-06-24T17:56:18.488" v="3436"/>
          <ac:picMkLst>
            <pc:docMk/>
            <pc:sldMk cId="4064742906" sldId="256"/>
            <ac:picMk id="15" creationId="{563699F1-B803-41B6-A5CA-FAEACCF998EE}"/>
          </ac:picMkLst>
        </pc:picChg>
      </pc:sldChg>
      <pc:sldChg chg="addSp modSp mod">
        <pc:chgData name="Christa Ross" userId="c548dd61-30e3-4812-ac03-46f5c6cf4d06" providerId="ADAL" clId="{A76F0A64-8F57-4BC9-A6B4-4620BB45DF5F}" dt="2021-06-23T21:11:14.670" v="266" actId="20577"/>
        <pc:sldMkLst>
          <pc:docMk/>
          <pc:sldMk cId="3754098750" sldId="258"/>
        </pc:sldMkLst>
        <pc:spChg chg="mod">
          <ac:chgData name="Christa Ross" userId="c548dd61-30e3-4812-ac03-46f5c6cf4d06" providerId="ADAL" clId="{A76F0A64-8F57-4BC9-A6B4-4620BB45DF5F}" dt="2021-06-23T21:08:41.411" v="167" actId="1035"/>
          <ac:spMkLst>
            <pc:docMk/>
            <pc:sldMk cId="3754098750" sldId="258"/>
            <ac:spMk id="10" creationId="{071FE820-CEDE-41E3-A008-3D5E65517D92}"/>
          </ac:spMkLst>
        </pc:spChg>
        <pc:spChg chg="mod">
          <ac:chgData name="Christa Ross" userId="c548dd61-30e3-4812-ac03-46f5c6cf4d06" providerId="ADAL" clId="{A76F0A64-8F57-4BC9-A6B4-4620BB45DF5F}" dt="2021-06-23T21:09:44.635" v="244" actId="20577"/>
          <ac:spMkLst>
            <pc:docMk/>
            <pc:sldMk cId="3754098750" sldId="258"/>
            <ac:spMk id="11" creationId="{5836CF5A-AFD0-4897-B405-3B5164721B14}"/>
          </ac:spMkLst>
        </pc:spChg>
        <pc:spChg chg="add mod">
          <ac:chgData name="Christa Ross" userId="c548dd61-30e3-4812-ac03-46f5c6cf4d06" providerId="ADAL" clId="{A76F0A64-8F57-4BC9-A6B4-4620BB45DF5F}" dt="2021-06-23T21:09:13.215" v="231" actId="20577"/>
          <ac:spMkLst>
            <pc:docMk/>
            <pc:sldMk cId="3754098750" sldId="258"/>
            <ac:spMk id="12" creationId="{8CF4CD7A-0EA5-42D0-9AF2-A38EF075D04E}"/>
          </ac:spMkLst>
        </pc:spChg>
        <pc:spChg chg="add mod">
          <ac:chgData name="Christa Ross" userId="c548dd61-30e3-4812-ac03-46f5c6cf4d06" providerId="ADAL" clId="{A76F0A64-8F57-4BC9-A6B4-4620BB45DF5F}" dt="2021-06-23T21:11:14.670" v="266" actId="20577"/>
          <ac:spMkLst>
            <pc:docMk/>
            <pc:sldMk cId="3754098750" sldId="258"/>
            <ac:spMk id="13" creationId="{E90392C4-4ED9-4A68-A6EE-21C9E36AAD68}"/>
          </ac:spMkLst>
        </pc:spChg>
        <pc:spChg chg="mod">
          <ac:chgData name="Christa Ross" userId="c548dd61-30e3-4812-ac03-46f5c6cf4d06" providerId="ADAL" clId="{A76F0A64-8F57-4BC9-A6B4-4620BB45DF5F}" dt="2021-06-23T21:08:41.411" v="167" actId="1035"/>
          <ac:spMkLst>
            <pc:docMk/>
            <pc:sldMk cId="3754098750" sldId="258"/>
            <ac:spMk id="14" creationId="{A9C5F257-C6F8-4600-B637-AEFF447306D5}"/>
          </ac:spMkLst>
        </pc:spChg>
        <pc:spChg chg="mod">
          <ac:chgData name="Christa Ross" userId="c548dd61-30e3-4812-ac03-46f5c6cf4d06" providerId="ADAL" clId="{A76F0A64-8F57-4BC9-A6B4-4620BB45DF5F}" dt="2021-06-23T21:10:08.138" v="250" actId="20577"/>
          <ac:spMkLst>
            <pc:docMk/>
            <pc:sldMk cId="3754098750" sldId="258"/>
            <ac:spMk id="15" creationId="{5111615A-219C-4709-8D1F-AEC7FDEF256C}"/>
          </ac:spMkLst>
        </pc:spChg>
        <pc:spChg chg="mod">
          <ac:chgData name="Christa Ross" userId="c548dd61-30e3-4812-ac03-46f5c6cf4d06" providerId="ADAL" clId="{A76F0A64-8F57-4BC9-A6B4-4620BB45DF5F}" dt="2021-06-23T21:08:41.411" v="167" actId="1035"/>
          <ac:spMkLst>
            <pc:docMk/>
            <pc:sldMk cId="3754098750" sldId="258"/>
            <ac:spMk id="16" creationId="{DC57F638-93B8-49BB-9897-6A516F941556}"/>
          </ac:spMkLst>
        </pc:spChg>
        <pc:spChg chg="mod">
          <ac:chgData name="Christa Ross" userId="c548dd61-30e3-4812-ac03-46f5c6cf4d06" providerId="ADAL" clId="{A76F0A64-8F57-4BC9-A6B4-4620BB45DF5F}" dt="2021-06-23T21:10:41.844" v="256" actId="20577"/>
          <ac:spMkLst>
            <pc:docMk/>
            <pc:sldMk cId="3754098750" sldId="258"/>
            <ac:spMk id="17" creationId="{438A4D79-0842-4490-98FE-1204394CE324}"/>
          </ac:spMkLst>
        </pc:spChg>
        <pc:spChg chg="mod">
          <ac:chgData name="Christa Ross" userId="c548dd61-30e3-4812-ac03-46f5c6cf4d06" providerId="ADAL" clId="{A76F0A64-8F57-4BC9-A6B4-4620BB45DF5F}" dt="2021-06-23T21:08:41.411" v="167" actId="1035"/>
          <ac:spMkLst>
            <pc:docMk/>
            <pc:sldMk cId="3754098750" sldId="258"/>
            <ac:spMk id="18" creationId="{0A09A90A-3C12-4ED5-BB3C-F49FE4B0B720}"/>
          </ac:spMkLst>
        </pc:spChg>
        <pc:spChg chg="mod">
          <ac:chgData name="Christa Ross" userId="c548dd61-30e3-4812-ac03-46f5c6cf4d06" providerId="ADAL" clId="{A76F0A64-8F57-4BC9-A6B4-4620BB45DF5F}" dt="2021-06-23T21:10:59.907" v="262" actId="20577"/>
          <ac:spMkLst>
            <pc:docMk/>
            <pc:sldMk cId="3754098750" sldId="258"/>
            <ac:spMk id="19" creationId="{8DFC96FB-100A-43E5-9E0A-809B044E3560}"/>
          </ac:spMkLst>
        </pc:spChg>
      </pc:sldChg>
      <pc:sldChg chg="del">
        <pc:chgData name="Christa Ross" userId="c548dd61-30e3-4812-ac03-46f5c6cf4d06" providerId="ADAL" clId="{A76F0A64-8F57-4BC9-A6B4-4620BB45DF5F}" dt="2021-06-23T21:54:04.057" v="1481" actId="2696"/>
        <pc:sldMkLst>
          <pc:docMk/>
          <pc:sldMk cId="1127545711" sldId="259"/>
        </pc:sldMkLst>
      </pc:sldChg>
      <pc:sldChg chg="addSp delSp modSp mod">
        <pc:chgData name="Christa Ross" userId="c548dd61-30e3-4812-ac03-46f5c6cf4d06" providerId="ADAL" clId="{A76F0A64-8F57-4BC9-A6B4-4620BB45DF5F}" dt="2021-06-24T17:54:34.358" v="3371" actId="1038"/>
        <pc:sldMkLst>
          <pc:docMk/>
          <pc:sldMk cId="459970952" sldId="260"/>
        </pc:sldMkLst>
        <pc:spChg chg="del">
          <ac:chgData name="Christa Ross" userId="c548dd61-30e3-4812-ac03-46f5c6cf4d06" providerId="ADAL" clId="{A76F0A64-8F57-4BC9-A6B4-4620BB45DF5F}" dt="2021-06-24T17:53:51.598" v="3211" actId="478"/>
          <ac:spMkLst>
            <pc:docMk/>
            <pc:sldMk cId="459970952" sldId="260"/>
            <ac:spMk id="8" creationId="{5AAF7F9D-9406-4702-9C38-2D78212704EB}"/>
          </ac:spMkLst>
        </pc:spChg>
        <pc:spChg chg="mod">
          <ac:chgData name="Christa Ross" userId="c548dd61-30e3-4812-ac03-46f5c6cf4d06" providerId="ADAL" clId="{A76F0A64-8F57-4BC9-A6B4-4620BB45DF5F}" dt="2021-06-24T17:54:01.783" v="3263" actId="1037"/>
          <ac:spMkLst>
            <pc:docMk/>
            <pc:sldMk cId="459970952" sldId="260"/>
            <ac:spMk id="9" creationId="{D9B3A551-F144-424F-A417-E2F297ADDD0F}"/>
          </ac:spMkLst>
        </pc:spChg>
        <pc:spChg chg="mod">
          <ac:chgData name="Christa Ross" userId="c548dd61-30e3-4812-ac03-46f5c6cf4d06" providerId="ADAL" clId="{A76F0A64-8F57-4BC9-A6B4-4620BB45DF5F}" dt="2021-06-24T17:54:09.616" v="3281" actId="20577"/>
          <ac:spMkLst>
            <pc:docMk/>
            <pc:sldMk cId="459970952" sldId="260"/>
            <ac:spMk id="11" creationId="{C89720BA-B21D-4DA2-A2AA-A89F58EBC414}"/>
          </ac:spMkLst>
        </pc:spChg>
        <pc:spChg chg="add mod">
          <ac:chgData name="Christa Ross" userId="c548dd61-30e3-4812-ac03-46f5c6cf4d06" providerId="ADAL" clId="{A76F0A64-8F57-4BC9-A6B4-4620BB45DF5F}" dt="2021-06-24T17:54:34.358" v="3371" actId="1038"/>
          <ac:spMkLst>
            <pc:docMk/>
            <pc:sldMk cId="459970952" sldId="260"/>
            <ac:spMk id="18" creationId="{268F844E-E8D1-49EC-AE82-9D302A086E62}"/>
          </ac:spMkLst>
        </pc:spChg>
      </pc:sldChg>
      <pc:sldChg chg="addSp delSp modSp mod">
        <pc:chgData name="Christa Ross" userId="c548dd61-30e3-4812-ac03-46f5c6cf4d06" providerId="ADAL" clId="{A76F0A64-8F57-4BC9-A6B4-4620BB45DF5F}" dt="2021-06-24T14:42:30.904" v="1724" actId="20577"/>
        <pc:sldMkLst>
          <pc:docMk/>
          <pc:sldMk cId="1826320979" sldId="266"/>
        </pc:sldMkLst>
        <pc:spChg chg="mod">
          <ac:chgData name="Christa Ross" userId="c548dd61-30e3-4812-ac03-46f5c6cf4d06" providerId="ADAL" clId="{A76F0A64-8F57-4BC9-A6B4-4620BB45DF5F}" dt="2021-06-24T14:42:30.904" v="1724" actId="20577"/>
          <ac:spMkLst>
            <pc:docMk/>
            <pc:sldMk cId="1826320979" sldId="266"/>
            <ac:spMk id="2" creationId="{F2A68DDA-51E2-4BD9-A822-E7C1DFE1BAC1}"/>
          </ac:spMkLst>
        </pc:spChg>
        <pc:spChg chg="mod">
          <ac:chgData name="Christa Ross" userId="c548dd61-30e3-4812-ac03-46f5c6cf4d06" providerId="ADAL" clId="{A76F0A64-8F57-4BC9-A6B4-4620BB45DF5F}" dt="2021-06-24T14:35:24.701" v="1714" actId="20577"/>
          <ac:spMkLst>
            <pc:docMk/>
            <pc:sldMk cId="1826320979" sldId="266"/>
            <ac:spMk id="11" creationId="{C89720BA-B21D-4DA2-A2AA-A89F58EBC414}"/>
          </ac:spMkLst>
        </pc:spChg>
        <pc:spChg chg="del">
          <ac:chgData name="Christa Ross" userId="c548dd61-30e3-4812-ac03-46f5c6cf4d06" providerId="ADAL" clId="{A76F0A64-8F57-4BC9-A6B4-4620BB45DF5F}" dt="2021-06-24T13:57:39.405" v="1540" actId="478"/>
          <ac:spMkLst>
            <pc:docMk/>
            <pc:sldMk cId="1826320979" sldId="266"/>
            <ac:spMk id="57" creationId="{8E876C3A-05CD-4D7F-9196-052DFF2BE7A3}"/>
          </ac:spMkLst>
        </pc:spChg>
        <pc:spChg chg="del">
          <ac:chgData name="Christa Ross" userId="c548dd61-30e3-4812-ac03-46f5c6cf4d06" providerId="ADAL" clId="{A76F0A64-8F57-4BC9-A6B4-4620BB45DF5F}" dt="2021-06-24T13:57:41.524" v="1541" actId="478"/>
          <ac:spMkLst>
            <pc:docMk/>
            <pc:sldMk cId="1826320979" sldId="266"/>
            <ac:spMk id="58" creationId="{252F6A14-18DE-44C1-8A4F-BD2EDE5DCEF7}"/>
          </ac:spMkLst>
        </pc:spChg>
        <pc:spChg chg="del">
          <ac:chgData name="Christa Ross" userId="c548dd61-30e3-4812-ac03-46f5c6cf4d06" providerId="ADAL" clId="{A76F0A64-8F57-4BC9-A6B4-4620BB45DF5F}" dt="2021-06-24T13:57:41.524" v="1541" actId="478"/>
          <ac:spMkLst>
            <pc:docMk/>
            <pc:sldMk cId="1826320979" sldId="266"/>
            <ac:spMk id="59" creationId="{C93E381E-AACC-4EE6-A7EC-4FD506ECF183}"/>
          </ac:spMkLst>
        </pc:spChg>
        <pc:grpChg chg="del">
          <ac:chgData name="Christa Ross" userId="c548dd61-30e3-4812-ac03-46f5c6cf4d06" providerId="ADAL" clId="{A76F0A64-8F57-4BC9-A6B4-4620BB45DF5F}" dt="2021-06-24T13:57:41.524" v="1541" actId="478"/>
          <ac:grpSpMkLst>
            <pc:docMk/>
            <pc:sldMk cId="1826320979" sldId="266"/>
            <ac:grpSpMk id="24" creationId="{31BFE68F-D555-4650-B6B2-10A7779C779E}"/>
          </ac:grpSpMkLst>
        </pc:grpChg>
        <pc:grpChg chg="del">
          <ac:chgData name="Christa Ross" userId="c548dd61-30e3-4812-ac03-46f5c6cf4d06" providerId="ADAL" clId="{A76F0A64-8F57-4BC9-A6B4-4620BB45DF5F}" dt="2021-06-24T13:57:41.524" v="1541" actId="478"/>
          <ac:grpSpMkLst>
            <pc:docMk/>
            <pc:sldMk cId="1826320979" sldId="266"/>
            <ac:grpSpMk id="47" creationId="{69BA1864-5257-4302-B046-FCC4BA0092EC}"/>
          </ac:grpSpMkLst>
        </pc:grpChg>
        <pc:grpChg chg="del">
          <ac:chgData name="Christa Ross" userId="c548dd61-30e3-4812-ac03-46f5c6cf4d06" providerId="ADAL" clId="{A76F0A64-8F57-4BC9-A6B4-4620BB45DF5F}" dt="2021-06-24T13:57:37.918" v="1539" actId="478"/>
          <ac:grpSpMkLst>
            <pc:docMk/>
            <pc:sldMk cId="1826320979" sldId="266"/>
            <ac:grpSpMk id="52" creationId="{E1A3BB16-5266-4DBB-8E79-45AD086175BD}"/>
          </ac:grpSpMkLst>
        </pc:grpChg>
        <pc:picChg chg="del">
          <ac:chgData name="Christa Ross" userId="c548dd61-30e3-4812-ac03-46f5c6cf4d06" providerId="ADAL" clId="{A76F0A64-8F57-4BC9-A6B4-4620BB45DF5F}" dt="2021-06-24T14:12:58.863" v="1590" actId="478"/>
          <ac:picMkLst>
            <pc:docMk/>
            <pc:sldMk cId="1826320979" sldId="266"/>
            <ac:picMk id="4" creationId="{0F3C0ED6-2255-4DA5-8202-FDC34A327748}"/>
          </ac:picMkLst>
        </pc:picChg>
        <pc:picChg chg="add mod">
          <ac:chgData name="Christa Ross" userId="c548dd61-30e3-4812-ac03-46f5c6cf4d06" providerId="ADAL" clId="{A76F0A64-8F57-4BC9-A6B4-4620BB45DF5F}" dt="2021-06-24T14:33:19.267" v="1594" actId="14100"/>
          <ac:picMkLst>
            <pc:docMk/>
            <pc:sldMk cId="1826320979" sldId="266"/>
            <ac:picMk id="29" creationId="{ED4D12B6-788F-44D2-A4A2-951A0C36504D}"/>
          </ac:picMkLst>
        </pc:picChg>
        <pc:picChg chg="add mod">
          <ac:chgData name="Christa Ross" userId="c548dd61-30e3-4812-ac03-46f5c6cf4d06" providerId="ADAL" clId="{A76F0A64-8F57-4BC9-A6B4-4620BB45DF5F}" dt="2021-06-24T14:34:23.157" v="1674" actId="1076"/>
          <ac:picMkLst>
            <pc:docMk/>
            <pc:sldMk cId="1826320979" sldId="266"/>
            <ac:picMk id="30" creationId="{2F144163-9641-4A8A-B604-6AEE9F4DA68F}"/>
          </ac:picMkLst>
        </pc:picChg>
        <pc:picChg chg="add mod">
          <ac:chgData name="Christa Ross" userId="c548dd61-30e3-4812-ac03-46f5c6cf4d06" providerId="ADAL" clId="{A76F0A64-8F57-4BC9-A6B4-4620BB45DF5F}" dt="2021-06-24T14:34:20.002" v="1673" actId="1076"/>
          <ac:picMkLst>
            <pc:docMk/>
            <pc:sldMk cId="1826320979" sldId="266"/>
            <ac:picMk id="31" creationId="{EB674C1B-283A-4BBE-AAC7-A383C7F78BF6}"/>
          </ac:picMkLst>
        </pc:picChg>
      </pc:sldChg>
      <pc:sldChg chg="del">
        <pc:chgData name="Christa Ross" userId="c548dd61-30e3-4812-ac03-46f5c6cf4d06" providerId="ADAL" clId="{A76F0A64-8F57-4BC9-A6B4-4620BB45DF5F}" dt="2021-06-23T21:18:22.931" v="392" actId="2696"/>
        <pc:sldMkLst>
          <pc:docMk/>
          <pc:sldMk cId="3695940445" sldId="266"/>
        </pc:sldMkLst>
      </pc:sldChg>
      <pc:sldChg chg="addSp delSp modSp add mod">
        <pc:chgData name="Christa Ross" userId="c548dd61-30e3-4812-ac03-46f5c6cf4d06" providerId="ADAL" clId="{A76F0A64-8F57-4BC9-A6B4-4620BB45DF5F}" dt="2021-06-23T21:22:25.840" v="456" actId="20577"/>
        <pc:sldMkLst>
          <pc:docMk/>
          <pc:sldMk cId="3720687892" sldId="267"/>
        </pc:sldMkLst>
        <pc:spChg chg="mod">
          <ac:chgData name="Christa Ross" userId="c548dd61-30e3-4812-ac03-46f5c6cf4d06" providerId="ADAL" clId="{A76F0A64-8F57-4BC9-A6B4-4620BB45DF5F}" dt="2021-06-23T21:15:15.202" v="350" actId="1076"/>
          <ac:spMkLst>
            <pc:docMk/>
            <pc:sldMk cId="3720687892" sldId="267"/>
            <ac:spMk id="2" creationId="{F2A68DDA-51E2-4BD9-A822-E7C1DFE1BAC1}"/>
          </ac:spMkLst>
        </pc:spChg>
        <pc:spChg chg="add mod">
          <ac:chgData name="Christa Ross" userId="c548dd61-30e3-4812-ac03-46f5c6cf4d06" providerId="ADAL" clId="{A76F0A64-8F57-4BC9-A6B4-4620BB45DF5F}" dt="2021-06-23T21:18:08.182" v="391" actId="114"/>
          <ac:spMkLst>
            <pc:docMk/>
            <pc:sldMk cId="3720687892" sldId="267"/>
            <ac:spMk id="11" creationId="{8C46941F-F683-46D8-9056-9A1307B4D9BF}"/>
          </ac:spMkLst>
        </pc:spChg>
        <pc:spChg chg="mod">
          <ac:chgData name="Christa Ross" userId="c548dd61-30e3-4812-ac03-46f5c6cf4d06" providerId="ADAL" clId="{A76F0A64-8F57-4BC9-A6B4-4620BB45DF5F}" dt="2021-06-23T21:22:25.840" v="456" actId="20577"/>
          <ac:spMkLst>
            <pc:docMk/>
            <pc:sldMk cId="3720687892" sldId="267"/>
            <ac:spMk id="36" creationId="{D0D65515-2152-4933-99C5-15EE9F3FB661}"/>
          </ac:spMkLst>
        </pc:spChg>
        <pc:spChg chg="mod">
          <ac:chgData name="Christa Ross" userId="c548dd61-30e3-4812-ac03-46f5c6cf4d06" providerId="ADAL" clId="{A76F0A64-8F57-4BC9-A6B4-4620BB45DF5F}" dt="2021-06-23T21:21:55.949" v="451" actId="255"/>
          <ac:spMkLst>
            <pc:docMk/>
            <pc:sldMk cId="3720687892" sldId="267"/>
            <ac:spMk id="37" creationId="{9CE864FA-7A00-41FA-B109-AE56996BA016}"/>
          </ac:spMkLst>
        </pc:spChg>
        <pc:spChg chg="del">
          <ac:chgData name="Christa Ross" userId="c548dd61-30e3-4812-ac03-46f5c6cf4d06" providerId="ADAL" clId="{A76F0A64-8F57-4BC9-A6B4-4620BB45DF5F}" dt="2021-06-23T21:13:30.641" v="268" actId="478"/>
          <ac:spMkLst>
            <pc:docMk/>
            <pc:sldMk cId="3720687892" sldId="267"/>
            <ac:spMk id="38" creationId="{90C32222-9600-47EF-9DB4-75A0FDB6C0F6}"/>
          </ac:spMkLst>
        </pc:spChg>
        <pc:spChg chg="del">
          <ac:chgData name="Christa Ross" userId="c548dd61-30e3-4812-ac03-46f5c6cf4d06" providerId="ADAL" clId="{A76F0A64-8F57-4BC9-A6B4-4620BB45DF5F}" dt="2021-06-23T21:13:30.641" v="268" actId="478"/>
          <ac:spMkLst>
            <pc:docMk/>
            <pc:sldMk cId="3720687892" sldId="267"/>
            <ac:spMk id="39" creationId="{AC4F1844-0B5B-4B26-86BB-E3759A292A0C}"/>
          </ac:spMkLst>
        </pc:spChg>
        <pc:spChg chg="mod">
          <ac:chgData name="Christa Ross" userId="c548dd61-30e3-4812-ac03-46f5c6cf4d06" providerId="ADAL" clId="{A76F0A64-8F57-4BC9-A6B4-4620BB45DF5F}" dt="2021-06-23T21:19:02.606" v="396" actId="122"/>
          <ac:spMkLst>
            <pc:docMk/>
            <pc:sldMk cId="3720687892" sldId="267"/>
            <ac:spMk id="40" creationId="{3AA4715D-40DF-4BD8-8758-F0B4738C97D3}"/>
          </ac:spMkLst>
        </pc:spChg>
        <pc:spChg chg="mod">
          <ac:chgData name="Christa Ross" userId="c548dd61-30e3-4812-ac03-46f5c6cf4d06" providerId="ADAL" clId="{A76F0A64-8F57-4BC9-A6B4-4620BB45DF5F}" dt="2021-06-23T21:18:59.039" v="395" actId="122"/>
          <ac:spMkLst>
            <pc:docMk/>
            <pc:sldMk cId="3720687892" sldId="267"/>
            <ac:spMk id="41" creationId="{E59E04F6-E1CB-45DF-91D1-2983B8BD82C1}"/>
          </ac:spMkLst>
        </pc:spChg>
        <pc:spChg chg="del">
          <ac:chgData name="Christa Ross" userId="c548dd61-30e3-4812-ac03-46f5c6cf4d06" providerId="ADAL" clId="{A76F0A64-8F57-4BC9-A6B4-4620BB45DF5F}" dt="2021-06-23T21:13:30.641" v="268" actId="478"/>
          <ac:spMkLst>
            <pc:docMk/>
            <pc:sldMk cId="3720687892" sldId="267"/>
            <ac:spMk id="42" creationId="{2167F041-DC1E-45F3-94C0-597D1C3C6A32}"/>
          </ac:spMkLst>
        </pc:spChg>
        <pc:spChg chg="del">
          <ac:chgData name="Christa Ross" userId="c548dd61-30e3-4812-ac03-46f5c6cf4d06" providerId="ADAL" clId="{A76F0A64-8F57-4BC9-A6B4-4620BB45DF5F}" dt="2021-06-23T21:13:30.641" v="268" actId="478"/>
          <ac:spMkLst>
            <pc:docMk/>
            <pc:sldMk cId="3720687892" sldId="267"/>
            <ac:spMk id="43" creationId="{BF051A68-5EC7-488C-9F2B-4628289AB4A2}"/>
          </ac:spMkLst>
        </pc:spChg>
      </pc:sldChg>
      <pc:sldChg chg="modSp mod">
        <pc:chgData name="Christa Ross" userId="c548dd61-30e3-4812-ac03-46f5c6cf4d06" providerId="ADAL" clId="{A76F0A64-8F57-4BC9-A6B4-4620BB45DF5F}" dt="2021-06-24T16:08:03.932" v="2233" actId="20577"/>
        <pc:sldMkLst>
          <pc:docMk/>
          <pc:sldMk cId="771685669" sldId="270"/>
        </pc:sldMkLst>
        <pc:spChg chg="mod">
          <ac:chgData name="Christa Ross" userId="c548dd61-30e3-4812-ac03-46f5c6cf4d06" providerId="ADAL" clId="{A76F0A64-8F57-4BC9-A6B4-4620BB45DF5F}" dt="2021-06-24T16:08:03.932" v="2233" actId="20577"/>
          <ac:spMkLst>
            <pc:docMk/>
            <pc:sldMk cId="771685669" sldId="270"/>
            <ac:spMk id="10" creationId="{6CE9B23D-E98B-4912-8509-71F0E1287527}"/>
          </ac:spMkLst>
        </pc:spChg>
      </pc:sldChg>
      <pc:sldChg chg="addSp delSp modSp mod">
        <pc:chgData name="Christa Ross" userId="c548dd61-30e3-4812-ac03-46f5c6cf4d06" providerId="ADAL" clId="{A76F0A64-8F57-4BC9-A6B4-4620BB45DF5F}" dt="2021-06-23T21:54:52.685" v="1488" actId="1076"/>
        <pc:sldMkLst>
          <pc:docMk/>
          <pc:sldMk cId="2537701539" sldId="283"/>
        </pc:sldMkLst>
        <pc:spChg chg="add mod">
          <ac:chgData name="Christa Ross" userId="c548dd61-30e3-4812-ac03-46f5c6cf4d06" providerId="ADAL" clId="{A76F0A64-8F57-4BC9-A6B4-4620BB45DF5F}" dt="2021-06-23T21:54:37.331" v="1486" actId="1076"/>
          <ac:spMkLst>
            <pc:docMk/>
            <pc:sldMk cId="2537701539" sldId="283"/>
            <ac:spMk id="6" creationId="{2174A4FB-F82B-420B-9D6A-7D81FAFB9099}"/>
          </ac:spMkLst>
        </pc:spChg>
        <pc:spChg chg="add mod">
          <ac:chgData name="Christa Ross" userId="c548dd61-30e3-4812-ac03-46f5c6cf4d06" providerId="ADAL" clId="{A76F0A64-8F57-4BC9-A6B4-4620BB45DF5F}" dt="2021-06-23T21:54:52.685" v="1488" actId="1076"/>
          <ac:spMkLst>
            <pc:docMk/>
            <pc:sldMk cId="2537701539" sldId="283"/>
            <ac:spMk id="7" creationId="{CB43C6DC-B5BA-40FE-9A96-1904F77F7850}"/>
          </ac:spMkLst>
        </pc:spChg>
        <pc:spChg chg="mod">
          <ac:chgData name="Christa Ross" userId="c548dd61-30e3-4812-ac03-46f5c6cf4d06" providerId="ADAL" clId="{A76F0A64-8F57-4BC9-A6B4-4620BB45DF5F}" dt="2021-06-23T21:53:49.929" v="1480" actId="20577"/>
          <ac:spMkLst>
            <pc:docMk/>
            <pc:sldMk cId="2537701539" sldId="283"/>
            <ac:spMk id="8" creationId="{6EA3DDB3-6C21-45E6-BEC9-CBFAA61E2705}"/>
          </ac:spMkLst>
        </pc:spChg>
        <pc:spChg chg="mod">
          <ac:chgData name="Christa Ross" userId="c548dd61-30e3-4812-ac03-46f5c6cf4d06" providerId="ADAL" clId="{A76F0A64-8F57-4BC9-A6B4-4620BB45DF5F}" dt="2021-06-23T21:40:56.932" v="1064" actId="20577"/>
          <ac:spMkLst>
            <pc:docMk/>
            <pc:sldMk cId="2537701539" sldId="283"/>
            <ac:spMk id="17" creationId="{EDCE64D7-29FB-4716-90B6-42381AD67FE4}"/>
          </ac:spMkLst>
        </pc:spChg>
        <pc:picChg chg="del mod">
          <ac:chgData name="Christa Ross" userId="c548dd61-30e3-4812-ac03-46f5c6cf4d06" providerId="ADAL" clId="{A76F0A64-8F57-4BC9-A6B4-4620BB45DF5F}" dt="2021-06-23T21:40:32.546" v="1048" actId="478"/>
          <ac:picMkLst>
            <pc:docMk/>
            <pc:sldMk cId="2537701539" sldId="283"/>
            <ac:picMk id="3" creationId="{8009AD9C-94B9-4DB4-9285-56B9602C29A8}"/>
          </ac:picMkLst>
        </pc:picChg>
        <pc:picChg chg="add mod">
          <ac:chgData name="Christa Ross" userId="c548dd61-30e3-4812-ac03-46f5c6cf4d06" providerId="ADAL" clId="{A76F0A64-8F57-4BC9-A6B4-4620BB45DF5F}" dt="2021-06-23T21:54:26.088" v="1484" actId="1076"/>
          <ac:picMkLst>
            <pc:docMk/>
            <pc:sldMk cId="2537701539" sldId="283"/>
            <ac:picMk id="5" creationId="{B90E8340-48BF-41E0-8AE5-30286A10B0E0}"/>
          </ac:picMkLst>
        </pc:picChg>
      </pc:sldChg>
      <pc:sldChg chg="addSp delSp modSp del mod">
        <pc:chgData name="Christa Ross" userId="c548dd61-30e3-4812-ac03-46f5c6cf4d06" providerId="ADAL" clId="{A76F0A64-8F57-4BC9-A6B4-4620BB45DF5F}" dt="2021-06-24T18:31:05.847" v="3442" actId="20577"/>
        <pc:sldMkLst>
          <pc:docMk/>
          <pc:sldMk cId="1325988030" sldId="414"/>
        </pc:sldMkLst>
        <pc:spChg chg="mod">
          <ac:chgData name="Christa Ross" userId="c548dd61-30e3-4812-ac03-46f5c6cf4d06" providerId="ADAL" clId="{A76F0A64-8F57-4BC9-A6B4-4620BB45DF5F}" dt="2021-06-24T16:09:09.868" v="2394" actId="1035"/>
          <ac:spMkLst>
            <pc:docMk/>
            <pc:sldMk cId="1325988030" sldId="414"/>
            <ac:spMk id="2" creationId="{050F510C-07E4-45A9-BAE4-93A5B9F60376}"/>
          </ac:spMkLst>
        </pc:spChg>
        <pc:spChg chg="mod">
          <ac:chgData name="Christa Ross" userId="c548dd61-30e3-4812-ac03-46f5c6cf4d06" providerId="ADAL" clId="{A76F0A64-8F57-4BC9-A6B4-4620BB45DF5F}" dt="2021-06-24T16:27:35.362" v="3152" actId="1036"/>
          <ac:spMkLst>
            <pc:docMk/>
            <pc:sldMk cId="1325988030" sldId="414"/>
            <ac:spMk id="3" creationId="{4D3DB35A-1977-49F9-B4BC-887971AB8A9C}"/>
          </ac:spMkLst>
        </pc:spChg>
        <pc:spChg chg="del">
          <ac:chgData name="Christa Ross" userId="c548dd61-30e3-4812-ac03-46f5c6cf4d06" providerId="ADAL" clId="{A76F0A64-8F57-4BC9-A6B4-4620BB45DF5F}" dt="2021-06-24T17:56:36.218" v="3438" actId="478"/>
          <ac:spMkLst>
            <pc:docMk/>
            <pc:sldMk cId="1325988030" sldId="414"/>
            <ac:spMk id="4" creationId="{176A218E-7951-426D-B228-460AD96A1387}"/>
          </ac:spMkLst>
        </pc:spChg>
        <pc:spChg chg="add del mod">
          <ac:chgData name="Christa Ross" userId="c548dd61-30e3-4812-ac03-46f5c6cf4d06" providerId="ADAL" clId="{A76F0A64-8F57-4BC9-A6B4-4620BB45DF5F}" dt="2021-06-24T18:31:05.847" v="3442" actId="20577"/>
          <ac:spMkLst>
            <pc:docMk/>
            <pc:sldMk cId="1325988030" sldId="414"/>
            <ac:spMk id="5" creationId="{90ECEA6E-0B89-4BCC-B4FC-8F08DFF1FAE4}"/>
          </ac:spMkLst>
        </pc:spChg>
        <pc:spChg chg="mod">
          <ac:chgData name="Christa Ross" userId="c548dd61-30e3-4812-ac03-46f5c6cf4d06" providerId="ADAL" clId="{A76F0A64-8F57-4BC9-A6B4-4620BB45DF5F}" dt="2021-06-24T16:10:26.248" v="2398" actId="208"/>
          <ac:spMkLst>
            <pc:docMk/>
            <pc:sldMk cId="1325988030" sldId="414"/>
            <ac:spMk id="7" creationId="{A7C1659B-C82F-4E5C-89B5-738EB4354238}"/>
          </ac:spMkLst>
        </pc:spChg>
        <pc:spChg chg="mod">
          <ac:chgData name="Christa Ross" userId="c548dd61-30e3-4812-ac03-46f5c6cf4d06" providerId="ADAL" clId="{A76F0A64-8F57-4BC9-A6B4-4620BB45DF5F}" dt="2021-06-24T16:10:26.248" v="2398" actId="208"/>
          <ac:spMkLst>
            <pc:docMk/>
            <pc:sldMk cId="1325988030" sldId="414"/>
            <ac:spMk id="8" creationId="{4727BC91-CAC8-49E7-AD1A-5445A94555A4}"/>
          </ac:spMkLst>
        </pc:spChg>
        <pc:spChg chg="mod">
          <ac:chgData name="Christa Ross" userId="c548dd61-30e3-4812-ac03-46f5c6cf4d06" providerId="ADAL" clId="{A76F0A64-8F57-4BC9-A6B4-4620BB45DF5F}" dt="2021-06-24T16:10:26.248" v="2398" actId="208"/>
          <ac:spMkLst>
            <pc:docMk/>
            <pc:sldMk cId="1325988030" sldId="414"/>
            <ac:spMk id="9" creationId="{6CE85EAC-C722-4C49-9CA6-3A9A84B298DF}"/>
          </ac:spMkLst>
        </pc:spChg>
        <pc:spChg chg="mod">
          <ac:chgData name="Christa Ross" userId="c548dd61-30e3-4812-ac03-46f5c6cf4d06" providerId="ADAL" clId="{A76F0A64-8F57-4BC9-A6B4-4620BB45DF5F}" dt="2021-06-24T16:10:26.248" v="2398" actId="208"/>
          <ac:spMkLst>
            <pc:docMk/>
            <pc:sldMk cId="1325988030" sldId="414"/>
            <ac:spMk id="10" creationId="{28A49FC9-CF8F-4945-8BC2-BA77EFA50ABA}"/>
          </ac:spMkLst>
        </pc:spChg>
        <pc:spChg chg="mod">
          <ac:chgData name="Christa Ross" userId="c548dd61-30e3-4812-ac03-46f5c6cf4d06" providerId="ADAL" clId="{A76F0A64-8F57-4BC9-A6B4-4620BB45DF5F}" dt="2021-06-24T16:10:33.930" v="2400" actId="208"/>
          <ac:spMkLst>
            <pc:docMk/>
            <pc:sldMk cId="1325988030" sldId="414"/>
            <ac:spMk id="12" creationId="{8BEB2D6A-4ACE-4A92-A9A0-971B212F84BE}"/>
          </ac:spMkLst>
        </pc:spChg>
        <pc:spChg chg="mod">
          <ac:chgData name="Christa Ross" userId="c548dd61-30e3-4812-ac03-46f5c6cf4d06" providerId="ADAL" clId="{A76F0A64-8F57-4BC9-A6B4-4620BB45DF5F}" dt="2021-06-24T16:10:33.930" v="2400" actId="208"/>
          <ac:spMkLst>
            <pc:docMk/>
            <pc:sldMk cId="1325988030" sldId="414"/>
            <ac:spMk id="13" creationId="{5FFD5511-EE72-4C73-9697-830F1C81420C}"/>
          </ac:spMkLst>
        </pc:spChg>
        <pc:spChg chg="mod">
          <ac:chgData name="Christa Ross" userId="c548dd61-30e3-4812-ac03-46f5c6cf4d06" providerId="ADAL" clId="{A76F0A64-8F57-4BC9-A6B4-4620BB45DF5F}" dt="2021-06-24T16:10:33.930" v="2400" actId="208"/>
          <ac:spMkLst>
            <pc:docMk/>
            <pc:sldMk cId="1325988030" sldId="414"/>
            <ac:spMk id="14" creationId="{4A88484C-F587-49F4-892D-AA67AF690A64}"/>
          </ac:spMkLst>
        </pc:spChg>
        <pc:spChg chg="mod">
          <ac:chgData name="Christa Ross" userId="c548dd61-30e3-4812-ac03-46f5c6cf4d06" providerId="ADAL" clId="{A76F0A64-8F57-4BC9-A6B4-4620BB45DF5F}" dt="2021-06-24T16:10:33.930" v="2400" actId="208"/>
          <ac:spMkLst>
            <pc:docMk/>
            <pc:sldMk cId="1325988030" sldId="414"/>
            <ac:spMk id="15" creationId="{A40C1817-E453-4D7D-B878-09628577DBD1}"/>
          </ac:spMkLst>
        </pc:spChg>
        <pc:spChg chg="mod">
          <ac:chgData name="Christa Ross" userId="c548dd61-30e3-4812-ac03-46f5c6cf4d06" providerId="ADAL" clId="{A76F0A64-8F57-4BC9-A6B4-4620BB45DF5F}" dt="2021-06-24T16:10:30.714" v="2399" actId="208"/>
          <ac:spMkLst>
            <pc:docMk/>
            <pc:sldMk cId="1325988030" sldId="414"/>
            <ac:spMk id="17" creationId="{013CFD4A-F0DC-44D3-ADED-7F81A4F6265C}"/>
          </ac:spMkLst>
        </pc:spChg>
        <pc:spChg chg="mod">
          <ac:chgData name="Christa Ross" userId="c548dd61-30e3-4812-ac03-46f5c6cf4d06" providerId="ADAL" clId="{A76F0A64-8F57-4BC9-A6B4-4620BB45DF5F}" dt="2021-06-24T16:10:30.714" v="2399" actId="208"/>
          <ac:spMkLst>
            <pc:docMk/>
            <pc:sldMk cId="1325988030" sldId="414"/>
            <ac:spMk id="18" creationId="{546A88BF-ECE7-474B-B834-B65E5B911D77}"/>
          </ac:spMkLst>
        </pc:spChg>
        <pc:spChg chg="mod">
          <ac:chgData name="Christa Ross" userId="c548dd61-30e3-4812-ac03-46f5c6cf4d06" providerId="ADAL" clId="{A76F0A64-8F57-4BC9-A6B4-4620BB45DF5F}" dt="2021-06-24T16:10:30.714" v="2399" actId="208"/>
          <ac:spMkLst>
            <pc:docMk/>
            <pc:sldMk cId="1325988030" sldId="414"/>
            <ac:spMk id="19" creationId="{B7EDC59D-C0C2-4058-8CC6-AC56DAE55B44}"/>
          </ac:spMkLst>
        </pc:spChg>
        <pc:spChg chg="mod">
          <ac:chgData name="Christa Ross" userId="c548dd61-30e3-4812-ac03-46f5c6cf4d06" providerId="ADAL" clId="{A76F0A64-8F57-4BC9-A6B4-4620BB45DF5F}" dt="2021-06-24T16:10:30.714" v="2399" actId="208"/>
          <ac:spMkLst>
            <pc:docMk/>
            <pc:sldMk cId="1325988030" sldId="414"/>
            <ac:spMk id="20" creationId="{2CF12783-8C7D-4C96-BBC6-7516A65B4702}"/>
          </ac:spMkLst>
        </pc:spChg>
        <pc:spChg chg="add mod">
          <ac:chgData name="Christa Ross" userId="c548dd61-30e3-4812-ac03-46f5c6cf4d06" providerId="ADAL" clId="{A76F0A64-8F57-4BC9-A6B4-4620BB45DF5F}" dt="2021-06-24T16:28:23.583" v="3197" actId="1036"/>
          <ac:spMkLst>
            <pc:docMk/>
            <pc:sldMk cId="1325988030" sldId="414"/>
            <ac:spMk id="21" creationId="{A27E7798-774C-4AD0-A9F8-6D8EB07E1769}"/>
          </ac:spMkLst>
        </pc:spChg>
        <pc:spChg chg="add del mod">
          <ac:chgData name="Christa Ross" userId="c548dd61-30e3-4812-ac03-46f5c6cf4d06" providerId="ADAL" clId="{A76F0A64-8F57-4BC9-A6B4-4620BB45DF5F}" dt="2021-06-24T16:13:22.018" v="2534" actId="478"/>
          <ac:spMkLst>
            <pc:docMk/>
            <pc:sldMk cId="1325988030" sldId="414"/>
            <ac:spMk id="22" creationId="{8383DCAC-D952-4596-A455-831B1F54CCE7}"/>
          </ac:spMkLst>
        </pc:spChg>
        <pc:spChg chg="add del mod">
          <ac:chgData name="Christa Ross" userId="c548dd61-30e3-4812-ac03-46f5c6cf4d06" providerId="ADAL" clId="{A76F0A64-8F57-4BC9-A6B4-4620BB45DF5F}" dt="2021-06-24T16:13:22.018" v="2534" actId="478"/>
          <ac:spMkLst>
            <pc:docMk/>
            <pc:sldMk cId="1325988030" sldId="414"/>
            <ac:spMk id="23" creationId="{AE73C957-61EF-4A74-B9AD-843ACA767D0A}"/>
          </ac:spMkLst>
        </pc:spChg>
        <pc:spChg chg="mod">
          <ac:chgData name="Christa Ross" userId="c548dd61-30e3-4812-ac03-46f5c6cf4d06" providerId="ADAL" clId="{A76F0A64-8F57-4BC9-A6B4-4620BB45DF5F}" dt="2021-06-24T16:13:28.981" v="2535"/>
          <ac:spMkLst>
            <pc:docMk/>
            <pc:sldMk cId="1325988030" sldId="414"/>
            <ac:spMk id="25" creationId="{3041CAEF-2084-4690-88CD-6311FB1F52C5}"/>
          </ac:spMkLst>
        </pc:spChg>
        <pc:spChg chg="mod">
          <ac:chgData name="Christa Ross" userId="c548dd61-30e3-4812-ac03-46f5c6cf4d06" providerId="ADAL" clId="{A76F0A64-8F57-4BC9-A6B4-4620BB45DF5F}" dt="2021-06-24T16:13:28.981" v="2535"/>
          <ac:spMkLst>
            <pc:docMk/>
            <pc:sldMk cId="1325988030" sldId="414"/>
            <ac:spMk id="26" creationId="{DA3A16D1-3323-4076-B91B-C1C1C608BC60}"/>
          </ac:spMkLst>
        </pc:spChg>
        <pc:spChg chg="mod">
          <ac:chgData name="Christa Ross" userId="c548dd61-30e3-4812-ac03-46f5c6cf4d06" providerId="ADAL" clId="{A76F0A64-8F57-4BC9-A6B4-4620BB45DF5F}" dt="2021-06-24T16:13:28.981" v="2535"/>
          <ac:spMkLst>
            <pc:docMk/>
            <pc:sldMk cId="1325988030" sldId="414"/>
            <ac:spMk id="27" creationId="{22BB1207-8FE6-41D8-9F7D-775F1BE28172}"/>
          </ac:spMkLst>
        </pc:spChg>
        <pc:spChg chg="mod">
          <ac:chgData name="Christa Ross" userId="c548dd61-30e3-4812-ac03-46f5c6cf4d06" providerId="ADAL" clId="{A76F0A64-8F57-4BC9-A6B4-4620BB45DF5F}" dt="2021-06-24T16:13:28.981" v="2535"/>
          <ac:spMkLst>
            <pc:docMk/>
            <pc:sldMk cId="1325988030" sldId="414"/>
            <ac:spMk id="28" creationId="{B7F20F33-436D-41C9-9A83-9D88D58E4827}"/>
          </ac:spMkLst>
        </pc:spChg>
        <pc:spChg chg="add mod">
          <ac:chgData name="Christa Ross" userId="c548dd61-30e3-4812-ac03-46f5c6cf4d06" providerId="ADAL" clId="{A76F0A64-8F57-4BC9-A6B4-4620BB45DF5F}" dt="2021-06-24T16:28:23.583" v="3197" actId="1036"/>
          <ac:spMkLst>
            <pc:docMk/>
            <pc:sldMk cId="1325988030" sldId="414"/>
            <ac:spMk id="29" creationId="{CEC40B0D-49AE-45C7-8437-F26CE547A2A1}"/>
          </ac:spMkLst>
        </pc:spChg>
        <pc:spChg chg="mod">
          <ac:chgData name="Christa Ross" userId="c548dd61-30e3-4812-ac03-46f5c6cf4d06" providerId="ADAL" clId="{A76F0A64-8F57-4BC9-A6B4-4620BB45DF5F}" dt="2021-06-24T16:17:51.465" v="2730"/>
          <ac:spMkLst>
            <pc:docMk/>
            <pc:sldMk cId="1325988030" sldId="414"/>
            <ac:spMk id="31" creationId="{4C3263A1-B803-4BC7-9F4B-66A1D9AEB7FF}"/>
          </ac:spMkLst>
        </pc:spChg>
        <pc:spChg chg="mod">
          <ac:chgData name="Christa Ross" userId="c548dd61-30e3-4812-ac03-46f5c6cf4d06" providerId="ADAL" clId="{A76F0A64-8F57-4BC9-A6B4-4620BB45DF5F}" dt="2021-06-24T16:17:51.465" v="2730"/>
          <ac:spMkLst>
            <pc:docMk/>
            <pc:sldMk cId="1325988030" sldId="414"/>
            <ac:spMk id="32" creationId="{7630B9DF-51A4-4359-AAF4-56BD368B7F77}"/>
          </ac:spMkLst>
        </pc:spChg>
        <pc:spChg chg="mod">
          <ac:chgData name="Christa Ross" userId="c548dd61-30e3-4812-ac03-46f5c6cf4d06" providerId="ADAL" clId="{A76F0A64-8F57-4BC9-A6B4-4620BB45DF5F}" dt="2021-06-24T16:17:51.465" v="2730"/>
          <ac:spMkLst>
            <pc:docMk/>
            <pc:sldMk cId="1325988030" sldId="414"/>
            <ac:spMk id="33" creationId="{D1B9337F-6590-4883-BF54-AABFF98CA409}"/>
          </ac:spMkLst>
        </pc:spChg>
        <pc:spChg chg="mod">
          <ac:chgData name="Christa Ross" userId="c548dd61-30e3-4812-ac03-46f5c6cf4d06" providerId="ADAL" clId="{A76F0A64-8F57-4BC9-A6B4-4620BB45DF5F}" dt="2021-06-24T16:17:51.465" v="2730"/>
          <ac:spMkLst>
            <pc:docMk/>
            <pc:sldMk cId="1325988030" sldId="414"/>
            <ac:spMk id="34" creationId="{BC242836-4968-44F2-964D-20FECB4D9FDF}"/>
          </ac:spMkLst>
        </pc:spChg>
        <pc:spChg chg="add mod">
          <ac:chgData name="Christa Ross" userId="c548dd61-30e3-4812-ac03-46f5c6cf4d06" providerId="ADAL" clId="{A76F0A64-8F57-4BC9-A6B4-4620BB45DF5F}" dt="2021-06-24T16:28:23.583" v="3197" actId="1036"/>
          <ac:spMkLst>
            <pc:docMk/>
            <pc:sldMk cId="1325988030" sldId="414"/>
            <ac:spMk id="35" creationId="{380933EC-074B-4E52-849F-7C5C5CB3BEC0}"/>
          </ac:spMkLst>
        </pc:spChg>
        <pc:spChg chg="add del mod">
          <ac:chgData name="Christa Ross" userId="c548dd61-30e3-4812-ac03-46f5c6cf4d06" providerId="ADAL" clId="{A76F0A64-8F57-4BC9-A6B4-4620BB45DF5F}" dt="2021-06-24T16:26:41.701" v="3082"/>
          <ac:spMkLst>
            <pc:docMk/>
            <pc:sldMk cId="1325988030" sldId="414"/>
            <ac:spMk id="36" creationId="{699B9E79-9C2E-4B37-B79A-9B3E51AE32BA}"/>
          </ac:spMkLst>
        </pc:spChg>
        <pc:spChg chg="add mod">
          <ac:chgData name="Christa Ross" userId="c548dd61-30e3-4812-ac03-46f5c6cf4d06" providerId="ADAL" clId="{A76F0A64-8F57-4BC9-A6B4-4620BB45DF5F}" dt="2021-06-24T16:28:23.583" v="3197" actId="1036"/>
          <ac:spMkLst>
            <pc:docMk/>
            <pc:sldMk cId="1325988030" sldId="414"/>
            <ac:spMk id="37" creationId="{EC5640E5-507A-4903-A4FE-99E9ED02DCC0}"/>
          </ac:spMkLst>
        </pc:spChg>
        <pc:grpChg chg="add del mod">
          <ac:chgData name="Christa Ross" userId="c548dd61-30e3-4812-ac03-46f5c6cf4d06" providerId="ADAL" clId="{A76F0A64-8F57-4BC9-A6B4-4620BB45DF5F}" dt="2021-06-24T16:13:22.018" v="2534" actId="478"/>
          <ac:grpSpMkLst>
            <pc:docMk/>
            <pc:sldMk cId="1325988030" sldId="414"/>
            <ac:grpSpMk id="6" creationId="{E7E58FB3-EDDE-4A43-A122-50EFA03EA975}"/>
          </ac:grpSpMkLst>
        </pc:grpChg>
        <pc:grpChg chg="add del mod">
          <ac:chgData name="Christa Ross" userId="c548dd61-30e3-4812-ac03-46f5c6cf4d06" providerId="ADAL" clId="{A76F0A64-8F57-4BC9-A6B4-4620BB45DF5F}" dt="2021-06-24T16:13:22.018" v="2534" actId="478"/>
          <ac:grpSpMkLst>
            <pc:docMk/>
            <pc:sldMk cId="1325988030" sldId="414"/>
            <ac:grpSpMk id="11" creationId="{2BD68BF4-D51E-4FB7-84E7-9193C2DC192C}"/>
          </ac:grpSpMkLst>
        </pc:grpChg>
        <pc:grpChg chg="add mod">
          <ac:chgData name="Christa Ross" userId="c548dd61-30e3-4812-ac03-46f5c6cf4d06" providerId="ADAL" clId="{A76F0A64-8F57-4BC9-A6B4-4620BB45DF5F}" dt="2021-06-24T16:28:23.583" v="3197" actId="1036"/>
          <ac:grpSpMkLst>
            <pc:docMk/>
            <pc:sldMk cId="1325988030" sldId="414"/>
            <ac:grpSpMk id="16" creationId="{A6A1A9CD-7B16-4CD4-9EA4-1013114E227F}"/>
          </ac:grpSpMkLst>
        </pc:grpChg>
        <pc:grpChg chg="add mod">
          <ac:chgData name="Christa Ross" userId="c548dd61-30e3-4812-ac03-46f5c6cf4d06" providerId="ADAL" clId="{A76F0A64-8F57-4BC9-A6B4-4620BB45DF5F}" dt="2021-06-24T16:28:23.583" v="3197" actId="1036"/>
          <ac:grpSpMkLst>
            <pc:docMk/>
            <pc:sldMk cId="1325988030" sldId="414"/>
            <ac:grpSpMk id="24" creationId="{F0C4D258-AE06-48EA-8D2B-8E1DCDFBC056}"/>
          </ac:grpSpMkLst>
        </pc:grpChg>
        <pc:grpChg chg="add mod">
          <ac:chgData name="Christa Ross" userId="c548dd61-30e3-4812-ac03-46f5c6cf4d06" providerId="ADAL" clId="{A76F0A64-8F57-4BC9-A6B4-4620BB45DF5F}" dt="2021-06-24T16:28:23.583" v="3197" actId="1036"/>
          <ac:grpSpMkLst>
            <pc:docMk/>
            <pc:sldMk cId="1325988030" sldId="414"/>
            <ac:grpSpMk id="30" creationId="{674B7559-2DC4-4885-BC04-F9DFB96A9C10}"/>
          </ac:grpSpMkLst>
        </pc:grpChg>
      </pc:sldChg>
      <pc:sldChg chg="del ord">
        <pc:chgData name="Christa Ross" userId="c548dd61-30e3-4812-ac03-46f5c6cf4d06" providerId="ADAL" clId="{A76F0A64-8F57-4BC9-A6B4-4620BB45DF5F}" dt="2021-06-24T16:02:34.697" v="1972" actId="2696"/>
        <pc:sldMkLst>
          <pc:docMk/>
          <pc:sldMk cId="1592631928" sldId="419"/>
        </pc:sldMkLst>
      </pc:sldChg>
      <pc:sldChg chg="del">
        <pc:chgData name="Christa Ross" userId="c548dd61-30e3-4812-ac03-46f5c6cf4d06" providerId="ADAL" clId="{A76F0A64-8F57-4BC9-A6B4-4620BB45DF5F}" dt="2021-06-23T21:39:14.262" v="1043" actId="2696"/>
        <pc:sldMkLst>
          <pc:docMk/>
          <pc:sldMk cId="2723286202" sldId="420"/>
        </pc:sldMkLst>
      </pc:sldChg>
      <pc:sldChg chg="del">
        <pc:chgData name="Christa Ross" userId="c548dd61-30e3-4812-ac03-46f5c6cf4d06" providerId="ADAL" clId="{A76F0A64-8F57-4BC9-A6B4-4620BB45DF5F}" dt="2021-06-24T16:02:40.755" v="1973" actId="2696"/>
        <pc:sldMkLst>
          <pc:docMk/>
          <pc:sldMk cId="3760115289" sldId="422"/>
        </pc:sldMkLst>
      </pc:sldChg>
      <pc:sldChg chg="del">
        <pc:chgData name="Christa Ross" userId="c548dd61-30e3-4812-ac03-46f5c6cf4d06" providerId="ADAL" clId="{A76F0A64-8F57-4BC9-A6B4-4620BB45DF5F}" dt="2021-06-23T21:56:23.424" v="1490" actId="47"/>
        <pc:sldMkLst>
          <pc:docMk/>
          <pc:sldMk cId="1947553038" sldId="423"/>
        </pc:sldMkLst>
      </pc:sldChg>
      <pc:sldChg chg="del">
        <pc:chgData name="Christa Ross" userId="c548dd61-30e3-4812-ac03-46f5c6cf4d06" providerId="ADAL" clId="{A76F0A64-8F57-4BC9-A6B4-4620BB45DF5F}" dt="2021-06-24T14:40:09.558" v="1715" actId="2696"/>
        <pc:sldMkLst>
          <pc:docMk/>
          <pc:sldMk cId="3094883328" sldId="424"/>
        </pc:sldMkLst>
      </pc:sldChg>
      <pc:sldChg chg="modSp del mod">
        <pc:chgData name="Christa Ross" userId="c548dd61-30e3-4812-ac03-46f5c6cf4d06" providerId="ADAL" clId="{A76F0A64-8F57-4BC9-A6B4-4620BB45DF5F}" dt="2021-06-23T21:24:13.525" v="504" actId="2696"/>
        <pc:sldMkLst>
          <pc:docMk/>
          <pc:sldMk cId="103387949" sldId="425"/>
        </pc:sldMkLst>
        <pc:spChg chg="mod">
          <ac:chgData name="Christa Ross" userId="c548dd61-30e3-4812-ac03-46f5c6cf4d06" providerId="ADAL" clId="{A76F0A64-8F57-4BC9-A6B4-4620BB45DF5F}" dt="2021-06-23T21:24:06.120" v="503" actId="14100"/>
          <ac:spMkLst>
            <pc:docMk/>
            <pc:sldMk cId="103387949" sldId="425"/>
            <ac:spMk id="2" creationId="{F2A68DDA-51E2-4BD9-A822-E7C1DFE1BAC1}"/>
          </ac:spMkLst>
        </pc:spChg>
        <pc:spChg chg="mod">
          <ac:chgData name="Christa Ross" userId="c548dd61-30e3-4812-ac03-46f5c6cf4d06" providerId="ADAL" clId="{A76F0A64-8F57-4BC9-A6B4-4620BB45DF5F}" dt="2021-06-23T21:24:05.010" v="501"/>
          <ac:spMkLst>
            <pc:docMk/>
            <pc:sldMk cId="103387949" sldId="425"/>
            <ac:spMk id="36" creationId="{D0D65515-2152-4933-99C5-15EE9F3FB661}"/>
          </ac:spMkLst>
        </pc:spChg>
      </pc:sldChg>
      <pc:sldChg chg="modSp mod">
        <pc:chgData name="Christa Ross" userId="c548dd61-30e3-4812-ac03-46f5c6cf4d06" providerId="ADAL" clId="{A76F0A64-8F57-4BC9-A6B4-4620BB45DF5F}" dt="2021-06-23T21:38:55.267" v="1042" actId="20577"/>
        <pc:sldMkLst>
          <pc:docMk/>
          <pc:sldMk cId="1444139582" sldId="425"/>
        </pc:sldMkLst>
        <pc:spChg chg="mod">
          <ac:chgData name="Christa Ross" userId="c548dd61-30e3-4812-ac03-46f5c6cf4d06" providerId="ADAL" clId="{A76F0A64-8F57-4BC9-A6B4-4620BB45DF5F}" dt="2021-06-23T21:33:08.590" v="865" actId="1076"/>
          <ac:spMkLst>
            <pc:docMk/>
            <pc:sldMk cId="1444139582" sldId="425"/>
            <ac:spMk id="2" creationId="{B1FE5A02-6628-420E-B275-F067233B51A9}"/>
          </ac:spMkLst>
        </pc:spChg>
        <pc:spChg chg="mod">
          <ac:chgData name="Christa Ross" userId="c548dd61-30e3-4812-ac03-46f5c6cf4d06" providerId="ADAL" clId="{A76F0A64-8F57-4BC9-A6B4-4620BB45DF5F}" dt="2021-06-23T21:38:55.267" v="1042" actId="20577"/>
          <ac:spMkLst>
            <pc:docMk/>
            <pc:sldMk cId="1444139582" sldId="425"/>
            <ac:spMk id="3" creationId="{A7B16CAE-AA23-4F34-94D8-8E6862D03529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0" creationId="{071FE820-CEDE-41E3-A008-3D5E65517D92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1" creationId="{5836CF5A-AFD0-4897-B405-3B5164721B14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4" creationId="{A9C5F257-C6F8-4600-B637-AEFF447306D5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5" creationId="{5111615A-219C-4709-8D1F-AEC7FDEF256C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6" creationId="{DC57F638-93B8-49BB-9897-6A516F941556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7" creationId="{438A4D79-0842-4490-98FE-1204394CE324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8" creationId="{0A09A90A-3C12-4ED5-BB3C-F49FE4B0B720}"/>
          </ac:spMkLst>
        </pc:spChg>
        <pc:spChg chg="mod">
          <ac:chgData name="Christa Ross" userId="c548dd61-30e3-4812-ac03-46f5c6cf4d06" providerId="ADAL" clId="{A76F0A64-8F57-4BC9-A6B4-4620BB45DF5F}" dt="2021-06-23T21:38:24.160" v="1037" actId="1037"/>
          <ac:spMkLst>
            <pc:docMk/>
            <pc:sldMk cId="1444139582" sldId="425"/>
            <ac:spMk id="19" creationId="{8DFC96FB-100A-43E5-9E0A-809B044E3560}"/>
          </ac:spMkLst>
        </pc:spChg>
      </pc:sldChg>
      <pc:sldChg chg="addSp delSp modSp add mod">
        <pc:chgData name="Christa Ross" userId="c548dd61-30e3-4812-ac03-46f5c6cf4d06" providerId="ADAL" clId="{A76F0A64-8F57-4BC9-A6B4-4620BB45DF5F}" dt="2021-06-24T15:55:01.457" v="1971" actId="1076"/>
        <pc:sldMkLst>
          <pc:docMk/>
          <pc:sldMk cId="1043979927" sldId="426"/>
        </pc:sldMkLst>
        <pc:spChg chg="mod">
          <ac:chgData name="Christa Ross" userId="c548dd61-30e3-4812-ac03-46f5c6cf4d06" providerId="ADAL" clId="{A76F0A64-8F57-4BC9-A6B4-4620BB45DF5F}" dt="2021-06-24T15:55:01.457" v="1971" actId="1076"/>
          <ac:spMkLst>
            <pc:docMk/>
            <pc:sldMk cId="1043979927" sldId="426"/>
            <ac:spMk id="2" creationId="{F2A68DDA-51E2-4BD9-A822-E7C1DFE1BAC1}"/>
          </ac:spMkLst>
        </pc:spChg>
        <pc:spChg chg="mod">
          <ac:chgData name="Christa Ross" userId="c548dd61-30e3-4812-ac03-46f5c6cf4d06" providerId="ADAL" clId="{A76F0A64-8F57-4BC9-A6B4-4620BB45DF5F}" dt="2021-06-24T15:54:19.557" v="1966" actId="1035"/>
          <ac:spMkLst>
            <pc:docMk/>
            <pc:sldMk cId="1043979927" sldId="426"/>
            <ac:spMk id="10" creationId="{1B474D73-94F3-4C13-B6B4-BFD5BEDB9FA1}"/>
          </ac:spMkLst>
        </pc:spChg>
        <pc:spChg chg="mod">
          <ac:chgData name="Christa Ross" userId="c548dd61-30e3-4812-ac03-46f5c6cf4d06" providerId="ADAL" clId="{A76F0A64-8F57-4BC9-A6B4-4620BB45DF5F}" dt="2021-06-24T15:54:19.557" v="1966" actId="1035"/>
          <ac:spMkLst>
            <pc:docMk/>
            <pc:sldMk cId="1043979927" sldId="426"/>
            <ac:spMk id="11" creationId="{C89720BA-B21D-4DA2-A2AA-A89F58EBC414}"/>
          </ac:spMkLst>
        </pc:spChg>
        <pc:grpChg chg="add mod">
          <ac:chgData name="Christa Ross" userId="c548dd61-30e3-4812-ac03-46f5c6cf4d06" providerId="ADAL" clId="{A76F0A64-8F57-4BC9-A6B4-4620BB45DF5F}" dt="2021-06-24T15:55:01.457" v="1971" actId="1076"/>
          <ac:grpSpMkLst>
            <pc:docMk/>
            <pc:sldMk cId="1043979927" sldId="426"/>
            <ac:grpSpMk id="9" creationId="{868B1582-12F9-43B2-976A-0FED4B1C5C68}"/>
          </ac:grpSpMkLst>
        </pc:grpChg>
        <pc:picChg chg="add del mod">
          <ac:chgData name="Christa Ross" userId="c548dd61-30e3-4812-ac03-46f5c6cf4d06" providerId="ADAL" clId="{A76F0A64-8F57-4BC9-A6B4-4620BB45DF5F}" dt="2021-06-24T15:51:06.514" v="1917" actId="478"/>
          <ac:picMkLst>
            <pc:docMk/>
            <pc:sldMk cId="1043979927" sldId="426"/>
            <ac:picMk id="8" creationId="{6431603A-4440-42C6-8017-AF3B85DDA9CE}"/>
          </ac:picMkLst>
        </pc:picChg>
        <pc:picChg chg="mod">
          <ac:chgData name="Christa Ross" userId="c548dd61-30e3-4812-ac03-46f5c6cf4d06" providerId="ADAL" clId="{A76F0A64-8F57-4BC9-A6B4-4620BB45DF5F}" dt="2021-06-24T15:53:42.950" v="1918"/>
          <ac:picMkLst>
            <pc:docMk/>
            <pc:sldMk cId="1043979927" sldId="426"/>
            <ac:picMk id="12" creationId="{917FBD9E-C9DC-4040-8D6A-0065E99EA4A0}"/>
          </ac:picMkLst>
        </pc:picChg>
        <pc:picChg chg="mod">
          <ac:chgData name="Christa Ross" userId="c548dd61-30e3-4812-ac03-46f5c6cf4d06" providerId="ADAL" clId="{A76F0A64-8F57-4BC9-A6B4-4620BB45DF5F}" dt="2021-06-24T15:53:42.950" v="1918"/>
          <ac:picMkLst>
            <pc:docMk/>
            <pc:sldMk cId="1043979927" sldId="426"/>
            <ac:picMk id="13" creationId="{0A7EEDD5-0EB9-40B2-AC73-F44921D03DE3}"/>
          </ac:picMkLst>
        </pc:picChg>
        <pc:picChg chg="del">
          <ac:chgData name="Christa Ross" userId="c548dd61-30e3-4812-ac03-46f5c6cf4d06" providerId="ADAL" clId="{A76F0A64-8F57-4BC9-A6B4-4620BB45DF5F}" dt="2021-06-24T14:42:47.390" v="1730" actId="478"/>
          <ac:picMkLst>
            <pc:docMk/>
            <pc:sldMk cId="1043979927" sldId="426"/>
            <ac:picMk id="29" creationId="{ED4D12B6-788F-44D2-A4A2-951A0C36504D}"/>
          </ac:picMkLst>
        </pc:picChg>
        <pc:picChg chg="del">
          <ac:chgData name="Christa Ross" userId="c548dd61-30e3-4812-ac03-46f5c6cf4d06" providerId="ADAL" clId="{A76F0A64-8F57-4BC9-A6B4-4620BB45DF5F}" dt="2021-06-24T14:42:44.641" v="1729" actId="478"/>
          <ac:picMkLst>
            <pc:docMk/>
            <pc:sldMk cId="1043979927" sldId="426"/>
            <ac:picMk id="30" creationId="{2F144163-9641-4A8A-B604-6AEE9F4DA68F}"/>
          </ac:picMkLst>
        </pc:picChg>
        <pc:picChg chg="del">
          <ac:chgData name="Christa Ross" userId="c548dd61-30e3-4812-ac03-46f5c6cf4d06" providerId="ADAL" clId="{A76F0A64-8F57-4BC9-A6B4-4620BB45DF5F}" dt="2021-06-24T14:42:44.641" v="1729" actId="478"/>
          <ac:picMkLst>
            <pc:docMk/>
            <pc:sldMk cId="1043979927" sldId="426"/>
            <ac:picMk id="31" creationId="{EB674C1B-283A-4BBE-AAC7-A383C7F78BF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4615E-43BC-4209-8272-BAC834DDDEEB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6E74B-9CBB-4AE8-804C-3518EB13A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813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F67FF-F859-4DEB-A589-302E10C0D5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7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2A6A2-C172-46E4-A076-34D226F10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95543-F2D0-4D44-96E1-DBBC4DA6E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5D9A8-59B7-40D4-82A3-04504823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DCFA4-B46C-44F5-89BC-A3BA2AF0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69BD3-C40F-4202-A9BF-7E6648A2B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3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80A9-0BB0-473F-96A9-9CE642522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EC096-C23A-4529-BCF9-423F586A2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2597E-17DF-466C-B94C-4B0F0349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9FDE7-F6BC-4581-9497-9DE6578C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92E23-2AB7-4075-A926-1EA25F2C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5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9AA4A1-0CAD-4EA1-A9ED-0BD2DA8AE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30DA7-B14B-4915-A64A-AE233893B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24074-CDF7-47C5-BC98-A61BE010B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5328E-2014-4554-B729-B96BB963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26DDE-3BAC-49D9-A5BA-32CA92E7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C9EA2-D17D-4516-98EB-7AA64051F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3E539-A312-4AA5-9B47-55C123887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07E31-2553-4562-B11B-A7E2B4615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12E3B-E8D1-43E2-82B5-827B56DB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B91F9-A156-4529-8470-25D6435A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4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85CD-BE1D-47D3-98CE-4BB706320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FC491-86A9-49FE-A244-3FFD48456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2B68A-BA3B-4BB3-A81C-34C012A04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E27CF-7DFE-4832-AAC3-1A578B758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91A3-5270-4BB7-B269-314651BEC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8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48DA7-4DC0-457C-A4B4-098D3E05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ECCF4-331F-4C81-937C-3CB72E2AA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8799C-BBB7-4C64-961F-911A11E39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F28B4-BFA6-47ED-B38B-17E8553D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CC4D8-1E4D-42E1-9E82-D66B4C70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72C03-11CE-42F8-8270-113D9C2E4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5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F755D-E31D-46F3-ACDD-1FA4B0AC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95FD5-F8E9-499C-A65F-B7E717FF1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5B10-538F-4A56-B8F8-1F7D4C6CE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76CD9-4AC0-4B50-B88C-26927ED26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D23BF-22D2-4DD1-B37B-CEC35665E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B6488-6D9D-4B26-B9FE-EFFBBE8D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EB439-6C02-439D-91DE-CB8023F0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BD07F9-7522-42EE-A759-686949F2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8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790F-5E74-4409-9D31-E97CCBF76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78E9F-0704-4D70-8CDC-F47E59736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AF072F-D02F-4AA0-A523-5370272F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EBAA2A-973D-46A7-A247-94DD37EE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0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53BCA5-A86D-4814-9820-456FF996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9D8D4-E173-4045-B1EE-38920E6B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EB85C-520B-405B-BF3D-EF2064DF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7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FF9DF-82CD-4AD2-BDE8-1A76F5271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C49C3-9505-4FF8-AF53-389AE6990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59575-FDB9-498B-8FF4-D2FE96DB2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4080C-F26B-4611-B95D-B25C4AC8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2EFF79-F958-40E3-BE1B-9E5C18F0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7BFAB-CF28-44AC-A577-42B56F32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8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5146A-DC97-4877-B09C-BE91B00A8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D1AFF9-1B77-4CB4-85E1-5C1377950D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ACE6A-0498-4046-937A-2C9A5E076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2C24A-2CC8-40A4-A187-C454EA995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FDF82-3062-447B-B91F-C6D5120BD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25C5D-B557-48F9-983E-F968459F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6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80C8FA-69E2-4D21-9B00-779E7ED0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A7AF4-9860-4265-96B1-9F1AE40D1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CD3C5-90FA-491B-9350-FC27D8772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BB018-EBEC-4CBC-9C1C-492D99F1B77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F7566-4B89-4D07-856B-3AAFB1201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C11E4-4920-4D1C-B27C-522FBD570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5BA1E-B1CE-45D7-87B7-517425B6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1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factory.org.au/liwan-li/2016/05/31/lecture-of-collaboration/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rsconnect.org/resettlement-services/reception-and-placement-rp/quarterly-consultations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hyperlink" Target="https://mrsconnect.org/events/usccb-webinar-quarterly-consultations-part-ii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C437C7-74EA-4953-9A0D-B9E06926F613}"/>
              </a:ext>
            </a:extLst>
          </p:cNvPr>
          <p:cNvSpPr txBox="1"/>
          <p:nvPr/>
        </p:nvSpPr>
        <p:spPr>
          <a:xfrm>
            <a:off x="9774315" y="337175"/>
            <a:ext cx="184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June 24, 2021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2512CE-1342-45EB-862F-670FFF10EF84}"/>
              </a:ext>
            </a:extLst>
          </p:cNvPr>
          <p:cNvSpPr txBox="1"/>
          <p:nvPr/>
        </p:nvSpPr>
        <p:spPr>
          <a:xfrm>
            <a:off x="1606131" y="707757"/>
            <a:ext cx="8979739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Quarterly Consultations:</a:t>
            </a:r>
          </a:p>
          <a:p>
            <a:pPr algn="ctr"/>
            <a:r>
              <a:rPr lang="en-US" sz="32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Requirements, Implications and Trends </a:t>
            </a:r>
            <a:endParaRPr 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F83BF2D-BB51-4E6B-936D-51539BF2F3AC}"/>
              </a:ext>
            </a:extLst>
          </p:cNvPr>
          <p:cNvSpPr/>
          <p:nvPr/>
        </p:nvSpPr>
        <p:spPr>
          <a:xfrm>
            <a:off x="3326267" y="2273214"/>
            <a:ext cx="5503178" cy="55303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6C75AB-5264-4460-AEB5-51D4B99A41C1}"/>
              </a:ext>
            </a:extLst>
          </p:cNvPr>
          <p:cNvSpPr/>
          <p:nvPr/>
        </p:nvSpPr>
        <p:spPr>
          <a:xfrm>
            <a:off x="2415193" y="1942154"/>
            <a:ext cx="7361613" cy="27786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4AAD64D-C38E-4F3A-8882-C9E44707EE92}"/>
              </a:ext>
            </a:extLst>
          </p:cNvPr>
          <p:cNvSpPr/>
          <p:nvPr/>
        </p:nvSpPr>
        <p:spPr>
          <a:xfrm>
            <a:off x="3307049" y="3073066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B5C836B-ABA7-4DEE-A51A-0C63E122D677}"/>
              </a:ext>
            </a:extLst>
          </p:cNvPr>
          <p:cNvSpPr/>
          <p:nvPr/>
        </p:nvSpPr>
        <p:spPr>
          <a:xfrm>
            <a:off x="5228074" y="3100550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987B09-760D-4515-99F9-79A9D421D587}"/>
              </a:ext>
            </a:extLst>
          </p:cNvPr>
          <p:cNvSpPr/>
          <p:nvPr/>
        </p:nvSpPr>
        <p:spPr>
          <a:xfrm>
            <a:off x="7129881" y="3103083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6" name="Graphic 15" descr="Stars">
            <a:extLst>
              <a:ext uri="{FF2B5EF4-FFF2-40B4-BE49-F238E27FC236}">
                <a16:creationId xmlns:a16="http://schemas.microsoft.com/office/drawing/2014/main" id="{BE928A71-9A85-4656-843C-514170BF3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5108" y="3048426"/>
            <a:ext cx="914400" cy="91440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CE742A8E-AC0A-48F7-B2B0-933EBF4B53DC}"/>
              </a:ext>
            </a:extLst>
          </p:cNvPr>
          <p:cNvGrpSpPr/>
          <p:nvPr/>
        </p:nvGrpSpPr>
        <p:grpSpPr>
          <a:xfrm>
            <a:off x="3187059" y="2423543"/>
            <a:ext cx="1933383" cy="1856802"/>
            <a:chOff x="4997227" y="1643928"/>
            <a:chExt cx="2610486" cy="2507086"/>
          </a:xfrm>
          <a:solidFill>
            <a:schemeClr val="bg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8C05EB1-E0B3-4D3C-A36C-89B0170651B1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48B34BA7-1CA9-44AA-8565-BA3EB8A5C37E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842A156-5CE6-49E8-84FB-B8EC144D76B4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66BE91E-E54E-42A8-B729-D295D385C0D2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A7555D81-23FD-4E28-A0E6-E2C93A847D0D}"/>
              </a:ext>
            </a:extLst>
          </p:cNvPr>
          <p:cNvSpPr txBox="1"/>
          <p:nvPr/>
        </p:nvSpPr>
        <p:spPr>
          <a:xfrm rot="20686718">
            <a:off x="3379610" y="2554500"/>
            <a:ext cx="168698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to make the most of your QCs and refugee integration strategy!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B22F4D2-745B-4FDB-8501-1FC88BFA56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6" y="5246553"/>
            <a:ext cx="3152593" cy="114177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8">
            <a:extLst>
              <a:ext uri="{FF2B5EF4-FFF2-40B4-BE49-F238E27FC236}">
                <a16:creationId xmlns:a16="http://schemas.microsoft.com/office/drawing/2014/main" id="{42137908-CA2C-435A-A145-D2EA814DA51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296542" y="2117646"/>
            <a:ext cx="829902" cy="1334174"/>
          </a:xfrm>
          <a:prstGeom prst="rect">
            <a:avLst/>
          </a:prstGeom>
        </p:spPr>
      </p:pic>
      <p:pic>
        <p:nvPicPr>
          <p:cNvPr id="30" name="Picture 28">
            <a:extLst>
              <a:ext uri="{FF2B5EF4-FFF2-40B4-BE49-F238E27FC236}">
                <a16:creationId xmlns:a16="http://schemas.microsoft.com/office/drawing/2014/main" id="{5D11969D-690A-4E11-9402-2DA6342D61F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958" t="958" r="2927" b="627"/>
          <a:stretch>
            <a:fillRect/>
          </a:stretch>
        </p:blipFill>
        <p:spPr>
          <a:xfrm>
            <a:off x="9382493" y="3762545"/>
            <a:ext cx="925725" cy="2848792"/>
          </a:xfrm>
          <a:prstGeom prst="rect">
            <a:avLst/>
          </a:prstGeom>
        </p:spPr>
      </p:pic>
      <p:pic>
        <p:nvPicPr>
          <p:cNvPr id="29" name="Picture 15">
            <a:extLst>
              <a:ext uri="{FF2B5EF4-FFF2-40B4-BE49-F238E27FC236}">
                <a16:creationId xmlns:a16="http://schemas.microsoft.com/office/drawing/2014/main" id="{9E30B2EF-1FD1-4FD3-8E16-36DBAB24738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8336260" y="2264141"/>
            <a:ext cx="2319062" cy="270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58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8DDA-51E2-4BD9-A822-E7C1DFE1BAC1}"/>
              </a:ext>
            </a:extLst>
          </p:cNvPr>
          <p:cNvSpPr txBox="1"/>
          <p:nvPr/>
        </p:nvSpPr>
        <p:spPr>
          <a:xfrm>
            <a:off x="633228" y="968693"/>
            <a:ext cx="6660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Why QCs Matter: #1</a:t>
            </a:r>
            <a:endParaRPr lang="en-US" sz="4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474D73-94F3-4C13-B6B4-BFD5BEDB9FA1}"/>
              </a:ext>
            </a:extLst>
          </p:cNvPr>
          <p:cNvSpPr/>
          <p:nvPr/>
        </p:nvSpPr>
        <p:spPr>
          <a:xfrm>
            <a:off x="633228" y="2117186"/>
            <a:ext cx="10949173" cy="4250058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720BA-B21D-4DA2-A2AA-A89F58EBC414}"/>
              </a:ext>
            </a:extLst>
          </p:cNvPr>
          <p:cNvSpPr txBox="1"/>
          <p:nvPr/>
        </p:nvSpPr>
        <p:spPr>
          <a:xfrm>
            <a:off x="964735" y="2590991"/>
            <a:ext cx="55849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#1: Strengthened Services for Clients </a:t>
            </a:r>
          </a:p>
          <a:p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Better coordination across stakeholders results in better resettlement services for clients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Building a community-wide foundation promotes refugee integration across a variety of contexts (health, education, employment,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stakeholders coordinate to prepare for arrivals fluctuations/new demographics, systems respond more easily = services are still provided on-time</a:t>
            </a:r>
          </a:p>
        </p:txBody>
      </p:sp>
      <p:pic>
        <p:nvPicPr>
          <p:cNvPr id="29" name="Picture 28" descr="Text, whiteboard&#10;&#10;Description automatically generated">
            <a:extLst>
              <a:ext uri="{FF2B5EF4-FFF2-40B4-BE49-F238E27FC236}">
                <a16:creationId xmlns:a16="http://schemas.microsoft.com/office/drawing/2014/main" id="{ED4D12B6-788F-44D2-A4A2-951A0C365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03972" y="2773900"/>
            <a:ext cx="4524113" cy="3115407"/>
          </a:xfrm>
          <a:prstGeom prst="rect">
            <a:avLst/>
          </a:prstGeom>
        </p:spPr>
      </p:pic>
      <p:pic>
        <p:nvPicPr>
          <p:cNvPr id="30" name="Picture 16">
            <a:extLst>
              <a:ext uri="{FF2B5EF4-FFF2-40B4-BE49-F238E27FC236}">
                <a16:creationId xmlns:a16="http://schemas.microsoft.com/office/drawing/2014/main" id="{2F144163-9641-4A8A-B604-6AEE9F4DA68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671550" y="166308"/>
            <a:ext cx="640383" cy="1015488"/>
          </a:xfrm>
          <a:prstGeom prst="rect">
            <a:avLst/>
          </a:prstGeom>
        </p:spPr>
      </p:pic>
      <p:pic>
        <p:nvPicPr>
          <p:cNvPr id="31" name="Picture 19">
            <a:extLst>
              <a:ext uri="{FF2B5EF4-FFF2-40B4-BE49-F238E27FC236}">
                <a16:creationId xmlns:a16="http://schemas.microsoft.com/office/drawing/2014/main" id="{EB674C1B-283A-4BBE-AAC7-A383C7F78BF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8366004" y="1002409"/>
            <a:ext cx="1251477" cy="129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32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8DDA-51E2-4BD9-A822-E7C1DFE1BAC1}"/>
              </a:ext>
            </a:extLst>
          </p:cNvPr>
          <p:cNvSpPr txBox="1"/>
          <p:nvPr/>
        </p:nvSpPr>
        <p:spPr>
          <a:xfrm>
            <a:off x="757065" y="3623643"/>
            <a:ext cx="35028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Why QCs Matter: #2</a:t>
            </a:r>
            <a:endParaRPr lang="en-US" sz="4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474D73-94F3-4C13-B6B4-BFD5BEDB9FA1}"/>
              </a:ext>
            </a:extLst>
          </p:cNvPr>
          <p:cNvSpPr/>
          <p:nvPr/>
        </p:nvSpPr>
        <p:spPr>
          <a:xfrm>
            <a:off x="4614532" y="669849"/>
            <a:ext cx="7106094" cy="5633597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720BA-B21D-4DA2-A2AA-A89F58EBC414}"/>
              </a:ext>
            </a:extLst>
          </p:cNvPr>
          <p:cNvSpPr txBox="1"/>
          <p:nvPr/>
        </p:nvSpPr>
        <p:spPr>
          <a:xfrm>
            <a:off x="5050262" y="964545"/>
            <a:ext cx="63846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#2: Network-wide Objectives and Indicators</a:t>
            </a:r>
          </a:p>
          <a:p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affiliate monitoring, quarterly consultations will not be considered compliant during affiliate monitoring even if you follow-up with all required participants who could not attend the original meeting.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However, follow-up will lead to meeting the overall network performance indicator, increase USCCB’s ranking, and could lead to a larger R&amp;P projection for your site and/or the USCCB network.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Follow-up can occur in coordination with other local resettlement affiliates for any shared required participants (example: the three affiliates in your town place families within the same school district so you would all have the same public education participant).</a:t>
            </a:r>
          </a:p>
        </p:txBody>
      </p:sp>
      <p:grpSp>
        <p:nvGrpSpPr>
          <p:cNvPr id="9" name="Group 38">
            <a:extLst>
              <a:ext uri="{FF2B5EF4-FFF2-40B4-BE49-F238E27FC236}">
                <a16:creationId xmlns:a16="http://schemas.microsoft.com/office/drawing/2014/main" id="{868B1582-12F9-43B2-976A-0FED4B1C5C68}"/>
              </a:ext>
            </a:extLst>
          </p:cNvPr>
          <p:cNvGrpSpPr/>
          <p:nvPr/>
        </p:nvGrpSpPr>
        <p:grpSpPr>
          <a:xfrm>
            <a:off x="1375080" y="1467885"/>
            <a:ext cx="2041425" cy="2176061"/>
            <a:chOff x="0" y="0"/>
            <a:chExt cx="2721901" cy="2901414"/>
          </a:xfrm>
        </p:grpSpPr>
        <p:pic>
          <p:nvPicPr>
            <p:cNvPr id="12" name="Picture 39">
              <a:extLst>
                <a:ext uri="{FF2B5EF4-FFF2-40B4-BE49-F238E27FC236}">
                  <a16:creationId xmlns:a16="http://schemas.microsoft.com/office/drawing/2014/main" id="{917FBD9E-C9DC-4040-8D6A-0065E99EA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09818" y="0"/>
              <a:ext cx="1115460" cy="1793246"/>
            </a:xfrm>
            <a:prstGeom prst="rect">
              <a:avLst/>
            </a:prstGeom>
          </p:spPr>
        </p:pic>
        <p:pic>
          <p:nvPicPr>
            <p:cNvPr id="13" name="Picture 40">
              <a:extLst>
                <a:ext uri="{FF2B5EF4-FFF2-40B4-BE49-F238E27FC236}">
                  <a16:creationId xmlns:a16="http://schemas.microsoft.com/office/drawing/2014/main" id="{0A7EEDD5-0EB9-40B2-AC73-F44921D03D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0" y="1238581"/>
              <a:ext cx="2721901" cy="16628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97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3DB35A-1977-49F9-B4BC-887971AB8A9C}"/>
              </a:ext>
            </a:extLst>
          </p:cNvPr>
          <p:cNvSpPr/>
          <p:nvPr/>
        </p:nvSpPr>
        <p:spPr>
          <a:xfrm>
            <a:off x="148046" y="167645"/>
            <a:ext cx="11895909" cy="6522720"/>
          </a:xfrm>
          <a:prstGeom prst="rect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F510C-07E4-45A9-BAE4-93A5B9F60376}"/>
              </a:ext>
            </a:extLst>
          </p:cNvPr>
          <p:cNvSpPr txBox="1">
            <a:spLocks/>
          </p:cNvSpPr>
          <p:nvPr/>
        </p:nvSpPr>
        <p:spPr>
          <a:xfrm>
            <a:off x="1264330" y="1003380"/>
            <a:ext cx="10412618" cy="8321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cs typeface="Raavi" panose="020B0502040204020203" pitchFamily="34" charset="0"/>
              </a:rPr>
              <a:t>Refugee Integration Strategy</a:t>
            </a:r>
            <a:endParaRPr lang="en-US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bg1"/>
              </a:solidFill>
              <a:cs typeface="Raavi" panose="020B0502040204020203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0ECEA6E-0B89-4BCC-B4FC-8F08DFF1FAE4}"/>
              </a:ext>
            </a:extLst>
          </p:cNvPr>
          <p:cNvSpPr txBox="1">
            <a:spLocks/>
          </p:cNvSpPr>
          <p:nvPr/>
        </p:nvSpPr>
        <p:spPr>
          <a:xfrm>
            <a:off x="1264330" y="2107179"/>
            <a:ext cx="10412618" cy="8321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Raavi" panose="020B0502040204020203" pitchFamily="34" charset="0"/>
              </a:rPr>
              <a:t>Guest Speaker: Kiera Berdinner, PRM Program Officer</a:t>
            </a:r>
          </a:p>
          <a:p>
            <a:r>
              <a:rPr lang="en-US" sz="3200" b="1" i="1" dirty="0">
                <a:solidFill>
                  <a:schemeClr val="bg1"/>
                </a:solidFill>
                <a:cs typeface="Raavi" panose="020B0502040204020203" pitchFamily="34" charset="0"/>
              </a:rPr>
              <a:t>What does PRM look for in a good strategy?</a:t>
            </a:r>
          </a:p>
          <a:p>
            <a:endParaRPr lang="en-US" dirty="0">
              <a:solidFill>
                <a:schemeClr val="bg1"/>
              </a:solidFill>
              <a:cs typeface="Raavi" panose="020B0502040204020203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6A1A9CD-7B16-4CD4-9EA4-1013114E227F}"/>
              </a:ext>
            </a:extLst>
          </p:cNvPr>
          <p:cNvGrpSpPr/>
          <p:nvPr/>
        </p:nvGrpSpPr>
        <p:grpSpPr>
          <a:xfrm rot="932221">
            <a:off x="1600090" y="4259271"/>
            <a:ext cx="2392071" cy="2350024"/>
            <a:chOff x="4997227" y="1643928"/>
            <a:chExt cx="2610486" cy="250708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13CFD4A-F0DC-44D3-ADED-7F81A4F6265C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546A88BF-ECE7-474B-B834-B65E5B911D77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7EDC59D-C0C2-4058-8CC6-AC56DAE55B44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CF12783-8C7D-4C96-BBC6-7516A65B4702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27E7798-774C-4AD0-A9F8-6D8EB07E1769}"/>
              </a:ext>
            </a:extLst>
          </p:cNvPr>
          <p:cNvSpPr txBox="1"/>
          <p:nvPr/>
        </p:nvSpPr>
        <p:spPr>
          <a:xfrm>
            <a:off x="1742878" y="4595052"/>
            <a:ext cx="2286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Word Document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Considerations for Assessing Strategies for Integration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(chat &amp; debrief email)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0C4D258-AE06-48EA-8D2B-8E1DCDFBC056}"/>
              </a:ext>
            </a:extLst>
          </p:cNvPr>
          <p:cNvGrpSpPr/>
          <p:nvPr/>
        </p:nvGrpSpPr>
        <p:grpSpPr>
          <a:xfrm rot="932221">
            <a:off x="4516958" y="4262809"/>
            <a:ext cx="2392071" cy="2350024"/>
            <a:chOff x="4997227" y="1643928"/>
            <a:chExt cx="2610486" cy="250708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41CAEF-2084-4690-88CD-6311FB1F52C5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Right Triangle 25">
              <a:extLst>
                <a:ext uri="{FF2B5EF4-FFF2-40B4-BE49-F238E27FC236}">
                  <a16:creationId xmlns:a16="http://schemas.microsoft.com/office/drawing/2014/main" id="{DA3A16D1-3323-4076-B91B-C1C1C608BC60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2BB1207-8FE6-41D8-9F7D-775F1BE28172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7F20F33-436D-41C9-9A83-9D88D58E4827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CEC40B0D-49AE-45C7-8437-F26CE547A2A1}"/>
              </a:ext>
            </a:extLst>
          </p:cNvPr>
          <p:cNvSpPr txBox="1"/>
          <p:nvPr/>
        </p:nvSpPr>
        <p:spPr>
          <a:xfrm>
            <a:off x="4666270" y="4623285"/>
            <a:ext cx="2286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MRSConnect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QC requirements, ideas for alternate contacts, and sample agendas (</a:t>
            </a:r>
            <a:r>
              <a:rPr lang="en-US" sz="1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74B7559-2DC4-4885-BC04-F9DFB96A9C10}"/>
              </a:ext>
            </a:extLst>
          </p:cNvPr>
          <p:cNvGrpSpPr/>
          <p:nvPr/>
        </p:nvGrpSpPr>
        <p:grpSpPr>
          <a:xfrm rot="932221">
            <a:off x="7409036" y="4262810"/>
            <a:ext cx="2392071" cy="2350024"/>
            <a:chOff x="4997227" y="1643928"/>
            <a:chExt cx="2610486" cy="2507086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C3263A1-B803-4BC7-9F4B-66A1D9AEB7FF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7630B9DF-51A4-4359-AAF4-56BD368B7F77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1B9337F-6590-4883-BF54-AABFF98CA409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C242836-4968-44F2-964D-20FECB4D9FDF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380933EC-074B-4E52-849F-7C5C5CB3BEC0}"/>
              </a:ext>
            </a:extLst>
          </p:cNvPr>
          <p:cNvSpPr txBox="1"/>
          <p:nvPr/>
        </p:nvSpPr>
        <p:spPr>
          <a:xfrm>
            <a:off x="7577444" y="4578914"/>
            <a:ext cx="2286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Webinar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QC Webinar Series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2: Conversations With the Network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Wed. 6/30 @ 2pm 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n-US" sz="1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 here</a:t>
            </a:r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5640E5-507A-4903-A4FE-99E9ED02DCC0}"/>
              </a:ext>
            </a:extLst>
          </p:cNvPr>
          <p:cNvSpPr txBox="1"/>
          <p:nvPr/>
        </p:nvSpPr>
        <p:spPr>
          <a:xfrm>
            <a:off x="3783158" y="3417487"/>
            <a:ext cx="4052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 Resources</a:t>
            </a:r>
            <a:endParaRPr lang="en-US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598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CD7BFE-BFB4-405B-9E44-63B1B9EB0355}"/>
              </a:ext>
            </a:extLst>
          </p:cNvPr>
          <p:cNvSpPr txBox="1"/>
          <p:nvPr/>
        </p:nvSpPr>
        <p:spPr>
          <a:xfrm>
            <a:off x="2765568" y="1317357"/>
            <a:ext cx="66608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Thank you!</a:t>
            </a:r>
            <a:endParaRPr lang="en-US" sz="48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B7CD940-D83F-4B39-8B6D-EEBF34DB40FF}"/>
              </a:ext>
            </a:extLst>
          </p:cNvPr>
          <p:cNvSpPr/>
          <p:nvPr/>
        </p:nvSpPr>
        <p:spPr>
          <a:xfrm>
            <a:off x="3344410" y="2496935"/>
            <a:ext cx="5503178" cy="55303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5BDEDD-83DC-421D-898C-03530294D5A5}"/>
              </a:ext>
            </a:extLst>
          </p:cNvPr>
          <p:cNvSpPr/>
          <p:nvPr/>
        </p:nvSpPr>
        <p:spPr>
          <a:xfrm>
            <a:off x="2415193" y="2240687"/>
            <a:ext cx="7361613" cy="27786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C7E9B28-0CE0-4652-9960-B056F416D3AC}"/>
              </a:ext>
            </a:extLst>
          </p:cNvPr>
          <p:cNvSpPr/>
          <p:nvPr/>
        </p:nvSpPr>
        <p:spPr>
          <a:xfrm>
            <a:off x="3344410" y="3306212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42B45C7-F35C-4F33-ACC5-1F0A242D472A}"/>
              </a:ext>
            </a:extLst>
          </p:cNvPr>
          <p:cNvSpPr/>
          <p:nvPr/>
        </p:nvSpPr>
        <p:spPr>
          <a:xfrm>
            <a:off x="5246217" y="3324271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25031C6-5F00-4563-A04A-807BFE328F84}"/>
              </a:ext>
            </a:extLst>
          </p:cNvPr>
          <p:cNvSpPr/>
          <p:nvPr/>
        </p:nvSpPr>
        <p:spPr>
          <a:xfrm>
            <a:off x="7148024" y="3326804"/>
            <a:ext cx="1705761" cy="131719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7" name="Graphic 16" descr="Stars">
            <a:extLst>
              <a:ext uri="{FF2B5EF4-FFF2-40B4-BE49-F238E27FC236}">
                <a16:creationId xmlns:a16="http://schemas.microsoft.com/office/drawing/2014/main" id="{4EEC1CF6-F167-4A91-B8AF-B510082F3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23251" y="3272147"/>
            <a:ext cx="914400" cy="9144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857ED93-F1E8-4074-AB30-77DE77C446F0}"/>
              </a:ext>
            </a:extLst>
          </p:cNvPr>
          <p:cNvGrpSpPr/>
          <p:nvPr/>
        </p:nvGrpSpPr>
        <p:grpSpPr>
          <a:xfrm>
            <a:off x="1798876" y="3951249"/>
            <a:ext cx="1933383" cy="1856802"/>
            <a:chOff x="4997227" y="1643928"/>
            <a:chExt cx="2610486" cy="2507086"/>
          </a:xfrm>
          <a:solidFill>
            <a:schemeClr val="bg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1CE19FC-AC81-41C8-9467-324A72830854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3D62589F-DD03-4EC2-AA8E-D982305E1B98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088569E-8BA7-47F1-B446-56FB9BB1DC63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194CE7C-7AB0-450C-A390-CFA63125542D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F8CE75C-96B0-4CE9-974F-1B77F3686B94}"/>
              </a:ext>
            </a:extLst>
          </p:cNvPr>
          <p:cNvSpPr txBox="1"/>
          <p:nvPr/>
        </p:nvSpPr>
        <p:spPr>
          <a:xfrm rot="20686718">
            <a:off x="1963552" y="4435577"/>
            <a:ext cx="1686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you have any questions?</a:t>
            </a:r>
          </a:p>
        </p:txBody>
      </p:sp>
      <p:pic>
        <p:nvPicPr>
          <p:cNvPr id="21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22CA8409-8A4B-402E-AD37-3BD0D8FB12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39" y="316615"/>
            <a:ext cx="2075854" cy="752497"/>
          </a:xfrm>
          <a:prstGeom prst="rect">
            <a:avLst/>
          </a:prstGeom>
          <a:ln>
            <a:noFill/>
          </a:ln>
          <a:effectLst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CE9B23D-E98B-4912-8509-71F0E1287527}"/>
              </a:ext>
            </a:extLst>
          </p:cNvPr>
          <p:cNvSpPr/>
          <p:nvPr/>
        </p:nvSpPr>
        <p:spPr>
          <a:xfrm>
            <a:off x="10024917" y="316615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June 24, 2021</a:t>
            </a:r>
          </a:p>
        </p:txBody>
      </p:sp>
      <p:grpSp>
        <p:nvGrpSpPr>
          <p:cNvPr id="22" name="Group 41">
            <a:extLst>
              <a:ext uri="{FF2B5EF4-FFF2-40B4-BE49-F238E27FC236}">
                <a16:creationId xmlns:a16="http://schemas.microsoft.com/office/drawing/2014/main" id="{7DA68522-4B41-46BF-A25A-727ABE64C5A4}"/>
              </a:ext>
            </a:extLst>
          </p:cNvPr>
          <p:cNvGrpSpPr/>
          <p:nvPr/>
        </p:nvGrpSpPr>
        <p:grpSpPr>
          <a:xfrm>
            <a:off x="7952757" y="3502781"/>
            <a:ext cx="2459612" cy="2391741"/>
            <a:chOff x="0" y="0"/>
            <a:chExt cx="2838647" cy="2760316"/>
          </a:xfrm>
        </p:grpSpPr>
        <p:pic>
          <p:nvPicPr>
            <p:cNvPr id="23" name="Picture 42">
              <a:extLst>
                <a:ext uri="{FF2B5EF4-FFF2-40B4-BE49-F238E27FC236}">
                  <a16:creationId xmlns:a16="http://schemas.microsoft.com/office/drawing/2014/main" id="{726B61E2-F10B-4003-9B5A-7C93A37E5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0" y="886809"/>
              <a:ext cx="2838647" cy="1873507"/>
            </a:xfrm>
            <a:prstGeom prst="rect">
              <a:avLst/>
            </a:prstGeom>
          </p:spPr>
        </p:pic>
        <p:pic>
          <p:nvPicPr>
            <p:cNvPr id="24" name="Picture 43">
              <a:extLst>
                <a:ext uri="{FF2B5EF4-FFF2-40B4-BE49-F238E27FC236}">
                  <a16:creationId xmlns:a16="http://schemas.microsoft.com/office/drawing/2014/main" id="{7742B1B0-3818-4462-89A5-E6A1F6292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038934" y="0"/>
              <a:ext cx="1080623" cy="11699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168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8DDA-51E2-4BD9-A822-E7C1DFE1BAC1}"/>
              </a:ext>
            </a:extLst>
          </p:cNvPr>
          <p:cNvSpPr txBox="1"/>
          <p:nvPr/>
        </p:nvSpPr>
        <p:spPr>
          <a:xfrm>
            <a:off x="633228" y="968693"/>
            <a:ext cx="6660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Zoom Features</a:t>
            </a:r>
            <a:endParaRPr lang="en-US" sz="4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6EE2E70-DCD0-4A61-9D3E-EA30AA887672}"/>
              </a:ext>
            </a:extLst>
          </p:cNvPr>
          <p:cNvSpPr/>
          <p:nvPr/>
        </p:nvSpPr>
        <p:spPr>
          <a:xfrm>
            <a:off x="5981350" y="909817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333C72B-2003-456C-ACE1-CDA6C47C154B}"/>
              </a:ext>
            </a:extLst>
          </p:cNvPr>
          <p:cNvSpPr/>
          <p:nvPr/>
        </p:nvSpPr>
        <p:spPr>
          <a:xfrm>
            <a:off x="8189053" y="909817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6D1EB2-4A6D-4D9E-B7F3-7FE252DA79C8}"/>
              </a:ext>
            </a:extLst>
          </p:cNvPr>
          <p:cNvSpPr/>
          <p:nvPr/>
        </p:nvSpPr>
        <p:spPr>
          <a:xfrm>
            <a:off x="10395357" y="909817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050446B-A743-4C20-9E9C-5E82EB263774}"/>
              </a:ext>
            </a:extLst>
          </p:cNvPr>
          <p:cNvSpPr/>
          <p:nvPr/>
        </p:nvSpPr>
        <p:spPr>
          <a:xfrm>
            <a:off x="639559" y="2206947"/>
            <a:ext cx="10942842" cy="537173"/>
          </a:xfrm>
          <a:prstGeom prst="roundRect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1FC18D-3CE4-40A5-9178-17FED8F1589F}"/>
              </a:ext>
            </a:extLst>
          </p:cNvPr>
          <p:cNvSpPr txBox="1"/>
          <p:nvPr/>
        </p:nvSpPr>
        <p:spPr>
          <a:xfrm>
            <a:off x="5915916" y="1568857"/>
            <a:ext cx="679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B3A551-F144-424F-A417-E2F297ADDD0F}"/>
              </a:ext>
            </a:extLst>
          </p:cNvPr>
          <p:cNvSpPr txBox="1"/>
          <p:nvPr/>
        </p:nvSpPr>
        <p:spPr>
          <a:xfrm>
            <a:off x="7927907" y="1568857"/>
            <a:ext cx="1251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Raise Hand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474D73-94F3-4C13-B6B4-BFD5BEDB9FA1}"/>
              </a:ext>
            </a:extLst>
          </p:cNvPr>
          <p:cNvSpPr/>
          <p:nvPr/>
        </p:nvSpPr>
        <p:spPr>
          <a:xfrm>
            <a:off x="633228" y="3043656"/>
            <a:ext cx="10949173" cy="3323588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720BA-B21D-4DA2-A2AA-A89F58EBC414}"/>
              </a:ext>
            </a:extLst>
          </p:cNvPr>
          <p:cNvSpPr txBox="1"/>
          <p:nvPr/>
        </p:nvSpPr>
        <p:spPr>
          <a:xfrm>
            <a:off x="947956" y="3966786"/>
            <a:ext cx="69041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Interact with presenters and attendees by: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Typing into the chat 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Raising your hand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Unmute at the end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5975A4F-2062-4626-BB88-A3AD7D38D795}"/>
              </a:ext>
            </a:extLst>
          </p:cNvPr>
          <p:cNvGrpSpPr/>
          <p:nvPr/>
        </p:nvGrpSpPr>
        <p:grpSpPr>
          <a:xfrm>
            <a:off x="9627132" y="4705450"/>
            <a:ext cx="2085090" cy="2002501"/>
            <a:chOff x="4997227" y="1643928"/>
            <a:chExt cx="2610486" cy="250708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5E1F698-709B-4F34-A235-2E5579DE10B9}"/>
                </a:ext>
              </a:extLst>
            </p:cNvPr>
            <p:cNvSpPr/>
            <p:nvPr/>
          </p:nvSpPr>
          <p:spPr>
            <a:xfrm rot="20652980">
              <a:off x="5109241" y="1643928"/>
              <a:ext cx="2498472" cy="213157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3441223A-8DFF-40BE-983F-0CD24BD03E2C}"/>
                </a:ext>
              </a:extLst>
            </p:cNvPr>
            <p:cNvSpPr/>
            <p:nvPr/>
          </p:nvSpPr>
          <p:spPr>
            <a:xfrm rot="10043461">
              <a:off x="5394686" y="3743931"/>
              <a:ext cx="427686" cy="274048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66361BC-B985-46A7-965C-9955FFE6A6B3}"/>
                </a:ext>
              </a:extLst>
            </p:cNvPr>
            <p:cNvSpPr/>
            <p:nvPr/>
          </p:nvSpPr>
          <p:spPr>
            <a:xfrm rot="1199968">
              <a:off x="5233601" y="3873286"/>
              <a:ext cx="584878" cy="27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9912B24-FB96-4EFD-8C9B-10C093D4A11A}"/>
                </a:ext>
              </a:extLst>
            </p:cNvPr>
            <p:cNvSpPr/>
            <p:nvPr/>
          </p:nvSpPr>
          <p:spPr>
            <a:xfrm rot="20673065">
              <a:off x="4997227" y="1740977"/>
              <a:ext cx="584878" cy="2777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5F75A25-2FF4-4C33-95D8-D05E8BCE7225}"/>
              </a:ext>
            </a:extLst>
          </p:cNvPr>
          <p:cNvSpPr txBox="1"/>
          <p:nvPr/>
        </p:nvSpPr>
        <p:spPr>
          <a:xfrm rot="20686718">
            <a:off x="9877504" y="5044104"/>
            <a:ext cx="172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Zoom toolbar is at the bottom of your screen!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8F844E-E8D1-49EC-AE82-9D302A086E62}"/>
              </a:ext>
            </a:extLst>
          </p:cNvPr>
          <p:cNvSpPr txBox="1"/>
          <p:nvPr/>
        </p:nvSpPr>
        <p:spPr>
          <a:xfrm>
            <a:off x="10217465" y="1572396"/>
            <a:ext cx="1251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Unmute</a:t>
            </a:r>
          </a:p>
        </p:txBody>
      </p:sp>
    </p:spTree>
    <p:extLst>
      <p:ext uri="{BB962C8B-B14F-4D97-AF65-F5344CB8AC3E}">
        <p14:creationId xmlns:p14="http://schemas.microsoft.com/office/powerpoint/2010/main" val="45997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B16CAE-AA23-4F34-94D8-8E6862D03529}"/>
              </a:ext>
            </a:extLst>
          </p:cNvPr>
          <p:cNvSpPr txBox="1"/>
          <p:nvPr/>
        </p:nvSpPr>
        <p:spPr>
          <a:xfrm>
            <a:off x="517057" y="3695508"/>
            <a:ext cx="4641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Christa Ross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Kiera Berdinner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will be your facilitators today.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505E29-2196-4557-B6F8-233F0AEA4E2A}"/>
              </a:ext>
            </a:extLst>
          </p:cNvPr>
          <p:cNvSpPr/>
          <p:nvPr/>
        </p:nvSpPr>
        <p:spPr>
          <a:xfrm>
            <a:off x="5454885" y="1427192"/>
            <a:ext cx="5912998" cy="4003615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AF348AB-6C91-415A-A51E-782901C92462}"/>
              </a:ext>
            </a:extLst>
          </p:cNvPr>
          <p:cNvSpPr/>
          <p:nvPr/>
        </p:nvSpPr>
        <p:spPr>
          <a:xfrm>
            <a:off x="5662923" y="1635240"/>
            <a:ext cx="2614129" cy="35875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Associate Director of Diocesan Development and Support at USCCB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D40E893C-6F55-43CB-8D5A-896E30005D18}"/>
              </a:ext>
            </a:extLst>
          </p:cNvPr>
          <p:cNvSpPr/>
          <p:nvPr/>
        </p:nvSpPr>
        <p:spPr>
          <a:xfrm>
            <a:off x="773783" y="2358256"/>
            <a:ext cx="4127701" cy="1009585"/>
          </a:xfrm>
          <a:prstGeom prst="wedgeRoundRectCallout">
            <a:avLst>
              <a:gd name="adj1" fmla="val 54763"/>
              <a:gd name="adj2" fmla="val 31447"/>
              <a:gd name="adj3" fmla="val 16667"/>
            </a:avLst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Introduction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D9885F8-73C7-4895-B921-ABD418AF79A1}"/>
              </a:ext>
            </a:extLst>
          </p:cNvPr>
          <p:cNvSpPr/>
          <p:nvPr/>
        </p:nvSpPr>
        <p:spPr>
          <a:xfrm>
            <a:off x="8515403" y="1635240"/>
            <a:ext cx="2614129" cy="35875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Program Officer for Domestic Resettlement at the Department of State/PRM</a:t>
            </a:r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id="{07BCBB21-8080-4FB3-BF54-F101B3F2AE2C}"/>
              </a:ext>
            </a:extLst>
          </p:cNvPr>
          <p:cNvSpPr/>
          <p:nvPr/>
        </p:nvSpPr>
        <p:spPr>
          <a:xfrm rot="15062356">
            <a:off x="5345913" y="4233074"/>
            <a:ext cx="400579" cy="1208014"/>
          </a:xfrm>
          <a:prstGeom prst="flowChartOffpageConnector">
            <a:avLst/>
          </a:prstGeom>
          <a:solidFill>
            <a:srgbClr val="00A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Off-page Connector 13">
            <a:extLst>
              <a:ext uri="{FF2B5EF4-FFF2-40B4-BE49-F238E27FC236}">
                <a16:creationId xmlns:a16="http://schemas.microsoft.com/office/drawing/2014/main" id="{9CF47B80-0304-4938-BC34-AB321BAA9B03}"/>
              </a:ext>
            </a:extLst>
          </p:cNvPr>
          <p:cNvSpPr/>
          <p:nvPr/>
        </p:nvSpPr>
        <p:spPr>
          <a:xfrm rot="6226705">
            <a:off x="11087184" y="4325786"/>
            <a:ext cx="400579" cy="1208014"/>
          </a:xfrm>
          <a:prstGeom prst="flowChartOffpageConnector">
            <a:avLst/>
          </a:prstGeom>
          <a:solidFill>
            <a:srgbClr val="00A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6796AC-E6D9-441B-B7DF-38F78BF2F41D}"/>
              </a:ext>
            </a:extLst>
          </p:cNvPr>
          <p:cNvSpPr txBox="1"/>
          <p:nvPr/>
        </p:nvSpPr>
        <p:spPr>
          <a:xfrm rot="20464033">
            <a:off x="5039631" y="4640696"/>
            <a:ext cx="998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Christa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5BF21F-DB3F-473E-BF24-601037FBEB58}"/>
              </a:ext>
            </a:extLst>
          </p:cNvPr>
          <p:cNvSpPr txBox="1"/>
          <p:nvPr/>
        </p:nvSpPr>
        <p:spPr>
          <a:xfrm rot="826630">
            <a:off x="10943309" y="4776551"/>
            <a:ext cx="998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Kiera</a:t>
            </a:r>
          </a:p>
        </p:txBody>
      </p:sp>
    </p:spTree>
    <p:extLst>
      <p:ext uri="{BB962C8B-B14F-4D97-AF65-F5344CB8AC3E}">
        <p14:creationId xmlns:p14="http://schemas.microsoft.com/office/powerpoint/2010/main" val="1490946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BBF850-B45D-4BF9-8E8F-567310FF76EB}"/>
              </a:ext>
            </a:extLst>
          </p:cNvPr>
          <p:cNvSpPr txBox="1"/>
          <p:nvPr/>
        </p:nvSpPr>
        <p:spPr>
          <a:xfrm>
            <a:off x="746620" y="1191237"/>
            <a:ext cx="6660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Today’s</a:t>
            </a:r>
            <a:r>
              <a:rPr lang="en-US" sz="4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Agenda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1BB2950-FD8B-4818-8514-5E0860921B86}"/>
              </a:ext>
            </a:extLst>
          </p:cNvPr>
          <p:cNvSpPr/>
          <p:nvPr/>
        </p:nvSpPr>
        <p:spPr>
          <a:xfrm>
            <a:off x="880844" y="3011647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B054456-1C04-492A-8F78-7F8905A05A69}"/>
              </a:ext>
            </a:extLst>
          </p:cNvPr>
          <p:cNvSpPr/>
          <p:nvPr/>
        </p:nvSpPr>
        <p:spPr>
          <a:xfrm>
            <a:off x="1747079" y="3011647"/>
            <a:ext cx="3663820" cy="54864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QC Requirements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560DBEE-898D-47F7-9E61-A94952BA2F7E}"/>
              </a:ext>
            </a:extLst>
          </p:cNvPr>
          <p:cNvSpPr/>
          <p:nvPr/>
        </p:nvSpPr>
        <p:spPr>
          <a:xfrm>
            <a:off x="880844" y="4298138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4009A11-0AE5-4F95-8FD4-FB062D352D39}"/>
              </a:ext>
            </a:extLst>
          </p:cNvPr>
          <p:cNvSpPr/>
          <p:nvPr/>
        </p:nvSpPr>
        <p:spPr>
          <a:xfrm>
            <a:off x="1747079" y="4298138"/>
            <a:ext cx="3663820" cy="54864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Network QC Trends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B8BBAF-0826-4A56-8B7A-FCF3A3847418}"/>
              </a:ext>
            </a:extLst>
          </p:cNvPr>
          <p:cNvSpPr/>
          <p:nvPr/>
        </p:nvSpPr>
        <p:spPr>
          <a:xfrm>
            <a:off x="6778179" y="3002280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344CB4F-ACCB-41E2-8BEE-0DA281808FE2}"/>
              </a:ext>
            </a:extLst>
          </p:cNvPr>
          <p:cNvSpPr/>
          <p:nvPr/>
        </p:nvSpPr>
        <p:spPr>
          <a:xfrm>
            <a:off x="7644412" y="3002280"/>
            <a:ext cx="3666744" cy="54864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QC Compliance Implications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CF3589-108A-4DE8-8C70-7AE5B4F1134C}"/>
              </a:ext>
            </a:extLst>
          </p:cNvPr>
          <p:cNvSpPr/>
          <p:nvPr/>
        </p:nvSpPr>
        <p:spPr>
          <a:xfrm>
            <a:off x="6782721" y="4298138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88111FA-4793-4495-B1D3-F612CC99A2FF}"/>
              </a:ext>
            </a:extLst>
          </p:cNvPr>
          <p:cNvSpPr/>
          <p:nvPr/>
        </p:nvSpPr>
        <p:spPr>
          <a:xfrm>
            <a:off x="7648956" y="4298138"/>
            <a:ext cx="3666744" cy="54864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Refugee Integration Strategy</a:t>
            </a:r>
          </a:p>
        </p:txBody>
      </p:sp>
    </p:spTree>
    <p:extLst>
      <p:ext uri="{BB962C8B-B14F-4D97-AF65-F5344CB8AC3E}">
        <p14:creationId xmlns:p14="http://schemas.microsoft.com/office/powerpoint/2010/main" val="19541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FE5A02-6628-420E-B275-F067233B51A9}"/>
              </a:ext>
            </a:extLst>
          </p:cNvPr>
          <p:cNvSpPr txBox="1"/>
          <p:nvPr/>
        </p:nvSpPr>
        <p:spPr>
          <a:xfrm>
            <a:off x="798951" y="1951315"/>
            <a:ext cx="35381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Learning </a:t>
            </a:r>
          </a:p>
          <a:p>
            <a:r>
              <a:rPr lang="en-US" sz="4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Objectives</a:t>
            </a:r>
            <a:endParaRPr lang="en-US" sz="4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16CAE-AA23-4F34-94D8-8E6862D03529}"/>
              </a:ext>
            </a:extLst>
          </p:cNvPr>
          <p:cNvSpPr txBox="1"/>
          <p:nvPr/>
        </p:nvSpPr>
        <p:spPr>
          <a:xfrm>
            <a:off x="798950" y="3533353"/>
            <a:ext cx="38169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the end of this webinar, you will be able to: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1FE820-CEDE-41E3-A008-3D5E65517D92}"/>
              </a:ext>
            </a:extLst>
          </p:cNvPr>
          <p:cNvSpPr/>
          <p:nvPr/>
        </p:nvSpPr>
        <p:spPr>
          <a:xfrm>
            <a:off x="5229766" y="901995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836CF5A-AFD0-4897-B405-3B5164721B14}"/>
              </a:ext>
            </a:extLst>
          </p:cNvPr>
          <p:cNvSpPr/>
          <p:nvPr/>
        </p:nvSpPr>
        <p:spPr>
          <a:xfrm>
            <a:off x="6096000" y="703089"/>
            <a:ext cx="5219701" cy="94645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Recall R&amp;P Cooperative Agreement requirements regarding QCs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9C5F257-C6F8-4600-B637-AEFF447306D5}"/>
              </a:ext>
            </a:extLst>
          </p:cNvPr>
          <p:cNvSpPr/>
          <p:nvPr/>
        </p:nvSpPr>
        <p:spPr>
          <a:xfrm>
            <a:off x="5229766" y="2083130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11615A-219C-4709-8D1F-AEC7FDEF256C}"/>
              </a:ext>
            </a:extLst>
          </p:cNvPr>
          <p:cNvSpPr/>
          <p:nvPr/>
        </p:nvSpPr>
        <p:spPr>
          <a:xfrm>
            <a:off x="6096000" y="1884224"/>
            <a:ext cx="5219701" cy="94645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Identify network trends related to Quarterly Consultations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C57F638-93B8-49BB-9897-6A516F941556}"/>
              </a:ext>
            </a:extLst>
          </p:cNvPr>
          <p:cNvSpPr/>
          <p:nvPr/>
        </p:nvSpPr>
        <p:spPr>
          <a:xfrm>
            <a:off x="5229766" y="3270165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38A4D79-0842-4490-98FE-1204394CE324}"/>
              </a:ext>
            </a:extLst>
          </p:cNvPr>
          <p:cNvSpPr/>
          <p:nvPr/>
        </p:nvSpPr>
        <p:spPr>
          <a:xfrm>
            <a:off x="6066438" y="3065359"/>
            <a:ext cx="5219701" cy="94645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Quarterly Consultation compliance implications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A09A90A-3C12-4ED5-BB3C-F49FE4B0B720}"/>
              </a:ext>
            </a:extLst>
          </p:cNvPr>
          <p:cNvSpPr/>
          <p:nvPr/>
        </p:nvSpPr>
        <p:spPr>
          <a:xfrm>
            <a:off x="5229766" y="4445399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DFC96FB-100A-43E5-9E0A-809B044E3560}"/>
              </a:ext>
            </a:extLst>
          </p:cNvPr>
          <p:cNvSpPr/>
          <p:nvPr/>
        </p:nvSpPr>
        <p:spPr>
          <a:xfrm>
            <a:off x="6096000" y="4246493"/>
            <a:ext cx="5219701" cy="94645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Quarterly Consultation reporting processes in the DQNR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F4CD7A-0EA5-42D0-9AF2-A38EF075D04E}"/>
              </a:ext>
            </a:extLst>
          </p:cNvPr>
          <p:cNvSpPr/>
          <p:nvPr/>
        </p:nvSpPr>
        <p:spPr>
          <a:xfrm>
            <a:off x="5221746" y="5640529"/>
            <a:ext cx="548640" cy="548640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90392C4-4ED9-4A68-A6EE-21C9E36AAD68}"/>
              </a:ext>
            </a:extLst>
          </p:cNvPr>
          <p:cNvSpPr/>
          <p:nvPr/>
        </p:nvSpPr>
        <p:spPr>
          <a:xfrm>
            <a:off x="6087980" y="5441623"/>
            <a:ext cx="5219701" cy="94645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what PRM looks for in a good integration strategy</a:t>
            </a:r>
          </a:p>
        </p:txBody>
      </p:sp>
    </p:spTree>
    <p:extLst>
      <p:ext uri="{BB962C8B-B14F-4D97-AF65-F5344CB8AC3E}">
        <p14:creationId xmlns:p14="http://schemas.microsoft.com/office/powerpoint/2010/main" val="3754098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8DDA-51E2-4BD9-A822-E7C1DFE1BAC1}"/>
              </a:ext>
            </a:extLst>
          </p:cNvPr>
          <p:cNvSpPr txBox="1"/>
          <p:nvPr/>
        </p:nvSpPr>
        <p:spPr>
          <a:xfrm>
            <a:off x="685800" y="2659559"/>
            <a:ext cx="31060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QC Basics</a:t>
            </a:r>
            <a:endParaRPr lang="en-US" sz="4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0D65515-2152-4933-99C5-15EE9F3FB661}"/>
              </a:ext>
            </a:extLst>
          </p:cNvPr>
          <p:cNvSpPr/>
          <p:nvPr/>
        </p:nvSpPr>
        <p:spPr>
          <a:xfrm>
            <a:off x="4366469" y="1206955"/>
            <a:ext cx="3459061" cy="516176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State-Level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State Refugee Coordinator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State Refugee Health Coordinator</a:t>
            </a:r>
          </a:p>
          <a:p>
            <a:endParaRPr lang="en-US"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Local/County Level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Health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Welfare/Social Services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Safety (law enforcement)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Education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CE864FA-7A00-41FA-B109-AE56996BA016}"/>
              </a:ext>
            </a:extLst>
          </p:cNvPr>
          <p:cNvSpPr/>
          <p:nvPr/>
        </p:nvSpPr>
        <p:spPr>
          <a:xfrm>
            <a:off x="8047139" y="1206956"/>
            <a:ext cx="3459061" cy="516176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YTD arrivals and projections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Arriving refugee populations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Stakeholder capacity to serve actual and projected arrivals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Integration to support refugee participation in civic life (including implementation of integration strategy)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Issues that might prevent resettlement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AA4715D-40DF-4BD8-8758-F0B4738C97D3}"/>
              </a:ext>
            </a:extLst>
          </p:cNvPr>
          <p:cNvSpPr/>
          <p:nvPr/>
        </p:nvSpPr>
        <p:spPr>
          <a:xfrm>
            <a:off x="4366469" y="565434"/>
            <a:ext cx="3459061" cy="561680"/>
          </a:xfrm>
          <a:prstGeom prst="roundRect">
            <a:avLst/>
          </a:prstGeom>
          <a:solidFill>
            <a:srgbClr val="00765A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Required Participants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59E04F6-E1CB-45DF-91D1-2983B8BD82C1}"/>
              </a:ext>
            </a:extLst>
          </p:cNvPr>
          <p:cNvSpPr/>
          <p:nvPr/>
        </p:nvSpPr>
        <p:spPr>
          <a:xfrm>
            <a:off x="8047138" y="552765"/>
            <a:ext cx="3459061" cy="561680"/>
          </a:xfrm>
          <a:prstGeom prst="roundRect">
            <a:avLst/>
          </a:prstGeom>
          <a:solidFill>
            <a:srgbClr val="00765A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Required Topics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46941F-F683-46D8-9056-9A1307B4D9BF}"/>
              </a:ext>
            </a:extLst>
          </p:cNvPr>
          <p:cNvSpPr txBox="1"/>
          <p:nvPr/>
        </p:nvSpPr>
        <p:spPr>
          <a:xfrm>
            <a:off x="426049" y="3429000"/>
            <a:ext cx="36255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Note: One QC must take place in preparation of submitting affiliate abstracts during the NOFO process</a:t>
            </a:r>
          </a:p>
        </p:txBody>
      </p:sp>
    </p:spTree>
    <p:extLst>
      <p:ext uri="{BB962C8B-B14F-4D97-AF65-F5344CB8AC3E}">
        <p14:creationId xmlns:p14="http://schemas.microsoft.com/office/powerpoint/2010/main" val="372068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FE5A02-6628-420E-B275-F067233B51A9}"/>
              </a:ext>
            </a:extLst>
          </p:cNvPr>
          <p:cNvSpPr txBox="1"/>
          <p:nvPr/>
        </p:nvSpPr>
        <p:spPr>
          <a:xfrm>
            <a:off x="798951" y="1951315"/>
            <a:ext cx="35381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Follow-Up With Missing Participants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16CAE-AA23-4F34-94D8-8E6862D03529}"/>
              </a:ext>
            </a:extLst>
          </p:cNvPr>
          <p:cNvSpPr txBox="1"/>
          <p:nvPr/>
        </p:nvSpPr>
        <p:spPr>
          <a:xfrm>
            <a:off x="798952" y="3705641"/>
            <a:ext cx="2682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boosts our network-wide compliance!</a:t>
            </a:r>
          </a:p>
          <a:p>
            <a:r>
              <a:rPr lang="en-US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(expanded indicator)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1FE820-CEDE-41E3-A008-3D5E65517D92}"/>
              </a:ext>
            </a:extLst>
          </p:cNvPr>
          <p:cNvSpPr/>
          <p:nvPr/>
        </p:nvSpPr>
        <p:spPr>
          <a:xfrm>
            <a:off x="4427664" y="1143432"/>
            <a:ext cx="528807" cy="496389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836CF5A-AFD0-4897-B405-3B5164721B14}"/>
              </a:ext>
            </a:extLst>
          </p:cNvPr>
          <p:cNvSpPr/>
          <p:nvPr/>
        </p:nvSpPr>
        <p:spPr>
          <a:xfrm>
            <a:off x="5264336" y="777994"/>
            <a:ext cx="6478487" cy="1227267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Conduct a phone call or in-person discussion of each required quarterly consultation topic with all absent required participant(s). Can be one-on-one or in a group.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9C5F257-C6F8-4600-B637-AEFF447306D5}"/>
              </a:ext>
            </a:extLst>
          </p:cNvPr>
          <p:cNvSpPr/>
          <p:nvPr/>
        </p:nvSpPr>
        <p:spPr>
          <a:xfrm>
            <a:off x="4424025" y="2715740"/>
            <a:ext cx="528807" cy="496389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11615A-219C-4709-8D1F-AEC7FDEF256C}"/>
              </a:ext>
            </a:extLst>
          </p:cNvPr>
          <p:cNvSpPr/>
          <p:nvPr/>
        </p:nvSpPr>
        <p:spPr>
          <a:xfrm>
            <a:off x="5264336" y="2412832"/>
            <a:ext cx="6478487" cy="1113158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Send an email to the participant(s) after your discussion, including staff from other local resettlement affiliates if applicable. List all topics discussed.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C57F638-93B8-49BB-9897-6A516F941556}"/>
              </a:ext>
            </a:extLst>
          </p:cNvPr>
          <p:cNvSpPr/>
          <p:nvPr/>
        </p:nvSpPr>
        <p:spPr>
          <a:xfrm>
            <a:off x="4424025" y="4054875"/>
            <a:ext cx="528807" cy="496389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38A4D79-0842-4490-98FE-1204394CE324}"/>
              </a:ext>
            </a:extLst>
          </p:cNvPr>
          <p:cNvSpPr/>
          <p:nvPr/>
        </p:nvSpPr>
        <p:spPr>
          <a:xfrm>
            <a:off x="5293898" y="3933561"/>
            <a:ext cx="6448924" cy="738806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 the follow-up discussion date(s) on your DQNR.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A09A90A-3C12-4ED5-BB3C-F49FE4B0B720}"/>
              </a:ext>
            </a:extLst>
          </p:cNvPr>
          <p:cNvSpPr/>
          <p:nvPr/>
        </p:nvSpPr>
        <p:spPr>
          <a:xfrm>
            <a:off x="4428157" y="5287763"/>
            <a:ext cx="528807" cy="496389"/>
          </a:xfrm>
          <a:prstGeom prst="ellipse">
            <a:avLst/>
          </a:prstGeom>
          <a:solidFill>
            <a:srgbClr val="007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DFC96FB-100A-43E5-9E0A-809B044E3560}"/>
              </a:ext>
            </a:extLst>
          </p:cNvPr>
          <p:cNvSpPr/>
          <p:nvPr/>
        </p:nvSpPr>
        <p:spPr>
          <a:xfrm>
            <a:off x="5293898" y="5079938"/>
            <a:ext cx="6448923" cy="912041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these processes in future monitoring and be prepared to provide supporting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144413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DCE64D7-29FB-4716-90B6-42381AD67FE4}"/>
              </a:ext>
            </a:extLst>
          </p:cNvPr>
          <p:cNvSpPr txBox="1"/>
          <p:nvPr/>
        </p:nvSpPr>
        <p:spPr>
          <a:xfrm>
            <a:off x="542544" y="398090"/>
            <a:ext cx="6464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DQNR Reporting</a:t>
            </a:r>
            <a:endParaRPr lang="en-US" sz="4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A3DDB3-6C21-45E6-BEC9-CBFAA61E2705}"/>
              </a:ext>
            </a:extLst>
          </p:cNvPr>
          <p:cNvSpPr txBox="1"/>
          <p:nvPr/>
        </p:nvSpPr>
        <p:spPr>
          <a:xfrm>
            <a:off x="7006975" y="596631"/>
            <a:ext cx="4800310" cy="547842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follow-up occurred with missing required participants: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Indicate whether they were invited to the main QC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Select that they did not participate in the main QC, which office/agency they represent, and the date of the follow-up discussion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an alternate representative was in attendance in lieu of the primary representative the alternate should be listed here as a participant in the original QC</a:t>
            </a:r>
          </a:p>
          <a:p>
            <a:pPr lvl="1"/>
            <a:endParaRPr lang="en-US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r>
              <a:rPr lang="en-US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Example: Deputy SRC attends instead of SRC = compliant. List the Deputy SRC’s info in this section and indicate they participated (SRC follow-up not required)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0E8340-48BF-41E0-8AE5-30286A10B0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08" t="12033" r="29724" b="21812"/>
          <a:stretch/>
        </p:blipFill>
        <p:spPr>
          <a:xfrm>
            <a:off x="879308" y="1382285"/>
            <a:ext cx="4800310" cy="50420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174A4FB-F82B-420B-9D6A-7D81FAFB9099}"/>
              </a:ext>
            </a:extLst>
          </p:cNvPr>
          <p:cNvSpPr/>
          <p:nvPr/>
        </p:nvSpPr>
        <p:spPr>
          <a:xfrm>
            <a:off x="3069897" y="4513371"/>
            <a:ext cx="2609721" cy="4795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CB43C6DC-B5BA-40FE-9A96-1904F77F7850}"/>
              </a:ext>
            </a:extLst>
          </p:cNvPr>
          <p:cNvSpPr/>
          <p:nvPr/>
        </p:nvSpPr>
        <p:spPr>
          <a:xfrm>
            <a:off x="5786137" y="4595921"/>
            <a:ext cx="619725" cy="306279"/>
          </a:xfrm>
          <a:prstGeom prst="lef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537701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FBAE90-A25D-47EE-9BBE-ABF1AB7B6D95}"/>
              </a:ext>
            </a:extLst>
          </p:cNvPr>
          <p:cNvSpPr txBox="1"/>
          <p:nvPr/>
        </p:nvSpPr>
        <p:spPr>
          <a:xfrm>
            <a:off x="805724" y="1117736"/>
            <a:ext cx="62331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dirty="0"/>
              <a:t>Network-wide stats for FY21 Q2 – Great job USCCB network!</a:t>
            </a:r>
          </a:p>
          <a:p>
            <a:pPr marL="742932" lvl="1" indent="-285744">
              <a:buFont typeface="Arial" panose="020B0604020202020204" pitchFamily="34" charset="0"/>
              <a:buChar char="•"/>
            </a:pPr>
            <a:r>
              <a:rPr lang="en-US" b="1" u="sng" dirty="0"/>
              <a:t>100%</a:t>
            </a:r>
            <a:r>
              <a:rPr lang="en-US" dirty="0"/>
              <a:t> of sites held a consultation regarding Q2 topics</a:t>
            </a:r>
          </a:p>
          <a:p>
            <a:pPr marL="742932" lvl="1" indent="-285744">
              <a:buFont typeface="Arial" panose="020B0604020202020204" pitchFamily="34" charset="0"/>
              <a:buChar char="•"/>
            </a:pPr>
            <a:r>
              <a:rPr lang="en-US" b="1" u="sng" dirty="0"/>
              <a:t>97.5%</a:t>
            </a:r>
            <a:r>
              <a:rPr lang="en-US" dirty="0"/>
              <a:t> held it within the Q2 timeframe</a:t>
            </a:r>
          </a:p>
          <a:p>
            <a:pPr marL="742932" lvl="1" indent="-285744">
              <a:buFont typeface="Arial" panose="020B0604020202020204" pitchFamily="34" charset="0"/>
              <a:buChar char="•"/>
            </a:pPr>
            <a:r>
              <a:rPr lang="en-US" b="1" u="sng" dirty="0"/>
              <a:t>97.5%</a:t>
            </a:r>
            <a:r>
              <a:rPr lang="en-US" dirty="0"/>
              <a:t> discussed all required agenda topics</a:t>
            </a:r>
          </a:p>
          <a:p>
            <a:pPr marL="742932" lvl="1" indent="-285744">
              <a:buFont typeface="Arial" panose="020B0604020202020204" pitchFamily="34" charset="0"/>
              <a:buChar char="•"/>
            </a:pPr>
            <a:r>
              <a:rPr lang="en-US" dirty="0"/>
              <a:t>Public safety is still the most challenging attendee to get</a:t>
            </a:r>
          </a:p>
          <a:p>
            <a:pPr marL="1200132" lvl="2" indent="-285744">
              <a:buFont typeface="Arial" panose="020B0604020202020204" pitchFamily="34" charset="0"/>
              <a:buChar char="•"/>
            </a:pPr>
            <a:r>
              <a:rPr lang="en-US" b="1" u="sng" dirty="0"/>
              <a:t>57.5%</a:t>
            </a:r>
            <a:r>
              <a:rPr lang="en-US" dirty="0"/>
              <a:t> attendance (traditional)</a:t>
            </a:r>
          </a:p>
          <a:p>
            <a:pPr marL="1200132" lvl="2" indent="-285744">
              <a:buFont typeface="Arial" panose="020B0604020202020204" pitchFamily="34" charset="0"/>
              <a:buChar char="•"/>
            </a:pPr>
            <a:r>
              <a:rPr lang="en-US" b="1" u="sng" dirty="0"/>
              <a:t>90.0%</a:t>
            </a:r>
            <a:r>
              <a:rPr lang="en-US" dirty="0"/>
              <a:t> when factoring in follow-up (expanded)</a:t>
            </a:r>
          </a:p>
          <a:p>
            <a:pPr marL="742932" lvl="1" indent="-285744">
              <a:buFont typeface="Arial" panose="020B0604020202020204" pitchFamily="34" charset="0"/>
              <a:buChar char="•"/>
            </a:pPr>
            <a:r>
              <a:rPr lang="en-US" dirty="0"/>
              <a:t>The USCCB network is trending better with overall follow-up: </a:t>
            </a:r>
            <a:r>
              <a:rPr lang="en-US" b="1" u="sng" dirty="0"/>
              <a:t>70.0%</a:t>
            </a:r>
            <a:r>
              <a:rPr lang="en-US" b="1" dirty="0"/>
              <a:t> </a:t>
            </a:r>
            <a:r>
              <a:rPr lang="en-US" dirty="0"/>
              <a:t>expanded compliance</a:t>
            </a:r>
            <a:r>
              <a:rPr lang="en-US" b="1" dirty="0"/>
              <a:t> </a:t>
            </a:r>
            <a:r>
              <a:rPr lang="en-US" dirty="0"/>
              <a:t>in Q1 and </a:t>
            </a:r>
            <a:r>
              <a:rPr lang="en-US" b="1" u="sng" dirty="0"/>
              <a:t>77.5%</a:t>
            </a:r>
            <a:r>
              <a:rPr lang="en-US" dirty="0"/>
              <a:t> expanded compliance in Q2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E97CD-A0F3-465E-A6C0-456A74454388}"/>
              </a:ext>
            </a:extLst>
          </p:cNvPr>
          <p:cNvSpPr txBox="1"/>
          <p:nvPr/>
        </p:nvSpPr>
        <p:spPr>
          <a:xfrm>
            <a:off x="1185962" y="4989864"/>
            <a:ext cx="447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Traditional compliance: All topics discussed + all participants attended the same QC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5694FE-86D9-4EE0-A274-0FDB3C5EBB6B}"/>
              </a:ext>
            </a:extLst>
          </p:cNvPr>
          <p:cNvSpPr txBox="1"/>
          <p:nvPr/>
        </p:nvSpPr>
        <p:spPr>
          <a:xfrm>
            <a:off x="6769209" y="4989863"/>
            <a:ext cx="447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Expanded compliance: All topics discussed + all participants contacted during the quarter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B005C9-31B3-4A27-B208-2765F6D996E0}"/>
              </a:ext>
            </a:extLst>
          </p:cNvPr>
          <p:cNvSpPr txBox="1"/>
          <p:nvPr/>
        </p:nvSpPr>
        <p:spPr>
          <a:xfrm>
            <a:off x="574442" y="532961"/>
            <a:ext cx="6464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Network Trends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FE435F-A149-4A07-93EF-2EA0013A19E8}"/>
              </a:ext>
            </a:extLst>
          </p:cNvPr>
          <p:cNvSpPr txBox="1"/>
          <p:nvPr/>
        </p:nvSpPr>
        <p:spPr>
          <a:xfrm>
            <a:off x="2872073" y="4287834"/>
            <a:ext cx="6464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Keep In Mind These Definitions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3" name="Group 41">
            <a:extLst>
              <a:ext uri="{FF2B5EF4-FFF2-40B4-BE49-F238E27FC236}">
                <a16:creationId xmlns:a16="http://schemas.microsoft.com/office/drawing/2014/main" id="{3ECB0B0C-59AD-46A9-AD0B-194D7B80988E}"/>
              </a:ext>
            </a:extLst>
          </p:cNvPr>
          <p:cNvGrpSpPr/>
          <p:nvPr/>
        </p:nvGrpSpPr>
        <p:grpSpPr>
          <a:xfrm>
            <a:off x="7944574" y="1143970"/>
            <a:ext cx="2459612" cy="2391741"/>
            <a:chOff x="0" y="0"/>
            <a:chExt cx="2838647" cy="2760316"/>
          </a:xfrm>
        </p:grpSpPr>
        <p:pic>
          <p:nvPicPr>
            <p:cNvPr id="14" name="Picture 42">
              <a:extLst>
                <a:ext uri="{FF2B5EF4-FFF2-40B4-BE49-F238E27FC236}">
                  <a16:creationId xmlns:a16="http://schemas.microsoft.com/office/drawing/2014/main" id="{47C83A9E-EED2-4075-A1F2-1D6BD24FF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886809"/>
              <a:ext cx="2838647" cy="1873507"/>
            </a:xfrm>
            <a:prstGeom prst="rect">
              <a:avLst/>
            </a:prstGeom>
          </p:spPr>
        </p:pic>
        <p:pic>
          <p:nvPicPr>
            <p:cNvPr id="15" name="Picture 43">
              <a:extLst>
                <a:ext uri="{FF2B5EF4-FFF2-40B4-BE49-F238E27FC236}">
                  <a16:creationId xmlns:a16="http://schemas.microsoft.com/office/drawing/2014/main" id="{563699F1-B803-41B6-A5CA-FAEACCF998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1038934" y="0"/>
              <a:ext cx="1080623" cy="11699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47429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855</Words>
  <Application>Microsoft Office PowerPoint</Application>
  <PresentationFormat>Widescreen</PresentationFormat>
  <Paragraphs>128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Christa Ross</dc:creator>
  <cp:lastModifiedBy>Christa Ross</cp:lastModifiedBy>
  <cp:revision>6</cp:revision>
  <dcterms:created xsi:type="dcterms:W3CDTF">2021-06-23T19:34:25Z</dcterms:created>
  <dcterms:modified xsi:type="dcterms:W3CDTF">2021-06-24T18:31:10Z</dcterms:modified>
</cp:coreProperties>
</file>