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74" r:id="rId5"/>
    <p:sldId id="260" r:id="rId6"/>
    <p:sldId id="259" r:id="rId7"/>
    <p:sldId id="257" r:id="rId8"/>
    <p:sldId id="258" r:id="rId9"/>
    <p:sldId id="265" r:id="rId10"/>
    <p:sldId id="280" r:id="rId11"/>
    <p:sldId id="263" r:id="rId12"/>
    <p:sldId id="302" r:id="rId13"/>
    <p:sldId id="279" r:id="rId14"/>
    <p:sldId id="288" r:id="rId15"/>
    <p:sldId id="282" r:id="rId16"/>
    <p:sldId id="289" r:id="rId17"/>
    <p:sldId id="290" r:id="rId18"/>
    <p:sldId id="291" r:id="rId19"/>
    <p:sldId id="278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287" r:id="rId29"/>
    <p:sldId id="281" r:id="rId30"/>
    <p:sldId id="27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5A"/>
    <a:srgbClr val="00A2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E3388F-032D-4AE8-86A6-C80FB7F54EC4}" v="32" dt="2021-04-09T15:32:54.1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Thomson" userId="e1267d35-46bc-4b68-8160-d87e8eaa9db6" providerId="ADAL" clId="{A5E3388F-032D-4AE8-86A6-C80FB7F54EC4}"/>
    <pc:docChg chg="undo custSel addSld delSld modSld sldOrd">
      <pc:chgData name="David Thomson" userId="e1267d35-46bc-4b68-8160-d87e8eaa9db6" providerId="ADAL" clId="{A5E3388F-032D-4AE8-86A6-C80FB7F54EC4}" dt="2021-03-31T19:54:26.445" v="3698" actId="20577"/>
      <pc:docMkLst>
        <pc:docMk/>
      </pc:docMkLst>
      <pc:sldChg chg="modSp mod">
        <pc:chgData name="David Thomson" userId="e1267d35-46bc-4b68-8160-d87e8eaa9db6" providerId="ADAL" clId="{A5E3388F-032D-4AE8-86A6-C80FB7F54EC4}" dt="2021-03-31T19:44:44.634" v="3556" actId="20577"/>
        <pc:sldMkLst>
          <pc:docMk/>
          <pc:sldMk cId="195410432" sldId="257"/>
        </pc:sldMkLst>
        <pc:spChg chg="mod">
          <ac:chgData name="David Thomson" userId="e1267d35-46bc-4b68-8160-d87e8eaa9db6" providerId="ADAL" clId="{A5E3388F-032D-4AE8-86A6-C80FB7F54EC4}" dt="2021-03-31T19:43:40.514" v="3395" actId="20577"/>
          <ac:spMkLst>
            <pc:docMk/>
            <pc:sldMk cId="195410432" sldId="257"/>
            <ac:spMk id="4" creationId="{3B054456-1C04-492A-8F78-7F8905A05A69}"/>
          </ac:spMkLst>
        </pc:spChg>
        <pc:spChg chg="mod">
          <ac:chgData name="David Thomson" userId="e1267d35-46bc-4b68-8160-d87e8eaa9db6" providerId="ADAL" clId="{A5E3388F-032D-4AE8-86A6-C80FB7F54EC4}" dt="2021-03-31T19:44:44.634" v="3556" actId="20577"/>
          <ac:spMkLst>
            <pc:docMk/>
            <pc:sldMk cId="195410432" sldId="257"/>
            <ac:spMk id="6" creationId="{C4009A11-0AE5-4F95-8FD4-FB062D352D39}"/>
          </ac:spMkLst>
        </pc:spChg>
      </pc:sldChg>
      <pc:sldChg chg="modSp mod">
        <pc:chgData name="David Thomson" userId="e1267d35-46bc-4b68-8160-d87e8eaa9db6" providerId="ADAL" clId="{A5E3388F-032D-4AE8-86A6-C80FB7F54EC4}" dt="2021-03-22T14:17:25.464" v="1822" actId="255"/>
        <pc:sldMkLst>
          <pc:docMk/>
          <pc:sldMk cId="3754098750" sldId="258"/>
        </pc:sldMkLst>
        <pc:spChg chg="mod">
          <ac:chgData name="David Thomson" userId="e1267d35-46bc-4b68-8160-d87e8eaa9db6" providerId="ADAL" clId="{A5E3388F-032D-4AE8-86A6-C80FB7F54EC4}" dt="2021-03-22T14:17:25.464" v="1822" actId="255"/>
          <ac:spMkLst>
            <pc:docMk/>
            <pc:sldMk cId="3754098750" sldId="258"/>
            <ac:spMk id="11" creationId="{5836CF5A-AFD0-4897-B405-3B5164721B14}"/>
          </ac:spMkLst>
        </pc:spChg>
        <pc:spChg chg="mod">
          <ac:chgData name="David Thomson" userId="e1267d35-46bc-4b68-8160-d87e8eaa9db6" providerId="ADAL" clId="{A5E3388F-032D-4AE8-86A6-C80FB7F54EC4}" dt="2021-03-22T14:16:55.884" v="1820"/>
          <ac:spMkLst>
            <pc:docMk/>
            <pc:sldMk cId="3754098750" sldId="258"/>
            <ac:spMk id="15" creationId="{5111615A-219C-4709-8D1F-AEC7FDEF256C}"/>
          </ac:spMkLst>
        </pc:spChg>
        <pc:spChg chg="mod">
          <ac:chgData name="David Thomson" userId="e1267d35-46bc-4b68-8160-d87e8eaa9db6" providerId="ADAL" clId="{A5E3388F-032D-4AE8-86A6-C80FB7F54EC4}" dt="2021-03-22T14:17:15.559" v="1821"/>
          <ac:spMkLst>
            <pc:docMk/>
            <pc:sldMk cId="3754098750" sldId="258"/>
            <ac:spMk id="17" creationId="{438A4D79-0842-4490-98FE-1204394CE324}"/>
          </ac:spMkLst>
        </pc:spChg>
      </pc:sldChg>
      <pc:sldChg chg="modSp mod">
        <pc:chgData name="David Thomson" userId="e1267d35-46bc-4b68-8160-d87e8eaa9db6" providerId="ADAL" clId="{A5E3388F-032D-4AE8-86A6-C80FB7F54EC4}" dt="2021-03-31T19:46:09.833" v="3583" actId="20577"/>
        <pc:sldMkLst>
          <pc:docMk/>
          <pc:sldMk cId="1692135164" sldId="263"/>
        </pc:sldMkLst>
        <pc:spChg chg="mod">
          <ac:chgData name="David Thomson" userId="e1267d35-46bc-4b68-8160-d87e8eaa9db6" providerId="ADAL" clId="{A5E3388F-032D-4AE8-86A6-C80FB7F54EC4}" dt="2021-03-19T19:35:53.943" v="1020" actId="20577"/>
          <ac:spMkLst>
            <pc:docMk/>
            <pc:sldMk cId="1692135164" sldId="263"/>
            <ac:spMk id="2" creationId="{F2A68DDA-51E2-4BD9-A822-E7C1DFE1BAC1}"/>
          </ac:spMkLst>
        </pc:spChg>
        <pc:spChg chg="mod">
          <ac:chgData name="David Thomson" userId="e1267d35-46bc-4b68-8160-d87e8eaa9db6" providerId="ADAL" clId="{A5E3388F-032D-4AE8-86A6-C80FB7F54EC4}" dt="2021-03-31T19:46:00.415" v="3577" actId="20577"/>
          <ac:spMkLst>
            <pc:docMk/>
            <pc:sldMk cId="1692135164" sldId="263"/>
            <ac:spMk id="6" creationId="{D050446B-A743-4C20-9E9C-5E82EB263774}"/>
          </ac:spMkLst>
        </pc:spChg>
        <pc:spChg chg="mod">
          <ac:chgData name="David Thomson" userId="e1267d35-46bc-4b68-8160-d87e8eaa9db6" providerId="ADAL" clId="{A5E3388F-032D-4AE8-86A6-C80FB7F54EC4}" dt="2021-03-31T19:46:09.833" v="3583" actId="20577"/>
          <ac:spMkLst>
            <pc:docMk/>
            <pc:sldMk cId="1692135164" sldId="263"/>
            <ac:spMk id="10" creationId="{1B474D73-94F3-4C13-B6B4-BFD5BEDB9FA1}"/>
          </ac:spMkLst>
        </pc:spChg>
      </pc:sldChg>
      <pc:sldChg chg="addSp delSp modSp mod ord">
        <pc:chgData name="David Thomson" userId="e1267d35-46bc-4b68-8160-d87e8eaa9db6" providerId="ADAL" clId="{A5E3388F-032D-4AE8-86A6-C80FB7F54EC4}" dt="2021-03-22T15:15:23.936" v="2002" actId="6549"/>
        <pc:sldMkLst>
          <pc:docMk/>
          <pc:sldMk cId="2259620455" sldId="265"/>
        </pc:sldMkLst>
        <pc:spChg chg="mod">
          <ac:chgData name="David Thomson" userId="e1267d35-46bc-4b68-8160-d87e8eaa9db6" providerId="ADAL" clId="{A5E3388F-032D-4AE8-86A6-C80FB7F54EC4}" dt="2021-03-19T18:32:42.033" v="63" actId="1035"/>
          <ac:spMkLst>
            <pc:docMk/>
            <pc:sldMk cId="2259620455" sldId="265"/>
            <ac:spMk id="2" creationId="{9DA7B766-BF82-4E6B-93A2-8A0392A54A14}"/>
          </ac:spMkLst>
        </pc:spChg>
        <pc:spChg chg="mod">
          <ac:chgData name="David Thomson" userId="e1267d35-46bc-4b68-8160-d87e8eaa9db6" providerId="ADAL" clId="{A5E3388F-032D-4AE8-86A6-C80FB7F54EC4}" dt="2021-03-19T18:50:12.333" v="307" actId="14100"/>
          <ac:spMkLst>
            <pc:docMk/>
            <pc:sldMk cId="2259620455" sldId="265"/>
            <ac:spMk id="4" creationId="{45491C97-86BC-4072-9B45-02F32EA41D54}"/>
          </ac:spMkLst>
        </pc:spChg>
        <pc:spChg chg="del">
          <ac:chgData name="David Thomson" userId="e1267d35-46bc-4b68-8160-d87e8eaa9db6" providerId="ADAL" clId="{A5E3388F-032D-4AE8-86A6-C80FB7F54EC4}" dt="2021-03-19T18:16:24.883" v="4" actId="478"/>
          <ac:spMkLst>
            <pc:docMk/>
            <pc:sldMk cId="2259620455" sldId="265"/>
            <ac:spMk id="13" creationId="{204937B5-93E7-47A2-A6A2-C16CD48BEAE7}"/>
          </ac:spMkLst>
        </pc:spChg>
        <pc:spChg chg="mod">
          <ac:chgData name="David Thomson" userId="e1267d35-46bc-4b68-8160-d87e8eaa9db6" providerId="ADAL" clId="{A5E3388F-032D-4AE8-86A6-C80FB7F54EC4}" dt="2021-03-22T15:15:11.461" v="2000" actId="255"/>
          <ac:spMkLst>
            <pc:docMk/>
            <pc:sldMk cId="2259620455" sldId="265"/>
            <ac:spMk id="14" creationId="{5D8DF8EA-9BF4-4239-9D6A-03DF4248638C}"/>
          </ac:spMkLst>
        </pc:spChg>
        <pc:spChg chg="mod">
          <ac:chgData name="David Thomson" userId="e1267d35-46bc-4b68-8160-d87e8eaa9db6" providerId="ADAL" clId="{A5E3388F-032D-4AE8-86A6-C80FB7F54EC4}" dt="2021-03-19T18:50:18.052" v="308" actId="14100"/>
          <ac:spMkLst>
            <pc:docMk/>
            <pc:sldMk cId="2259620455" sldId="265"/>
            <ac:spMk id="15" creationId="{A35EC9F3-A524-4DF6-A18F-A13658EF6D07}"/>
          </ac:spMkLst>
        </pc:spChg>
        <pc:spChg chg="del">
          <ac:chgData name="David Thomson" userId="e1267d35-46bc-4b68-8160-d87e8eaa9db6" providerId="ADAL" clId="{A5E3388F-032D-4AE8-86A6-C80FB7F54EC4}" dt="2021-03-19T18:16:26.810" v="5" actId="478"/>
          <ac:spMkLst>
            <pc:docMk/>
            <pc:sldMk cId="2259620455" sldId="265"/>
            <ac:spMk id="16" creationId="{CF0C51EF-F8A3-4A32-9AED-6540EE7A15C3}"/>
          </ac:spMkLst>
        </pc:spChg>
        <pc:spChg chg="mod">
          <ac:chgData name="David Thomson" userId="e1267d35-46bc-4b68-8160-d87e8eaa9db6" providerId="ADAL" clId="{A5E3388F-032D-4AE8-86A6-C80FB7F54EC4}" dt="2021-03-22T15:15:23.936" v="2002" actId="6549"/>
          <ac:spMkLst>
            <pc:docMk/>
            <pc:sldMk cId="2259620455" sldId="265"/>
            <ac:spMk id="17" creationId="{F8FF9954-E92B-4C3A-BD49-E853BE21EBDD}"/>
          </ac:spMkLst>
        </pc:spChg>
        <pc:spChg chg="mod">
          <ac:chgData name="David Thomson" userId="e1267d35-46bc-4b68-8160-d87e8eaa9db6" providerId="ADAL" clId="{A5E3388F-032D-4AE8-86A6-C80FB7F54EC4}" dt="2021-03-19T18:32:42.033" v="63" actId="1035"/>
          <ac:spMkLst>
            <pc:docMk/>
            <pc:sldMk cId="2259620455" sldId="265"/>
            <ac:spMk id="21" creationId="{2CF06971-3DFE-4352-B745-0B43A533E9A4}"/>
          </ac:spMkLst>
        </pc:spChg>
        <pc:spChg chg="del">
          <ac:chgData name="David Thomson" userId="e1267d35-46bc-4b68-8160-d87e8eaa9db6" providerId="ADAL" clId="{A5E3388F-032D-4AE8-86A6-C80FB7F54EC4}" dt="2021-03-19T18:16:16.562" v="2" actId="478"/>
          <ac:spMkLst>
            <pc:docMk/>
            <pc:sldMk cId="2259620455" sldId="265"/>
            <ac:spMk id="22" creationId="{97546523-E9B8-48FE-A6CD-455240C8ED6A}"/>
          </ac:spMkLst>
        </pc:spChg>
        <pc:spChg chg="mod">
          <ac:chgData name="David Thomson" userId="e1267d35-46bc-4b68-8160-d87e8eaa9db6" providerId="ADAL" clId="{A5E3388F-032D-4AE8-86A6-C80FB7F54EC4}" dt="2021-03-19T18:32:42.033" v="63" actId="1035"/>
          <ac:spMkLst>
            <pc:docMk/>
            <pc:sldMk cId="2259620455" sldId="265"/>
            <ac:spMk id="23" creationId="{A0351D74-E2BA-48C9-A252-BF6A60653D01}"/>
          </ac:spMkLst>
        </pc:spChg>
        <pc:picChg chg="add del mod">
          <ac:chgData name="David Thomson" userId="e1267d35-46bc-4b68-8160-d87e8eaa9db6" providerId="ADAL" clId="{A5E3388F-032D-4AE8-86A6-C80FB7F54EC4}" dt="2021-03-19T19:16:33.957" v="575" actId="478"/>
          <ac:picMkLst>
            <pc:docMk/>
            <pc:sldMk cId="2259620455" sldId="265"/>
            <ac:picMk id="5" creationId="{6266462C-29C7-4B88-BA4E-D65AB3AB6177}"/>
          </ac:picMkLst>
        </pc:picChg>
        <pc:picChg chg="add del mod">
          <ac:chgData name="David Thomson" userId="e1267d35-46bc-4b68-8160-d87e8eaa9db6" providerId="ADAL" clId="{A5E3388F-032D-4AE8-86A6-C80FB7F54EC4}" dt="2021-03-19T19:16:31.653" v="574" actId="478"/>
          <ac:picMkLst>
            <pc:docMk/>
            <pc:sldMk cId="2259620455" sldId="265"/>
            <ac:picMk id="7" creationId="{49BA8A26-0EBE-4855-8714-7858713F431F}"/>
          </ac:picMkLst>
        </pc:picChg>
      </pc:sldChg>
      <pc:sldChg chg="modSp mod">
        <pc:chgData name="David Thomson" userId="e1267d35-46bc-4b68-8160-d87e8eaa9db6" providerId="ADAL" clId="{A5E3388F-032D-4AE8-86A6-C80FB7F54EC4}" dt="2021-03-30T17:33:35.937" v="2231" actId="20577"/>
        <pc:sldMkLst>
          <pc:docMk/>
          <pc:sldMk cId="1826320979" sldId="266"/>
        </pc:sldMkLst>
        <pc:spChg chg="mod">
          <ac:chgData name="David Thomson" userId="e1267d35-46bc-4b68-8160-d87e8eaa9db6" providerId="ADAL" clId="{A5E3388F-032D-4AE8-86A6-C80FB7F54EC4}" dt="2021-03-30T17:33:31.263" v="2224" actId="20577"/>
          <ac:spMkLst>
            <pc:docMk/>
            <pc:sldMk cId="1826320979" sldId="266"/>
            <ac:spMk id="24" creationId="{8984C32D-D874-4BE8-BCA1-C0122219DC0E}"/>
          </ac:spMkLst>
        </pc:spChg>
        <pc:spChg chg="mod">
          <ac:chgData name="David Thomson" userId="e1267d35-46bc-4b68-8160-d87e8eaa9db6" providerId="ADAL" clId="{A5E3388F-032D-4AE8-86A6-C80FB7F54EC4}" dt="2021-03-30T17:29:13.946" v="2213" actId="20577"/>
          <ac:spMkLst>
            <pc:docMk/>
            <pc:sldMk cId="1826320979" sldId="266"/>
            <ac:spMk id="34" creationId="{AD67E25C-34DD-4D12-A5A2-DF307A520BCB}"/>
          </ac:spMkLst>
        </pc:spChg>
        <pc:spChg chg="mod">
          <ac:chgData name="David Thomson" userId="e1267d35-46bc-4b68-8160-d87e8eaa9db6" providerId="ADAL" clId="{A5E3388F-032D-4AE8-86A6-C80FB7F54EC4}" dt="2021-03-30T17:29:18.714" v="2220" actId="20577"/>
          <ac:spMkLst>
            <pc:docMk/>
            <pc:sldMk cId="1826320979" sldId="266"/>
            <ac:spMk id="40" creationId="{2186706B-479F-4396-87EB-C2A65308AF73}"/>
          </ac:spMkLst>
        </pc:spChg>
        <pc:spChg chg="mod">
          <ac:chgData name="David Thomson" userId="e1267d35-46bc-4b68-8160-d87e8eaa9db6" providerId="ADAL" clId="{A5E3388F-032D-4AE8-86A6-C80FB7F54EC4}" dt="2021-03-30T17:33:35.937" v="2231" actId="20577"/>
          <ac:spMkLst>
            <pc:docMk/>
            <pc:sldMk cId="1826320979" sldId="266"/>
            <ac:spMk id="46" creationId="{070388D4-DC88-43E2-9423-C9B8545C9350}"/>
          </ac:spMkLst>
        </pc:spChg>
      </pc:sldChg>
      <pc:sldChg chg="modSp mod">
        <pc:chgData name="David Thomson" userId="e1267d35-46bc-4b68-8160-d87e8eaa9db6" providerId="ADAL" clId="{A5E3388F-032D-4AE8-86A6-C80FB7F54EC4}" dt="2021-03-29T13:44:33.806" v="2026" actId="20577"/>
        <pc:sldMkLst>
          <pc:docMk/>
          <pc:sldMk cId="771685669" sldId="270"/>
        </pc:sldMkLst>
        <pc:spChg chg="mod">
          <ac:chgData name="David Thomson" userId="e1267d35-46bc-4b68-8160-d87e8eaa9db6" providerId="ADAL" clId="{A5E3388F-032D-4AE8-86A6-C80FB7F54EC4}" dt="2021-03-29T13:44:33.806" v="2026" actId="20577"/>
          <ac:spMkLst>
            <pc:docMk/>
            <pc:sldMk cId="771685669" sldId="270"/>
            <ac:spMk id="10" creationId="{6CE9B23D-E98B-4912-8509-71F0E1287527}"/>
          </ac:spMkLst>
        </pc:spChg>
      </pc:sldChg>
      <pc:sldChg chg="modSp mod">
        <pc:chgData name="David Thomson" userId="e1267d35-46bc-4b68-8160-d87e8eaa9db6" providerId="ADAL" clId="{A5E3388F-032D-4AE8-86A6-C80FB7F54EC4}" dt="2021-03-29T12:21:39.772" v="2007" actId="6549"/>
        <pc:sldMkLst>
          <pc:docMk/>
          <pc:sldMk cId="3658158777" sldId="274"/>
        </pc:sldMkLst>
        <pc:spChg chg="mod">
          <ac:chgData name="David Thomson" userId="e1267d35-46bc-4b68-8160-d87e8eaa9db6" providerId="ADAL" clId="{A5E3388F-032D-4AE8-86A6-C80FB7F54EC4}" dt="2021-03-29T12:21:39.772" v="2007" actId="6549"/>
          <ac:spMkLst>
            <pc:docMk/>
            <pc:sldMk cId="3658158777" sldId="274"/>
            <ac:spMk id="5" creationId="{4AC437C7-74EA-4953-9A0D-B9E06926F613}"/>
          </ac:spMkLst>
        </pc:spChg>
        <pc:spChg chg="mod">
          <ac:chgData name="David Thomson" userId="e1267d35-46bc-4b68-8160-d87e8eaa9db6" providerId="ADAL" clId="{A5E3388F-032D-4AE8-86A6-C80FB7F54EC4}" dt="2021-03-22T14:09:52.727" v="1743" actId="1036"/>
          <ac:spMkLst>
            <pc:docMk/>
            <pc:sldMk cId="3658158777" sldId="274"/>
            <ac:spMk id="10" creationId="{D32512CE-1342-45EB-862F-670FFF10EF84}"/>
          </ac:spMkLst>
        </pc:spChg>
        <pc:spChg chg="mod">
          <ac:chgData name="David Thomson" userId="e1267d35-46bc-4b68-8160-d87e8eaa9db6" providerId="ADAL" clId="{A5E3388F-032D-4AE8-86A6-C80FB7F54EC4}" dt="2021-03-22T14:09:36.887" v="1708" actId="20577"/>
          <ac:spMkLst>
            <pc:docMk/>
            <pc:sldMk cId="3658158777" sldId="274"/>
            <ac:spMk id="22" creationId="{A7555D81-23FD-4E28-A0E6-E2C93A847D0D}"/>
          </ac:spMkLst>
        </pc:spChg>
      </pc:sldChg>
      <pc:sldChg chg="modSp mod">
        <pc:chgData name="David Thomson" userId="e1267d35-46bc-4b68-8160-d87e8eaa9db6" providerId="ADAL" clId="{A5E3388F-032D-4AE8-86A6-C80FB7F54EC4}" dt="2021-03-30T17:33:51.680" v="2232"/>
        <pc:sldMkLst>
          <pc:docMk/>
          <pc:sldMk cId="3766338212" sldId="276"/>
        </pc:sldMkLst>
        <pc:spChg chg="mod">
          <ac:chgData name="David Thomson" userId="e1267d35-46bc-4b68-8160-d87e8eaa9db6" providerId="ADAL" clId="{A5E3388F-032D-4AE8-86A6-C80FB7F54EC4}" dt="2021-03-30T17:33:51.680" v="2232"/>
          <ac:spMkLst>
            <pc:docMk/>
            <pc:sldMk cId="3766338212" sldId="276"/>
            <ac:spMk id="11" creationId="{C89720BA-B21D-4DA2-A2AA-A89F58EBC414}"/>
          </ac:spMkLst>
        </pc:spChg>
      </pc:sldChg>
      <pc:sldChg chg="add del">
        <pc:chgData name="David Thomson" userId="e1267d35-46bc-4b68-8160-d87e8eaa9db6" providerId="ADAL" clId="{A5E3388F-032D-4AE8-86A6-C80FB7F54EC4}" dt="2021-03-31T19:01:38.557" v="3116" actId="47"/>
        <pc:sldMkLst>
          <pc:docMk/>
          <pc:sldMk cId="4071369794" sldId="277"/>
        </pc:sldMkLst>
      </pc:sldChg>
      <pc:sldChg chg="modSp add mod">
        <pc:chgData name="David Thomson" userId="e1267d35-46bc-4b68-8160-d87e8eaa9db6" providerId="ADAL" clId="{A5E3388F-032D-4AE8-86A6-C80FB7F54EC4}" dt="2021-03-31T19:05:02.587" v="3329" actId="20577"/>
        <pc:sldMkLst>
          <pc:docMk/>
          <pc:sldMk cId="383968535" sldId="278"/>
        </pc:sldMkLst>
        <pc:spChg chg="mod">
          <ac:chgData name="David Thomson" userId="e1267d35-46bc-4b68-8160-d87e8eaa9db6" providerId="ADAL" clId="{A5E3388F-032D-4AE8-86A6-C80FB7F54EC4}" dt="2021-03-31T18:04:29.749" v="2546" actId="20577"/>
          <ac:spMkLst>
            <pc:docMk/>
            <pc:sldMk cId="383968535" sldId="278"/>
            <ac:spMk id="2" creationId="{F2A68DDA-51E2-4BD9-A822-E7C1DFE1BAC1}"/>
          </ac:spMkLst>
        </pc:spChg>
        <pc:spChg chg="mod">
          <ac:chgData name="David Thomson" userId="e1267d35-46bc-4b68-8160-d87e8eaa9db6" providerId="ADAL" clId="{A5E3388F-032D-4AE8-86A6-C80FB7F54EC4}" dt="2021-03-31T19:05:02.587" v="3329" actId="20577"/>
          <ac:spMkLst>
            <pc:docMk/>
            <pc:sldMk cId="383968535" sldId="278"/>
            <ac:spMk id="10" creationId="{1B474D73-94F3-4C13-B6B4-BFD5BEDB9FA1}"/>
          </ac:spMkLst>
        </pc:spChg>
      </pc:sldChg>
      <pc:sldChg chg="modSp add mod">
        <pc:chgData name="David Thomson" userId="e1267d35-46bc-4b68-8160-d87e8eaa9db6" providerId="ADAL" clId="{A5E3388F-032D-4AE8-86A6-C80FB7F54EC4}" dt="2021-03-31T19:54:26.445" v="3698" actId="20577"/>
        <pc:sldMkLst>
          <pc:docMk/>
          <pc:sldMk cId="109559843" sldId="279"/>
        </pc:sldMkLst>
        <pc:spChg chg="mod">
          <ac:chgData name="David Thomson" userId="e1267d35-46bc-4b68-8160-d87e8eaa9db6" providerId="ADAL" clId="{A5E3388F-032D-4AE8-86A6-C80FB7F54EC4}" dt="2021-03-31T19:54:26.445" v="3698" actId="20577"/>
          <ac:spMkLst>
            <pc:docMk/>
            <pc:sldMk cId="109559843" sldId="279"/>
            <ac:spMk id="10" creationId="{1B474D73-94F3-4C13-B6B4-BFD5BEDB9FA1}"/>
          </ac:spMkLst>
        </pc:spChg>
        <pc:spChg chg="mod">
          <ac:chgData name="David Thomson" userId="e1267d35-46bc-4b68-8160-d87e8eaa9db6" providerId="ADAL" clId="{A5E3388F-032D-4AE8-86A6-C80FB7F54EC4}" dt="2021-03-19T19:56:54.460" v="1351" actId="1037"/>
          <ac:spMkLst>
            <pc:docMk/>
            <pc:sldMk cId="109559843" sldId="279"/>
            <ac:spMk id="55" creationId="{081D7420-ABC4-45E8-AAE6-E28CE68E344F}"/>
          </ac:spMkLst>
        </pc:spChg>
      </pc:sldChg>
      <pc:sldChg chg="addSp delSp modSp add mod">
        <pc:chgData name="David Thomson" userId="e1267d35-46bc-4b68-8160-d87e8eaa9db6" providerId="ADAL" clId="{A5E3388F-032D-4AE8-86A6-C80FB7F54EC4}" dt="2021-03-30T17:18:52.480" v="2206" actId="1037"/>
        <pc:sldMkLst>
          <pc:docMk/>
          <pc:sldMk cId="3546478428" sldId="280"/>
        </pc:sldMkLst>
        <pc:spChg chg="del mod">
          <ac:chgData name="David Thomson" userId="e1267d35-46bc-4b68-8160-d87e8eaa9db6" providerId="ADAL" clId="{A5E3388F-032D-4AE8-86A6-C80FB7F54EC4}" dt="2021-03-30T17:18:32.294" v="2153" actId="478"/>
          <ac:spMkLst>
            <pc:docMk/>
            <pc:sldMk cId="3546478428" sldId="280"/>
            <ac:spMk id="2" creationId="{9DA7B766-BF82-4E6B-93A2-8A0392A54A14}"/>
          </ac:spMkLst>
        </pc:spChg>
        <pc:spChg chg="del mod">
          <ac:chgData name="David Thomson" userId="e1267d35-46bc-4b68-8160-d87e8eaa9db6" providerId="ADAL" clId="{A5E3388F-032D-4AE8-86A6-C80FB7F54EC4}" dt="2021-03-30T17:18:34.049" v="2154" actId="478"/>
          <ac:spMkLst>
            <pc:docMk/>
            <pc:sldMk cId="3546478428" sldId="280"/>
            <ac:spMk id="4" creationId="{45491C97-86BC-4072-9B45-02F32EA41D54}"/>
          </ac:spMkLst>
        </pc:spChg>
        <pc:spChg chg="del mod">
          <ac:chgData name="David Thomson" userId="e1267d35-46bc-4b68-8160-d87e8eaa9db6" providerId="ADAL" clId="{A5E3388F-032D-4AE8-86A6-C80FB7F54EC4}" dt="2021-03-30T17:18:37.678" v="2156" actId="478"/>
          <ac:spMkLst>
            <pc:docMk/>
            <pc:sldMk cId="3546478428" sldId="280"/>
            <ac:spMk id="14" creationId="{5D8DF8EA-9BF4-4239-9D6A-03DF4248638C}"/>
          </ac:spMkLst>
        </pc:spChg>
        <pc:spChg chg="del mod">
          <ac:chgData name="David Thomson" userId="e1267d35-46bc-4b68-8160-d87e8eaa9db6" providerId="ADAL" clId="{A5E3388F-032D-4AE8-86A6-C80FB7F54EC4}" dt="2021-03-30T17:18:35.495" v="2155" actId="478"/>
          <ac:spMkLst>
            <pc:docMk/>
            <pc:sldMk cId="3546478428" sldId="280"/>
            <ac:spMk id="15" creationId="{A35EC9F3-A524-4DF6-A18F-A13658EF6D07}"/>
          </ac:spMkLst>
        </pc:spChg>
        <pc:spChg chg="del mod">
          <ac:chgData name="David Thomson" userId="e1267d35-46bc-4b68-8160-d87e8eaa9db6" providerId="ADAL" clId="{A5E3388F-032D-4AE8-86A6-C80FB7F54EC4}" dt="2021-03-30T17:18:43.220" v="2159" actId="478"/>
          <ac:spMkLst>
            <pc:docMk/>
            <pc:sldMk cId="3546478428" sldId="280"/>
            <ac:spMk id="17" creationId="{F8FF9954-E92B-4C3A-BD49-E853BE21EBDD}"/>
          </ac:spMkLst>
        </pc:spChg>
        <pc:spChg chg="del mod">
          <ac:chgData name="David Thomson" userId="e1267d35-46bc-4b68-8160-d87e8eaa9db6" providerId="ADAL" clId="{A5E3388F-032D-4AE8-86A6-C80FB7F54EC4}" dt="2021-03-30T17:18:30.773" v="2152" actId="478"/>
          <ac:spMkLst>
            <pc:docMk/>
            <pc:sldMk cId="3546478428" sldId="280"/>
            <ac:spMk id="21" creationId="{2CF06971-3DFE-4352-B745-0B43A533E9A4}"/>
          </ac:spMkLst>
        </pc:spChg>
        <pc:spChg chg="mod">
          <ac:chgData name="David Thomson" userId="e1267d35-46bc-4b68-8160-d87e8eaa9db6" providerId="ADAL" clId="{A5E3388F-032D-4AE8-86A6-C80FB7F54EC4}" dt="2021-03-30T17:15:29.788" v="2101" actId="1035"/>
          <ac:spMkLst>
            <pc:docMk/>
            <pc:sldMk cId="3546478428" sldId="280"/>
            <ac:spMk id="23" creationId="{A0351D74-E2BA-48C9-A252-BF6A60653D01}"/>
          </ac:spMkLst>
        </pc:spChg>
        <pc:spChg chg="mod">
          <ac:chgData name="David Thomson" userId="e1267d35-46bc-4b68-8160-d87e8eaa9db6" providerId="ADAL" clId="{A5E3388F-032D-4AE8-86A6-C80FB7F54EC4}" dt="2021-03-30T17:18:25.805" v="2151" actId="20577"/>
          <ac:spMkLst>
            <pc:docMk/>
            <pc:sldMk cId="3546478428" sldId="280"/>
            <ac:spMk id="24" creationId="{D50E2047-1DC3-4291-9103-FACE3DBA25B7}"/>
          </ac:spMkLst>
        </pc:spChg>
        <pc:picChg chg="add mod">
          <ac:chgData name="David Thomson" userId="e1267d35-46bc-4b68-8160-d87e8eaa9db6" providerId="ADAL" clId="{A5E3388F-032D-4AE8-86A6-C80FB7F54EC4}" dt="2021-03-30T17:18:52.480" v="2206" actId="1037"/>
          <ac:picMkLst>
            <pc:docMk/>
            <pc:sldMk cId="3546478428" sldId="280"/>
            <ac:picMk id="5" creationId="{7A951B1C-65A1-4167-908B-D3C9EC7C2FD1}"/>
          </ac:picMkLst>
        </pc:picChg>
      </pc:sldChg>
      <pc:sldChg chg="add del">
        <pc:chgData name="David Thomson" userId="e1267d35-46bc-4b68-8160-d87e8eaa9db6" providerId="ADAL" clId="{A5E3388F-032D-4AE8-86A6-C80FB7F54EC4}" dt="2021-03-31T19:01:35.884" v="3115" actId="47"/>
        <pc:sldMkLst>
          <pc:docMk/>
          <pc:sldMk cId="4197201895" sldId="281"/>
        </pc:sldMkLst>
      </pc:sldChg>
      <pc:sldChg chg="modSp add mod">
        <pc:chgData name="David Thomson" userId="e1267d35-46bc-4b68-8160-d87e8eaa9db6" providerId="ADAL" clId="{A5E3388F-032D-4AE8-86A6-C80FB7F54EC4}" dt="2021-03-31T19:01:30.559" v="3114" actId="20577"/>
        <pc:sldMkLst>
          <pc:docMk/>
          <pc:sldMk cId="75067736" sldId="282"/>
        </pc:sldMkLst>
        <pc:spChg chg="mod">
          <ac:chgData name="David Thomson" userId="e1267d35-46bc-4b68-8160-d87e8eaa9db6" providerId="ADAL" clId="{A5E3388F-032D-4AE8-86A6-C80FB7F54EC4}" dt="2021-03-31T19:01:02.447" v="3102" actId="20577"/>
          <ac:spMkLst>
            <pc:docMk/>
            <pc:sldMk cId="75067736" sldId="282"/>
            <ac:spMk id="6" creationId="{D050446B-A743-4C20-9E9C-5E82EB263774}"/>
          </ac:spMkLst>
        </pc:spChg>
        <pc:spChg chg="mod">
          <ac:chgData name="David Thomson" userId="e1267d35-46bc-4b68-8160-d87e8eaa9db6" providerId="ADAL" clId="{A5E3388F-032D-4AE8-86A6-C80FB7F54EC4}" dt="2021-03-31T19:01:30.559" v="3114" actId="20577"/>
          <ac:spMkLst>
            <pc:docMk/>
            <pc:sldMk cId="75067736" sldId="282"/>
            <ac:spMk id="10" creationId="{1B474D73-94F3-4C13-B6B4-BFD5BEDB9FA1}"/>
          </ac:spMkLst>
        </pc:spChg>
        <pc:spChg chg="mod">
          <ac:chgData name="David Thomson" userId="e1267d35-46bc-4b68-8160-d87e8eaa9db6" providerId="ADAL" clId="{A5E3388F-032D-4AE8-86A6-C80FB7F54EC4}" dt="2021-03-31T18:05:45.365" v="2677" actId="20577"/>
          <ac:spMkLst>
            <pc:docMk/>
            <pc:sldMk cId="75067736" sldId="282"/>
            <ac:spMk id="55" creationId="{081D7420-ABC4-45E8-AAE6-E28CE68E344F}"/>
          </ac:spMkLst>
        </pc:spChg>
      </pc:sldChg>
    </pc:docChg>
  </pc:docChgLst>
  <pc:docChgLst>
    <pc:chgData name="David" userId="e1267d35-46bc-4b68-8160-d87e8eaa9db6" providerId="ADAL" clId="{A5E3388F-032D-4AE8-86A6-C80FB7F54EC4}"/>
    <pc:docChg chg="undo custSel addSld delSld modSld sldOrd">
      <pc:chgData name="David" userId="e1267d35-46bc-4b68-8160-d87e8eaa9db6" providerId="ADAL" clId="{A5E3388F-032D-4AE8-86A6-C80FB7F54EC4}" dt="2021-04-13T19:03:35.410" v="2776" actId="20577"/>
      <pc:docMkLst>
        <pc:docMk/>
      </pc:docMkLst>
      <pc:sldChg chg="modSp mod">
        <pc:chgData name="David" userId="e1267d35-46bc-4b68-8160-d87e8eaa9db6" providerId="ADAL" clId="{A5E3388F-032D-4AE8-86A6-C80FB7F54EC4}" dt="2021-04-08T12:47:54.251" v="1289" actId="20577"/>
        <pc:sldMkLst>
          <pc:docMk/>
          <pc:sldMk cId="3754098750" sldId="258"/>
        </pc:sldMkLst>
        <pc:spChg chg="mod">
          <ac:chgData name="David" userId="e1267d35-46bc-4b68-8160-d87e8eaa9db6" providerId="ADAL" clId="{A5E3388F-032D-4AE8-86A6-C80FB7F54EC4}" dt="2021-04-07T18:14:41.827" v="137" actId="2711"/>
          <ac:spMkLst>
            <pc:docMk/>
            <pc:sldMk cId="3754098750" sldId="258"/>
            <ac:spMk id="11" creationId="{5836CF5A-AFD0-4897-B405-3B5164721B14}"/>
          </ac:spMkLst>
        </pc:spChg>
        <pc:spChg chg="mod">
          <ac:chgData name="David" userId="e1267d35-46bc-4b68-8160-d87e8eaa9db6" providerId="ADAL" clId="{A5E3388F-032D-4AE8-86A6-C80FB7F54EC4}" dt="2021-04-07T18:15:09.277" v="181" actId="20577"/>
          <ac:spMkLst>
            <pc:docMk/>
            <pc:sldMk cId="3754098750" sldId="258"/>
            <ac:spMk id="15" creationId="{5111615A-219C-4709-8D1F-AEC7FDEF256C}"/>
          </ac:spMkLst>
        </pc:spChg>
        <pc:spChg chg="mod">
          <ac:chgData name="David" userId="e1267d35-46bc-4b68-8160-d87e8eaa9db6" providerId="ADAL" clId="{A5E3388F-032D-4AE8-86A6-C80FB7F54EC4}" dt="2021-04-08T12:47:54.251" v="1289" actId="20577"/>
          <ac:spMkLst>
            <pc:docMk/>
            <pc:sldMk cId="3754098750" sldId="258"/>
            <ac:spMk id="17" creationId="{438A4D79-0842-4490-98FE-1204394CE324}"/>
          </ac:spMkLst>
        </pc:spChg>
      </pc:sldChg>
      <pc:sldChg chg="addSp modSp mod">
        <pc:chgData name="David" userId="e1267d35-46bc-4b68-8160-d87e8eaa9db6" providerId="ADAL" clId="{A5E3388F-032D-4AE8-86A6-C80FB7F54EC4}" dt="2021-04-09T15:35:28.609" v="2205" actId="207"/>
        <pc:sldMkLst>
          <pc:docMk/>
          <pc:sldMk cId="1692135164" sldId="263"/>
        </pc:sldMkLst>
        <pc:spChg chg="add mod">
          <ac:chgData name="David" userId="e1267d35-46bc-4b68-8160-d87e8eaa9db6" providerId="ADAL" clId="{A5E3388F-032D-4AE8-86A6-C80FB7F54EC4}" dt="2021-04-09T15:35:28.609" v="2205" actId="207"/>
          <ac:spMkLst>
            <pc:docMk/>
            <pc:sldMk cId="1692135164" sldId="263"/>
            <ac:spMk id="3" creationId="{CC57A9D9-0EC6-408F-99A4-DD22083DA495}"/>
          </ac:spMkLst>
        </pc:spChg>
      </pc:sldChg>
      <pc:sldChg chg="modSp mod modNotesTx">
        <pc:chgData name="David" userId="e1267d35-46bc-4b68-8160-d87e8eaa9db6" providerId="ADAL" clId="{A5E3388F-032D-4AE8-86A6-C80FB7F54EC4}" dt="2021-04-13T17:27:28.654" v="2709" actId="20577"/>
        <pc:sldMkLst>
          <pc:docMk/>
          <pc:sldMk cId="2259620455" sldId="265"/>
        </pc:sldMkLst>
        <pc:spChg chg="mod">
          <ac:chgData name="David" userId="e1267d35-46bc-4b68-8160-d87e8eaa9db6" providerId="ADAL" clId="{A5E3388F-032D-4AE8-86A6-C80FB7F54EC4}" dt="2021-04-09T15:31:01.488" v="1982" actId="115"/>
          <ac:spMkLst>
            <pc:docMk/>
            <pc:sldMk cId="2259620455" sldId="265"/>
            <ac:spMk id="17" creationId="{F8FF9954-E92B-4C3A-BD49-E853BE21EBDD}"/>
          </ac:spMkLst>
        </pc:spChg>
      </pc:sldChg>
      <pc:sldChg chg="del">
        <pc:chgData name="David" userId="e1267d35-46bc-4b68-8160-d87e8eaa9db6" providerId="ADAL" clId="{A5E3388F-032D-4AE8-86A6-C80FB7F54EC4}" dt="2021-04-09T17:27:42.018" v="2557" actId="47"/>
        <pc:sldMkLst>
          <pc:docMk/>
          <pc:sldMk cId="1826320979" sldId="266"/>
        </pc:sldMkLst>
      </pc:sldChg>
      <pc:sldChg chg="modSp add del mod">
        <pc:chgData name="David" userId="e1267d35-46bc-4b68-8160-d87e8eaa9db6" providerId="ADAL" clId="{A5E3388F-032D-4AE8-86A6-C80FB7F54EC4}" dt="2021-04-07T20:22:02.318" v="1245" actId="2696"/>
        <pc:sldMkLst>
          <pc:docMk/>
          <pc:sldMk cId="3497902399" sldId="271"/>
        </pc:sldMkLst>
        <pc:spChg chg="mod">
          <ac:chgData name="David" userId="e1267d35-46bc-4b68-8160-d87e8eaa9db6" providerId="ADAL" clId="{A5E3388F-032D-4AE8-86A6-C80FB7F54EC4}" dt="2021-04-07T19:31:44.439" v="1098" actId="1036"/>
          <ac:spMkLst>
            <pc:docMk/>
            <pc:sldMk cId="3497902399" sldId="271"/>
            <ac:spMk id="26" creationId="{9C4BC058-F900-4D50-ACC9-D896226E579F}"/>
          </ac:spMkLst>
        </pc:spChg>
      </pc:sldChg>
      <pc:sldChg chg="modSp add del mod">
        <pc:chgData name="David" userId="e1267d35-46bc-4b68-8160-d87e8eaa9db6" providerId="ADAL" clId="{A5E3388F-032D-4AE8-86A6-C80FB7F54EC4}" dt="2021-04-07T20:22:02.318" v="1245" actId="2696"/>
        <pc:sldMkLst>
          <pc:docMk/>
          <pc:sldMk cId="1452331197" sldId="273"/>
        </pc:sldMkLst>
        <pc:spChg chg="mod">
          <ac:chgData name="David" userId="e1267d35-46bc-4b68-8160-d87e8eaa9db6" providerId="ADAL" clId="{A5E3388F-032D-4AE8-86A6-C80FB7F54EC4}" dt="2021-04-07T19:32:35.199" v="1145" actId="1036"/>
          <ac:spMkLst>
            <pc:docMk/>
            <pc:sldMk cId="1452331197" sldId="273"/>
            <ac:spMk id="22" creationId="{F1B69B56-3769-4328-906F-FDF22103C256}"/>
          </ac:spMkLst>
        </pc:spChg>
      </pc:sldChg>
      <pc:sldChg chg="modSp add del mod">
        <pc:chgData name="David" userId="e1267d35-46bc-4b68-8160-d87e8eaa9db6" providerId="ADAL" clId="{A5E3388F-032D-4AE8-86A6-C80FB7F54EC4}" dt="2021-04-07T20:22:02.318" v="1245" actId="2696"/>
        <pc:sldMkLst>
          <pc:docMk/>
          <pc:sldMk cId="1430356204" sldId="275"/>
        </pc:sldMkLst>
        <pc:spChg chg="mod">
          <ac:chgData name="David" userId="e1267d35-46bc-4b68-8160-d87e8eaa9db6" providerId="ADAL" clId="{A5E3388F-032D-4AE8-86A6-C80FB7F54EC4}" dt="2021-04-07T19:34:25.709" v="1192" actId="1036"/>
          <ac:spMkLst>
            <pc:docMk/>
            <pc:sldMk cId="1430356204" sldId="275"/>
            <ac:spMk id="22" creationId="{F1B69B56-3769-4328-906F-FDF22103C256}"/>
          </ac:spMkLst>
        </pc:spChg>
      </pc:sldChg>
      <pc:sldChg chg="del">
        <pc:chgData name="David" userId="e1267d35-46bc-4b68-8160-d87e8eaa9db6" providerId="ADAL" clId="{A5E3388F-032D-4AE8-86A6-C80FB7F54EC4}" dt="2021-04-09T17:27:39.664" v="2556" actId="47"/>
        <pc:sldMkLst>
          <pc:docMk/>
          <pc:sldMk cId="3766338212" sldId="276"/>
        </pc:sldMkLst>
      </pc:sldChg>
      <pc:sldChg chg="modSp del mod">
        <pc:chgData name="David" userId="e1267d35-46bc-4b68-8160-d87e8eaa9db6" providerId="ADAL" clId="{A5E3388F-032D-4AE8-86A6-C80FB7F54EC4}" dt="2021-04-07T19:12:49.394" v="1082" actId="47"/>
        <pc:sldMkLst>
          <pc:docMk/>
          <pc:sldMk cId="383968535" sldId="278"/>
        </pc:sldMkLst>
        <pc:spChg chg="mod">
          <ac:chgData name="David" userId="e1267d35-46bc-4b68-8160-d87e8eaa9db6" providerId="ADAL" clId="{A5E3388F-032D-4AE8-86A6-C80FB7F54EC4}" dt="2021-04-07T19:03:27.227" v="213" actId="20577"/>
          <ac:spMkLst>
            <pc:docMk/>
            <pc:sldMk cId="383968535" sldId="278"/>
            <ac:spMk id="2" creationId="{F2A68DDA-51E2-4BD9-A822-E7C1DFE1BAC1}"/>
          </ac:spMkLst>
        </pc:spChg>
        <pc:spChg chg="mod">
          <ac:chgData name="David" userId="e1267d35-46bc-4b68-8160-d87e8eaa9db6" providerId="ADAL" clId="{A5E3388F-032D-4AE8-86A6-C80FB7F54EC4}" dt="2021-04-07T17:49:07.234" v="134" actId="20577"/>
          <ac:spMkLst>
            <pc:docMk/>
            <pc:sldMk cId="383968535" sldId="278"/>
            <ac:spMk id="10" creationId="{1B474D73-94F3-4C13-B6B4-BFD5BEDB9FA1}"/>
          </ac:spMkLst>
        </pc:spChg>
      </pc:sldChg>
      <pc:sldChg chg="modSp add mod">
        <pc:chgData name="David" userId="e1267d35-46bc-4b68-8160-d87e8eaa9db6" providerId="ADAL" clId="{A5E3388F-032D-4AE8-86A6-C80FB7F54EC4}" dt="2021-04-08T13:46:50.628" v="1404" actId="20577"/>
        <pc:sldMkLst>
          <pc:docMk/>
          <pc:sldMk cId="3720699898" sldId="278"/>
        </pc:sldMkLst>
        <pc:spChg chg="mod">
          <ac:chgData name="David" userId="e1267d35-46bc-4b68-8160-d87e8eaa9db6" providerId="ADAL" clId="{A5E3388F-032D-4AE8-86A6-C80FB7F54EC4}" dt="2021-04-08T13:46:50.628" v="1404" actId="20577"/>
          <ac:spMkLst>
            <pc:docMk/>
            <pc:sldMk cId="3720699898" sldId="278"/>
            <ac:spMk id="21" creationId="{2CF06971-3DFE-4352-B745-0B43A533E9A4}"/>
          </ac:spMkLst>
        </pc:spChg>
        <pc:spChg chg="mod">
          <ac:chgData name="David" userId="e1267d35-46bc-4b68-8160-d87e8eaa9db6" providerId="ADAL" clId="{A5E3388F-032D-4AE8-86A6-C80FB7F54EC4}" dt="2021-04-08T13:39:47.514" v="1339" actId="1076"/>
          <ac:spMkLst>
            <pc:docMk/>
            <pc:sldMk cId="3720699898" sldId="278"/>
            <ac:spMk id="24" creationId="{D50E2047-1DC3-4291-9103-FACE3DBA25B7}"/>
          </ac:spMkLst>
        </pc:spChg>
        <pc:spChg chg="mod">
          <ac:chgData name="David" userId="e1267d35-46bc-4b68-8160-d87e8eaa9db6" providerId="ADAL" clId="{A5E3388F-032D-4AE8-86A6-C80FB7F54EC4}" dt="2021-04-08T13:39:20.341" v="1336" actId="20577"/>
          <ac:spMkLst>
            <pc:docMk/>
            <pc:sldMk cId="3720699898" sldId="278"/>
            <ac:spMk id="27" creationId="{E5F5EE8F-DA50-4204-9412-823BA8804F5C}"/>
          </ac:spMkLst>
        </pc:spChg>
      </pc:sldChg>
      <pc:sldChg chg="modSp mod modNotesTx">
        <pc:chgData name="David" userId="e1267d35-46bc-4b68-8160-d87e8eaa9db6" providerId="ADAL" clId="{A5E3388F-032D-4AE8-86A6-C80FB7F54EC4}" dt="2021-04-13T17:27:47.218" v="2758" actId="20577"/>
        <pc:sldMkLst>
          <pc:docMk/>
          <pc:sldMk cId="109559843" sldId="279"/>
        </pc:sldMkLst>
        <pc:spChg chg="mod">
          <ac:chgData name="David" userId="e1267d35-46bc-4b68-8160-d87e8eaa9db6" providerId="ADAL" clId="{A5E3388F-032D-4AE8-86A6-C80FB7F54EC4}" dt="2021-04-07T19:03:50.211" v="235" actId="20577"/>
          <ac:spMkLst>
            <pc:docMk/>
            <pc:sldMk cId="109559843" sldId="279"/>
            <ac:spMk id="2" creationId="{F2A68DDA-51E2-4BD9-A822-E7C1DFE1BAC1}"/>
          </ac:spMkLst>
        </pc:spChg>
        <pc:spChg chg="mod">
          <ac:chgData name="David" userId="e1267d35-46bc-4b68-8160-d87e8eaa9db6" providerId="ADAL" clId="{A5E3388F-032D-4AE8-86A6-C80FB7F54EC4}" dt="2021-04-13T15:38:20.985" v="2698" actId="20577"/>
          <ac:spMkLst>
            <pc:docMk/>
            <pc:sldMk cId="109559843" sldId="279"/>
            <ac:spMk id="10" creationId="{1B474D73-94F3-4C13-B6B4-BFD5BEDB9FA1}"/>
          </ac:spMkLst>
        </pc:spChg>
        <pc:spChg chg="mod">
          <ac:chgData name="David" userId="e1267d35-46bc-4b68-8160-d87e8eaa9db6" providerId="ADAL" clId="{A5E3388F-032D-4AE8-86A6-C80FB7F54EC4}" dt="2021-04-07T19:03:55.157" v="237" actId="20577"/>
          <ac:spMkLst>
            <pc:docMk/>
            <pc:sldMk cId="109559843" sldId="279"/>
            <ac:spMk id="55" creationId="{081D7420-ABC4-45E8-AAE6-E28CE68E344F}"/>
          </ac:spMkLst>
        </pc:spChg>
      </pc:sldChg>
      <pc:sldChg chg="modSp mod">
        <pc:chgData name="David" userId="e1267d35-46bc-4b68-8160-d87e8eaa9db6" providerId="ADAL" clId="{A5E3388F-032D-4AE8-86A6-C80FB7F54EC4}" dt="2021-04-08T12:48:14.956" v="1291" actId="20577"/>
        <pc:sldMkLst>
          <pc:docMk/>
          <pc:sldMk cId="3546478428" sldId="280"/>
        </pc:sldMkLst>
        <pc:spChg chg="mod">
          <ac:chgData name="David" userId="e1267d35-46bc-4b68-8160-d87e8eaa9db6" providerId="ADAL" clId="{A5E3388F-032D-4AE8-86A6-C80FB7F54EC4}" dt="2021-04-08T12:48:14.956" v="1291" actId="20577"/>
          <ac:spMkLst>
            <pc:docMk/>
            <pc:sldMk cId="3546478428" sldId="280"/>
            <ac:spMk id="24" creationId="{D50E2047-1DC3-4291-9103-FACE3DBA25B7}"/>
          </ac:spMkLst>
        </pc:spChg>
      </pc:sldChg>
      <pc:sldChg chg="add ord">
        <pc:chgData name="David" userId="e1267d35-46bc-4b68-8160-d87e8eaa9db6" providerId="ADAL" clId="{A5E3388F-032D-4AE8-86A6-C80FB7F54EC4}" dt="2021-04-08T21:04:57.329" v="1980"/>
        <pc:sldMkLst>
          <pc:docMk/>
          <pc:sldMk cId="1354686847" sldId="281"/>
        </pc:sldMkLst>
      </pc:sldChg>
      <pc:sldChg chg="del">
        <pc:chgData name="David" userId="e1267d35-46bc-4b68-8160-d87e8eaa9db6" providerId="ADAL" clId="{A5E3388F-032D-4AE8-86A6-C80FB7F54EC4}" dt="2021-04-07T18:06:29.731" v="135" actId="2696"/>
        <pc:sldMkLst>
          <pc:docMk/>
          <pc:sldMk cId="75067736" sldId="282"/>
        </pc:sldMkLst>
      </pc:sldChg>
      <pc:sldChg chg="add">
        <pc:chgData name="David" userId="e1267d35-46bc-4b68-8160-d87e8eaa9db6" providerId="ADAL" clId="{A5E3388F-032D-4AE8-86A6-C80FB7F54EC4}" dt="2021-04-07T18:46:02.925" v="183"/>
        <pc:sldMkLst>
          <pc:docMk/>
          <pc:sldMk cId="1678461475" sldId="282"/>
        </pc:sldMkLst>
      </pc:sldChg>
      <pc:sldChg chg="modSp add del mod">
        <pc:chgData name="David" userId="e1267d35-46bc-4b68-8160-d87e8eaa9db6" providerId="ADAL" clId="{A5E3388F-032D-4AE8-86A6-C80FB7F54EC4}" dt="2021-04-07T20:22:02.318" v="1245" actId="2696"/>
        <pc:sldMkLst>
          <pc:docMk/>
          <pc:sldMk cId="870298049" sldId="283"/>
        </pc:sldMkLst>
        <pc:spChg chg="mod">
          <ac:chgData name="David" userId="e1267d35-46bc-4b68-8160-d87e8eaa9db6" providerId="ADAL" clId="{A5E3388F-032D-4AE8-86A6-C80FB7F54EC4}" dt="2021-04-07T19:32:08.544" v="1119" actId="1035"/>
          <ac:spMkLst>
            <pc:docMk/>
            <pc:sldMk cId="870298049" sldId="283"/>
            <ac:spMk id="27" creationId="{E5F5EE8F-DA50-4204-9412-823BA8804F5C}"/>
          </ac:spMkLst>
        </pc:spChg>
      </pc:sldChg>
      <pc:sldChg chg="modSp add del mod">
        <pc:chgData name="David" userId="e1267d35-46bc-4b68-8160-d87e8eaa9db6" providerId="ADAL" clId="{A5E3388F-032D-4AE8-86A6-C80FB7F54EC4}" dt="2021-04-07T20:22:02.318" v="1245" actId="2696"/>
        <pc:sldMkLst>
          <pc:docMk/>
          <pc:sldMk cId="609911824" sldId="284"/>
        </pc:sldMkLst>
        <pc:spChg chg="mod">
          <ac:chgData name="David" userId="e1267d35-46bc-4b68-8160-d87e8eaa9db6" providerId="ADAL" clId="{A5E3388F-032D-4AE8-86A6-C80FB7F54EC4}" dt="2021-04-07T19:32:20.989" v="1134" actId="1036"/>
          <ac:spMkLst>
            <pc:docMk/>
            <pc:sldMk cId="609911824" sldId="284"/>
            <ac:spMk id="27" creationId="{E5F5EE8F-DA50-4204-9412-823BA8804F5C}"/>
          </ac:spMkLst>
        </pc:spChg>
      </pc:sldChg>
      <pc:sldChg chg="modSp add del mod">
        <pc:chgData name="David" userId="e1267d35-46bc-4b68-8160-d87e8eaa9db6" providerId="ADAL" clId="{A5E3388F-032D-4AE8-86A6-C80FB7F54EC4}" dt="2021-04-07T20:22:02.318" v="1245" actId="2696"/>
        <pc:sldMkLst>
          <pc:docMk/>
          <pc:sldMk cId="920892248" sldId="285"/>
        </pc:sldMkLst>
        <pc:spChg chg="mod">
          <ac:chgData name="David" userId="e1267d35-46bc-4b68-8160-d87e8eaa9db6" providerId="ADAL" clId="{A5E3388F-032D-4AE8-86A6-C80FB7F54EC4}" dt="2021-04-07T19:33:04.969" v="1163" actId="20577"/>
          <ac:spMkLst>
            <pc:docMk/>
            <pc:sldMk cId="920892248" sldId="285"/>
            <ac:spMk id="22" creationId="{F1B69B56-3769-4328-906F-FDF22103C256}"/>
          </ac:spMkLst>
        </pc:spChg>
      </pc:sldChg>
      <pc:sldChg chg="modSp add del mod">
        <pc:chgData name="David" userId="e1267d35-46bc-4b68-8160-d87e8eaa9db6" providerId="ADAL" clId="{A5E3388F-032D-4AE8-86A6-C80FB7F54EC4}" dt="2021-04-07T20:22:02.318" v="1245" actId="2696"/>
        <pc:sldMkLst>
          <pc:docMk/>
          <pc:sldMk cId="2073227735" sldId="286"/>
        </pc:sldMkLst>
        <pc:spChg chg="mod">
          <ac:chgData name="David" userId="e1267d35-46bc-4b68-8160-d87e8eaa9db6" providerId="ADAL" clId="{A5E3388F-032D-4AE8-86A6-C80FB7F54EC4}" dt="2021-04-07T19:34:37.589" v="1194" actId="20577"/>
          <ac:spMkLst>
            <pc:docMk/>
            <pc:sldMk cId="2073227735" sldId="286"/>
            <ac:spMk id="22" creationId="{F1B69B56-3769-4328-906F-FDF22103C256}"/>
          </ac:spMkLst>
        </pc:spChg>
      </pc:sldChg>
      <pc:sldChg chg="add del">
        <pc:chgData name="David" userId="e1267d35-46bc-4b68-8160-d87e8eaa9db6" providerId="ADAL" clId="{A5E3388F-032D-4AE8-86A6-C80FB7F54EC4}" dt="2021-04-07T19:12:57.302" v="1083" actId="47"/>
        <pc:sldMkLst>
          <pc:docMk/>
          <pc:sldMk cId="3720067592" sldId="287"/>
        </pc:sldMkLst>
      </pc:sldChg>
      <pc:sldChg chg="addSp delSp modSp add mod">
        <pc:chgData name="David" userId="e1267d35-46bc-4b68-8160-d87e8eaa9db6" providerId="ADAL" clId="{A5E3388F-032D-4AE8-86A6-C80FB7F54EC4}" dt="2021-04-08T13:48:00.205" v="1441" actId="20577"/>
        <pc:sldMkLst>
          <pc:docMk/>
          <pc:sldMk cId="3818392399" sldId="287"/>
        </pc:sldMkLst>
        <pc:spChg chg="mod">
          <ac:chgData name="David" userId="e1267d35-46bc-4b68-8160-d87e8eaa9db6" providerId="ADAL" clId="{A5E3388F-032D-4AE8-86A6-C80FB7F54EC4}" dt="2021-04-08T13:47:42.285" v="1437" actId="20577"/>
          <ac:spMkLst>
            <pc:docMk/>
            <pc:sldMk cId="3818392399" sldId="287"/>
            <ac:spMk id="21" creationId="{2CF06971-3DFE-4352-B745-0B43A533E9A4}"/>
          </ac:spMkLst>
        </pc:spChg>
        <pc:spChg chg="del">
          <ac:chgData name="David" userId="e1267d35-46bc-4b68-8160-d87e8eaa9db6" providerId="ADAL" clId="{A5E3388F-032D-4AE8-86A6-C80FB7F54EC4}" dt="2021-04-08T13:41:47.902" v="1363" actId="478"/>
          <ac:spMkLst>
            <pc:docMk/>
            <pc:sldMk cId="3818392399" sldId="287"/>
            <ac:spMk id="22" creationId="{F1B69B56-3769-4328-906F-FDF22103C256}"/>
          </ac:spMkLst>
        </pc:spChg>
        <pc:spChg chg="mod">
          <ac:chgData name="David" userId="e1267d35-46bc-4b68-8160-d87e8eaa9db6" providerId="ADAL" clId="{A5E3388F-032D-4AE8-86A6-C80FB7F54EC4}" dt="2021-04-08T13:44:22.739" v="1392"/>
          <ac:spMkLst>
            <pc:docMk/>
            <pc:sldMk cId="3818392399" sldId="287"/>
            <ac:spMk id="25" creationId="{CFE949D5-CBED-4CE0-B8AC-84B7E84BEAC5}"/>
          </ac:spMkLst>
        </pc:spChg>
        <pc:spChg chg="mod">
          <ac:chgData name="David" userId="e1267d35-46bc-4b68-8160-d87e8eaa9db6" providerId="ADAL" clId="{A5E3388F-032D-4AE8-86A6-C80FB7F54EC4}" dt="2021-04-08T13:44:22.739" v="1392"/>
          <ac:spMkLst>
            <pc:docMk/>
            <pc:sldMk cId="3818392399" sldId="287"/>
            <ac:spMk id="26" creationId="{0ED290E7-E0F6-4C60-B300-0F5FDC817660}"/>
          </ac:spMkLst>
        </pc:spChg>
        <pc:spChg chg="mod">
          <ac:chgData name="David" userId="e1267d35-46bc-4b68-8160-d87e8eaa9db6" providerId="ADAL" clId="{A5E3388F-032D-4AE8-86A6-C80FB7F54EC4}" dt="2021-04-08T13:44:22.739" v="1392"/>
          <ac:spMkLst>
            <pc:docMk/>
            <pc:sldMk cId="3818392399" sldId="287"/>
            <ac:spMk id="27" creationId="{207E3219-A17D-4F78-9EEF-6281E91FDA8D}"/>
          </ac:spMkLst>
        </pc:spChg>
        <pc:spChg chg="mod">
          <ac:chgData name="David" userId="e1267d35-46bc-4b68-8160-d87e8eaa9db6" providerId="ADAL" clId="{A5E3388F-032D-4AE8-86A6-C80FB7F54EC4}" dt="2021-04-08T13:44:22.739" v="1392"/>
          <ac:spMkLst>
            <pc:docMk/>
            <pc:sldMk cId="3818392399" sldId="287"/>
            <ac:spMk id="28" creationId="{F98D16DB-4E3D-47AA-83DB-DCF91C68BC5D}"/>
          </ac:spMkLst>
        </pc:spChg>
        <pc:spChg chg="add mod">
          <ac:chgData name="David" userId="e1267d35-46bc-4b68-8160-d87e8eaa9db6" providerId="ADAL" clId="{A5E3388F-032D-4AE8-86A6-C80FB7F54EC4}" dt="2021-04-08T13:48:00.205" v="1441" actId="20577"/>
          <ac:spMkLst>
            <pc:docMk/>
            <pc:sldMk cId="3818392399" sldId="287"/>
            <ac:spMk id="29" creationId="{15801810-0869-4BFD-887F-3D95AA4DC406}"/>
          </ac:spMkLst>
        </pc:spChg>
        <pc:grpChg chg="del">
          <ac:chgData name="David" userId="e1267d35-46bc-4b68-8160-d87e8eaa9db6" providerId="ADAL" clId="{A5E3388F-032D-4AE8-86A6-C80FB7F54EC4}" dt="2021-04-08T13:41:47.902" v="1363" actId="478"/>
          <ac:grpSpMkLst>
            <pc:docMk/>
            <pc:sldMk cId="3818392399" sldId="287"/>
            <ac:grpSpMk id="12" creationId="{6EAAEF73-3D6F-4DC9-A523-CF9A6DA64331}"/>
          </ac:grpSpMkLst>
        </pc:grpChg>
        <pc:grpChg chg="add mod">
          <ac:chgData name="David" userId="e1267d35-46bc-4b68-8160-d87e8eaa9db6" providerId="ADAL" clId="{A5E3388F-032D-4AE8-86A6-C80FB7F54EC4}" dt="2021-04-08T13:44:22.739" v="1392"/>
          <ac:grpSpMkLst>
            <pc:docMk/>
            <pc:sldMk cId="3818392399" sldId="287"/>
            <ac:grpSpMk id="18" creationId="{515178D0-5944-4205-BA35-92F87EF06077}"/>
          </ac:grpSpMkLst>
        </pc:grpChg>
      </pc:sldChg>
      <pc:sldChg chg="modSp add mod">
        <pc:chgData name="David" userId="e1267d35-46bc-4b68-8160-d87e8eaa9db6" providerId="ADAL" clId="{A5E3388F-032D-4AE8-86A6-C80FB7F54EC4}" dt="2021-04-13T19:03:35.410" v="2776" actId="20577"/>
        <pc:sldMkLst>
          <pc:docMk/>
          <pc:sldMk cId="1291116412" sldId="288"/>
        </pc:sldMkLst>
        <pc:spChg chg="mod">
          <ac:chgData name="David" userId="e1267d35-46bc-4b68-8160-d87e8eaa9db6" providerId="ADAL" clId="{A5E3388F-032D-4AE8-86A6-C80FB7F54EC4}" dt="2021-04-07T19:12:15.401" v="1081" actId="20577"/>
          <ac:spMkLst>
            <pc:docMk/>
            <pc:sldMk cId="1291116412" sldId="288"/>
            <ac:spMk id="6" creationId="{D050446B-A743-4C20-9E9C-5E82EB263774}"/>
          </ac:spMkLst>
        </pc:spChg>
        <pc:spChg chg="mod">
          <ac:chgData name="David" userId="e1267d35-46bc-4b68-8160-d87e8eaa9db6" providerId="ADAL" clId="{A5E3388F-032D-4AE8-86A6-C80FB7F54EC4}" dt="2021-04-13T19:03:35.410" v="2776" actId="20577"/>
          <ac:spMkLst>
            <pc:docMk/>
            <pc:sldMk cId="1291116412" sldId="288"/>
            <ac:spMk id="10" creationId="{1B474D73-94F3-4C13-B6B4-BFD5BEDB9FA1}"/>
          </ac:spMkLst>
        </pc:spChg>
      </pc:sldChg>
      <pc:sldChg chg="modSp add mod">
        <pc:chgData name="David" userId="e1267d35-46bc-4b68-8160-d87e8eaa9db6" providerId="ADAL" clId="{A5E3388F-032D-4AE8-86A6-C80FB7F54EC4}" dt="2021-04-08T13:51:33.971" v="1454" actId="1035"/>
        <pc:sldMkLst>
          <pc:docMk/>
          <pc:sldMk cId="1666784228" sldId="289"/>
        </pc:sldMkLst>
        <pc:spChg chg="mod">
          <ac:chgData name="David" userId="e1267d35-46bc-4b68-8160-d87e8eaa9db6" providerId="ADAL" clId="{A5E3388F-032D-4AE8-86A6-C80FB7F54EC4}" dt="2021-04-08T13:50:49.040" v="1443" actId="14100"/>
          <ac:spMkLst>
            <pc:docMk/>
            <pc:sldMk cId="1666784228" sldId="289"/>
            <ac:spMk id="2" creationId="{9DA7B766-BF82-4E6B-93A2-8A0392A54A14}"/>
          </ac:spMkLst>
        </pc:spChg>
        <pc:spChg chg="mod">
          <ac:chgData name="David" userId="e1267d35-46bc-4b68-8160-d87e8eaa9db6" providerId="ADAL" clId="{A5E3388F-032D-4AE8-86A6-C80FB7F54EC4}" dt="2021-04-08T13:51:33.971" v="1454" actId="1035"/>
          <ac:spMkLst>
            <pc:docMk/>
            <pc:sldMk cId="1666784228" sldId="289"/>
            <ac:spMk id="18" creationId="{37696ACF-2DDE-49C5-8E33-8C8D759698BC}"/>
          </ac:spMkLst>
        </pc:spChg>
        <pc:spChg chg="mod">
          <ac:chgData name="David" userId="e1267d35-46bc-4b68-8160-d87e8eaa9db6" providerId="ADAL" clId="{A5E3388F-032D-4AE8-86A6-C80FB7F54EC4}" dt="2021-04-08T13:46:31.825" v="1395" actId="20577"/>
          <ac:spMkLst>
            <pc:docMk/>
            <pc:sldMk cId="1666784228" sldId="289"/>
            <ac:spMk id="21" creationId="{2CF06971-3DFE-4352-B745-0B43A533E9A4}"/>
          </ac:spMkLst>
        </pc:spChg>
        <pc:spChg chg="mod">
          <ac:chgData name="David" userId="e1267d35-46bc-4b68-8160-d87e8eaa9db6" providerId="ADAL" clId="{A5E3388F-032D-4AE8-86A6-C80FB7F54EC4}" dt="2021-04-08T12:56:47.561" v="1295" actId="1036"/>
          <ac:spMkLst>
            <pc:docMk/>
            <pc:sldMk cId="1666784228" sldId="289"/>
            <ac:spMk id="26" creationId="{9C4BC058-F900-4D50-ACC9-D896226E579F}"/>
          </ac:spMkLst>
        </pc:spChg>
      </pc:sldChg>
      <pc:sldChg chg="modSp add mod">
        <pc:chgData name="David" userId="e1267d35-46bc-4b68-8160-d87e8eaa9db6" providerId="ADAL" clId="{A5E3388F-032D-4AE8-86A6-C80FB7F54EC4}" dt="2021-04-08T13:51:09.948" v="1445" actId="1037"/>
        <pc:sldMkLst>
          <pc:docMk/>
          <pc:sldMk cId="478145529" sldId="290"/>
        </pc:sldMkLst>
        <pc:spChg chg="mod">
          <ac:chgData name="David" userId="e1267d35-46bc-4b68-8160-d87e8eaa9db6" providerId="ADAL" clId="{A5E3388F-032D-4AE8-86A6-C80FB7F54EC4}" dt="2021-04-08T13:51:09.948" v="1445" actId="1037"/>
          <ac:spMkLst>
            <pc:docMk/>
            <pc:sldMk cId="478145529" sldId="290"/>
            <ac:spMk id="13" creationId="{204937B5-93E7-47A2-A6A2-C16CD48BEAE7}"/>
          </ac:spMkLst>
        </pc:spChg>
        <pc:spChg chg="mod">
          <ac:chgData name="David" userId="e1267d35-46bc-4b68-8160-d87e8eaa9db6" providerId="ADAL" clId="{A5E3388F-032D-4AE8-86A6-C80FB7F54EC4}" dt="2021-04-08T13:51:09.948" v="1445" actId="1037"/>
          <ac:spMkLst>
            <pc:docMk/>
            <pc:sldMk cId="478145529" sldId="290"/>
            <ac:spMk id="19" creationId="{D4744B45-8372-4B77-B96F-7D9F13923719}"/>
          </ac:spMkLst>
        </pc:spChg>
        <pc:spChg chg="mod">
          <ac:chgData name="David" userId="e1267d35-46bc-4b68-8160-d87e8eaa9db6" providerId="ADAL" clId="{A5E3388F-032D-4AE8-86A6-C80FB7F54EC4}" dt="2021-04-08T13:46:38.995" v="1398" actId="20577"/>
          <ac:spMkLst>
            <pc:docMk/>
            <pc:sldMk cId="478145529" sldId="290"/>
            <ac:spMk id="21" creationId="{2CF06971-3DFE-4352-B745-0B43A533E9A4}"/>
          </ac:spMkLst>
        </pc:spChg>
        <pc:spChg chg="mod">
          <ac:chgData name="David" userId="e1267d35-46bc-4b68-8160-d87e8eaa9db6" providerId="ADAL" clId="{A5E3388F-032D-4AE8-86A6-C80FB7F54EC4}" dt="2021-04-08T13:38:28.447" v="1314" actId="20577"/>
          <ac:spMkLst>
            <pc:docMk/>
            <pc:sldMk cId="478145529" sldId="290"/>
            <ac:spMk id="26" creationId="{9C4BC058-F900-4D50-ACC9-D896226E579F}"/>
          </ac:spMkLst>
        </pc:spChg>
      </pc:sldChg>
      <pc:sldChg chg="modSp add mod">
        <pc:chgData name="David" userId="e1267d35-46bc-4b68-8160-d87e8eaa9db6" providerId="ADAL" clId="{A5E3388F-032D-4AE8-86A6-C80FB7F54EC4}" dt="2021-04-08T13:46:43.855" v="1401" actId="20577"/>
        <pc:sldMkLst>
          <pc:docMk/>
          <pc:sldMk cId="2756765677" sldId="291"/>
        </pc:sldMkLst>
        <pc:spChg chg="mod">
          <ac:chgData name="David" userId="e1267d35-46bc-4b68-8160-d87e8eaa9db6" providerId="ADAL" clId="{A5E3388F-032D-4AE8-86A6-C80FB7F54EC4}" dt="2021-04-08T13:46:43.855" v="1401" actId="20577"/>
          <ac:spMkLst>
            <pc:docMk/>
            <pc:sldMk cId="2756765677" sldId="291"/>
            <ac:spMk id="21" creationId="{2CF06971-3DFE-4352-B745-0B43A533E9A4}"/>
          </ac:spMkLst>
        </pc:spChg>
        <pc:spChg chg="mod">
          <ac:chgData name="David" userId="e1267d35-46bc-4b68-8160-d87e8eaa9db6" providerId="ADAL" clId="{A5E3388F-032D-4AE8-86A6-C80FB7F54EC4}" dt="2021-04-08T13:38:34.124" v="1316" actId="20577"/>
          <ac:spMkLst>
            <pc:docMk/>
            <pc:sldMk cId="2756765677" sldId="291"/>
            <ac:spMk id="26" creationId="{9C4BC058-F900-4D50-ACC9-D896226E579F}"/>
          </ac:spMkLst>
        </pc:spChg>
      </pc:sldChg>
      <pc:sldChg chg="addSp delSp modSp add del mod">
        <pc:chgData name="David" userId="e1267d35-46bc-4b68-8160-d87e8eaa9db6" providerId="ADAL" clId="{A5E3388F-032D-4AE8-86A6-C80FB7F54EC4}" dt="2021-04-12T14:25:32.068" v="2627" actId="47"/>
        <pc:sldMkLst>
          <pc:docMk/>
          <pc:sldMk cId="3920856588" sldId="292"/>
        </pc:sldMkLst>
        <pc:spChg chg="mod">
          <ac:chgData name="David" userId="e1267d35-46bc-4b68-8160-d87e8eaa9db6" providerId="ADAL" clId="{A5E3388F-032D-4AE8-86A6-C80FB7F54EC4}" dt="2021-04-08T13:39:57.219" v="1340"/>
          <ac:spMkLst>
            <pc:docMk/>
            <pc:sldMk cId="3920856588" sldId="292"/>
            <ac:spMk id="19" creationId="{FCC3530C-FA76-448E-969B-323F6A361220}"/>
          </ac:spMkLst>
        </pc:spChg>
        <pc:spChg chg="mod">
          <ac:chgData name="David" userId="e1267d35-46bc-4b68-8160-d87e8eaa9db6" providerId="ADAL" clId="{A5E3388F-032D-4AE8-86A6-C80FB7F54EC4}" dt="2021-04-08T13:46:55.865" v="1407" actId="20577"/>
          <ac:spMkLst>
            <pc:docMk/>
            <pc:sldMk cId="3920856588" sldId="292"/>
            <ac:spMk id="21" creationId="{2CF06971-3DFE-4352-B745-0B43A533E9A4}"/>
          </ac:spMkLst>
        </pc:spChg>
        <pc:spChg chg="mod">
          <ac:chgData name="David" userId="e1267d35-46bc-4b68-8160-d87e8eaa9db6" providerId="ADAL" clId="{A5E3388F-032D-4AE8-86A6-C80FB7F54EC4}" dt="2021-04-08T13:39:57.219" v="1340"/>
          <ac:spMkLst>
            <pc:docMk/>
            <pc:sldMk cId="3920856588" sldId="292"/>
            <ac:spMk id="22" creationId="{99ADB9A0-C92A-4255-81DC-552394713498}"/>
          </ac:spMkLst>
        </pc:spChg>
        <pc:spChg chg="del">
          <ac:chgData name="David" userId="e1267d35-46bc-4b68-8160-d87e8eaa9db6" providerId="ADAL" clId="{A5E3388F-032D-4AE8-86A6-C80FB7F54EC4}" dt="2021-04-08T13:39:42.524" v="1338" actId="478"/>
          <ac:spMkLst>
            <pc:docMk/>
            <pc:sldMk cId="3920856588" sldId="292"/>
            <ac:spMk id="27" creationId="{E5F5EE8F-DA50-4204-9412-823BA8804F5C}"/>
          </ac:spMkLst>
        </pc:spChg>
        <pc:spChg chg="mod">
          <ac:chgData name="David" userId="e1267d35-46bc-4b68-8160-d87e8eaa9db6" providerId="ADAL" clId="{A5E3388F-032D-4AE8-86A6-C80FB7F54EC4}" dt="2021-04-08T13:39:57.219" v="1340"/>
          <ac:spMkLst>
            <pc:docMk/>
            <pc:sldMk cId="3920856588" sldId="292"/>
            <ac:spMk id="28" creationId="{9314D4B6-8F09-4249-9960-6DB34F1FF172}"/>
          </ac:spMkLst>
        </pc:spChg>
        <pc:spChg chg="mod">
          <ac:chgData name="David" userId="e1267d35-46bc-4b68-8160-d87e8eaa9db6" providerId="ADAL" clId="{A5E3388F-032D-4AE8-86A6-C80FB7F54EC4}" dt="2021-04-08T13:39:57.219" v="1340"/>
          <ac:spMkLst>
            <pc:docMk/>
            <pc:sldMk cId="3920856588" sldId="292"/>
            <ac:spMk id="29" creationId="{C0866392-31CC-4A3C-9136-4A407CB1BED0}"/>
          </ac:spMkLst>
        </pc:spChg>
        <pc:spChg chg="add mod">
          <ac:chgData name="David" userId="e1267d35-46bc-4b68-8160-d87e8eaa9db6" providerId="ADAL" clId="{A5E3388F-032D-4AE8-86A6-C80FB7F54EC4}" dt="2021-04-08T13:40:15.603" v="1342" actId="20577"/>
          <ac:spMkLst>
            <pc:docMk/>
            <pc:sldMk cId="3920856588" sldId="292"/>
            <ac:spMk id="30" creationId="{3DBB0F81-FC68-47B5-9A1E-815082D0CD04}"/>
          </ac:spMkLst>
        </pc:spChg>
        <pc:grpChg chg="add mod">
          <ac:chgData name="David" userId="e1267d35-46bc-4b68-8160-d87e8eaa9db6" providerId="ADAL" clId="{A5E3388F-032D-4AE8-86A6-C80FB7F54EC4}" dt="2021-04-08T13:39:57.219" v="1340"/>
          <ac:grpSpMkLst>
            <pc:docMk/>
            <pc:sldMk cId="3920856588" sldId="292"/>
            <ac:grpSpMk id="15" creationId="{8B220CD8-FC5D-4D21-B046-74332C445F87}"/>
          </ac:grpSpMkLst>
        </pc:grpChg>
        <pc:grpChg chg="del mod">
          <ac:chgData name="David" userId="e1267d35-46bc-4b68-8160-d87e8eaa9db6" providerId="ADAL" clId="{A5E3388F-032D-4AE8-86A6-C80FB7F54EC4}" dt="2021-04-08T13:39:42.524" v="1338" actId="478"/>
          <ac:grpSpMkLst>
            <pc:docMk/>
            <pc:sldMk cId="3920856588" sldId="292"/>
            <ac:grpSpMk id="16" creationId="{B9D4D279-9933-4620-827B-32CDC9B24CD5}"/>
          </ac:grpSpMkLst>
        </pc:grpChg>
      </pc:sldChg>
      <pc:sldChg chg="addSp delSp modSp add del mod">
        <pc:chgData name="David" userId="e1267d35-46bc-4b68-8160-d87e8eaa9db6" providerId="ADAL" clId="{A5E3388F-032D-4AE8-86A6-C80FB7F54EC4}" dt="2021-04-08T21:04:38.725" v="1978" actId="47"/>
        <pc:sldMkLst>
          <pc:docMk/>
          <pc:sldMk cId="343749835" sldId="293"/>
        </pc:sldMkLst>
        <pc:spChg chg="mod">
          <ac:chgData name="David" userId="e1267d35-46bc-4b68-8160-d87e8eaa9db6" providerId="ADAL" clId="{A5E3388F-032D-4AE8-86A6-C80FB7F54EC4}" dt="2021-04-08T13:42:03.554" v="1364"/>
          <ac:spMkLst>
            <pc:docMk/>
            <pc:sldMk cId="343749835" sldId="293"/>
            <ac:spMk id="18" creationId="{A39E7739-A42A-410F-AD6B-C25AB8420B75}"/>
          </ac:spMkLst>
        </pc:spChg>
        <pc:spChg chg="mod">
          <ac:chgData name="David" userId="e1267d35-46bc-4b68-8160-d87e8eaa9db6" providerId="ADAL" clId="{A5E3388F-032D-4AE8-86A6-C80FB7F54EC4}" dt="2021-04-08T13:42:03.554" v="1364"/>
          <ac:spMkLst>
            <pc:docMk/>
            <pc:sldMk cId="343749835" sldId="293"/>
            <ac:spMk id="19" creationId="{13C88AFA-3E44-49B5-A97E-98797BE237CA}"/>
          </ac:spMkLst>
        </pc:spChg>
        <pc:spChg chg="mod">
          <ac:chgData name="David" userId="e1267d35-46bc-4b68-8160-d87e8eaa9db6" providerId="ADAL" clId="{A5E3388F-032D-4AE8-86A6-C80FB7F54EC4}" dt="2021-04-08T13:47:00.335" v="1410" actId="20577"/>
          <ac:spMkLst>
            <pc:docMk/>
            <pc:sldMk cId="343749835" sldId="293"/>
            <ac:spMk id="21" creationId="{2CF06971-3DFE-4352-B745-0B43A533E9A4}"/>
          </ac:spMkLst>
        </pc:spChg>
        <pc:spChg chg="mod">
          <ac:chgData name="David" userId="e1267d35-46bc-4b68-8160-d87e8eaa9db6" providerId="ADAL" clId="{A5E3388F-032D-4AE8-86A6-C80FB7F54EC4}" dt="2021-04-08T13:42:03.554" v="1364"/>
          <ac:spMkLst>
            <pc:docMk/>
            <pc:sldMk cId="343749835" sldId="293"/>
            <ac:spMk id="22" creationId="{7241D240-484F-403E-B508-4984E0394B9B}"/>
          </ac:spMkLst>
        </pc:spChg>
        <pc:spChg chg="del">
          <ac:chgData name="David" userId="e1267d35-46bc-4b68-8160-d87e8eaa9db6" providerId="ADAL" clId="{A5E3388F-032D-4AE8-86A6-C80FB7F54EC4}" dt="2021-04-08T13:40:28.535" v="1343" actId="478"/>
          <ac:spMkLst>
            <pc:docMk/>
            <pc:sldMk cId="343749835" sldId="293"/>
            <ac:spMk id="27" creationId="{E5F5EE8F-DA50-4204-9412-823BA8804F5C}"/>
          </ac:spMkLst>
        </pc:spChg>
        <pc:spChg chg="mod">
          <ac:chgData name="David" userId="e1267d35-46bc-4b68-8160-d87e8eaa9db6" providerId="ADAL" clId="{A5E3388F-032D-4AE8-86A6-C80FB7F54EC4}" dt="2021-04-08T13:42:03.554" v="1364"/>
          <ac:spMkLst>
            <pc:docMk/>
            <pc:sldMk cId="343749835" sldId="293"/>
            <ac:spMk id="28" creationId="{EBCC20E0-D9EA-4413-960D-D2D74508995D}"/>
          </ac:spMkLst>
        </pc:spChg>
        <pc:spChg chg="add mod">
          <ac:chgData name="David" userId="e1267d35-46bc-4b68-8160-d87e8eaa9db6" providerId="ADAL" clId="{A5E3388F-032D-4AE8-86A6-C80FB7F54EC4}" dt="2021-04-08T13:42:46.398" v="1373" actId="20577"/>
          <ac:spMkLst>
            <pc:docMk/>
            <pc:sldMk cId="343749835" sldId="293"/>
            <ac:spMk id="29" creationId="{1C590EA9-42B6-4F5C-90D8-C0573DEBBC18}"/>
          </ac:spMkLst>
        </pc:spChg>
        <pc:grpChg chg="add mod">
          <ac:chgData name="David" userId="e1267d35-46bc-4b68-8160-d87e8eaa9db6" providerId="ADAL" clId="{A5E3388F-032D-4AE8-86A6-C80FB7F54EC4}" dt="2021-04-08T13:42:03.554" v="1364"/>
          <ac:grpSpMkLst>
            <pc:docMk/>
            <pc:sldMk cId="343749835" sldId="293"/>
            <ac:grpSpMk id="15" creationId="{C3994D63-068E-415C-A0F9-51165682CE88}"/>
          </ac:grpSpMkLst>
        </pc:grpChg>
        <pc:grpChg chg="del">
          <ac:chgData name="David" userId="e1267d35-46bc-4b68-8160-d87e8eaa9db6" providerId="ADAL" clId="{A5E3388F-032D-4AE8-86A6-C80FB7F54EC4}" dt="2021-04-08T13:40:28.535" v="1343" actId="478"/>
          <ac:grpSpMkLst>
            <pc:docMk/>
            <pc:sldMk cId="343749835" sldId="293"/>
            <ac:grpSpMk id="16" creationId="{B9D4D279-9933-4620-827B-32CDC9B24CD5}"/>
          </ac:grpSpMkLst>
        </pc:grpChg>
      </pc:sldChg>
      <pc:sldChg chg="addSp delSp modSp add mod">
        <pc:chgData name="David" userId="e1267d35-46bc-4b68-8160-d87e8eaa9db6" providerId="ADAL" clId="{A5E3388F-032D-4AE8-86A6-C80FB7F54EC4}" dt="2021-04-08T13:47:05.215" v="1413" actId="20577"/>
        <pc:sldMkLst>
          <pc:docMk/>
          <pc:sldMk cId="1948468366" sldId="294"/>
        </pc:sldMkLst>
        <pc:spChg chg="mod">
          <ac:chgData name="David" userId="e1267d35-46bc-4b68-8160-d87e8eaa9db6" providerId="ADAL" clId="{A5E3388F-032D-4AE8-86A6-C80FB7F54EC4}" dt="2021-04-08T13:47:05.215" v="1413" actId="20577"/>
          <ac:spMkLst>
            <pc:docMk/>
            <pc:sldMk cId="1948468366" sldId="294"/>
            <ac:spMk id="21" creationId="{2CF06971-3DFE-4352-B745-0B43A533E9A4}"/>
          </ac:spMkLst>
        </pc:spChg>
        <pc:spChg chg="del">
          <ac:chgData name="David" userId="e1267d35-46bc-4b68-8160-d87e8eaa9db6" providerId="ADAL" clId="{A5E3388F-032D-4AE8-86A6-C80FB7F54EC4}" dt="2021-04-08T13:40:41.778" v="1347" actId="478"/>
          <ac:spMkLst>
            <pc:docMk/>
            <pc:sldMk cId="1948468366" sldId="294"/>
            <ac:spMk id="27" creationId="{E5F5EE8F-DA50-4204-9412-823BA8804F5C}"/>
          </ac:spMkLst>
        </pc:spChg>
        <pc:spChg chg="mod">
          <ac:chgData name="David" userId="e1267d35-46bc-4b68-8160-d87e8eaa9db6" providerId="ADAL" clId="{A5E3388F-032D-4AE8-86A6-C80FB7F54EC4}" dt="2021-04-08T13:40:36.460" v="1345" actId="571"/>
          <ac:spMkLst>
            <pc:docMk/>
            <pc:sldMk cId="1948468366" sldId="294"/>
            <ac:spMk id="28" creationId="{1A2FD56D-4C3C-405A-9F33-5A81D2122FF6}"/>
          </ac:spMkLst>
        </pc:spChg>
        <pc:spChg chg="mod">
          <ac:chgData name="David" userId="e1267d35-46bc-4b68-8160-d87e8eaa9db6" providerId="ADAL" clId="{A5E3388F-032D-4AE8-86A6-C80FB7F54EC4}" dt="2021-04-08T13:40:36.460" v="1345" actId="571"/>
          <ac:spMkLst>
            <pc:docMk/>
            <pc:sldMk cId="1948468366" sldId="294"/>
            <ac:spMk id="29" creationId="{021AE153-175B-4761-A829-D16E43BA41E4}"/>
          </ac:spMkLst>
        </pc:spChg>
        <pc:spChg chg="mod">
          <ac:chgData name="David" userId="e1267d35-46bc-4b68-8160-d87e8eaa9db6" providerId="ADAL" clId="{A5E3388F-032D-4AE8-86A6-C80FB7F54EC4}" dt="2021-04-08T13:40:36.460" v="1345" actId="571"/>
          <ac:spMkLst>
            <pc:docMk/>
            <pc:sldMk cId="1948468366" sldId="294"/>
            <ac:spMk id="30" creationId="{4393D1B2-CA41-4B36-A93F-570C6EBFA50C}"/>
          </ac:spMkLst>
        </pc:spChg>
        <pc:spChg chg="mod">
          <ac:chgData name="David" userId="e1267d35-46bc-4b68-8160-d87e8eaa9db6" providerId="ADAL" clId="{A5E3388F-032D-4AE8-86A6-C80FB7F54EC4}" dt="2021-04-08T13:40:36.460" v="1345" actId="571"/>
          <ac:spMkLst>
            <pc:docMk/>
            <pc:sldMk cId="1948468366" sldId="294"/>
            <ac:spMk id="31" creationId="{D429C723-6233-4AB6-A5D1-EDC3F28D96AB}"/>
          </ac:spMkLst>
        </pc:spChg>
        <pc:spChg chg="add del mod">
          <ac:chgData name="David" userId="e1267d35-46bc-4b68-8160-d87e8eaa9db6" providerId="ADAL" clId="{A5E3388F-032D-4AE8-86A6-C80FB7F54EC4}" dt="2021-04-08T13:40:36.988" v="1346" actId="478"/>
          <ac:spMkLst>
            <pc:docMk/>
            <pc:sldMk cId="1948468366" sldId="294"/>
            <ac:spMk id="32" creationId="{4BF9CC98-9E19-421D-A0DB-6EFF56BCF9DE}"/>
          </ac:spMkLst>
        </pc:spChg>
        <pc:spChg chg="mod">
          <ac:chgData name="David" userId="e1267d35-46bc-4b68-8160-d87e8eaa9db6" providerId="ADAL" clId="{A5E3388F-032D-4AE8-86A6-C80FB7F54EC4}" dt="2021-04-08T13:42:07.194" v="1365"/>
          <ac:spMkLst>
            <pc:docMk/>
            <pc:sldMk cId="1948468366" sldId="294"/>
            <ac:spMk id="34" creationId="{A6931309-DEC3-4EB0-AB0E-C32BE6D1E261}"/>
          </ac:spMkLst>
        </pc:spChg>
        <pc:spChg chg="mod">
          <ac:chgData name="David" userId="e1267d35-46bc-4b68-8160-d87e8eaa9db6" providerId="ADAL" clId="{A5E3388F-032D-4AE8-86A6-C80FB7F54EC4}" dt="2021-04-08T13:42:07.194" v="1365"/>
          <ac:spMkLst>
            <pc:docMk/>
            <pc:sldMk cId="1948468366" sldId="294"/>
            <ac:spMk id="35" creationId="{75618A5A-93A5-4EE2-90FC-2E17AD2414CC}"/>
          </ac:spMkLst>
        </pc:spChg>
        <pc:spChg chg="mod">
          <ac:chgData name="David" userId="e1267d35-46bc-4b68-8160-d87e8eaa9db6" providerId="ADAL" clId="{A5E3388F-032D-4AE8-86A6-C80FB7F54EC4}" dt="2021-04-08T13:42:07.194" v="1365"/>
          <ac:spMkLst>
            <pc:docMk/>
            <pc:sldMk cId="1948468366" sldId="294"/>
            <ac:spMk id="36" creationId="{B14F45DE-128A-46C2-B6E0-B893A984F593}"/>
          </ac:spMkLst>
        </pc:spChg>
        <pc:spChg chg="mod">
          <ac:chgData name="David" userId="e1267d35-46bc-4b68-8160-d87e8eaa9db6" providerId="ADAL" clId="{A5E3388F-032D-4AE8-86A6-C80FB7F54EC4}" dt="2021-04-08T13:42:07.194" v="1365"/>
          <ac:spMkLst>
            <pc:docMk/>
            <pc:sldMk cId="1948468366" sldId="294"/>
            <ac:spMk id="37" creationId="{00D435F0-7321-4B4F-A25D-522690D13378}"/>
          </ac:spMkLst>
        </pc:spChg>
        <pc:spChg chg="add mod">
          <ac:chgData name="David" userId="e1267d35-46bc-4b68-8160-d87e8eaa9db6" providerId="ADAL" clId="{A5E3388F-032D-4AE8-86A6-C80FB7F54EC4}" dt="2021-04-08T13:42:53.865" v="1375" actId="20577"/>
          <ac:spMkLst>
            <pc:docMk/>
            <pc:sldMk cId="1948468366" sldId="294"/>
            <ac:spMk id="38" creationId="{5158A469-DAB7-46E7-B531-E5093F599B84}"/>
          </ac:spMkLst>
        </pc:spChg>
        <pc:grpChg chg="del mod">
          <ac:chgData name="David" userId="e1267d35-46bc-4b68-8160-d87e8eaa9db6" providerId="ADAL" clId="{A5E3388F-032D-4AE8-86A6-C80FB7F54EC4}" dt="2021-04-08T13:40:41.778" v="1347" actId="478"/>
          <ac:grpSpMkLst>
            <pc:docMk/>
            <pc:sldMk cId="1948468366" sldId="294"/>
            <ac:grpSpMk id="16" creationId="{B9D4D279-9933-4620-827B-32CDC9B24CD5}"/>
          </ac:grpSpMkLst>
        </pc:grpChg>
        <pc:grpChg chg="add del mod">
          <ac:chgData name="David" userId="e1267d35-46bc-4b68-8160-d87e8eaa9db6" providerId="ADAL" clId="{A5E3388F-032D-4AE8-86A6-C80FB7F54EC4}" dt="2021-04-08T13:40:36.988" v="1346" actId="478"/>
          <ac:grpSpMkLst>
            <pc:docMk/>
            <pc:sldMk cId="1948468366" sldId="294"/>
            <ac:grpSpMk id="19" creationId="{46ABD573-1547-4B23-8C38-BE8E0F36B598}"/>
          </ac:grpSpMkLst>
        </pc:grpChg>
        <pc:grpChg chg="add mod">
          <ac:chgData name="David" userId="e1267d35-46bc-4b68-8160-d87e8eaa9db6" providerId="ADAL" clId="{A5E3388F-032D-4AE8-86A6-C80FB7F54EC4}" dt="2021-04-08T13:42:07.194" v="1365"/>
          <ac:grpSpMkLst>
            <pc:docMk/>
            <pc:sldMk cId="1948468366" sldId="294"/>
            <ac:grpSpMk id="33" creationId="{3006791E-4776-4AEF-A53D-E93E3D7019AD}"/>
          </ac:grpSpMkLst>
        </pc:grpChg>
      </pc:sldChg>
      <pc:sldChg chg="addSp delSp modSp add mod">
        <pc:chgData name="David" userId="e1267d35-46bc-4b68-8160-d87e8eaa9db6" providerId="ADAL" clId="{A5E3388F-032D-4AE8-86A6-C80FB7F54EC4}" dt="2021-04-08T13:47:09.635" v="1416" actId="20577"/>
        <pc:sldMkLst>
          <pc:docMk/>
          <pc:sldMk cId="566087445" sldId="295"/>
        </pc:sldMkLst>
        <pc:spChg chg="mod">
          <ac:chgData name="David" userId="e1267d35-46bc-4b68-8160-d87e8eaa9db6" providerId="ADAL" clId="{A5E3388F-032D-4AE8-86A6-C80FB7F54EC4}" dt="2021-04-08T13:47:09.635" v="1416" actId="20577"/>
          <ac:spMkLst>
            <pc:docMk/>
            <pc:sldMk cId="566087445" sldId="295"/>
            <ac:spMk id="21" creationId="{2CF06971-3DFE-4352-B745-0B43A533E9A4}"/>
          </ac:spMkLst>
        </pc:spChg>
        <pc:spChg chg="del">
          <ac:chgData name="David" userId="e1267d35-46bc-4b68-8160-d87e8eaa9db6" providerId="ADAL" clId="{A5E3388F-032D-4AE8-86A6-C80FB7F54EC4}" dt="2021-04-08T13:40:47.681" v="1348" actId="478"/>
          <ac:spMkLst>
            <pc:docMk/>
            <pc:sldMk cId="566087445" sldId="295"/>
            <ac:spMk id="27" creationId="{E5F5EE8F-DA50-4204-9412-823BA8804F5C}"/>
          </ac:spMkLst>
        </pc:spChg>
        <pc:spChg chg="mod">
          <ac:chgData name="David" userId="e1267d35-46bc-4b68-8160-d87e8eaa9db6" providerId="ADAL" clId="{A5E3388F-032D-4AE8-86A6-C80FB7F54EC4}" dt="2021-04-08T13:42:12.730" v="1366"/>
          <ac:spMkLst>
            <pc:docMk/>
            <pc:sldMk cId="566087445" sldId="295"/>
            <ac:spMk id="28" creationId="{BB0AB8C8-7295-450B-B100-21F0EB8753AC}"/>
          </ac:spMkLst>
        </pc:spChg>
        <pc:spChg chg="mod">
          <ac:chgData name="David" userId="e1267d35-46bc-4b68-8160-d87e8eaa9db6" providerId="ADAL" clId="{A5E3388F-032D-4AE8-86A6-C80FB7F54EC4}" dt="2021-04-08T13:42:12.730" v="1366"/>
          <ac:spMkLst>
            <pc:docMk/>
            <pc:sldMk cId="566087445" sldId="295"/>
            <ac:spMk id="29" creationId="{FAAC707B-A0DB-4FB2-A2E8-6EE9032024D1}"/>
          </ac:spMkLst>
        </pc:spChg>
        <pc:spChg chg="mod">
          <ac:chgData name="David" userId="e1267d35-46bc-4b68-8160-d87e8eaa9db6" providerId="ADAL" clId="{A5E3388F-032D-4AE8-86A6-C80FB7F54EC4}" dt="2021-04-08T13:42:12.730" v="1366"/>
          <ac:spMkLst>
            <pc:docMk/>
            <pc:sldMk cId="566087445" sldId="295"/>
            <ac:spMk id="30" creationId="{7C067070-F5EB-46C1-83D1-59B0A5AAD42E}"/>
          </ac:spMkLst>
        </pc:spChg>
        <pc:spChg chg="mod">
          <ac:chgData name="David" userId="e1267d35-46bc-4b68-8160-d87e8eaa9db6" providerId="ADAL" clId="{A5E3388F-032D-4AE8-86A6-C80FB7F54EC4}" dt="2021-04-08T13:42:12.730" v="1366"/>
          <ac:spMkLst>
            <pc:docMk/>
            <pc:sldMk cId="566087445" sldId="295"/>
            <ac:spMk id="31" creationId="{34E082FB-CD60-4AB2-A39A-A57186FD96CB}"/>
          </ac:spMkLst>
        </pc:spChg>
        <pc:spChg chg="add mod">
          <ac:chgData name="David" userId="e1267d35-46bc-4b68-8160-d87e8eaa9db6" providerId="ADAL" clId="{A5E3388F-032D-4AE8-86A6-C80FB7F54EC4}" dt="2021-04-08T13:42:12.730" v="1366"/>
          <ac:spMkLst>
            <pc:docMk/>
            <pc:sldMk cId="566087445" sldId="295"/>
            <ac:spMk id="32" creationId="{618FABB0-4157-4F9F-B206-2863F8F8947B}"/>
          </ac:spMkLst>
        </pc:spChg>
        <pc:grpChg chg="del">
          <ac:chgData name="David" userId="e1267d35-46bc-4b68-8160-d87e8eaa9db6" providerId="ADAL" clId="{A5E3388F-032D-4AE8-86A6-C80FB7F54EC4}" dt="2021-04-08T13:40:47.681" v="1348" actId="478"/>
          <ac:grpSpMkLst>
            <pc:docMk/>
            <pc:sldMk cId="566087445" sldId="295"/>
            <ac:grpSpMk id="16" creationId="{B9D4D279-9933-4620-827B-32CDC9B24CD5}"/>
          </ac:grpSpMkLst>
        </pc:grpChg>
        <pc:grpChg chg="add mod">
          <ac:chgData name="David" userId="e1267d35-46bc-4b68-8160-d87e8eaa9db6" providerId="ADAL" clId="{A5E3388F-032D-4AE8-86A6-C80FB7F54EC4}" dt="2021-04-08T13:42:12.730" v="1366"/>
          <ac:grpSpMkLst>
            <pc:docMk/>
            <pc:sldMk cId="566087445" sldId="295"/>
            <ac:grpSpMk id="18" creationId="{831CC63A-5772-4971-92BF-A7899CF6C86C}"/>
          </ac:grpSpMkLst>
        </pc:grpChg>
      </pc:sldChg>
      <pc:sldChg chg="addSp delSp modSp add mod">
        <pc:chgData name="David" userId="e1267d35-46bc-4b68-8160-d87e8eaa9db6" providerId="ADAL" clId="{A5E3388F-032D-4AE8-86A6-C80FB7F54EC4}" dt="2021-04-08T13:47:14.675" v="1419" actId="20577"/>
        <pc:sldMkLst>
          <pc:docMk/>
          <pc:sldMk cId="2321325505" sldId="296"/>
        </pc:sldMkLst>
        <pc:spChg chg="mod">
          <ac:chgData name="David" userId="e1267d35-46bc-4b68-8160-d87e8eaa9db6" providerId="ADAL" clId="{A5E3388F-032D-4AE8-86A6-C80FB7F54EC4}" dt="2021-04-08T13:40:53.263" v="1349" actId="571"/>
          <ac:spMkLst>
            <pc:docMk/>
            <pc:sldMk cId="2321325505" sldId="296"/>
            <ac:spMk id="19" creationId="{551FFFF4-FC77-4F98-ADBF-7C0F54C7021D}"/>
          </ac:spMkLst>
        </pc:spChg>
        <pc:spChg chg="mod">
          <ac:chgData name="David" userId="e1267d35-46bc-4b68-8160-d87e8eaa9db6" providerId="ADAL" clId="{A5E3388F-032D-4AE8-86A6-C80FB7F54EC4}" dt="2021-04-08T13:47:14.675" v="1419" actId="20577"/>
          <ac:spMkLst>
            <pc:docMk/>
            <pc:sldMk cId="2321325505" sldId="296"/>
            <ac:spMk id="21" creationId="{2CF06971-3DFE-4352-B745-0B43A533E9A4}"/>
          </ac:spMkLst>
        </pc:spChg>
        <pc:spChg chg="del">
          <ac:chgData name="David" userId="e1267d35-46bc-4b68-8160-d87e8eaa9db6" providerId="ADAL" clId="{A5E3388F-032D-4AE8-86A6-C80FB7F54EC4}" dt="2021-04-08T13:40:59.809" v="1352" actId="478"/>
          <ac:spMkLst>
            <pc:docMk/>
            <pc:sldMk cId="2321325505" sldId="296"/>
            <ac:spMk id="27" creationId="{E5F5EE8F-DA50-4204-9412-823BA8804F5C}"/>
          </ac:spMkLst>
        </pc:spChg>
        <pc:spChg chg="mod">
          <ac:chgData name="David" userId="e1267d35-46bc-4b68-8160-d87e8eaa9db6" providerId="ADAL" clId="{A5E3388F-032D-4AE8-86A6-C80FB7F54EC4}" dt="2021-04-08T13:40:53.263" v="1349" actId="571"/>
          <ac:spMkLst>
            <pc:docMk/>
            <pc:sldMk cId="2321325505" sldId="296"/>
            <ac:spMk id="29" creationId="{9079D7E5-723C-4C3E-B5DA-DAC15A7E8484}"/>
          </ac:spMkLst>
        </pc:spChg>
        <pc:spChg chg="mod">
          <ac:chgData name="David" userId="e1267d35-46bc-4b68-8160-d87e8eaa9db6" providerId="ADAL" clId="{A5E3388F-032D-4AE8-86A6-C80FB7F54EC4}" dt="2021-04-08T13:40:53.263" v="1349" actId="571"/>
          <ac:spMkLst>
            <pc:docMk/>
            <pc:sldMk cId="2321325505" sldId="296"/>
            <ac:spMk id="30" creationId="{C6CA2DA5-AEDB-45EC-AE3F-FBC57DE66E8F}"/>
          </ac:spMkLst>
        </pc:spChg>
        <pc:spChg chg="mod">
          <ac:chgData name="David" userId="e1267d35-46bc-4b68-8160-d87e8eaa9db6" providerId="ADAL" clId="{A5E3388F-032D-4AE8-86A6-C80FB7F54EC4}" dt="2021-04-08T13:40:53.263" v="1349" actId="571"/>
          <ac:spMkLst>
            <pc:docMk/>
            <pc:sldMk cId="2321325505" sldId="296"/>
            <ac:spMk id="31" creationId="{0F5AF9E9-D6D2-453B-A1E1-0329A3E9456D}"/>
          </ac:spMkLst>
        </pc:spChg>
        <pc:spChg chg="add del mod">
          <ac:chgData name="David" userId="e1267d35-46bc-4b68-8160-d87e8eaa9db6" providerId="ADAL" clId="{A5E3388F-032D-4AE8-86A6-C80FB7F54EC4}" dt="2021-04-08T13:40:54.026" v="1350" actId="478"/>
          <ac:spMkLst>
            <pc:docMk/>
            <pc:sldMk cId="2321325505" sldId="296"/>
            <ac:spMk id="32" creationId="{E079AFB9-F530-400A-B897-46E8AC39542F}"/>
          </ac:spMkLst>
        </pc:spChg>
        <pc:spChg chg="mod">
          <ac:chgData name="David" userId="e1267d35-46bc-4b68-8160-d87e8eaa9db6" providerId="ADAL" clId="{A5E3388F-032D-4AE8-86A6-C80FB7F54EC4}" dt="2021-04-08T13:42:15.673" v="1367"/>
          <ac:spMkLst>
            <pc:docMk/>
            <pc:sldMk cId="2321325505" sldId="296"/>
            <ac:spMk id="34" creationId="{F31A9B09-91F1-4449-AA50-FC6898EDFA7B}"/>
          </ac:spMkLst>
        </pc:spChg>
        <pc:spChg chg="mod">
          <ac:chgData name="David" userId="e1267d35-46bc-4b68-8160-d87e8eaa9db6" providerId="ADAL" clId="{A5E3388F-032D-4AE8-86A6-C80FB7F54EC4}" dt="2021-04-08T13:42:15.673" v="1367"/>
          <ac:spMkLst>
            <pc:docMk/>
            <pc:sldMk cId="2321325505" sldId="296"/>
            <ac:spMk id="35" creationId="{97314877-A5AD-445C-A7D9-B85E20A8A3AD}"/>
          </ac:spMkLst>
        </pc:spChg>
        <pc:spChg chg="mod">
          <ac:chgData name="David" userId="e1267d35-46bc-4b68-8160-d87e8eaa9db6" providerId="ADAL" clId="{A5E3388F-032D-4AE8-86A6-C80FB7F54EC4}" dt="2021-04-08T13:42:15.673" v="1367"/>
          <ac:spMkLst>
            <pc:docMk/>
            <pc:sldMk cId="2321325505" sldId="296"/>
            <ac:spMk id="36" creationId="{B054B367-C534-4CA0-AB88-A71EB88F9DB2}"/>
          </ac:spMkLst>
        </pc:spChg>
        <pc:spChg chg="mod">
          <ac:chgData name="David" userId="e1267d35-46bc-4b68-8160-d87e8eaa9db6" providerId="ADAL" clId="{A5E3388F-032D-4AE8-86A6-C80FB7F54EC4}" dt="2021-04-08T13:42:15.673" v="1367"/>
          <ac:spMkLst>
            <pc:docMk/>
            <pc:sldMk cId="2321325505" sldId="296"/>
            <ac:spMk id="37" creationId="{6A502B74-1336-4E0C-8AC7-18DDEDC5E9E4}"/>
          </ac:spMkLst>
        </pc:spChg>
        <pc:spChg chg="add mod">
          <ac:chgData name="David" userId="e1267d35-46bc-4b68-8160-d87e8eaa9db6" providerId="ADAL" clId="{A5E3388F-032D-4AE8-86A6-C80FB7F54EC4}" dt="2021-04-08T13:43:05.345" v="1377" actId="20577"/>
          <ac:spMkLst>
            <pc:docMk/>
            <pc:sldMk cId="2321325505" sldId="296"/>
            <ac:spMk id="38" creationId="{8D41D713-1712-460A-B15B-B9142556A7FF}"/>
          </ac:spMkLst>
        </pc:spChg>
        <pc:grpChg chg="del mod">
          <ac:chgData name="David" userId="e1267d35-46bc-4b68-8160-d87e8eaa9db6" providerId="ADAL" clId="{A5E3388F-032D-4AE8-86A6-C80FB7F54EC4}" dt="2021-04-08T13:40:59.809" v="1352" actId="478"/>
          <ac:grpSpMkLst>
            <pc:docMk/>
            <pc:sldMk cId="2321325505" sldId="296"/>
            <ac:grpSpMk id="16" creationId="{B9D4D279-9933-4620-827B-32CDC9B24CD5}"/>
          </ac:grpSpMkLst>
        </pc:grpChg>
        <pc:grpChg chg="add del mod">
          <ac:chgData name="David" userId="e1267d35-46bc-4b68-8160-d87e8eaa9db6" providerId="ADAL" clId="{A5E3388F-032D-4AE8-86A6-C80FB7F54EC4}" dt="2021-04-08T13:40:54.026" v="1350" actId="478"/>
          <ac:grpSpMkLst>
            <pc:docMk/>
            <pc:sldMk cId="2321325505" sldId="296"/>
            <ac:grpSpMk id="18" creationId="{F822A767-81B7-4D8F-9B1C-C8B19BAF473A}"/>
          </ac:grpSpMkLst>
        </pc:grpChg>
        <pc:grpChg chg="add mod">
          <ac:chgData name="David" userId="e1267d35-46bc-4b68-8160-d87e8eaa9db6" providerId="ADAL" clId="{A5E3388F-032D-4AE8-86A6-C80FB7F54EC4}" dt="2021-04-08T13:42:15.673" v="1367"/>
          <ac:grpSpMkLst>
            <pc:docMk/>
            <pc:sldMk cId="2321325505" sldId="296"/>
            <ac:grpSpMk id="33" creationId="{342F4BA1-1851-4FC0-A1B3-A7BF826223EE}"/>
          </ac:grpSpMkLst>
        </pc:grpChg>
      </pc:sldChg>
      <pc:sldChg chg="addSp delSp modSp add mod">
        <pc:chgData name="David" userId="e1267d35-46bc-4b68-8160-d87e8eaa9db6" providerId="ADAL" clId="{A5E3388F-032D-4AE8-86A6-C80FB7F54EC4}" dt="2021-04-08T13:47:20.065" v="1422" actId="20577"/>
        <pc:sldMkLst>
          <pc:docMk/>
          <pc:sldMk cId="2930094454" sldId="297"/>
        </pc:sldMkLst>
        <pc:spChg chg="mod">
          <ac:chgData name="David" userId="e1267d35-46bc-4b68-8160-d87e8eaa9db6" providerId="ADAL" clId="{A5E3388F-032D-4AE8-86A6-C80FB7F54EC4}" dt="2021-04-08T13:47:20.065" v="1422" actId="20577"/>
          <ac:spMkLst>
            <pc:docMk/>
            <pc:sldMk cId="2930094454" sldId="297"/>
            <ac:spMk id="21" creationId="{2CF06971-3DFE-4352-B745-0B43A533E9A4}"/>
          </ac:spMkLst>
        </pc:spChg>
        <pc:spChg chg="del">
          <ac:chgData name="David" userId="e1267d35-46bc-4b68-8160-d87e8eaa9db6" providerId="ADAL" clId="{A5E3388F-032D-4AE8-86A6-C80FB7F54EC4}" dt="2021-04-08T13:41:06.061" v="1353" actId="478"/>
          <ac:spMkLst>
            <pc:docMk/>
            <pc:sldMk cId="2930094454" sldId="297"/>
            <ac:spMk id="22" creationId="{F1B69B56-3769-4328-906F-FDF22103C256}"/>
          </ac:spMkLst>
        </pc:spChg>
        <pc:spChg chg="mod">
          <ac:chgData name="David" userId="e1267d35-46bc-4b68-8160-d87e8eaa9db6" providerId="ADAL" clId="{A5E3388F-032D-4AE8-86A6-C80FB7F54EC4}" dt="2021-04-08T13:42:18.226" v="1368"/>
          <ac:spMkLst>
            <pc:docMk/>
            <pc:sldMk cId="2930094454" sldId="297"/>
            <ac:spMk id="25" creationId="{C47C8314-7E0A-4766-93D1-6F1A0A1DD005}"/>
          </ac:spMkLst>
        </pc:spChg>
        <pc:spChg chg="mod">
          <ac:chgData name="David" userId="e1267d35-46bc-4b68-8160-d87e8eaa9db6" providerId="ADAL" clId="{A5E3388F-032D-4AE8-86A6-C80FB7F54EC4}" dt="2021-04-08T13:42:18.226" v="1368"/>
          <ac:spMkLst>
            <pc:docMk/>
            <pc:sldMk cId="2930094454" sldId="297"/>
            <ac:spMk id="26" creationId="{EC795F9F-BC71-4240-B924-612F4630EE86}"/>
          </ac:spMkLst>
        </pc:spChg>
        <pc:spChg chg="mod">
          <ac:chgData name="David" userId="e1267d35-46bc-4b68-8160-d87e8eaa9db6" providerId="ADAL" clId="{A5E3388F-032D-4AE8-86A6-C80FB7F54EC4}" dt="2021-04-08T13:42:18.226" v="1368"/>
          <ac:spMkLst>
            <pc:docMk/>
            <pc:sldMk cId="2930094454" sldId="297"/>
            <ac:spMk id="27" creationId="{A521B2A2-08CD-48AE-9F6F-F861F11073C5}"/>
          </ac:spMkLst>
        </pc:spChg>
        <pc:spChg chg="mod">
          <ac:chgData name="David" userId="e1267d35-46bc-4b68-8160-d87e8eaa9db6" providerId="ADAL" clId="{A5E3388F-032D-4AE8-86A6-C80FB7F54EC4}" dt="2021-04-08T13:42:18.226" v="1368"/>
          <ac:spMkLst>
            <pc:docMk/>
            <pc:sldMk cId="2930094454" sldId="297"/>
            <ac:spMk id="28" creationId="{EB2B5FA2-1ECB-4A64-A423-9F1F6666DACD}"/>
          </ac:spMkLst>
        </pc:spChg>
        <pc:spChg chg="add mod">
          <ac:chgData name="David" userId="e1267d35-46bc-4b68-8160-d87e8eaa9db6" providerId="ADAL" clId="{A5E3388F-032D-4AE8-86A6-C80FB7F54EC4}" dt="2021-04-08T13:43:19.629" v="1380" actId="20577"/>
          <ac:spMkLst>
            <pc:docMk/>
            <pc:sldMk cId="2930094454" sldId="297"/>
            <ac:spMk id="29" creationId="{FFB2BFF2-2723-485E-AA38-25F6D4CAFE71}"/>
          </ac:spMkLst>
        </pc:spChg>
        <pc:grpChg chg="del">
          <ac:chgData name="David" userId="e1267d35-46bc-4b68-8160-d87e8eaa9db6" providerId="ADAL" clId="{A5E3388F-032D-4AE8-86A6-C80FB7F54EC4}" dt="2021-04-08T13:41:06.061" v="1353" actId="478"/>
          <ac:grpSpMkLst>
            <pc:docMk/>
            <pc:sldMk cId="2930094454" sldId="297"/>
            <ac:grpSpMk id="12" creationId="{6EAAEF73-3D6F-4DC9-A523-CF9A6DA64331}"/>
          </ac:grpSpMkLst>
        </pc:grpChg>
        <pc:grpChg chg="add mod">
          <ac:chgData name="David" userId="e1267d35-46bc-4b68-8160-d87e8eaa9db6" providerId="ADAL" clId="{A5E3388F-032D-4AE8-86A6-C80FB7F54EC4}" dt="2021-04-08T13:42:18.226" v="1368"/>
          <ac:grpSpMkLst>
            <pc:docMk/>
            <pc:sldMk cId="2930094454" sldId="297"/>
            <ac:grpSpMk id="19" creationId="{20D1A0EB-1A43-4A91-AB70-645EECFFB235}"/>
          </ac:grpSpMkLst>
        </pc:grpChg>
      </pc:sldChg>
      <pc:sldChg chg="addSp delSp modSp add mod">
        <pc:chgData name="David" userId="e1267d35-46bc-4b68-8160-d87e8eaa9db6" providerId="ADAL" clId="{A5E3388F-032D-4AE8-86A6-C80FB7F54EC4}" dt="2021-04-08T13:47:24.628" v="1425" actId="20577"/>
        <pc:sldMkLst>
          <pc:docMk/>
          <pc:sldMk cId="2026359435" sldId="298"/>
        </pc:sldMkLst>
        <pc:spChg chg="mod">
          <ac:chgData name="David" userId="e1267d35-46bc-4b68-8160-d87e8eaa9db6" providerId="ADAL" clId="{A5E3388F-032D-4AE8-86A6-C80FB7F54EC4}" dt="2021-04-08T13:47:24.628" v="1425" actId="20577"/>
          <ac:spMkLst>
            <pc:docMk/>
            <pc:sldMk cId="2026359435" sldId="298"/>
            <ac:spMk id="21" creationId="{2CF06971-3DFE-4352-B745-0B43A533E9A4}"/>
          </ac:spMkLst>
        </pc:spChg>
        <pc:spChg chg="del">
          <ac:chgData name="David" userId="e1267d35-46bc-4b68-8160-d87e8eaa9db6" providerId="ADAL" clId="{A5E3388F-032D-4AE8-86A6-C80FB7F54EC4}" dt="2021-04-08T13:41:11.837" v="1354" actId="478"/>
          <ac:spMkLst>
            <pc:docMk/>
            <pc:sldMk cId="2026359435" sldId="298"/>
            <ac:spMk id="22" creationId="{F1B69B56-3769-4328-906F-FDF22103C256}"/>
          </ac:spMkLst>
        </pc:spChg>
        <pc:spChg chg="mod">
          <ac:chgData name="David" userId="e1267d35-46bc-4b68-8160-d87e8eaa9db6" providerId="ADAL" clId="{A5E3388F-032D-4AE8-86A6-C80FB7F54EC4}" dt="2021-04-08T13:42:20.485" v="1369"/>
          <ac:spMkLst>
            <pc:docMk/>
            <pc:sldMk cId="2026359435" sldId="298"/>
            <ac:spMk id="32" creationId="{2C7A6151-E987-471D-A475-AF837282858E}"/>
          </ac:spMkLst>
        </pc:spChg>
        <pc:spChg chg="mod">
          <ac:chgData name="David" userId="e1267d35-46bc-4b68-8160-d87e8eaa9db6" providerId="ADAL" clId="{A5E3388F-032D-4AE8-86A6-C80FB7F54EC4}" dt="2021-04-08T13:42:20.485" v="1369"/>
          <ac:spMkLst>
            <pc:docMk/>
            <pc:sldMk cId="2026359435" sldId="298"/>
            <ac:spMk id="33" creationId="{798FA0A2-7246-48D5-AF4C-116F1D532E07}"/>
          </ac:spMkLst>
        </pc:spChg>
        <pc:spChg chg="mod">
          <ac:chgData name="David" userId="e1267d35-46bc-4b68-8160-d87e8eaa9db6" providerId="ADAL" clId="{A5E3388F-032D-4AE8-86A6-C80FB7F54EC4}" dt="2021-04-08T13:42:20.485" v="1369"/>
          <ac:spMkLst>
            <pc:docMk/>
            <pc:sldMk cId="2026359435" sldId="298"/>
            <ac:spMk id="34" creationId="{155E742E-40D0-42FC-9401-FD30ADA9153B}"/>
          </ac:spMkLst>
        </pc:spChg>
        <pc:spChg chg="mod">
          <ac:chgData name="David" userId="e1267d35-46bc-4b68-8160-d87e8eaa9db6" providerId="ADAL" clId="{A5E3388F-032D-4AE8-86A6-C80FB7F54EC4}" dt="2021-04-08T13:42:20.485" v="1369"/>
          <ac:spMkLst>
            <pc:docMk/>
            <pc:sldMk cId="2026359435" sldId="298"/>
            <ac:spMk id="35" creationId="{DDCCE45C-6A01-4098-B4EC-C93392E6D7C0}"/>
          </ac:spMkLst>
        </pc:spChg>
        <pc:spChg chg="add mod">
          <ac:chgData name="David" userId="e1267d35-46bc-4b68-8160-d87e8eaa9db6" providerId="ADAL" clId="{A5E3388F-032D-4AE8-86A6-C80FB7F54EC4}" dt="2021-04-08T13:43:36.363" v="1382" actId="20577"/>
          <ac:spMkLst>
            <pc:docMk/>
            <pc:sldMk cId="2026359435" sldId="298"/>
            <ac:spMk id="36" creationId="{BE8EFAA4-8046-47F1-90FE-305F1C016689}"/>
          </ac:spMkLst>
        </pc:spChg>
        <pc:grpChg chg="del">
          <ac:chgData name="David" userId="e1267d35-46bc-4b68-8160-d87e8eaa9db6" providerId="ADAL" clId="{A5E3388F-032D-4AE8-86A6-C80FB7F54EC4}" dt="2021-04-08T13:41:11.837" v="1354" actId="478"/>
          <ac:grpSpMkLst>
            <pc:docMk/>
            <pc:sldMk cId="2026359435" sldId="298"/>
            <ac:grpSpMk id="12" creationId="{6EAAEF73-3D6F-4DC9-A523-CF9A6DA64331}"/>
          </ac:grpSpMkLst>
        </pc:grpChg>
        <pc:grpChg chg="add mod">
          <ac:chgData name="David" userId="e1267d35-46bc-4b68-8160-d87e8eaa9db6" providerId="ADAL" clId="{A5E3388F-032D-4AE8-86A6-C80FB7F54EC4}" dt="2021-04-08T13:42:20.485" v="1369"/>
          <ac:grpSpMkLst>
            <pc:docMk/>
            <pc:sldMk cId="2026359435" sldId="298"/>
            <ac:grpSpMk id="31" creationId="{2DF049F0-8ACD-4E0B-8E43-E9DFC0D8660B}"/>
          </ac:grpSpMkLst>
        </pc:grpChg>
      </pc:sldChg>
      <pc:sldChg chg="addSp delSp modSp add mod">
        <pc:chgData name="David" userId="e1267d35-46bc-4b68-8160-d87e8eaa9db6" providerId="ADAL" clId="{A5E3388F-032D-4AE8-86A6-C80FB7F54EC4}" dt="2021-04-08T13:47:28.755" v="1428" actId="20577"/>
        <pc:sldMkLst>
          <pc:docMk/>
          <pc:sldMk cId="2459702384" sldId="299"/>
        </pc:sldMkLst>
        <pc:spChg chg="mod">
          <ac:chgData name="David" userId="e1267d35-46bc-4b68-8160-d87e8eaa9db6" providerId="ADAL" clId="{A5E3388F-032D-4AE8-86A6-C80FB7F54EC4}" dt="2021-04-08T13:42:22.373" v="1370"/>
          <ac:spMkLst>
            <pc:docMk/>
            <pc:sldMk cId="2459702384" sldId="299"/>
            <ac:spMk id="14" creationId="{DEFD14F4-94A8-465F-8EEA-BCDCC82880E5}"/>
          </ac:spMkLst>
        </pc:spChg>
        <pc:spChg chg="mod">
          <ac:chgData name="David" userId="e1267d35-46bc-4b68-8160-d87e8eaa9db6" providerId="ADAL" clId="{A5E3388F-032D-4AE8-86A6-C80FB7F54EC4}" dt="2021-04-08T13:42:22.373" v="1370"/>
          <ac:spMkLst>
            <pc:docMk/>
            <pc:sldMk cId="2459702384" sldId="299"/>
            <ac:spMk id="18" creationId="{534DFFE5-414D-4746-AEA5-08516A4364D1}"/>
          </ac:spMkLst>
        </pc:spChg>
        <pc:spChg chg="mod">
          <ac:chgData name="David" userId="e1267d35-46bc-4b68-8160-d87e8eaa9db6" providerId="ADAL" clId="{A5E3388F-032D-4AE8-86A6-C80FB7F54EC4}" dt="2021-04-08T13:42:22.373" v="1370"/>
          <ac:spMkLst>
            <pc:docMk/>
            <pc:sldMk cId="2459702384" sldId="299"/>
            <ac:spMk id="19" creationId="{464D85B3-1D12-44E0-941C-F44C3F82AB0C}"/>
          </ac:spMkLst>
        </pc:spChg>
        <pc:spChg chg="mod">
          <ac:chgData name="David" userId="e1267d35-46bc-4b68-8160-d87e8eaa9db6" providerId="ADAL" clId="{A5E3388F-032D-4AE8-86A6-C80FB7F54EC4}" dt="2021-04-08T13:47:28.755" v="1428" actId="20577"/>
          <ac:spMkLst>
            <pc:docMk/>
            <pc:sldMk cId="2459702384" sldId="299"/>
            <ac:spMk id="21" creationId="{2CF06971-3DFE-4352-B745-0B43A533E9A4}"/>
          </ac:spMkLst>
        </pc:spChg>
        <pc:spChg chg="del">
          <ac:chgData name="David" userId="e1267d35-46bc-4b68-8160-d87e8eaa9db6" providerId="ADAL" clId="{A5E3388F-032D-4AE8-86A6-C80FB7F54EC4}" dt="2021-04-08T13:41:17.215" v="1355" actId="478"/>
          <ac:spMkLst>
            <pc:docMk/>
            <pc:sldMk cId="2459702384" sldId="299"/>
            <ac:spMk id="22" creationId="{F1B69B56-3769-4328-906F-FDF22103C256}"/>
          </ac:spMkLst>
        </pc:spChg>
        <pc:spChg chg="mod">
          <ac:chgData name="David" userId="e1267d35-46bc-4b68-8160-d87e8eaa9db6" providerId="ADAL" clId="{A5E3388F-032D-4AE8-86A6-C80FB7F54EC4}" dt="2021-04-08T13:42:22.373" v="1370"/>
          <ac:spMkLst>
            <pc:docMk/>
            <pc:sldMk cId="2459702384" sldId="299"/>
            <ac:spMk id="25" creationId="{390806F3-A21C-416D-8B93-F3437A792EA3}"/>
          </ac:spMkLst>
        </pc:spChg>
        <pc:spChg chg="add mod">
          <ac:chgData name="David" userId="e1267d35-46bc-4b68-8160-d87e8eaa9db6" providerId="ADAL" clId="{A5E3388F-032D-4AE8-86A6-C80FB7F54EC4}" dt="2021-04-08T13:43:43.687" v="1384" actId="20577"/>
          <ac:spMkLst>
            <pc:docMk/>
            <pc:sldMk cId="2459702384" sldId="299"/>
            <ac:spMk id="26" creationId="{FF42562F-153D-44D7-967C-B072FF18252A}"/>
          </ac:spMkLst>
        </pc:spChg>
        <pc:grpChg chg="del">
          <ac:chgData name="David" userId="e1267d35-46bc-4b68-8160-d87e8eaa9db6" providerId="ADAL" clId="{A5E3388F-032D-4AE8-86A6-C80FB7F54EC4}" dt="2021-04-08T13:41:17.215" v="1355" actId="478"/>
          <ac:grpSpMkLst>
            <pc:docMk/>
            <pc:sldMk cId="2459702384" sldId="299"/>
            <ac:grpSpMk id="12" creationId="{6EAAEF73-3D6F-4DC9-A523-CF9A6DA64331}"/>
          </ac:grpSpMkLst>
        </pc:grpChg>
        <pc:grpChg chg="add mod">
          <ac:chgData name="David" userId="e1267d35-46bc-4b68-8160-d87e8eaa9db6" providerId="ADAL" clId="{A5E3388F-032D-4AE8-86A6-C80FB7F54EC4}" dt="2021-04-08T13:42:22.373" v="1370"/>
          <ac:grpSpMkLst>
            <pc:docMk/>
            <pc:sldMk cId="2459702384" sldId="299"/>
            <ac:grpSpMk id="13" creationId="{E5D0A5CE-01E1-49FD-9A68-74DE0077F4FD}"/>
          </ac:grpSpMkLst>
        </pc:grpChg>
      </pc:sldChg>
      <pc:sldChg chg="addSp delSp modSp add mod">
        <pc:chgData name="David" userId="e1267d35-46bc-4b68-8160-d87e8eaa9db6" providerId="ADAL" clId="{A5E3388F-032D-4AE8-86A6-C80FB7F54EC4}" dt="2021-04-08T13:47:33.035" v="1431" actId="20577"/>
        <pc:sldMkLst>
          <pc:docMk/>
          <pc:sldMk cId="2325619735" sldId="300"/>
        </pc:sldMkLst>
        <pc:spChg chg="mod">
          <ac:chgData name="David" userId="e1267d35-46bc-4b68-8160-d87e8eaa9db6" providerId="ADAL" clId="{A5E3388F-032D-4AE8-86A6-C80FB7F54EC4}" dt="2021-04-08T13:41:23.225" v="1356" actId="571"/>
          <ac:spMkLst>
            <pc:docMk/>
            <pc:sldMk cId="2325619735" sldId="300"/>
            <ac:spMk id="14" creationId="{2862E70E-D5CB-4F20-A7F2-AE86D06019CD}"/>
          </ac:spMkLst>
        </pc:spChg>
        <pc:spChg chg="mod">
          <ac:chgData name="David" userId="e1267d35-46bc-4b68-8160-d87e8eaa9db6" providerId="ADAL" clId="{A5E3388F-032D-4AE8-86A6-C80FB7F54EC4}" dt="2021-04-08T13:41:23.225" v="1356" actId="571"/>
          <ac:spMkLst>
            <pc:docMk/>
            <pc:sldMk cId="2325619735" sldId="300"/>
            <ac:spMk id="18" creationId="{4CA1AC14-3A18-48EE-A2FE-190DB426B799}"/>
          </ac:spMkLst>
        </pc:spChg>
        <pc:spChg chg="mod">
          <ac:chgData name="David" userId="e1267d35-46bc-4b68-8160-d87e8eaa9db6" providerId="ADAL" clId="{A5E3388F-032D-4AE8-86A6-C80FB7F54EC4}" dt="2021-04-08T13:41:23.225" v="1356" actId="571"/>
          <ac:spMkLst>
            <pc:docMk/>
            <pc:sldMk cId="2325619735" sldId="300"/>
            <ac:spMk id="19" creationId="{C04D8197-4476-4356-9532-8F7519F1DB42}"/>
          </ac:spMkLst>
        </pc:spChg>
        <pc:spChg chg="mod">
          <ac:chgData name="David" userId="e1267d35-46bc-4b68-8160-d87e8eaa9db6" providerId="ADAL" clId="{A5E3388F-032D-4AE8-86A6-C80FB7F54EC4}" dt="2021-04-08T13:47:33.035" v="1431" actId="20577"/>
          <ac:spMkLst>
            <pc:docMk/>
            <pc:sldMk cId="2325619735" sldId="300"/>
            <ac:spMk id="21" creationId="{2CF06971-3DFE-4352-B745-0B43A533E9A4}"/>
          </ac:spMkLst>
        </pc:spChg>
        <pc:spChg chg="del">
          <ac:chgData name="David" userId="e1267d35-46bc-4b68-8160-d87e8eaa9db6" providerId="ADAL" clId="{A5E3388F-032D-4AE8-86A6-C80FB7F54EC4}" dt="2021-04-08T13:41:29.345" v="1359" actId="478"/>
          <ac:spMkLst>
            <pc:docMk/>
            <pc:sldMk cId="2325619735" sldId="300"/>
            <ac:spMk id="22" creationId="{F1B69B56-3769-4328-906F-FDF22103C256}"/>
          </ac:spMkLst>
        </pc:spChg>
        <pc:spChg chg="mod">
          <ac:chgData name="David" userId="e1267d35-46bc-4b68-8160-d87e8eaa9db6" providerId="ADAL" clId="{A5E3388F-032D-4AE8-86A6-C80FB7F54EC4}" dt="2021-04-08T13:41:23.225" v="1356" actId="571"/>
          <ac:spMkLst>
            <pc:docMk/>
            <pc:sldMk cId="2325619735" sldId="300"/>
            <ac:spMk id="25" creationId="{C9A10A2D-D734-42DC-9CC1-1F90C2B3ABDB}"/>
          </ac:spMkLst>
        </pc:spChg>
        <pc:spChg chg="add del mod">
          <ac:chgData name="David" userId="e1267d35-46bc-4b68-8160-d87e8eaa9db6" providerId="ADAL" clId="{A5E3388F-032D-4AE8-86A6-C80FB7F54EC4}" dt="2021-04-08T13:41:23.711" v="1357" actId="478"/>
          <ac:spMkLst>
            <pc:docMk/>
            <pc:sldMk cId="2325619735" sldId="300"/>
            <ac:spMk id="26" creationId="{1EAACDA9-2F59-4D5A-AD1D-C206355F54D3}"/>
          </ac:spMkLst>
        </pc:spChg>
        <pc:spChg chg="mod">
          <ac:chgData name="David" userId="e1267d35-46bc-4b68-8160-d87e8eaa9db6" providerId="ADAL" clId="{A5E3388F-032D-4AE8-86A6-C80FB7F54EC4}" dt="2021-04-08T13:42:24.378" v="1371"/>
          <ac:spMkLst>
            <pc:docMk/>
            <pc:sldMk cId="2325619735" sldId="300"/>
            <ac:spMk id="28" creationId="{A8F2360A-561B-4BF9-B3D0-4D1787BF9FF1}"/>
          </ac:spMkLst>
        </pc:spChg>
        <pc:spChg chg="mod">
          <ac:chgData name="David" userId="e1267d35-46bc-4b68-8160-d87e8eaa9db6" providerId="ADAL" clId="{A5E3388F-032D-4AE8-86A6-C80FB7F54EC4}" dt="2021-04-08T13:42:24.378" v="1371"/>
          <ac:spMkLst>
            <pc:docMk/>
            <pc:sldMk cId="2325619735" sldId="300"/>
            <ac:spMk id="29" creationId="{3681BB69-F1BF-4D53-80F8-3DCEBF7F20FB}"/>
          </ac:spMkLst>
        </pc:spChg>
        <pc:spChg chg="mod">
          <ac:chgData name="David" userId="e1267d35-46bc-4b68-8160-d87e8eaa9db6" providerId="ADAL" clId="{A5E3388F-032D-4AE8-86A6-C80FB7F54EC4}" dt="2021-04-08T13:42:24.378" v="1371"/>
          <ac:spMkLst>
            <pc:docMk/>
            <pc:sldMk cId="2325619735" sldId="300"/>
            <ac:spMk id="30" creationId="{1FEB30A5-6C8F-4CE9-9C52-0BF17A085587}"/>
          </ac:spMkLst>
        </pc:spChg>
        <pc:spChg chg="mod">
          <ac:chgData name="David" userId="e1267d35-46bc-4b68-8160-d87e8eaa9db6" providerId="ADAL" clId="{A5E3388F-032D-4AE8-86A6-C80FB7F54EC4}" dt="2021-04-08T13:42:24.378" v="1371"/>
          <ac:spMkLst>
            <pc:docMk/>
            <pc:sldMk cId="2325619735" sldId="300"/>
            <ac:spMk id="31" creationId="{EE970A4C-186D-43C8-8336-66019BCC4C38}"/>
          </ac:spMkLst>
        </pc:spChg>
        <pc:spChg chg="add mod">
          <ac:chgData name="David" userId="e1267d35-46bc-4b68-8160-d87e8eaa9db6" providerId="ADAL" clId="{A5E3388F-032D-4AE8-86A6-C80FB7F54EC4}" dt="2021-04-08T13:43:49.778" v="1386" actId="20577"/>
          <ac:spMkLst>
            <pc:docMk/>
            <pc:sldMk cId="2325619735" sldId="300"/>
            <ac:spMk id="32" creationId="{EC42754B-E6C2-4D9A-A04A-16FA44B8D300}"/>
          </ac:spMkLst>
        </pc:spChg>
        <pc:spChg chg="mod">
          <ac:chgData name="David" userId="e1267d35-46bc-4b68-8160-d87e8eaa9db6" providerId="ADAL" clId="{A5E3388F-032D-4AE8-86A6-C80FB7F54EC4}" dt="2021-04-08T13:44:00.155" v="1387" actId="571"/>
          <ac:spMkLst>
            <pc:docMk/>
            <pc:sldMk cId="2325619735" sldId="300"/>
            <ac:spMk id="34" creationId="{1CADA2B5-D64E-4C5F-9641-C62015F586E6}"/>
          </ac:spMkLst>
        </pc:spChg>
        <pc:spChg chg="mod">
          <ac:chgData name="David" userId="e1267d35-46bc-4b68-8160-d87e8eaa9db6" providerId="ADAL" clId="{A5E3388F-032D-4AE8-86A6-C80FB7F54EC4}" dt="2021-04-08T13:44:00.155" v="1387" actId="571"/>
          <ac:spMkLst>
            <pc:docMk/>
            <pc:sldMk cId="2325619735" sldId="300"/>
            <ac:spMk id="35" creationId="{68CEE84B-06BC-454E-95EA-CD37954118F9}"/>
          </ac:spMkLst>
        </pc:spChg>
        <pc:spChg chg="mod">
          <ac:chgData name="David" userId="e1267d35-46bc-4b68-8160-d87e8eaa9db6" providerId="ADAL" clId="{A5E3388F-032D-4AE8-86A6-C80FB7F54EC4}" dt="2021-04-08T13:44:00.155" v="1387" actId="571"/>
          <ac:spMkLst>
            <pc:docMk/>
            <pc:sldMk cId="2325619735" sldId="300"/>
            <ac:spMk id="36" creationId="{5094403D-7C86-48D9-8CDF-9F850FD2A281}"/>
          </ac:spMkLst>
        </pc:spChg>
        <pc:spChg chg="mod">
          <ac:chgData name="David" userId="e1267d35-46bc-4b68-8160-d87e8eaa9db6" providerId="ADAL" clId="{A5E3388F-032D-4AE8-86A6-C80FB7F54EC4}" dt="2021-04-08T13:44:00.155" v="1387" actId="571"/>
          <ac:spMkLst>
            <pc:docMk/>
            <pc:sldMk cId="2325619735" sldId="300"/>
            <ac:spMk id="37" creationId="{B0F68A2A-3C10-4D77-9BDC-BC77EC1BA040}"/>
          </ac:spMkLst>
        </pc:spChg>
        <pc:spChg chg="add del mod">
          <ac:chgData name="David" userId="e1267d35-46bc-4b68-8160-d87e8eaa9db6" providerId="ADAL" clId="{A5E3388F-032D-4AE8-86A6-C80FB7F54EC4}" dt="2021-04-08T13:44:03.425" v="1388" actId="478"/>
          <ac:spMkLst>
            <pc:docMk/>
            <pc:sldMk cId="2325619735" sldId="300"/>
            <ac:spMk id="38" creationId="{492BCC35-3DAE-436C-B71C-5021C3202A63}"/>
          </ac:spMkLst>
        </pc:spChg>
        <pc:spChg chg="mod">
          <ac:chgData name="David" userId="e1267d35-46bc-4b68-8160-d87e8eaa9db6" providerId="ADAL" clId="{A5E3388F-032D-4AE8-86A6-C80FB7F54EC4}" dt="2021-04-08T13:44:11.024" v="1390" actId="571"/>
          <ac:spMkLst>
            <pc:docMk/>
            <pc:sldMk cId="2325619735" sldId="300"/>
            <ac:spMk id="40" creationId="{87B052F6-A0FA-4360-A748-C4E575148D6A}"/>
          </ac:spMkLst>
        </pc:spChg>
        <pc:spChg chg="mod">
          <ac:chgData name="David" userId="e1267d35-46bc-4b68-8160-d87e8eaa9db6" providerId="ADAL" clId="{A5E3388F-032D-4AE8-86A6-C80FB7F54EC4}" dt="2021-04-08T13:44:11.024" v="1390" actId="571"/>
          <ac:spMkLst>
            <pc:docMk/>
            <pc:sldMk cId="2325619735" sldId="300"/>
            <ac:spMk id="41" creationId="{7B0E4586-08D7-4684-BEAB-392FCB2EE61D}"/>
          </ac:spMkLst>
        </pc:spChg>
        <pc:spChg chg="mod">
          <ac:chgData name="David" userId="e1267d35-46bc-4b68-8160-d87e8eaa9db6" providerId="ADAL" clId="{A5E3388F-032D-4AE8-86A6-C80FB7F54EC4}" dt="2021-04-08T13:44:11.024" v="1390" actId="571"/>
          <ac:spMkLst>
            <pc:docMk/>
            <pc:sldMk cId="2325619735" sldId="300"/>
            <ac:spMk id="42" creationId="{DD395CF9-35F2-4D99-AE52-9575F87E0AEA}"/>
          </ac:spMkLst>
        </pc:spChg>
        <pc:spChg chg="mod">
          <ac:chgData name="David" userId="e1267d35-46bc-4b68-8160-d87e8eaa9db6" providerId="ADAL" clId="{A5E3388F-032D-4AE8-86A6-C80FB7F54EC4}" dt="2021-04-08T13:44:11.024" v="1390" actId="571"/>
          <ac:spMkLst>
            <pc:docMk/>
            <pc:sldMk cId="2325619735" sldId="300"/>
            <ac:spMk id="43" creationId="{29B2D1A1-CAA0-4FA3-8032-4CF309FDFC6B}"/>
          </ac:spMkLst>
        </pc:spChg>
        <pc:spChg chg="add mod">
          <ac:chgData name="David" userId="e1267d35-46bc-4b68-8160-d87e8eaa9db6" providerId="ADAL" clId="{A5E3388F-032D-4AE8-86A6-C80FB7F54EC4}" dt="2021-04-08T13:44:11.024" v="1390" actId="571"/>
          <ac:spMkLst>
            <pc:docMk/>
            <pc:sldMk cId="2325619735" sldId="300"/>
            <ac:spMk id="44" creationId="{7D29BF12-CBDD-402C-AA4D-2127D8F71873}"/>
          </ac:spMkLst>
        </pc:spChg>
        <pc:grpChg chg="del mod">
          <ac:chgData name="David" userId="e1267d35-46bc-4b68-8160-d87e8eaa9db6" providerId="ADAL" clId="{A5E3388F-032D-4AE8-86A6-C80FB7F54EC4}" dt="2021-04-08T13:41:29.345" v="1359" actId="478"/>
          <ac:grpSpMkLst>
            <pc:docMk/>
            <pc:sldMk cId="2325619735" sldId="300"/>
            <ac:grpSpMk id="12" creationId="{6EAAEF73-3D6F-4DC9-A523-CF9A6DA64331}"/>
          </ac:grpSpMkLst>
        </pc:grpChg>
        <pc:grpChg chg="add del mod">
          <ac:chgData name="David" userId="e1267d35-46bc-4b68-8160-d87e8eaa9db6" providerId="ADAL" clId="{A5E3388F-032D-4AE8-86A6-C80FB7F54EC4}" dt="2021-04-08T13:41:23.711" v="1357" actId="478"/>
          <ac:grpSpMkLst>
            <pc:docMk/>
            <pc:sldMk cId="2325619735" sldId="300"/>
            <ac:grpSpMk id="13" creationId="{1859AE6E-17B7-4E84-8556-FE4D86DD8A37}"/>
          </ac:grpSpMkLst>
        </pc:grpChg>
        <pc:grpChg chg="add mod">
          <ac:chgData name="David" userId="e1267d35-46bc-4b68-8160-d87e8eaa9db6" providerId="ADAL" clId="{A5E3388F-032D-4AE8-86A6-C80FB7F54EC4}" dt="2021-04-08T13:42:24.378" v="1371"/>
          <ac:grpSpMkLst>
            <pc:docMk/>
            <pc:sldMk cId="2325619735" sldId="300"/>
            <ac:grpSpMk id="27" creationId="{93E31908-FE03-4E1D-A191-FF915599DD21}"/>
          </ac:grpSpMkLst>
        </pc:grpChg>
        <pc:grpChg chg="add del mod">
          <ac:chgData name="David" userId="e1267d35-46bc-4b68-8160-d87e8eaa9db6" providerId="ADAL" clId="{A5E3388F-032D-4AE8-86A6-C80FB7F54EC4}" dt="2021-04-08T13:44:03.425" v="1388" actId="478"/>
          <ac:grpSpMkLst>
            <pc:docMk/>
            <pc:sldMk cId="2325619735" sldId="300"/>
            <ac:grpSpMk id="33" creationId="{ED7B98BC-CF36-4BD0-B3FC-720B41B6105F}"/>
          </ac:grpSpMkLst>
        </pc:grpChg>
        <pc:grpChg chg="add mod">
          <ac:chgData name="David" userId="e1267d35-46bc-4b68-8160-d87e8eaa9db6" providerId="ADAL" clId="{A5E3388F-032D-4AE8-86A6-C80FB7F54EC4}" dt="2021-04-08T13:44:11.024" v="1390" actId="571"/>
          <ac:grpSpMkLst>
            <pc:docMk/>
            <pc:sldMk cId="2325619735" sldId="300"/>
            <ac:grpSpMk id="39" creationId="{F3C74BBD-B730-4BCD-94AC-BED98633A252}"/>
          </ac:grpSpMkLst>
        </pc:grpChg>
      </pc:sldChg>
      <pc:sldChg chg="addSp delSp modSp add mod">
        <pc:chgData name="David" userId="e1267d35-46bc-4b68-8160-d87e8eaa9db6" providerId="ADAL" clId="{A5E3388F-032D-4AE8-86A6-C80FB7F54EC4}" dt="2021-04-08T13:47:54.655" v="1439" actId="20577"/>
        <pc:sldMkLst>
          <pc:docMk/>
          <pc:sldMk cId="438241762" sldId="301"/>
        </pc:sldMkLst>
        <pc:spChg chg="mod">
          <ac:chgData name="David" userId="e1267d35-46bc-4b68-8160-d87e8eaa9db6" providerId="ADAL" clId="{A5E3388F-032D-4AE8-86A6-C80FB7F54EC4}" dt="2021-04-08T13:41:34.820" v="1360" actId="571"/>
          <ac:spMkLst>
            <pc:docMk/>
            <pc:sldMk cId="438241762" sldId="301"/>
            <ac:spMk id="18" creationId="{ED6D6BE6-75C6-496C-9A96-8178A05EC073}"/>
          </ac:spMkLst>
        </pc:spChg>
        <pc:spChg chg="mod">
          <ac:chgData name="David" userId="e1267d35-46bc-4b68-8160-d87e8eaa9db6" providerId="ADAL" clId="{A5E3388F-032D-4AE8-86A6-C80FB7F54EC4}" dt="2021-04-08T13:41:34.820" v="1360" actId="571"/>
          <ac:spMkLst>
            <pc:docMk/>
            <pc:sldMk cId="438241762" sldId="301"/>
            <ac:spMk id="19" creationId="{5DB30BF4-DA56-4CFF-8564-5118F49F2FA0}"/>
          </ac:spMkLst>
        </pc:spChg>
        <pc:spChg chg="mod">
          <ac:chgData name="David" userId="e1267d35-46bc-4b68-8160-d87e8eaa9db6" providerId="ADAL" clId="{A5E3388F-032D-4AE8-86A6-C80FB7F54EC4}" dt="2021-04-08T13:47:37.754" v="1434" actId="20577"/>
          <ac:spMkLst>
            <pc:docMk/>
            <pc:sldMk cId="438241762" sldId="301"/>
            <ac:spMk id="21" creationId="{2CF06971-3DFE-4352-B745-0B43A533E9A4}"/>
          </ac:spMkLst>
        </pc:spChg>
        <pc:spChg chg="del">
          <ac:chgData name="David" userId="e1267d35-46bc-4b68-8160-d87e8eaa9db6" providerId="ADAL" clId="{A5E3388F-032D-4AE8-86A6-C80FB7F54EC4}" dt="2021-04-08T13:41:41.219" v="1362" actId="478"/>
          <ac:spMkLst>
            <pc:docMk/>
            <pc:sldMk cId="438241762" sldId="301"/>
            <ac:spMk id="22" creationId="{F1B69B56-3769-4328-906F-FDF22103C256}"/>
          </ac:spMkLst>
        </pc:spChg>
        <pc:spChg chg="mod">
          <ac:chgData name="David" userId="e1267d35-46bc-4b68-8160-d87e8eaa9db6" providerId="ADAL" clId="{A5E3388F-032D-4AE8-86A6-C80FB7F54EC4}" dt="2021-04-08T13:41:34.820" v="1360" actId="571"/>
          <ac:spMkLst>
            <pc:docMk/>
            <pc:sldMk cId="438241762" sldId="301"/>
            <ac:spMk id="25" creationId="{39CDC292-767F-4EE5-9D7F-81E86E7B559E}"/>
          </ac:spMkLst>
        </pc:spChg>
        <pc:spChg chg="mod">
          <ac:chgData name="David" userId="e1267d35-46bc-4b68-8160-d87e8eaa9db6" providerId="ADAL" clId="{A5E3388F-032D-4AE8-86A6-C80FB7F54EC4}" dt="2021-04-08T13:41:34.820" v="1360" actId="571"/>
          <ac:spMkLst>
            <pc:docMk/>
            <pc:sldMk cId="438241762" sldId="301"/>
            <ac:spMk id="26" creationId="{C0CECF89-CCB2-425C-94A7-7E7489F91482}"/>
          </ac:spMkLst>
        </pc:spChg>
        <pc:spChg chg="add del mod">
          <ac:chgData name="David" userId="e1267d35-46bc-4b68-8160-d87e8eaa9db6" providerId="ADAL" clId="{A5E3388F-032D-4AE8-86A6-C80FB7F54EC4}" dt="2021-04-08T13:41:36.778" v="1361" actId="478"/>
          <ac:spMkLst>
            <pc:docMk/>
            <pc:sldMk cId="438241762" sldId="301"/>
            <ac:spMk id="27" creationId="{8F24BDA4-4016-487D-B747-DBE166E5444A}"/>
          </ac:spMkLst>
        </pc:spChg>
        <pc:spChg chg="mod">
          <ac:chgData name="David" userId="e1267d35-46bc-4b68-8160-d87e8eaa9db6" providerId="ADAL" clId="{A5E3388F-032D-4AE8-86A6-C80FB7F54EC4}" dt="2021-04-08T13:44:17.514" v="1391"/>
          <ac:spMkLst>
            <pc:docMk/>
            <pc:sldMk cId="438241762" sldId="301"/>
            <ac:spMk id="29" creationId="{AD502273-4749-4D33-8880-B0190F7F98BA}"/>
          </ac:spMkLst>
        </pc:spChg>
        <pc:spChg chg="mod">
          <ac:chgData name="David" userId="e1267d35-46bc-4b68-8160-d87e8eaa9db6" providerId="ADAL" clId="{A5E3388F-032D-4AE8-86A6-C80FB7F54EC4}" dt="2021-04-08T13:44:17.514" v="1391"/>
          <ac:spMkLst>
            <pc:docMk/>
            <pc:sldMk cId="438241762" sldId="301"/>
            <ac:spMk id="30" creationId="{6E7F6957-AEDA-4292-A9B3-82A4197BEAA6}"/>
          </ac:spMkLst>
        </pc:spChg>
        <pc:spChg chg="mod">
          <ac:chgData name="David" userId="e1267d35-46bc-4b68-8160-d87e8eaa9db6" providerId="ADAL" clId="{A5E3388F-032D-4AE8-86A6-C80FB7F54EC4}" dt="2021-04-08T13:44:17.514" v="1391"/>
          <ac:spMkLst>
            <pc:docMk/>
            <pc:sldMk cId="438241762" sldId="301"/>
            <ac:spMk id="31" creationId="{710D76A8-21CB-4B5B-997F-6806EC16ECB2}"/>
          </ac:spMkLst>
        </pc:spChg>
        <pc:spChg chg="mod">
          <ac:chgData name="David" userId="e1267d35-46bc-4b68-8160-d87e8eaa9db6" providerId="ADAL" clId="{A5E3388F-032D-4AE8-86A6-C80FB7F54EC4}" dt="2021-04-08T13:44:17.514" v="1391"/>
          <ac:spMkLst>
            <pc:docMk/>
            <pc:sldMk cId="438241762" sldId="301"/>
            <ac:spMk id="32" creationId="{429900E9-AFC5-46CB-9746-256225F396C7}"/>
          </ac:spMkLst>
        </pc:spChg>
        <pc:spChg chg="add mod">
          <ac:chgData name="David" userId="e1267d35-46bc-4b68-8160-d87e8eaa9db6" providerId="ADAL" clId="{A5E3388F-032D-4AE8-86A6-C80FB7F54EC4}" dt="2021-04-08T13:47:54.655" v="1439" actId="20577"/>
          <ac:spMkLst>
            <pc:docMk/>
            <pc:sldMk cId="438241762" sldId="301"/>
            <ac:spMk id="33" creationId="{0CCD4505-C08F-4347-86E5-565C01EF80C0}"/>
          </ac:spMkLst>
        </pc:spChg>
        <pc:grpChg chg="del">
          <ac:chgData name="David" userId="e1267d35-46bc-4b68-8160-d87e8eaa9db6" providerId="ADAL" clId="{A5E3388F-032D-4AE8-86A6-C80FB7F54EC4}" dt="2021-04-08T13:41:41.219" v="1362" actId="478"/>
          <ac:grpSpMkLst>
            <pc:docMk/>
            <pc:sldMk cId="438241762" sldId="301"/>
            <ac:grpSpMk id="12" creationId="{6EAAEF73-3D6F-4DC9-A523-CF9A6DA64331}"/>
          </ac:grpSpMkLst>
        </pc:grpChg>
        <pc:grpChg chg="add del mod">
          <ac:chgData name="David" userId="e1267d35-46bc-4b68-8160-d87e8eaa9db6" providerId="ADAL" clId="{A5E3388F-032D-4AE8-86A6-C80FB7F54EC4}" dt="2021-04-08T13:41:36.778" v="1361" actId="478"/>
          <ac:grpSpMkLst>
            <pc:docMk/>
            <pc:sldMk cId="438241762" sldId="301"/>
            <ac:grpSpMk id="14" creationId="{C7F9CF14-645F-447D-80FA-5678EC93D8BD}"/>
          </ac:grpSpMkLst>
        </pc:grpChg>
        <pc:grpChg chg="add mod">
          <ac:chgData name="David" userId="e1267d35-46bc-4b68-8160-d87e8eaa9db6" providerId="ADAL" clId="{A5E3388F-032D-4AE8-86A6-C80FB7F54EC4}" dt="2021-04-08T13:44:17.514" v="1391"/>
          <ac:grpSpMkLst>
            <pc:docMk/>
            <pc:sldMk cId="438241762" sldId="301"/>
            <ac:grpSpMk id="28" creationId="{979E2F4C-9CAB-427E-BB0F-EDAE0BC6B356}"/>
          </ac:grpSpMkLst>
        </pc:grpChg>
      </pc:sldChg>
      <pc:sldChg chg="modSp add mod">
        <pc:chgData name="David" userId="e1267d35-46bc-4b68-8160-d87e8eaa9db6" providerId="ADAL" clId="{A5E3388F-032D-4AE8-86A6-C80FB7F54EC4}" dt="2021-04-12T12:05:33.560" v="2626"/>
        <pc:sldMkLst>
          <pc:docMk/>
          <pc:sldMk cId="3697434738" sldId="302"/>
        </pc:sldMkLst>
        <pc:spChg chg="mod">
          <ac:chgData name="David" userId="e1267d35-46bc-4b68-8160-d87e8eaa9db6" providerId="ADAL" clId="{A5E3388F-032D-4AE8-86A6-C80FB7F54EC4}" dt="2021-04-08T14:18:21.374" v="1800" actId="20577"/>
          <ac:spMkLst>
            <pc:docMk/>
            <pc:sldMk cId="3697434738" sldId="302"/>
            <ac:spMk id="6" creationId="{D050446B-A743-4C20-9E9C-5E82EB263774}"/>
          </ac:spMkLst>
        </pc:spChg>
        <pc:spChg chg="mod">
          <ac:chgData name="David" userId="e1267d35-46bc-4b68-8160-d87e8eaa9db6" providerId="ADAL" clId="{A5E3388F-032D-4AE8-86A6-C80FB7F54EC4}" dt="2021-04-12T12:05:33.560" v="2626"/>
          <ac:spMkLst>
            <pc:docMk/>
            <pc:sldMk cId="3697434738" sldId="302"/>
            <ac:spMk id="10" creationId="{1B474D73-94F3-4C13-B6B4-BFD5BEDB9FA1}"/>
          </ac:spMkLst>
        </pc:spChg>
        <pc:spChg chg="mod">
          <ac:chgData name="David" userId="e1267d35-46bc-4b68-8160-d87e8eaa9db6" providerId="ADAL" clId="{A5E3388F-032D-4AE8-86A6-C80FB7F54EC4}" dt="2021-04-08T14:15:47.962" v="1457" actId="20577"/>
          <ac:spMkLst>
            <pc:docMk/>
            <pc:sldMk cId="3697434738" sldId="302"/>
            <ac:spMk id="55" creationId="{081D7420-ABC4-45E8-AAE6-E28CE68E344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39241-A00C-4638-854A-58FE88DD0B9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F67FF-F859-4DEB-A589-302E10C0D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53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#1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0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#2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04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F67FF-F859-4DEB-A589-302E10C0D5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7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3DD76-C2BF-4EC1-BB2D-E553425FD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09DA7-A3D7-438B-942E-EFE057431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78389-B4E9-43F0-A290-B40BFBF7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84CA2-C396-46FB-BF62-2C17EDBA9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A44C7-CFE1-4D21-BE77-4B6506C5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9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99542-4C6E-488C-B5BE-1C66E84D6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D92E0-F744-47A3-9DC9-C3701B459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BDBA-E673-434C-A6F8-B9761618A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FE429-D958-4366-B58A-4F8E1AA63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844C1-FE53-4F65-9644-FC349177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5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EF7D7B-49D1-47C1-B9A4-3CF3E428F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CC207-7330-4328-96E5-4DAC111F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74003-7440-48D2-9DB7-80ABA69E7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9471F-28E9-46E0-88FB-C60794E54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B11F8-9BD2-410B-9527-31CBB153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96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EAA9B-6471-4011-9326-4C1816AE1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62BAC-05A5-4D87-AE29-CD76BAE12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C7E9F-EC36-4AFF-B0C5-7C14910B9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82EE0-0068-4D7F-AF80-BD3C4D081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4D668-CBF0-4233-8E0D-0385F9A0B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59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97AC-02D4-4768-B279-93E3905CF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2217E-47B6-496C-91A2-946ABA6A3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67B97-3ECA-4D90-A4AD-FE7FECDB4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DF78A-3299-4BD3-9958-FAE137D5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118B4-DDCB-4B1F-803A-538FD8F9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07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F30C-60B9-40B5-9FFD-C1C0D06F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D1647-369D-4ACC-A6DA-2E9CCE291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0D0D9-C312-4E70-A5F5-44190F07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1C43A-4B23-4516-87F4-BAF6C3C3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CF743-011B-47FE-B8EB-0D1C81BA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D2EDE-E4D7-4BFD-9D4F-F731C680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3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7001-3638-45E0-9153-32E326F01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9AB4B-CED2-47B6-A335-6D91FBDA3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18703-0D66-43AE-B5DC-288ECCC37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481C26-D556-4996-BB51-334FA8491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69CBD-12DD-44C7-A2E8-BE2D39040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75C834-14D8-4583-9E0F-6942037F9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548C7-12F9-4B41-8AC9-C2A55C80A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38114F-7630-4623-9559-A1E190B5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38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582B9-51BD-4266-AB7A-3A446C201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59AB6C-F8EE-409A-8202-86A328313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2EF38F-B9E3-4F75-BF0D-38540E648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01782-6E1E-483B-BA87-30C6DCF1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5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48D011-F6D1-41E9-BA58-63F2D7C0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ACBF0-9F72-49B6-A06B-D9C8D2553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BCFE0-6C5D-46D2-98E8-841557C60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556F-9CC5-4AF7-AF1D-FF8C1BFD0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D9379-3DDD-4D3F-83CB-9C1C5C993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41F17-6666-48BE-A842-F522B2728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B8B0C-EC4A-46C7-A89C-EDA43FD72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FD213-D1E0-495A-95EE-0DA3AB28F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5A8B9-111C-4535-B866-BADAD7C9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0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43BF7-B20B-4964-AA69-A09B57365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91AAE-F2C0-472F-AE2E-835E58E1C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2B406-C0EA-4A08-9257-88C5DBF31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12FF6-EA61-4DEF-AA49-0E6ACA1A0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20E08-65E4-430C-9C12-1CB02F9416BA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B6133-B46A-4F8F-8C71-F695AA029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879F7-4C47-4477-A6BF-58E976D2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96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7FE58-6B7B-463B-BCA0-FCC41D5EA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13C76-D85F-46DC-A8E0-173C4544A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B4966-DDF5-43DF-9211-976F44C47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20E08-65E4-430C-9C12-1CB02F9416BA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3AB9F-6D0D-4C41-8194-4C84C7350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A8F61-227A-49D4-8D1E-E75B2932F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C7532-7E1C-4B54-8A49-BCFC0D060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9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.jpeg"/><Relationship Id="rId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C437C7-74EA-4953-9A0D-B9E06926F613}"/>
              </a:ext>
            </a:extLst>
          </p:cNvPr>
          <p:cNvSpPr txBox="1"/>
          <p:nvPr/>
        </p:nvSpPr>
        <p:spPr>
          <a:xfrm>
            <a:off x="9585435" y="337175"/>
            <a:ext cx="2030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14, 2021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83BF2D-BB51-4E6B-936D-51539BF2F3AC}"/>
              </a:ext>
            </a:extLst>
          </p:cNvPr>
          <p:cNvSpPr/>
          <p:nvPr/>
        </p:nvSpPr>
        <p:spPr>
          <a:xfrm>
            <a:off x="3326267" y="2273214"/>
            <a:ext cx="5503178" cy="55303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6C75AB-5264-4460-AEB5-51D4B99A41C1}"/>
              </a:ext>
            </a:extLst>
          </p:cNvPr>
          <p:cNvSpPr/>
          <p:nvPr/>
        </p:nvSpPr>
        <p:spPr>
          <a:xfrm>
            <a:off x="2415193" y="1942154"/>
            <a:ext cx="7361613" cy="27786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AAD64D-C38E-4F3A-8882-C9E44707EE92}"/>
              </a:ext>
            </a:extLst>
          </p:cNvPr>
          <p:cNvSpPr/>
          <p:nvPr/>
        </p:nvSpPr>
        <p:spPr>
          <a:xfrm>
            <a:off x="3307049" y="3073066"/>
            <a:ext cx="1705761" cy="1317191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5C836B-ABA7-4DEE-A51A-0C63E122D677}"/>
              </a:ext>
            </a:extLst>
          </p:cNvPr>
          <p:cNvSpPr/>
          <p:nvPr/>
        </p:nvSpPr>
        <p:spPr>
          <a:xfrm>
            <a:off x="5228074" y="3100550"/>
            <a:ext cx="1705761" cy="1317191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987B09-760D-4515-99F9-79A9D421D587}"/>
              </a:ext>
            </a:extLst>
          </p:cNvPr>
          <p:cNvSpPr/>
          <p:nvPr/>
        </p:nvSpPr>
        <p:spPr>
          <a:xfrm>
            <a:off x="7129881" y="3103083"/>
            <a:ext cx="1705761" cy="1317191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Graphic 15" descr="Stars">
            <a:extLst>
              <a:ext uri="{FF2B5EF4-FFF2-40B4-BE49-F238E27FC236}">
                <a16:creationId xmlns:a16="http://schemas.microsoft.com/office/drawing/2014/main" id="{BE928A71-9A85-4656-843C-514170BF3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05108" y="3048426"/>
            <a:ext cx="914400" cy="9144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E742A8E-AC0A-48F7-B2B0-933EBF4B53DC}"/>
              </a:ext>
            </a:extLst>
          </p:cNvPr>
          <p:cNvGrpSpPr/>
          <p:nvPr/>
        </p:nvGrpSpPr>
        <p:grpSpPr>
          <a:xfrm>
            <a:off x="2697437" y="2755400"/>
            <a:ext cx="1933383" cy="1856802"/>
            <a:chOff x="4997227" y="1643928"/>
            <a:chExt cx="2610486" cy="2507086"/>
          </a:xfrm>
          <a:solidFill>
            <a:schemeClr val="bg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8C05EB1-E0B3-4D3C-A36C-89B0170651B1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48B34BA7-1CA9-44AA-8565-BA3EB8A5C37E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42A156-5CE6-49E8-84FB-B8EC144D76B4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6BE91E-E54E-42A8-B729-D295D385C0D2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7555D81-23FD-4E28-A0E6-E2C93A847D0D}"/>
              </a:ext>
            </a:extLst>
          </p:cNvPr>
          <p:cNvSpPr txBox="1"/>
          <p:nvPr/>
        </p:nvSpPr>
        <p:spPr>
          <a:xfrm rot="20686718">
            <a:off x="2873320" y="3161102"/>
            <a:ext cx="1686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Promising Practices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B22F4D2-745B-4FDB-8501-1FC88BFA5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6" y="5246553"/>
            <a:ext cx="3152593" cy="11417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42137908-CA2C-435A-A145-D2EA814DA5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44188" y="2763518"/>
            <a:ext cx="695203" cy="1117628"/>
          </a:xfrm>
          <a:prstGeom prst="rect">
            <a:avLst/>
          </a:prstGeom>
        </p:spPr>
      </p:pic>
      <p:pic>
        <p:nvPicPr>
          <p:cNvPr id="30" name="Picture 28">
            <a:extLst>
              <a:ext uri="{FF2B5EF4-FFF2-40B4-BE49-F238E27FC236}">
                <a16:creationId xmlns:a16="http://schemas.microsoft.com/office/drawing/2014/main" id="{5D11969D-690A-4E11-9402-2DA6342D61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58" t="958" r="2927" b="627"/>
          <a:stretch>
            <a:fillRect/>
          </a:stretch>
        </p:blipFill>
        <p:spPr>
          <a:xfrm>
            <a:off x="9632907" y="4176010"/>
            <a:ext cx="775473" cy="23864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2512CE-1342-45EB-862F-670FFF10EF84}"/>
              </a:ext>
            </a:extLst>
          </p:cNvPr>
          <p:cNvSpPr txBox="1"/>
          <p:nvPr/>
        </p:nvSpPr>
        <p:spPr>
          <a:xfrm>
            <a:off x="1150782" y="740502"/>
            <a:ext cx="998227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Housing Safety and Maintenance</a:t>
            </a:r>
          </a:p>
        </p:txBody>
      </p:sp>
      <p:pic>
        <p:nvPicPr>
          <p:cNvPr id="29" name="Picture 15">
            <a:extLst>
              <a:ext uri="{FF2B5EF4-FFF2-40B4-BE49-F238E27FC236}">
                <a16:creationId xmlns:a16="http://schemas.microsoft.com/office/drawing/2014/main" id="{9E30B2EF-1FD1-4FD3-8E16-36DBAB2473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42643" y="2915493"/>
            <a:ext cx="1942661" cy="22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58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633228" y="968693"/>
            <a:ext cx="870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Housing Maintenance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639559" y="2206947"/>
            <a:ext cx="10942842" cy="537173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74D73-94F3-4C13-B6B4-BFD5BEDB9FA1}"/>
              </a:ext>
            </a:extLst>
          </p:cNvPr>
          <p:cNvSpPr/>
          <p:nvPr/>
        </p:nvSpPr>
        <p:spPr>
          <a:xfrm>
            <a:off x="633228" y="3048230"/>
            <a:ext cx="9363089" cy="332358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If issues affecting the safety and sanitation of the housing are identified: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This should be reflected in the home safety checklist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Steps taken to remedy these issues should be case noted. T</a:t>
            </a:r>
            <a:r>
              <a:rPr lang="en-US" sz="2000">
                <a:solidFill>
                  <a:schemeClr val="tx1"/>
                </a:solidFill>
              </a:rPr>
              <a:t>his </a:t>
            </a:r>
            <a:r>
              <a:rPr lang="en-US" sz="2000" dirty="0">
                <a:solidFill>
                  <a:schemeClr val="tx1"/>
                </a:solidFill>
              </a:rPr>
              <a:t>could take two forms: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Detailed case noting of issue and steps taken to resolve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A brief case note of issue that references resolution details on the home safety checklist.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AAD568-CBC4-4F9A-B679-8F1EB225B65F}"/>
              </a:ext>
            </a:extLst>
          </p:cNvPr>
          <p:cNvGrpSpPr/>
          <p:nvPr/>
        </p:nvGrpSpPr>
        <p:grpSpPr>
          <a:xfrm rot="932221">
            <a:off x="10225384" y="904152"/>
            <a:ext cx="1227368" cy="1178753"/>
            <a:chOff x="4997227" y="1643928"/>
            <a:chExt cx="2610486" cy="2507086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60851C0-356F-4784-AB92-EACE9CBF88D3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C07A04CC-FBF8-469A-B790-CE9F371C6646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7EC339F-83DD-4722-A938-3CB9103183C5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B2286FE-13F7-4B47-9D98-2313D6B789F3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1D7420-ABC4-45E8-AAE6-E28CE68E344F}"/>
              </a:ext>
            </a:extLst>
          </p:cNvPr>
          <p:cNvSpPr txBox="1"/>
          <p:nvPr/>
        </p:nvSpPr>
        <p:spPr>
          <a:xfrm>
            <a:off x="10287733" y="1259905"/>
            <a:ext cx="1173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</p:txBody>
      </p:sp>
      <p:pic>
        <p:nvPicPr>
          <p:cNvPr id="47" name="Picture 16">
            <a:extLst>
              <a:ext uri="{FF2B5EF4-FFF2-40B4-BE49-F238E27FC236}">
                <a16:creationId xmlns:a16="http://schemas.microsoft.com/office/drawing/2014/main" id="{29E4E4CA-F4A8-4238-BB1C-2D412734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65293" y="4039349"/>
            <a:ext cx="977025" cy="1549319"/>
          </a:xfrm>
          <a:prstGeom prst="rect">
            <a:avLst/>
          </a:prstGeom>
        </p:spPr>
      </p:pic>
      <p:pic>
        <p:nvPicPr>
          <p:cNvPr id="48" name="Picture 19">
            <a:extLst>
              <a:ext uri="{FF2B5EF4-FFF2-40B4-BE49-F238E27FC236}">
                <a16:creationId xmlns:a16="http://schemas.microsoft.com/office/drawing/2014/main" id="{9C5825FC-8AD7-4C18-B6C7-5B05DA82DE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01928" y="5168425"/>
            <a:ext cx="1909366" cy="19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9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633228" y="968693"/>
            <a:ext cx="870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Housing Maintenance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639559" y="2206947"/>
            <a:ext cx="10942842" cy="537173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Housing quality during monitoring visits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74D73-94F3-4C13-B6B4-BFD5BEDB9FA1}"/>
              </a:ext>
            </a:extLst>
          </p:cNvPr>
          <p:cNvSpPr/>
          <p:nvPr/>
        </p:nvSpPr>
        <p:spPr>
          <a:xfrm>
            <a:off x="633228" y="3048230"/>
            <a:ext cx="9363089" cy="332358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When federal and USCCB monitors review housing quality, they review both case file documentation </a:t>
            </a:r>
            <a:r>
              <a:rPr lang="en-US" sz="2000" u="sng" dirty="0">
                <a:solidFill>
                  <a:schemeClr val="tx1"/>
                </a:solidFill>
              </a:rPr>
              <a:t>AND</a:t>
            </a:r>
            <a:r>
              <a:rPr lang="en-US" sz="2000" dirty="0">
                <a:solidFill>
                  <a:schemeClr val="tx1"/>
                </a:solidFill>
              </a:rPr>
              <a:t> the state of the client’s home during live home visits.  To ensure that client housing is properly maintained, include the below as part of client interactions: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Inform clients about how to notify landlords of maintenance requests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Teach clients the importance and methods of appropriate home cleanliness habits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AAD568-CBC4-4F9A-B679-8F1EB225B65F}"/>
              </a:ext>
            </a:extLst>
          </p:cNvPr>
          <p:cNvGrpSpPr/>
          <p:nvPr/>
        </p:nvGrpSpPr>
        <p:grpSpPr>
          <a:xfrm rot="932221">
            <a:off x="10225384" y="904152"/>
            <a:ext cx="1227368" cy="1178753"/>
            <a:chOff x="4997227" y="1643928"/>
            <a:chExt cx="2610486" cy="2507086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60851C0-356F-4784-AB92-EACE9CBF88D3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C07A04CC-FBF8-469A-B790-CE9F371C6646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7EC339F-83DD-4722-A938-3CB9103183C5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B2286FE-13F7-4B47-9D98-2313D6B789F3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1D7420-ABC4-45E8-AAE6-E28CE68E344F}"/>
              </a:ext>
            </a:extLst>
          </p:cNvPr>
          <p:cNvSpPr txBox="1"/>
          <p:nvPr/>
        </p:nvSpPr>
        <p:spPr>
          <a:xfrm>
            <a:off x="10287733" y="1259905"/>
            <a:ext cx="1173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</p:txBody>
      </p:sp>
      <p:pic>
        <p:nvPicPr>
          <p:cNvPr id="47" name="Picture 16">
            <a:extLst>
              <a:ext uri="{FF2B5EF4-FFF2-40B4-BE49-F238E27FC236}">
                <a16:creationId xmlns:a16="http://schemas.microsoft.com/office/drawing/2014/main" id="{29E4E4CA-F4A8-4238-BB1C-2D412734B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5293" y="4039349"/>
            <a:ext cx="977025" cy="1549319"/>
          </a:xfrm>
          <a:prstGeom prst="rect">
            <a:avLst/>
          </a:prstGeom>
        </p:spPr>
      </p:pic>
      <p:pic>
        <p:nvPicPr>
          <p:cNvPr id="48" name="Picture 19">
            <a:extLst>
              <a:ext uri="{FF2B5EF4-FFF2-40B4-BE49-F238E27FC236}">
                <a16:creationId xmlns:a16="http://schemas.microsoft.com/office/drawing/2014/main" id="{9C5825FC-8AD7-4C18-B6C7-5B05DA82DE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01928" y="5168425"/>
            <a:ext cx="1909366" cy="19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16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B16CAE-AA23-4F34-94D8-8E6862D03529}"/>
              </a:ext>
            </a:extLst>
          </p:cNvPr>
          <p:cNvSpPr txBox="1"/>
          <p:nvPr/>
        </p:nvSpPr>
        <p:spPr>
          <a:xfrm>
            <a:off x="550274" y="5853996"/>
            <a:ext cx="556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R&amp;P Program Manager </a:t>
            </a:r>
          </a:p>
          <a:p>
            <a:pPr algn="ctr"/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Kitty Marquez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505E29-2196-4557-B6F8-233F0AEA4E2A}"/>
              </a:ext>
            </a:extLst>
          </p:cNvPr>
          <p:cNvSpPr/>
          <p:nvPr/>
        </p:nvSpPr>
        <p:spPr>
          <a:xfrm>
            <a:off x="7346212" y="2819531"/>
            <a:ext cx="2967020" cy="285596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098" name="Picture 2" descr="Arizona Gives">
            <a:extLst>
              <a:ext uri="{FF2B5EF4-FFF2-40B4-BE49-F238E27FC236}">
                <a16:creationId xmlns:a16="http://schemas.microsoft.com/office/drawing/2014/main" id="{EB81436D-8D03-46D8-BF99-F98383FE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42" y="279716"/>
            <a:ext cx="4388036" cy="23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029A9D-CC5F-4B36-98D9-25DF282F4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071" y="2959631"/>
            <a:ext cx="2059301" cy="25757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BDC963-D0E2-46FF-A800-C350E2F85146}"/>
              </a:ext>
            </a:extLst>
          </p:cNvPr>
          <p:cNvSpPr/>
          <p:nvPr/>
        </p:nvSpPr>
        <p:spPr>
          <a:xfrm>
            <a:off x="7169475" y="5884774"/>
            <a:ext cx="35493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Cultural Orientation Specialist</a:t>
            </a:r>
          </a:p>
          <a:p>
            <a:pPr algn="ctr"/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Rachel Jensen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7C8541-33F3-412F-9906-023A59C97B9E}"/>
              </a:ext>
            </a:extLst>
          </p:cNvPr>
          <p:cNvSpPr/>
          <p:nvPr/>
        </p:nvSpPr>
        <p:spPr>
          <a:xfrm>
            <a:off x="1806014" y="2811299"/>
            <a:ext cx="2967020" cy="285596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490CBE-4410-4143-8E93-923493FC2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895" y="2957630"/>
            <a:ext cx="1925798" cy="256330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4F55EE-AE27-4ED3-960E-EA50CA9D9215}"/>
              </a:ext>
            </a:extLst>
          </p:cNvPr>
          <p:cNvSpPr/>
          <p:nvPr/>
        </p:nvSpPr>
        <p:spPr>
          <a:xfrm>
            <a:off x="9438637" y="279716"/>
            <a:ext cx="2286521" cy="537173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Phoenix, Arizona</a:t>
            </a:r>
          </a:p>
        </p:txBody>
      </p:sp>
    </p:spTree>
    <p:extLst>
      <p:ext uri="{BB962C8B-B14F-4D97-AF65-F5344CB8AC3E}">
        <p14:creationId xmlns:p14="http://schemas.microsoft.com/office/powerpoint/2010/main" val="1678461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A7B766-BF82-4E6B-93A2-8A0392A54A14}"/>
              </a:ext>
            </a:extLst>
          </p:cNvPr>
          <p:cNvSpPr/>
          <p:nvPr/>
        </p:nvSpPr>
        <p:spPr>
          <a:xfrm>
            <a:off x="966132" y="1931904"/>
            <a:ext cx="10259736" cy="1097280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491C97-86BC-4072-9B45-02F32EA41D54}"/>
              </a:ext>
            </a:extLst>
          </p:cNvPr>
          <p:cNvSpPr/>
          <p:nvPr/>
        </p:nvSpPr>
        <p:spPr>
          <a:xfrm>
            <a:off x="966132" y="3377769"/>
            <a:ext cx="3200400" cy="172879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06971-3DFE-4352-B745-0B43A533E9A4}"/>
              </a:ext>
            </a:extLst>
          </p:cNvPr>
          <p:cNvSpPr txBox="1"/>
          <p:nvPr/>
        </p:nvSpPr>
        <p:spPr>
          <a:xfrm>
            <a:off x="1252025" y="2152022"/>
            <a:ext cx="7610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New Apartment Complexes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546523-E9B8-48FE-A6CD-455240C8ED6A}"/>
              </a:ext>
            </a:extLst>
          </p:cNvPr>
          <p:cNvSpPr txBox="1"/>
          <p:nvPr/>
        </p:nvSpPr>
        <p:spPr>
          <a:xfrm>
            <a:off x="4495800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51D74-E2BA-48C9-A252-BF6A60653D01}"/>
              </a:ext>
            </a:extLst>
          </p:cNvPr>
          <p:cNvSpPr txBox="1"/>
          <p:nvPr/>
        </p:nvSpPr>
        <p:spPr>
          <a:xfrm>
            <a:off x="8025468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E2047-1DC3-4291-9103-FACE3DBA25B7}"/>
              </a:ext>
            </a:extLst>
          </p:cNvPr>
          <p:cNvSpPr txBox="1"/>
          <p:nvPr/>
        </p:nvSpPr>
        <p:spPr>
          <a:xfrm>
            <a:off x="983888" y="813878"/>
            <a:ext cx="8300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Securing safe housing</a:t>
            </a:r>
            <a:endParaRPr lang="en-US" sz="40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696ACF-2DDE-49C5-8E33-8C8D759698BC}"/>
              </a:ext>
            </a:extLst>
          </p:cNvPr>
          <p:cNvSpPr txBox="1"/>
          <p:nvPr/>
        </p:nvSpPr>
        <p:spPr>
          <a:xfrm>
            <a:off x="1101499" y="3578990"/>
            <a:ext cx="3200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 online for vacancies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7F051F-0833-47CA-8780-6403664FB9A9}"/>
              </a:ext>
            </a:extLst>
          </p:cNvPr>
          <p:cNvGrpSpPr/>
          <p:nvPr/>
        </p:nvGrpSpPr>
        <p:grpSpPr>
          <a:xfrm rot="932221">
            <a:off x="9893229" y="733127"/>
            <a:ext cx="1227368" cy="1178753"/>
            <a:chOff x="4997227" y="1643928"/>
            <a:chExt cx="2610486" cy="25070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6CEDA4-F98B-4B49-B056-8C6AF1B9D1FF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EA58B1EB-D1EC-4C58-BC4F-692817AFC96F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70162D5-D912-4474-ABC1-4B30A09F5A52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965EAB-6F2D-43A8-B5C5-DE3C51CF7E7D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BC058-F900-4D50-ACC9-D896226E579F}"/>
              </a:ext>
            </a:extLst>
          </p:cNvPr>
          <p:cNvSpPr txBox="1"/>
          <p:nvPr/>
        </p:nvSpPr>
        <p:spPr>
          <a:xfrm>
            <a:off x="9965005" y="1062198"/>
            <a:ext cx="11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</p:txBody>
      </p:sp>
      <p:pic>
        <p:nvPicPr>
          <p:cNvPr id="1028" name="Picture 4" descr="Day 56: Why Use the Plus Sign When Searching the Internet - Conny Manero">
            <a:extLst>
              <a:ext uri="{FF2B5EF4-FFF2-40B4-BE49-F238E27FC236}">
                <a16:creationId xmlns:a16="http://schemas.microsoft.com/office/drawing/2014/main" id="{FB982CA7-D228-4BC9-B7D4-15977707F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13" y="3986142"/>
            <a:ext cx="4391416" cy="267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784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A7B766-BF82-4E6B-93A2-8A0392A54A14}"/>
              </a:ext>
            </a:extLst>
          </p:cNvPr>
          <p:cNvSpPr/>
          <p:nvPr/>
        </p:nvSpPr>
        <p:spPr>
          <a:xfrm>
            <a:off x="966132" y="1931904"/>
            <a:ext cx="10259736" cy="1097280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4937B5-93E7-47A2-A6A2-C16CD48BEAE7}"/>
              </a:ext>
            </a:extLst>
          </p:cNvPr>
          <p:cNvSpPr/>
          <p:nvPr/>
        </p:nvSpPr>
        <p:spPr>
          <a:xfrm>
            <a:off x="965034" y="3377769"/>
            <a:ext cx="3200400" cy="172879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06971-3DFE-4352-B745-0B43A533E9A4}"/>
              </a:ext>
            </a:extLst>
          </p:cNvPr>
          <p:cNvSpPr txBox="1"/>
          <p:nvPr/>
        </p:nvSpPr>
        <p:spPr>
          <a:xfrm>
            <a:off x="1252025" y="2152022"/>
            <a:ext cx="7610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New Apartment Complexes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546523-E9B8-48FE-A6CD-455240C8ED6A}"/>
              </a:ext>
            </a:extLst>
          </p:cNvPr>
          <p:cNvSpPr txBox="1"/>
          <p:nvPr/>
        </p:nvSpPr>
        <p:spPr>
          <a:xfrm>
            <a:off x="4495800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51D74-E2BA-48C9-A252-BF6A60653D01}"/>
              </a:ext>
            </a:extLst>
          </p:cNvPr>
          <p:cNvSpPr txBox="1"/>
          <p:nvPr/>
        </p:nvSpPr>
        <p:spPr>
          <a:xfrm>
            <a:off x="8025468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E2047-1DC3-4291-9103-FACE3DBA25B7}"/>
              </a:ext>
            </a:extLst>
          </p:cNvPr>
          <p:cNvSpPr txBox="1"/>
          <p:nvPr/>
        </p:nvSpPr>
        <p:spPr>
          <a:xfrm>
            <a:off x="983888" y="813878"/>
            <a:ext cx="8300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Securing safe housing</a:t>
            </a:r>
            <a:endParaRPr lang="en-US" sz="40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744B45-8372-4B77-B96F-7D9F13923719}"/>
              </a:ext>
            </a:extLst>
          </p:cNvPr>
          <p:cNvSpPr txBox="1"/>
          <p:nvPr/>
        </p:nvSpPr>
        <p:spPr>
          <a:xfrm>
            <a:off x="1233171" y="3549668"/>
            <a:ext cx="3200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Check their record with the city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7F051F-0833-47CA-8780-6403664FB9A9}"/>
              </a:ext>
            </a:extLst>
          </p:cNvPr>
          <p:cNvGrpSpPr/>
          <p:nvPr/>
        </p:nvGrpSpPr>
        <p:grpSpPr>
          <a:xfrm rot="932221">
            <a:off x="9893229" y="733127"/>
            <a:ext cx="1227368" cy="1178753"/>
            <a:chOff x="4997227" y="1643928"/>
            <a:chExt cx="2610486" cy="25070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6CEDA4-F98B-4B49-B056-8C6AF1B9D1FF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EA58B1EB-D1EC-4C58-BC4F-692817AFC96F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70162D5-D912-4474-ABC1-4B30A09F5A52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965EAB-6F2D-43A8-B5C5-DE3C51CF7E7D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BC058-F900-4D50-ACC9-D896226E579F}"/>
              </a:ext>
            </a:extLst>
          </p:cNvPr>
          <p:cNvSpPr txBox="1"/>
          <p:nvPr/>
        </p:nvSpPr>
        <p:spPr>
          <a:xfrm>
            <a:off x="9965004" y="1062197"/>
            <a:ext cx="11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#2</a:t>
            </a:r>
          </a:p>
        </p:txBody>
      </p:sp>
      <p:pic>
        <p:nvPicPr>
          <p:cNvPr id="1030" name="Picture 6" descr="Conference Call Tips: Conferencing in Open Concept Offices">
            <a:extLst>
              <a:ext uri="{FF2B5EF4-FFF2-40B4-BE49-F238E27FC236}">
                <a16:creationId xmlns:a16="http://schemas.microsoft.com/office/drawing/2014/main" id="{BEF0276E-8375-419A-8566-1F27A1B07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246" y="3828817"/>
            <a:ext cx="4324111" cy="28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45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A7B766-BF82-4E6B-93A2-8A0392A54A14}"/>
              </a:ext>
            </a:extLst>
          </p:cNvPr>
          <p:cNvSpPr/>
          <p:nvPr/>
        </p:nvSpPr>
        <p:spPr>
          <a:xfrm>
            <a:off x="966132" y="1931904"/>
            <a:ext cx="10259736" cy="1097280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8DF8EA-9BF4-4239-9D6A-03DF4248638C}"/>
              </a:ext>
            </a:extLst>
          </p:cNvPr>
          <p:cNvSpPr/>
          <p:nvPr/>
        </p:nvSpPr>
        <p:spPr>
          <a:xfrm>
            <a:off x="966132" y="3403391"/>
            <a:ext cx="3200400" cy="17006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06971-3DFE-4352-B745-0B43A533E9A4}"/>
              </a:ext>
            </a:extLst>
          </p:cNvPr>
          <p:cNvSpPr txBox="1"/>
          <p:nvPr/>
        </p:nvSpPr>
        <p:spPr>
          <a:xfrm>
            <a:off x="1252025" y="2152022"/>
            <a:ext cx="7610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New Apartment Complexes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546523-E9B8-48FE-A6CD-455240C8ED6A}"/>
              </a:ext>
            </a:extLst>
          </p:cNvPr>
          <p:cNvSpPr txBox="1"/>
          <p:nvPr/>
        </p:nvSpPr>
        <p:spPr>
          <a:xfrm>
            <a:off x="4495800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51D74-E2BA-48C9-A252-BF6A60653D01}"/>
              </a:ext>
            </a:extLst>
          </p:cNvPr>
          <p:cNvSpPr txBox="1"/>
          <p:nvPr/>
        </p:nvSpPr>
        <p:spPr>
          <a:xfrm>
            <a:off x="8025468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E2047-1DC3-4291-9103-FACE3DBA25B7}"/>
              </a:ext>
            </a:extLst>
          </p:cNvPr>
          <p:cNvSpPr txBox="1"/>
          <p:nvPr/>
        </p:nvSpPr>
        <p:spPr>
          <a:xfrm>
            <a:off x="983888" y="813878"/>
            <a:ext cx="8300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Securing safe housing</a:t>
            </a:r>
            <a:endParaRPr lang="en-US" sz="40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E6319-102D-4282-A045-F49B13BE532C}"/>
              </a:ext>
            </a:extLst>
          </p:cNvPr>
          <p:cNvSpPr/>
          <p:nvPr/>
        </p:nvSpPr>
        <p:spPr>
          <a:xfrm>
            <a:off x="1125416" y="3650061"/>
            <a:ext cx="31648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 during off hours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7F051F-0833-47CA-8780-6403664FB9A9}"/>
              </a:ext>
            </a:extLst>
          </p:cNvPr>
          <p:cNvGrpSpPr/>
          <p:nvPr/>
        </p:nvGrpSpPr>
        <p:grpSpPr>
          <a:xfrm rot="932221">
            <a:off x="9893229" y="733127"/>
            <a:ext cx="1227368" cy="1178753"/>
            <a:chOff x="4997227" y="1643928"/>
            <a:chExt cx="2610486" cy="25070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6CEDA4-F98B-4B49-B056-8C6AF1B9D1FF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EA58B1EB-D1EC-4C58-BC4F-692817AFC96F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70162D5-D912-4474-ABC1-4B30A09F5A52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965EAB-6F2D-43A8-B5C5-DE3C51CF7E7D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BC058-F900-4D50-ACC9-D896226E579F}"/>
              </a:ext>
            </a:extLst>
          </p:cNvPr>
          <p:cNvSpPr txBox="1"/>
          <p:nvPr/>
        </p:nvSpPr>
        <p:spPr>
          <a:xfrm>
            <a:off x="9965004" y="1062198"/>
            <a:ext cx="11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#3</a:t>
            </a:r>
          </a:p>
        </p:txBody>
      </p:sp>
      <p:pic>
        <p:nvPicPr>
          <p:cNvPr id="1032" name="Picture 8" descr="After Hours | Primary Care Physician | Mount Carmel Medical Group">
            <a:extLst>
              <a:ext uri="{FF2B5EF4-FFF2-40B4-BE49-F238E27FC236}">
                <a16:creationId xmlns:a16="http://schemas.microsoft.com/office/drawing/2014/main" id="{D028D647-BA0A-490A-87AC-51E760CC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39" y="3810711"/>
            <a:ext cx="4401995" cy="287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765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A7B766-BF82-4E6B-93A2-8A0392A54A14}"/>
              </a:ext>
            </a:extLst>
          </p:cNvPr>
          <p:cNvSpPr/>
          <p:nvPr/>
        </p:nvSpPr>
        <p:spPr>
          <a:xfrm>
            <a:off x="966132" y="1931904"/>
            <a:ext cx="10259736" cy="1097280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491C97-86BC-4072-9B45-02F32EA41D54}"/>
              </a:ext>
            </a:extLst>
          </p:cNvPr>
          <p:cNvSpPr/>
          <p:nvPr/>
        </p:nvSpPr>
        <p:spPr>
          <a:xfrm>
            <a:off x="966132" y="3429000"/>
            <a:ext cx="3200400" cy="172879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06971-3DFE-4352-B745-0B43A533E9A4}"/>
              </a:ext>
            </a:extLst>
          </p:cNvPr>
          <p:cNvSpPr txBox="1"/>
          <p:nvPr/>
        </p:nvSpPr>
        <p:spPr>
          <a:xfrm>
            <a:off x="1237957" y="2152022"/>
            <a:ext cx="7624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RA-Apartment Partnerships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51D74-E2BA-48C9-A252-BF6A60653D01}"/>
              </a:ext>
            </a:extLst>
          </p:cNvPr>
          <p:cNvSpPr txBox="1"/>
          <p:nvPr/>
        </p:nvSpPr>
        <p:spPr>
          <a:xfrm>
            <a:off x="8025468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E2047-1DC3-4291-9103-FACE3DBA25B7}"/>
              </a:ext>
            </a:extLst>
          </p:cNvPr>
          <p:cNvSpPr txBox="1"/>
          <p:nvPr/>
        </p:nvSpPr>
        <p:spPr>
          <a:xfrm>
            <a:off x="983887" y="820916"/>
            <a:ext cx="9675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Securing safe housing</a:t>
            </a:r>
            <a:endParaRPr lang="en-US" sz="40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744B45-8372-4B77-B96F-7D9F13923719}"/>
              </a:ext>
            </a:extLst>
          </p:cNvPr>
          <p:cNvSpPr txBox="1"/>
          <p:nvPr/>
        </p:nvSpPr>
        <p:spPr>
          <a:xfrm>
            <a:off x="1139159" y="3600899"/>
            <a:ext cx="3200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info about our organization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D4D279-9933-4620-827B-32CDC9B24CD5}"/>
              </a:ext>
            </a:extLst>
          </p:cNvPr>
          <p:cNvGrpSpPr/>
          <p:nvPr/>
        </p:nvGrpSpPr>
        <p:grpSpPr>
          <a:xfrm rot="932221">
            <a:off x="9893229" y="733127"/>
            <a:ext cx="1227368" cy="1178753"/>
            <a:chOff x="4997227" y="1643928"/>
            <a:chExt cx="2610486" cy="250708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F6B767-0F10-49BC-BF53-4BDA6BE92E79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DAF84DBD-F8F9-4FAB-9B43-5E539AF2C19E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A0ADA2-28D3-421F-9357-668CD898DAFE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28FE6B-36D5-4B1D-A58F-D99986820424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5F5EE8F-DA50-4204-9412-823BA8804F5C}"/>
              </a:ext>
            </a:extLst>
          </p:cNvPr>
          <p:cNvSpPr txBox="1"/>
          <p:nvPr/>
        </p:nvSpPr>
        <p:spPr>
          <a:xfrm>
            <a:off x="9965005" y="1062198"/>
            <a:ext cx="11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6C368E-FC41-4015-A9AE-A66D49CE8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483" y="3879556"/>
            <a:ext cx="4329463" cy="287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99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A7B766-BF82-4E6B-93A2-8A0392A54A14}"/>
              </a:ext>
            </a:extLst>
          </p:cNvPr>
          <p:cNvSpPr/>
          <p:nvPr/>
        </p:nvSpPr>
        <p:spPr>
          <a:xfrm>
            <a:off x="966132" y="1931904"/>
            <a:ext cx="10259736" cy="1097280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491C97-86BC-4072-9B45-02F32EA41D54}"/>
              </a:ext>
            </a:extLst>
          </p:cNvPr>
          <p:cNvSpPr/>
          <p:nvPr/>
        </p:nvSpPr>
        <p:spPr>
          <a:xfrm>
            <a:off x="966132" y="3438582"/>
            <a:ext cx="3200400" cy="172879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06971-3DFE-4352-B745-0B43A533E9A4}"/>
              </a:ext>
            </a:extLst>
          </p:cNvPr>
          <p:cNvSpPr txBox="1"/>
          <p:nvPr/>
        </p:nvSpPr>
        <p:spPr>
          <a:xfrm>
            <a:off x="1237957" y="2152022"/>
            <a:ext cx="7624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Arrivals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546523-E9B8-48FE-A6CD-455240C8ED6A}"/>
              </a:ext>
            </a:extLst>
          </p:cNvPr>
          <p:cNvSpPr txBox="1"/>
          <p:nvPr/>
        </p:nvSpPr>
        <p:spPr>
          <a:xfrm>
            <a:off x="4495800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51D74-E2BA-48C9-A252-BF6A60653D01}"/>
              </a:ext>
            </a:extLst>
          </p:cNvPr>
          <p:cNvSpPr txBox="1"/>
          <p:nvPr/>
        </p:nvSpPr>
        <p:spPr>
          <a:xfrm>
            <a:off x="8025468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E2047-1DC3-4291-9103-FACE3DBA25B7}"/>
              </a:ext>
            </a:extLst>
          </p:cNvPr>
          <p:cNvSpPr txBox="1"/>
          <p:nvPr/>
        </p:nvSpPr>
        <p:spPr>
          <a:xfrm>
            <a:off x="983887" y="813878"/>
            <a:ext cx="9675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Securing safe housing</a:t>
            </a:r>
            <a:endParaRPr lang="en-US" sz="40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696ACF-2DDE-49C5-8E33-8C8D759698BC}"/>
              </a:ext>
            </a:extLst>
          </p:cNvPr>
          <p:cNvSpPr txBox="1"/>
          <p:nvPr/>
        </p:nvSpPr>
        <p:spPr>
          <a:xfrm>
            <a:off x="966131" y="3587964"/>
            <a:ext cx="320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Set-up and inspection prior to arrival</a:t>
            </a:r>
          </a:p>
          <a:p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70211-B75B-4242-983D-B7D8FD918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906" y="3828817"/>
            <a:ext cx="4303886" cy="286925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006791E-4776-4AEF-A53D-E93E3D7019AD}"/>
              </a:ext>
            </a:extLst>
          </p:cNvPr>
          <p:cNvGrpSpPr/>
          <p:nvPr/>
        </p:nvGrpSpPr>
        <p:grpSpPr>
          <a:xfrm rot="932221">
            <a:off x="9893229" y="733127"/>
            <a:ext cx="1227368" cy="1178753"/>
            <a:chOff x="4997227" y="1643928"/>
            <a:chExt cx="2610486" cy="250708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6931309-DEC3-4EB0-AB0E-C32BE6D1E261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id="{75618A5A-93A5-4EE2-90FC-2E17AD2414CC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14F45DE-128A-46C2-B6E0-B893A984F593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0D435F0-7321-4B4F-A25D-522690D13378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158A469-DAB7-46E7-B531-E5093F599B84}"/>
              </a:ext>
            </a:extLst>
          </p:cNvPr>
          <p:cNvSpPr txBox="1"/>
          <p:nvPr/>
        </p:nvSpPr>
        <p:spPr>
          <a:xfrm>
            <a:off x="9965005" y="1062198"/>
            <a:ext cx="11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1948468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A7B766-BF82-4E6B-93A2-8A0392A54A14}"/>
              </a:ext>
            </a:extLst>
          </p:cNvPr>
          <p:cNvSpPr/>
          <p:nvPr/>
        </p:nvSpPr>
        <p:spPr>
          <a:xfrm>
            <a:off x="966132" y="1931904"/>
            <a:ext cx="10259736" cy="1097280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4937B5-93E7-47A2-A6A2-C16CD48BEAE7}"/>
              </a:ext>
            </a:extLst>
          </p:cNvPr>
          <p:cNvSpPr/>
          <p:nvPr/>
        </p:nvSpPr>
        <p:spPr>
          <a:xfrm>
            <a:off x="966132" y="3429000"/>
            <a:ext cx="3200400" cy="172879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06971-3DFE-4352-B745-0B43A533E9A4}"/>
              </a:ext>
            </a:extLst>
          </p:cNvPr>
          <p:cNvSpPr txBox="1"/>
          <p:nvPr/>
        </p:nvSpPr>
        <p:spPr>
          <a:xfrm>
            <a:off x="1237957" y="2152022"/>
            <a:ext cx="7624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Arrivals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546523-E9B8-48FE-A6CD-455240C8ED6A}"/>
              </a:ext>
            </a:extLst>
          </p:cNvPr>
          <p:cNvSpPr txBox="1"/>
          <p:nvPr/>
        </p:nvSpPr>
        <p:spPr>
          <a:xfrm>
            <a:off x="4495800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51D74-E2BA-48C9-A252-BF6A60653D01}"/>
              </a:ext>
            </a:extLst>
          </p:cNvPr>
          <p:cNvSpPr txBox="1"/>
          <p:nvPr/>
        </p:nvSpPr>
        <p:spPr>
          <a:xfrm>
            <a:off x="8025468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E2047-1DC3-4291-9103-FACE3DBA25B7}"/>
              </a:ext>
            </a:extLst>
          </p:cNvPr>
          <p:cNvSpPr txBox="1"/>
          <p:nvPr/>
        </p:nvSpPr>
        <p:spPr>
          <a:xfrm>
            <a:off x="983887" y="813878"/>
            <a:ext cx="9675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Securing safe housing</a:t>
            </a:r>
            <a:endParaRPr lang="en-US" sz="40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744B45-8372-4B77-B96F-7D9F13923719}"/>
              </a:ext>
            </a:extLst>
          </p:cNvPr>
          <p:cNvSpPr txBox="1"/>
          <p:nvPr/>
        </p:nvSpPr>
        <p:spPr>
          <a:xfrm>
            <a:off x="983887" y="3377769"/>
            <a:ext cx="320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manager does home orientation on arrival day</a:t>
            </a:r>
          </a:p>
        </p:txBody>
      </p:sp>
      <p:pic>
        <p:nvPicPr>
          <p:cNvPr id="1028" name="Picture 4" descr="How COVID-19 Pandemic Has Changed the Process of Selling a House | realtor .com®">
            <a:extLst>
              <a:ext uri="{FF2B5EF4-FFF2-40B4-BE49-F238E27FC236}">
                <a16:creationId xmlns:a16="http://schemas.microsoft.com/office/drawing/2014/main" id="{9A2053BE-5C2C-4215-B7A6-8170E394A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677" y="3883829"/>
            <a:ext cx="4889269" cy="275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31CC63A-5772-4971-92BF-A7899CF6C86C}"/>
              </a:ext>
            </a:extLst>
          </p:cNvPr>
          <p:cNvGrpSpPr/>
          <p:nvPr/>
        </p:nvGrpSpPr>
        <p:grpSpPr>
          <a:xfrm rot="932221">
            <a:off x="9893229" y="733127"/>
            <a:ext cx="1227368" cy="1178753"/>
            <a:chOff x="4997227" y="1643928"/>
            <a:chExt cx="2610486" cy="250708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B0AB8C8-7295-450B-B100-21F0EB8753AC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FAAC707B-A0DB-4FB2-A2E8-6EE9032024D1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C067070-F5EB-46C1-83D1-59B0A5AAD42E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4E082FB-CD60-4AB2-A39A-A57186FD96CB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18FABB0-4157-4F9F-B206-2863F8F8947B}"/>
              </a:ext>
            </a:extLst>
          </p:cNvPr>
          <p:cNvSpPr txBox="1"/>
          <p:nvPr/>
        </p:nvSpPr>
        <p:spPr>
          <a:xfrm>
            <a:off x="9965005" y="1062198"/>
            <a:ext cx="11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566087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A7B766-BF82-4E6B-93A2-8A0392A54A14}"/>
              </a:ext>
            </a:extLst>
          </p:cNvPr>
          <p:cNvSpPr/>
          <p:nvPr/>
        </p:nvSpPr>
        <p:spPr>
          <a:xfrm>
            <a:off x="966132" y="1931904"/>
            <a:ext cx="10259736" cy="1097280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8DF8EA-9BF4-4239-9D6A-03DF4248638C}"/>
              </a:ext>
            </a:extLst>
          </p:cNvPr>
          <p:cNvSpPr/>
          <p:nvPr/>
        </p:nvSpPr>
        <p:spPr>
          <a:xfrm>
            <a:off x="983887" y="3458243"/>
            <a:ext cx="3200400" cy="17006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06971-3DFE-4352-B745-0B43A533E9A4}"/>
              </a:ext>
            </a:extLst>
          </p:cNvPr>
          <p:cNvSpPr txBox="1"/>
          <p:nvPr/>
        </p:nvSpPr>
        <p:spPr>
          <a:xfrm>
            <a:off x="1237957" y="2152022"/>
            <a:ext cx="7624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Arrivals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546523-E9B8-48FE-A6CD-455240C8ED6A}"/>
              </a:ext>
            </a:extLst>
          </p:cNvPr>
          <p:cNvSpPr txBox="1"/>
          <p:nvPr/>
        </p:nvSpPr>
        <p:spPr>
          <a:xfrm>
            <a:off x="4495800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51D74-E2BA-48C9-A252-BF6A60653D01}"/>
              </a:ext>
            </a:extLst>
          </p:cNvPr>
          <p:cNvSpPr txBox="1"/>
          <p:nvPr/>
        </p:nvSpPr>
        <p:spPr>
          <a:xfrm>
            <a:off x="8025468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E2047-1DC3-4291-9103-FACE3DBA25B7}"/>
              </a:ext>
            </a:extLst>
          </p:cNvPr>
          <p:cNvSpPr txBox="1"/>
          <p:nvPr/>
        </p:nvSpPr>
        <p:spPr>
          <a:xfrm>
            <a:off x="983887" y="813878"/>
            <a:ext cx="9675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Securing safe housing</a:t>
            </a:r>
            <a:endParaRPr lang="en-US" sz="40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E6319-102D-4282-A045-F49B13BE532C}"/>
              </a:ext>
            </a:extLst>
          </p:cNvPr>
          <p:cNvSpPr/>
          <p:nvPr/>
        </p:nvSpPr>
        <p:spPr>
          <a:xfrm>
            <a:off x="1008525" y="3429000"/>
            <a:ext cx="31826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Review rules and lease during next day home visit</a:t>
            </a:r>
          </a:p>
        </p:txBody>
      </p:sp>
      <p:pic>
        <p:nvPicPr>
          <p:cNvPr id="28" name="Picture 4" descr="Where to Store Your Estate Planning Documents">
            <a:extLst>
              <a:ext uri="{FF2B5EF4-FFF2-40B4-BE49-F238E27FC236}">
                <a16:creationId xmlns:a16="http://schemas.microsoft.com/office/drawing/2014/main" id="{C8A9A002-4D64-4AC4-B7E9-4858DB223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46" y="3828817"/>
            <a:ext cx="4964581" cy="279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42F4BA1-1851-4FC0-A1B3-A7BF826223EE}"/>
              </a:ext>
            </a:extLst>
          </p:cNvPr>
          <p:cNvGrpSpPr/>
          <p:nvPr/>
        </p:nvGrpSpPr>
        <p:grpSpPr>
          <a:xfrm rot="932221">
            <a:off x="9893229" y="733127"/>
            <a:ext cx="1227368" cy="1178753"/>
            <a:chOff x="4997227" y="1643928"/>
            <a:chExt cx="2610486" cy="250708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31A9B09-91F1-4449-AA50-FC6898EDFA7B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id="{97314877-A5AD-445C-A7D9-B85E20A8A3AD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054B367-C534-4CA0-AB88-A71EB88F9DB2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A502B74-1336-4E0C-8AC7-18DDEDC5E9E4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D41D713-1712-460A-B15B-B9142556A7FF}"/>
              </a:ext>
            </a:extLst>
          </p:cNvPr>
          <p:cNvSpPr txBox="1"/>
          <p:nvPr/>
        </p:nvSpPr>
        <p:spPr>
          <a:xfrm>
            <a:off x="9965005" y="1062198"/>
            <a:ext cx="11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2321325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633228" y="968693"/>
            <a:ext cx="6660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Zoom Features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EE2E70-DCD0-4A61-9D3E-EA30AA887672}"/>
              </a:ext>
            </a:extLst>
          </p:cNvPr>
          <p:cNvSpPr/>
          <p:nvPr/>
        </p:nvSpPr>
        <p:spPr>
          <a:xfrm>
            <a:off x="5981350" y="909817"/>
            <a:ext cx="548640" cy="548640"/>
          </a:xfrm>
          <a:prstGeom prst="ellipse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33C72B-2003-456C-ACE1-CDA6C47C154B}"/>
              </a:ext>
            </a:extLst>
          </p:cNvPr>
          <p:cNvSpPr/>
          <p:nvPr/>
        </p:nvSpPr>
        <p:spPr>
          <a:xfrm>
            <a:off x="8189053" y="909817"/>
            <a:ext cx="548640" cy="548640"/>
          </a:xfrm>
          <a:prstGeom prst="ellipse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6D1EB2-4A6D-4D9E-B7F3-7FE252DA79C8}"/>
              </a:ext>
            </a:extLst>
          </p:cNvPr>
          <p:cNvSpPr/>
          <p:nvPr/>
        </p:nvSpPr>
        <p:spPr>
          <a:xfrm>
            <a:off x="10395357" y="909817"/>
            <a:ext cx="548640" cy="548640"/>
          </a:xfrm>
          <a:prstGeom prst="ellipse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639559" y="2206947"/>
            <a:ext cx="10942842" cy="537173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1FC18D-3CE4-40A5-9178-17FED8F1589F}"/>
              </a:ext>
            </a:extLst>
          </p:cNvPr>
          <p:cNvSpPr txBox="1"/>
          <p:nvPr/>
        </p:nvSpPr>
        <p:spPr>
          <a:xfrm>
            <a:off x="5915916" y="1568857"/>
            <a:ext cx="679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AF7F9D-9406-4702-9C38-2D78212704EB}"/>
              </a:ext>
            </a:extLst>
          </p:cNvPr>
          <p:cNvSpPr txBox="1"/>
          <p:nvPr/>
        </p:nvSpPr>
        <p:spPr>
          <a:xfrm>
            <a:off x="8123619" y="1568857"/>
            <a:ext cx="679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Q&amp;A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B3A551-F144-424F-A417-E2F297ADDD0F}"/>
              </a:ext>
            </a:extLst>
          </p:cNvPr>
          <p:cNvSpPr txBox="1"/>
          <p:nvPr/>
        </p:nvSpPr>
        <p:spPr>
          <a:xfrm>
            <a:off x="10043788" y="1568857"/>
            <a:ext cx="1251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Raise Hand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74D73-94F3-4C13-B6B4-BFD5BEDB9FA1}"/>
              </a:ext>
            </a:extLst>
          </p:cNvPr>
          <p:cNvSpPr/>
          <p:nvPr/>
        </p:nvSpPr>
        <p:spPr>
          <a:xfrm>
            <a:off x="633228" y="3043656"/>
            <a:ext cx="10949173" cy="332358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720BA-B21D-4DA2-A2AA-A89F58EBC414}"/>
              </a:ext>
            </a:extLst>
          </p:cNvPr>
          <p:cNvSpPr txBox="1"/>
          <p:nvPr/>
        </p:nvSpPr>
        <p:spPr>
          <a:xfrm>
            <a:off x="947956" y="3966786"/>
            <a:ext cx="6904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Interact with presenters and attendees by:</a:t>
            </a:r>
          </a:p>
          <a:p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Typing into the chat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Asking questions in the Q&amp;A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Raising your hand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5975A4F-2062-4626-BB88-A3AD7D38D795}"/>
              </a:ext>
            </a:extLst>
          </p:cNvPr>
          <p:cNvGrpSpPr/>
          <p:nvPr/>
        </p:nvGrpSpPr>
        <p:grpSpPr>
          <a:xfrm>
            <a:off x="9627132" y="4705450"/>
            <a:ext cx="2085090" cy="2002501"/>
            <a:chOff x="4997227" y="1643928"/>
            <a:chExt cx="2610486" cy="25070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5E1F698-709B-4F34-A235-2E5579DE10B9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3441223A-8DFF-40BE-983F-0CD24BD03E2C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6361BC-B985-46A7-965C-9955FFE6A6B3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9912B24-FB96-4EFD-8C9B-10C093D4A11A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F75A25-2FF4-4C33-95D8-D05E8BCE7225}"/>
              </a:ext>
            </a:extLst>
          </p:cNvPr>
          <p:cNvSpPr txBox="1"/>
          <p:nvPr/>
        </p:nvSpPr>
        <p:spPr>
          <a:xfrm rot="20686718">
            <a:off x="9877504" y="5044104"/>
            <a:ext cx="1729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Zoom toolbar is at the bottom of your screen!</a:t>
            </a:r>
          </a:p>
        </p:txBody>
      </p:sp>
    </p:spTree>
    <p:extLst>
      <p:ext uri="{BB962C8B-B14F-4D97-AF65-F5344CB8AC3E}">
        <p14:creationId xmlns:p14="http://schemas.microsoft.com/office/powerpoint/2010/main" val="459970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A7B766-BF82-4E6B-93A2-8A0392A54A14}"/>
              </a:ext>
            </a:extLst>
          </p:cNvPr>
          <p:cNvSpPr/>
          <p:nvPr/>
        </p:nvSpPr>
        <p:spPr>
          <a:xfrm>
            <a:off x="966132" y="1931904"/>
            <a:ext cx="10259736" cy="1097280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491C97-86BC-4072-9B45-02F32EA41D54}"/>
              </a:ext>
            </a:extLst>
          </p:cNvPr>
          <p:cNvSpPr/>
          <p:nvPr/>
        </p:nvSpPr>
        <p:spPr>
          <a:xfrm>
            <a:off x="1714085" y="3358661"/>
            <a:ext cx="3200400" cy="172879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8DF8EA-9BF4-4239-9D6A-03DF4248638C}"/>
              </a:ext>
            </a:extLst>
          </p:cNvPr>
          <p:cNvSpPr/>
          <p:nvPr/>
        </p:nvSpPr>
        <p:spPr>
          <a:xfrm>
            <a:off x="6932620" y="3388711"/>
            <a:ext cx="3200400" cy="170066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06971-3DFE-4352-B745-0B43A533E9A4}"/>
              </a:ext>
            </a:extLst>
          </p:cNvPr>
          <p:cNvSpPr txBox="1"/>
          <p:nvPr/>
        </p:nvSpPr>
        <p:spPr>
          <a:xfrm>
            <a:off x="1237956" y="2152022"/>
            <a:ext cx="998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clients understand their responsibilities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51D74-E2BA-48C9-A252-BF6A60653D01}"/>
              </a:ext>
            </a:extLst>
          </p:cNvPr>
          <p:cNvSpPr txBox="1"/>
          <p:nvPr/>
        </p:nvSpPr>
        <p:spPr>
          <a:xfrm>
            <a:off x="8025468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E2047-1DC3-4291-9103-FACE3DBA25B7}"/>
              </a:ext>
            </a:extLst>
          </p:cNvPr>
          <p:cNvSpPr txBox="1"/>
          <p:nvPr/>
        </p:nvSpPr>
        <p:spPr>
          <a:xfrm>
            <a:off x="983887" y="813878"/>
            <a:ext cx="9675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Assisting clients</a:t>
            </a:r>
            <a:endParaRPr lang="en-US" sz="40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696ACF-2DDE-49C5-8E33-8C8D759698BC}"/>
              </a:ext>
            </a:extLst>
          </p:cNvPr>
          <p:cNvSpPr txBox="1"/>
          <p:nvPr/>
        </p:nvSpPr>
        <p:spPr>
          <a:xfrm>
            <a:off x="1785745" y="3499339"/>
            <a:ext cx="320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Apartment complex rules for clients</a:t>
            </a:r>
          </a:p>
          <a:p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E6319-102D-4282-A045-F49B13BE532C}"/>
              </a:ext>
            </a:extLst>
          </p:cNvPr>
          <p:cNvSpPr/>
          <p:nvPr/>
        </p:nvSpPr>
        <p:spPr>
          <a:xfrm>
            <a:off x="7131237" y="3546547"/>
            <a:ext cx="31826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Cultural Orientation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17C97-8FFA-4EAD-BF22-7185E6624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256" y="5285200"/>
            <a:ext cx="2900058" cy="1572800"/>
          </a:xfrm>
          <a:prstGeom prst="rect">
            <a:avLst/>
          </a:prstGeom>
        </p:spPr>
      </p:pic>
      <p:pic>
        <p:nvPicPr>
          <p:cNvPr id="3076" name="Picture 4" descr="Adult cultural orientation class presentation / Images from Malaysia / RSC  East Asia / Overseas CO Programs / Overseas CO / Providing Refugee  Orientation and Training / COR Center - Cultural Orientation Resource (COR)  Center">
            <a:extLst>
              <a:ext uri="{FF2B5EF4-FFF2-40B4-BE49-F238E27FC236}">
                <a16:creationId xmlns:a16="http://schemas.microsoft.com/office/drawing/2014/main" id="{6F5EAE21-8FD0-4C8B-BF38-6D46BAC3F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688" y="5247215"/>
            <a:ext cx="2169832" cy="162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0D1A0EB-1A43-4A91-AB70-645EECFFB235}"/>
              </a:ext>
            </a:extLst>
          </p:cNvPr>
          <p:cNvGrpSpPr/>
          <p:nvPr/>
        </p:nvGrpSpPr>
        <p:grpSpPr>
          <a:xfrm rot="932221">
            <a:off x="9893229" y="733127"/>
            <a:ext cx="1227368" cy="1178753"/>
            <a:chOff x="4997227" y="1643928"/>
            <a:chExt cx="2610486" cy="25070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7C8314-7E0A-4766-93D1-6F1A0A1DD005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EC795F9F-BC71-4240-B924-612F4630EE86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521B2A2-08CD-48AE-9F6F-F861F11073C5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B2B5FA2-1ECB-4A64-A423-9F1F6666DACD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FB2BFF2-2723-485E-AA38-25F6D4CAFE71}"/>
              </a:ext>
            </a:extLst>
          </p:cNvPr>
          <p:cNvSpPr txBox="1"/>
          <p:nvPr/>
        </p:nvSpPr>
        <p:spPr>
          <a:xfrm>
            <a:off x="9965005" y="1066010"/>
            <a:ext cx="11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2930094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A7B766-BF82-4E6B-93A2-8A0392A54A14}"/>
              </a:ext>
            </a:extLst>
          </p:cNvPr>
          <p:cNvSpPr/>
          <p:nvPr/>
        </p:nvSpPr>
        <p:spPr>
          <a:xfrm>
            <a:off x="966132" y="1931904"/>
            <a:ext cx="10259736" cy="1097280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491C97-86BC-4072-9B45-02F32EA41D54}"/>
              </a:ext>
            </a:extLst>
          </p:cNvPr>
          <p:cNvSpPr/>
          <p:nvPr/>
        </p:nvSpPr>
        <p:spPr>
          <a:xfrm>
            <a:off x="983887" y="3372997"/>
            <a:ext cx="3200400" cy="83324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4937B5-93E7-47A2-A6A2-C16CD48BEAE7}"/>
              </a:ext>
            </a:extLst>
          </p:cNvPr>
          <p:cNvSpPr/>
          <p:nvPr/>
        </p:nvSpPr>
        <p:spPr>
          <a:xfrm>
            <a:off x="4495800" y="3349643"/>
            <a:ext cx="3200400" cy="85659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8DF8EA-9BF4-4239-9D6A-03DF4248638C}"/>
              </a:ext>
            </a:extLst>
          </p:cNvPr>
          <p:cNvSpPr/>
          <p:nvPr/>
        </p:nvSpPr>
        <p:spPr>
          <a:xfrm>
            <a:off x="8043223" y="3349643"/>
            <a:ext cx="3200400" cy="85659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06971-3DFE-4352-B745-0B43A533E9A4}"/>
              </a:ext>
            </a:extLst>
          </p:cNvPr>
          <p:cNvSpPr txBox="1"/>
          <p:nvPr/>
        </p:nvSpPr>
        <p:spPr>
          <a:xfrm>
            <a:off x="1237956" y="2152022"/>
            <a:ext cx="998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Cultural Orientation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51D74-E2BA-48C9-A252-BF6A60653D01}"/>
              </a:ext>
            </a:extLst>
          </p:cNvPr>
          <p:cNvSpPr txBox="1"/>
          <p:nvPr/>
        </p:nvSpPr>
        <p:spPr>
          <a:xfrm>
            <a:off x="8025468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E2047-1DC3-4291-9103-FACE3DBA25B7}"/>
              </a:ext>
            </a:extLst>
          </p:cNvPr>
          <p:cNvSpPr txBox="1"/>
          <p:nvPr/>
        </p:nvSpPr>
        <p:spPr>
          <a:xfrm>
            <a:off x="983887" y="813878"/>
            <a:ext cx="9675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Assisting clients </a:t>
            </a:r>
            <a:endParaRPr lang="en-US" sz="40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696ACF-2DDE-49C5-8E33-8C8D759698BC}"/>
              </a:ext>
            </a:extLst>
          </p:cNvPr>
          <p:cNvSpPr txBox="1"/>
          <p:nvPr/>
        </p:nvSpPr>
        <p:spPr>
          <a:xfrm>
            <a:off x="983886" y="3514929"/>
            <a:ext cx="3200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Responsibility</a:t>
            </a:r>
          </a:p>
          <a:p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744B45-8372-4B77-B96F-7D9F13923719}"/>
              </a:ext>
            </a:extLst>
          </p:cNvPr>
          <p:cNvSpPr txBox="1"/>
          <p:nvPr/>
        </p:nvSpPr>
        <p:spPr>
          <a:xfrm>
            <a:off x="4586111" y="3514929"/>
            <a:ext cx="3200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E6319-102D-4282-A045-F49B13BE532C}"/>
              </a:ext>
            </a:extLst>
          </p:cNvPr>
          <p:cNvSpPr/>
          <p:nvPr/>
        </p:nvSpPr>
        <p:spPr>
          <a:xfrm>
            <a:off x="8156564" y="3514929"/>
            <a:ext cx="3182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2DE6CFF-79D0-465B-A369-35E7AC8DE597}"/>
              </a:ext>
            </a:extLst>
          </p:cNvPr>
          <p:cNvSpPr/>
          <p:nvPr/>
        </p:nvSpPr>
        <p:spPr>
          <a:xfrm>
            <a:off x="983887" y="4358998"/>
            <a:ext cx="3200400" cy="219654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318D2E-B3AA-4730-84A0-E106DBAF8760}"/>
              </a:ext>
            </a:extLst>
          </p:cNvPr>
          <p:cNvSpPr/>
          <p:nvPr/>
        </p:nvSpPr>
        <p:spPr>
          <a:xfrm>
            <a:off x="4513555" y="4371526"/>
            <a:ext cx="3200400" cy="219654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48CC567-491D-455D-8458-8DFD572F25D3}"/>
              </a:ext>
            </a:extLst>
          </p:cNvPr>
          <p:cNvSpPr/>
          <p:nvPr/>
        </p:nvSpPr>
        <p:spPr>
          <a:xfrm>
            <a:off x="8067352" y="4358997"/>
            <a:ext cx="3200400" cy="219654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562D63-E0E1-48EC-AC1B-7E1B509DF0E0}"/>
              </a:ext>
            </a:extLst>
          </p:cNvPr>
          <p:cNvSpPr txBox="1"/>
          <p:nvPr/>
        </p:nvSpPr>
        <p:spPr>
          <a:xfrm>
            <a:off x="983886" y="4482261"/>
            <a:ext cx="32004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Maintenance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B76788-314A-4D57-A94F-766CF88DBE46}"/>
              </a:ext>
            </a:extLst>
          </p:cNvPr>
          <p:cNvSpPr txBox="1"/>
          <p:nvPr/>
        </p:nvSpPr>
        <p:spPr>
          <a:xfrm>
            <a:off x="8147687" y="4469036"/>
            <a:ext cx="32004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Bathroom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BFE319-2500-4E20-AFC8-842C146EEAA2}"/>
              </a:ext>
            </a:extLst>
          </p:cNvPr>
          <p:cNvSpPr txBox="1"/>
          <p:nvPr/>
        </p:nvSpPr>
        <p:spPr>
          <a:xfrm>
            <a:off x="4593889" y="4469036"/>
            <a:ext cx="32004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Appliances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Emergency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DF049F0-8ACD-4E0B-8E43-E9DFC0D8660B}"/>
              </a:ext>
            </a:extLst>
          </p:cNvPr>
          <p:cNvGrpSpPr/>
          <p:nvPr/>
        </p:nvGrpSpPr>
        <p:grpSpPr>
          <a:xfrm rot="932221">
            <a:off x="9893229" y="733127"/>
            <a:ext cx="1227368" cy="1178753"/>
            <a:chOff x="4997227" y="1643928"/>
            <a:chExt cx="2610486" cy="250708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C7A6151-E987-471D-A475-AF837282858E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798FA0A2-7246-48D5-AF4C-116F1D532E07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55E742E-40D0-42FC-9401-FD30ADA9153B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DCCE45C-6A01-4098-B4EC-C93392E6D7C0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E8EFAA4-8046-47F1-90FE-305F1C016689}"/>
              </a:ext>
            </a:extLst>
          </p:cNvPr>
          <p:cNvSpPr txBox="1"/>
          <p:nvPr/>
        </p:nvSpPr>
        <p:spPr>
          <a:xfrm>
            <a:off x="9965005" y="1062198"/>
            <a:ext cx="11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2026359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A7B766-BF82-4E6B-93A2-8A0392A54A14}"/>
              </a:ext>
            </a:extLst>
          </p:cNvPr>
          <p:cNvSpPr/>
          <p:nvPr/>
        </p:nvSpPr>
        <p:spPr>
          <a:xfrm>
            <a:off x="966132" y="1931904"/>
            <a:ext cx="10259736" cy="1097280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06971-3DFE-4352-B745-0B43A533E9A4}"/>
              </a:ext>
            </a:extLst>
          </p:cNvPr>
          <p:cNvSpPr txBox="1"/>
          <p:nvPr/>
        </p:nvSpPr>
        <p:spPr>
          <a:xfrm>
            <a:off x="1237956" y="2152022"/>
            <a:ext cx="998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Cultural Orientation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51D74-E2BA-48C9-A252-BF6A60653D01}"/>
              </a:ext>
            </a:extLst>
          </p:cNvPr>
          <p:cNvSpPr txBox="1"/>
          <p:nvPr/>
        </p:nvSpPr>
        <p:spPr>
          <a:xfrm>
            <a:off x="8025468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E2047-1DC3-4291-9103-FACE3DBA25B7}"/>
              </a:ext>
            </a:extLst>
          </p:cNvPr>
          <p:cNvSpPr txBox="1"/>
          <p:nvPr/>
        </p:nvSpPr>
        <p:spPr>
          <a:xfrm>
            <a:off x="983887" y="813878"/>
            <a:ext cx="9675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Assisting clients </a:t>
            </a:r>
            <a:endParaRPr lang="en-US" sz="40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7254E-5B03-4B4A-B3ED-BB0BE006A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378" y="3249302"/>
            <a:ext cx="5713244" cy="326124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5D0A5CE-01E1-49FD-9A68-74DE0077F4FD}"/>
              </a:ext>
            </a:extLst>
          </p:cNvPr>
          <p:cNvGrpSpPr/>
          <p:nvPr/>
        </p:nvGrpSpPr>
        <p:grpSpPr>
          <a:xfrm rot="932221">
            <a:off x="9893229" y="733127"/>
            <a:ext cx="1227368" cy="1178753"/>
            <a:chOff x="4997227" y="1643928"/>
            <a:chExt cx="2610486" cy="25070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FD14F4-94A8-465F-8EEA-BCDCC82880E5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534DFFE5-414D-4746-AEA5-08516A4364D1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64D85B3-1D12-44E0-941C-F44C3F82AB0C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0806F3-A21C-416D-8B93-F3437A792EA3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F42562F-153D-44D7-967C-B072FF18252A}"/>
              </a:ext>
            </a:extLst>
          </p:cNvPr>
          <p:cNvSpPr txBox="1"/>
          <p:nvPr/>
        </p:nvSpPr>
        <p:spPr>
          <a:xfrm>
            <a:off x="9965005" y="1062198"/>
            <a:ext cx="11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2459702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A7B766-BF82-4E6B-93A2-8A0392A54A14}"/>
              </a:ext>
            </a:extLst>
          </p:cNvPr>
          <p:cNvSpPr/>
          <p:nvPr/>
        </p:nvSpPr>
        <p:spPr>
          <a:xfrm>
            <a:off x="966132" y="1931904"/>
            <a:ext cx="10259736" cy="1097280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06971-3DFE-4352-B745-0B43A533E9A4}"/>
              </a:ext>
            </a:extLst>
          </p:cNvPr>
          <p:cNvSpPr txBox="1"/>
          <p:nvPr/>
        </p:nvSpPr>
        <p:spPr>
          <a:xfrm>
            <a:off x="1237956" y="2152022"/>
            <a:ext cx="998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Cultural Orientation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51D74-E2BA-48C9-A252-BF6A60653D01}"/>
              </a:ext>
            </a:extLst>
          </p:cNvPr>
          <p:cNvSpPr txBox="1"/>
          <p:nvPr/>
        </p:nvSpPr>
        <p:spPr>
          <a:xfrm>
            <a:off x="8025468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E2047-1DC3-4291-9103-FACE3DBA25B7}"/>
              </a:ext>
            </a:extLst>
          </p:cNvPr>
          <p:cNvSpPr txBox="1"/>
          <p:nvPr/>
        </p:nvSpPr>
        <p:spPr>
          <a:xfrm>
            <a:off x="983887" y="813878"/>
            <a:ext cx="9675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Assisting clients </a:t>
            </a:r>
            <a:endParaRPr lang="en-US" sz="40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37E31C-52CF-4904-B264-F02F73FE7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263" y="3249302"/>
            <a:ext cx="5963296" cy="339072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3E31908-FE03-4E1D-A191-FF915599DD21}"/>
              </a:ext>
            </a:extLst>
          </p:cNvPr>
          <p:cNvGrpSpPr/>
          <p:nvPr/>
        </p:nvGrpSpPr>
        <p:grpSpPr>
          <a:xfrm rot="932221">
            <a:off x="9893229" y="733127"/>
            <a:ext cx="1227368" cy="1178753"/>
            <a:chOff x="4997227" y="1643928"/>
            <a:chExt cx="2610486" cy="250708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8F2360A-561B-4BF9-B3D0-4D1787BF9FF1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3681BB69-F1BF-4D53-80F8-3DCEBF7F20FB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EB30A5-6C8F-4CE9-9C52-0BF17A085587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E970A4C-186D-43C8-8336-66019BCC4C38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C42754B-E6C2-4D9A-A04A-16FA44B8D300}"/>
              </a:ext>
            </a:extLst>
          </p:cNvPr>
          <p:cNvSpPr txBox="1"/>
          <p:nvPr/>
        </p:nvSpPr>
        <p:spPr>
          <a:xfrm>
            <a:off x="9965005" y="1062198"/>
            <a:ext cx="11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2325619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A7B766-BF82-4E6B-93A2-8A0392A54A14}"/>
              </a:ext>
            </a:extLst>
          </p:cNvPr>
          <p:cNvSpPr/>
          <p:nvPr/>
        </p:nvSpPr>
        <p:spPr>
          <a:xfrm>
            <a:off x="966132" y="1931904"/>
            <a:ext cx="10259736" cy="1097280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06971-3DFE-4352-B745-0B43A533E9A4}"/>
              </a:ext>
            </a:extLst>
          </p:cNvPr>
          <p:cNvSpPr txBox="1"/>
          <p:nvPr/>
        </p:nvSpPr>
        <p:spPr>
          <a:xfrm>
            <a:off x="1237956" y="2152022"/>
            <a:ext cx="998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Cultural Orientation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51D74-E2BA-48C9-A252-BF6A60653D01}"/>
              </a:ext>
            </a:extLst>
          </p:cNvPr>
          <p:cNvSpPr txBox="1"/>
          <p:nvPr/>
        </p:nvSpPr>
        <p:spPr>
          <a:xfrm>
            <a:off x="8025468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E2047-1DC3-4291-9103-FACE3DBA25B7}"/>
              </a:ext>
            </a:extLst>
          </p:cNvPr>
          <p:cNvSpPr txBox="1"/>
          <p:nvPr/>
        </p:nvSpPr>
        <p:spPr>
          <a:xfrm>
            <a:off x="983887" y="813878"/>
            <a:ext cx="9675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Assisting clients </a:t>
            </a:r>
            <a:endParaRPr lang="en-US" sz="40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871A5-4D84-4A58-B568-D76753011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9" y="3348738"/>
            <a:ext cx="5925853" cy="3331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0F5DEF-7545-47F3-887F-D110538E9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086" y="3348738"/>
            <a:ext cx="5903941" cy="331934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79E2F4C-9CAB-427E-BB0F-EDAE0BC6B356}"/>
              </a:ext>
            </a:extLst>
          </p:cNvPr>
          <p:cNvGrpSpPr/>
          <p:nvPr/>
        </p:nvGrpSpPr>
        <p:grpSpPr>
          <a:xfrm rot="932221">
            <a:off x="9893229" y="733127"/>
            <a:ext cx="1227368" cy="1178753"/>
            <a:chOff x="4997227" y="1643928"/>
            <a:chExt cx="2610486" cy="250708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502273-4749-4D33-8880-B0190F7F98BA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6E7F6957-AEDA-4292-A9B3-82A4197BEAA6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10D76A8-21CB-4B5B-997F-6806EC16ECB2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29900E9-AFC5-46CB-9746-256225F396C7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CCD4505-C08F-4347-86E5-565C01EF80C0}"/>
              </a:ext>
            </a:extLst>
          </p:cNvPr>
          <p:cNvSpPr txBox="1"/>
          <p:nvPr/>
        </p:nvSpPr>
        <p:spPr>
          <a:xfrm>
            <a:off x="9965005" y="1062198"/>
            <a:ext cx="11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438241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A7B766-BF82-4E6B-93A2-8A0392A54A14}"/>
              </a:ext>
            </a:extLst>
          </p:cNvPr>
          <p:cNvSpPr/>
          <p:nvPr/>
        </p:nvSpPr>
        <p:spPr>
          <a:xfrm>
            <a:off x="966132" y="1931904"/>
            <a:ext cx="10259736" cy="1097280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4937B5-93E7-47A2-A6A2-C16CD48BEAE7}"/>
              </a:ext>
            </a:extLst>
          </p:cNvPr>
          <p:cNvSpPr/>
          <p:nvPr/>
        </p:nvSpPr>
        <p:spPr>
          <a:xfrm>
            <a:off x="983887" y="3377768"/>
            <a:ext cx="3200400" cy="1987781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06971-3DFE-4352-B745-0B43A533E9A4}"/>
              </a:ext>
            </a:extLst>
          </p:cNvPr>
          <p:cNvSpPr txBox="1"/>
          <p:nvPr/>
        </p:nvSpPr>
        <p:spPr>
          <a:xfrm>
            <a:off x="1237956" y="2152022"/>
            <a:ext cx="9987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Follow-up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51D74-E2BA-48C9-A252-BF6A60653D01}"/>
              </a:ext>
            </a:extLst>
          </p:cNvPr>
          <p:cNvSpPr txBox="1"/>
          <p:nvPr/>
        </p:nvSpPr>
        <p:spPr>
          <a:xfrm>
            <a:off x="8025468" y="228048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E2047-1DC3-4291-9103-FACE3DBA25B7}"/>
              </a:ext>
            </a:extLst>
          </p:cNvPr>
          <p:cNvSpPr txBox="1"/>
          <p:nvPr/>
        </p:nvSpPr>
        <p:spPr>
          <a:xfrm>
            <a:off x="983887" y="813878"/>
            <a:ext cx="9675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Assisting clients</a:t>
            </a:r>
            <a:endParaRPr lang="en-US" sz="4000" b="1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744B45-8372-4B77-B96F-7D9F13923719}"/>
              </a:ext>
            </a:extLst>
          </p:cNvPr>
          <p:cNvSpPr txBox="1"/>
          <p:nvPr/>
        </p:nvSpPr>
        <p:spPr>
          <a:xfrm>
            <a:off x="1111347" y="3463717"/>
            <a:ext cx="3200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management follow-up as needed</a:t>
            </a:r>
          </a:p>
        </p:txBody>
      </p:sp>
      <p:pic>
        <p:nvPicPr>
          <p:cNvPr id="3074" name="Picture 2" descr="Beware The Knock On Your Door... - Toronto Realty Blog">
            <a:extLst>
              <a:ext uri="{FF2B5EF4-FFF2-40B4-BE49-F238E27FC236}">
                <a16:creationId xmlns:a16="http://schemas.microsoft.com/office/drawing/2014/main" id="{29E8FC57-3D7A-464E-A9B0-2561FC76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583" y="3977080"/>
            <a:ext cx="3200400" cy="28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15178D0-5944-4205-BA35-92F87EF06077}"/>
              </a:ext>
            </a:extLst>
          </p:cNvPr>
          <p:cNvGrpSpPr/>
          <p:nvPr/>
        </p:nvGrpSpPr>
        <p:grpSpPr>
          <a:xfrm rot="932221">
            <a:off x="9893229" y="733127"/>
            <a:ext cx="1227368" cy="1178753"/>
            <a:chOff x="4997227" y="1643928"/>
            <a:chExt cx="2610486" cy="25070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FE949D5-CBED-4CE0-B8AC-84B7E84BEAC5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0ED290E7-E0F6-4C60-B300-0F5FDC817660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07E3219-A17D-4F78-9EEF-6281E91FDA8D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98D16DB-4E3D-47AA-83DB-DCF91C68BC5D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5801810-0869-4BFD-887F-3D95AA4DC406}"/>
              </a:ext>
            </a:extLst>
          </p:cNvPr>
          <p:cNvSpPr txBox="1"/>
          <p:nvPr/>
        </p:nvSpPr>
        <p:spPr>
          <a:xfrm>
            <a:off x="9965005" y="1062198"/>
            <a:ext cx="119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3818392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633228" y="968693"/>
            <a:ext cx="870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Discussion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639559" y="2206947"/>
            <a:ext cx="10942842" cy="537173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74D73-94F3-4C13-B6B4-BFD5BEDB9FA1}"/>
              </a:ext>
            </a:extLst>
          </p:cNvPr>
          <p:cNvSpPr/>
          <p:nvPr/>
        </p:nvSpPr>
        <p:spPr>
          <a:xfrm>
            <a:off x="633227" y="3029951"/>
            <a:ext cx="9363089" cy="332358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>
                <a:solidFill>
                  <a:schemeClr val="tx1"/>
                </a:solidFill>
              </a:rPr>
              <a:t>Let’s take a moment to share practices you all follow to ensure client housing is safe and well-maintained.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AAD568-CBC4-4F9A-B679-8F1EB225B65F}"/>
              </a:ext>
            </a:extLst>
          </p:cNvPr>
          <p:cNvGrpSpPr/>
          <p:nvPr/>
        </p:nvGrpSpPr>
        <p:grpSpPr>
          <a:xfrm rot="932221">
            <a:off x="10225384" y="904152"/>
            <a:ext cx="1227368" cy="1178753"/>
            <a:chOff x="4997227" y="1643928"/>
            <a:chExt cx="2610486" cy="2507086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60851C0-356F-4784-AB92-EACE9CBF88D3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C07A04CC-FBF8-469A-B790-CE9F371C6646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7EC339F-83DD-4722-A938-3CB9103183C5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B2286FE-13F7-4B47-9D98-2313D6B789F3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1D7420-ABC4-45E8-AAE6-E28CE68E344F}"/>
              </a:ext>
            </a:extLst>
          </p:cNvPr>
          <p:cNvSpPr txBox="1"/>
          <p:nvPr/>
        </p:nvSpPr>
        <p:spPr>
          <a:xfrm>
            <a:off x="10291435" y="1266627"/>
            <a:ext cx="1173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</p:txBody>
      </p:sp>
      <p:pic>
        <p:nvPicPr>
          <p:cNvPr id="47" name="Picture 16">
            <a:extLst>
              <a:ext uri="{FF2B5EF4-FFF2-40B4-BE49-F238E27FC236}">
                <a16:creationId xmlns:a16="http://schemas.microsoft.com/office/drawing/2014/main" id="{29E4E4CA-F4A8-4238-BB1C-2D412734B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5293" y="4039349"/>
            <a:ext cx="977025" cy="1549319"/>
          </a:xfrm>
          <a:prstGeom prst="rect">
            <a:avLst/>
          </a:prstGeom>
        </p:spPr>
      </p:pic>
      <p:pic>
        <p:nvPicPr>
          <p:cNvPr id="48" name="Picture 19">
            <a:extLst>
              <a:ext uri="{FF2B5EF4-FFF2-40B4-BE49-F238E27FC236}">
                <a16:creationId xmlns:a16="http://schemas.microsoft.com/office/drawing/2014/main" id="{9C5825FC-8AD7-4C18-B6C7-5B05DA82DE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01928" y="5168425"/>
            <a:ext cx="1909366" cy="19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6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CD7BFE-BFB4-405B-9E44-63B1B9EB0355}"/>
              </a:ext>
            </a:extLst>
          </p:cNvPr>
          <p:cNvSpPr txBox="1"/>
          <p:nvPr/>
        </p:nvSpPr>
        <p:spPr>
          <a:xfrm>
            <a:off x="2765568" y="1317357"/>
            <a:ext cx="6660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  <a:endParaRPr lang="en-US" sz="4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7CD940-D83F-4B39-8B6D-EEBF34DB40FF}"/>
              </a:ext>
            </a:extLst>
          </p:cNvPr>
          <p:cNvSpPr/>
          <p:nvPr/>
        </p:nvSpPr>
        <p:spPr>
          <a:xfrm>
            <a:off x="3344410" y="2496935"/>
            <a:ext cx="5503178" cy="55303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5BDEDD-83DC-421D-898C-03530294D5A5}"/>
              </a:ext>
            </a:extLst>
          </p:cNvPr>
          <p:cNvSpPr/>
          <p:nvPr/>
        </p:nvSpPr>
        <p:spPr>
          <a:xfrm>
            <a:off x="2415193" y="2240687"/>
            <a:ext cx="7361613" cy="27786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C7E9B28-0CE0-4652-9960-B056F416D3AC}"/>
              </a:ext>
            </a:extLst>
          </p:cNvPr>
          <p:cNvSpPr/>
          <p:nvPr/>
        </p:nvSpPr>
        <p:spPr>
          <a:xfrm>
            <a:off x="3344410" y="3306212"/>
            <a:ext cx="1705761" cy="1317191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2B45C7-F35C-4F33-ACC5-1F0A242D472A}"/>
              </a:ext>
            </a:extLst>
          </p:cNvPr>
          <p:cNvSpPr/>
          <p:nvPr/>
        </p:nvSpPr>
        <p:spPr>
          <a:xfrm>
            <a:off x="5246217" y="3324271"/>
            <a:ext cx="1705761" cy="1317191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25031C6-5F00-4563-A04A-807BFE328F84}"/>
              </a:ext>
            </a:extLst>
          </p:cNvPr>
          <p:cNvSpPr/>
          <p:nvPr/>
        </p:nvSpPr>
        <p:spPr>
          <a:xfrm>
            <a:off x="7148024" y="3326804"/>
            <a:ext cx="1705761" cy="1317191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Graphic 16" descr="Stars">
            <a:extLst>
              <a:ext uri="{FF2B5EF4-FFF2-40B4-BE49-F238E27FC236}">
                <a16:creationId xmlns:a16="http://schemas.microsoft.com/office/drawing/2014/main" id="{4EEC1CF6-F167-4A91-B8AF-B510082F3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3251" y="3272147"/>
            <a:ext cx="914400" cy="91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857ED93-F1E8-4074-AB30-77DE77C446F0}"/>
              </a:ext>
            </a:extLst>
          </p:cNvPr>
          <p:cNvGrpSpPr/>
          <p:nvPr/>
        </p:nvGrpSpPr>
        <p:grpSpPr>
          <a:xfrm>
            <a:off x="1798876" y="3951249"/>
            <a:ext cx="1933383" cy="1856802"/>
            <a:chOff x="4997227" y="1643928"/>
            <a:chExt cx="2610486" cy="2507086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1CE19FC-AC81-41C8-9467-324A72830854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3D62589F-DD03-4EC2-AA8E-D982305E1B98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88569E-8BA7-47F1-B446-56FB9BB1DC63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194CE7C-7AB0-450C-A390-CFA63125542D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F8CE75C-96B0-4CE9-974F-1B77F3686B94}"/>
              </a:ext>
            </a:extLst>
          </p:cNvPr>
          <p:cNvSpPr txBox="1"/>
          <p:nvPr/>
        </p:nvSpPr>
        <p:spPr>
          <a:xfrm rot="20686718">
            <a:off x="1963552" y="4435577"/>
            <a:ext cx="1686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you have any questions?</a:t>
            </a: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22CA8409-8A4B-402E-AD37-3BD0D8FB1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9" y="316615"/>
            <a:ext cx="2075854" cy="7524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E9B23D-E98B-4912-8509-71F0E1287527}"/>
              </a:ext>
            </a:extLst>
          </p:cNvPr>
          <p:cNvSpPr/>
          <p:nvPr/>
        </p:nvSpPr>
        <p:spPr>
          <a:xfrm>
            <a:off x="10024917" y="316615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14, 2021</a:t>
            </a:r>
          </a:p>
        </p:txBody>
      </p:sp>
      <p:grpSp>
        <p:nvGrpSpPr>
          <p:cNvPr id="22" name="Group 41">
            <a:extLst>
              <a:ext uri="{FF2B5EF4-FFF2-40B4-BE49-F238E27FC236}">
                <a16:creationId xmlns:a16="http://schemas.microsoft.com/office/drawing/2014/main" id="{7DA68522-4B41-46BF-A25A-727ABE64C5A4}"/>
              </a:ext>
            </a:extLst>
          </p:cNvPr>
          <p:cNvGrpSpPr/>
          <p:nvPr/>
        </p:nvGrpSpPr>
        <p:grpSpPr>
          <a:xfrm>
            <a:off x="7952757" y="3502781"/>
            <a:ext cx="2459612" cy="2391741"/>
            <a:chOff x="0" y="0"/>
            <a:chExt cx="2838647" cy="2760316"/>
          </a:xfrm>
        </p:grpSpPr>
        <p:pic>
          <p:nvPicPr>
            <p:cNvPr id="23" name="Picture 42">
              <a:extLst>
                <a:ext uri="{FF2B5EF4-FFF2-40B4-BE49-F238E27FC236}">
                  <a16:creationId xmlns:a16="http://schemas.microsoft.com/office/drawing/2014/main" id="{726B61E2-F10B-4003-9B5A-7C93A37E5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886809"/>
              <a:ext cx="2838647" cy="1873507"/>
            </a:xfrm>
            <a:prstGeom prst="rect">
              <a:avLst/>
            </a:prstGeom>
          </p:spPr>
        </p:pic>
        <p:pic>
          <p:nvPicPr>
            <p:cNvPr id="24" name="Picture 43">
              <a:extLst>
                <a:ext uri="{FF2B5EF4-FFF2-40B4-BE49-F238E27FC236}">
                  <a16:creationId xmlns:a16="http://schemas.microsoft.com/office/drawing/2014/main" id="{7742B1B0-3818-4462-89A5-E6A1F6292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038934" y="0"/>
              <a:ext cx="1080623" cy="1169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1685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B16CAE-AA23-4F34-94D8-8E6862D03529}"/>
              </a:ext>
            </a:extLst>
          </p:cNvPr>
          <p:cNvSpPr txBox="1"/>
          <p:nvPr/>
        </p:nvSpPr>
        <p:spPr>
          <a:xfrm>
            <a:off x="1688182" y="3627158"/>
            <a:ext cx="4127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Field Support Specialist </a:t>
            </a:r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David Thomson </a:t>
            </a: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our facilitator today!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505E29-2196-4557-B6F8-233F0AEA4E2A}"/>
              </a:ext>
            </a:extLst>
          </p:cNvPr>
          <p:cNvSpPr/>
          <p:nvPr/>
        </p:nvSpPr>
        <p:spPr>
          <a:xfrm>
            <a:off x="6838024" y="1743825"/>
            <a:ext cx="3136063" cy="326698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40E893C-6F55-43CB-8D5A-896E30005D18}"/>
              </a:ext>
            </a:extLst>
          </p:cNvPr>
          <p:cNvSpPr/>
          <p:nvPr/>
        </p:nvSpPr>
        <p:spPr>
          <a:xfrm>
            <a:off x="1688183" y="2367731"/>
            <a:ext cx="4127701" cy="1009585"/>
          </a:xfrm>
          <a:prstGeom prst="wedgeRoundRectCallout">
            <a:avLst>
              <a:gd name="adj1" fmla="val 54763"/>
              <a:gd name="adj2" fmla="val 31447"/>
              <a:gd name="adj3" fmla="val 16667"/>
            </a:avLst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Introduction</a:t>
            </a:r>
          </a:p>
        </p:txBody>
      </p:sp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5DAA559-EA57-4C59-988A-A153874BA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15" y="1898338"/>
            <a:ext cx="2267712" cy="3023616"/>
          </a:xfrm>
          <a:prstGeom prst="rect">
            <a:avLst/>
          </a:prstGeom>
        </p:spPr>
      </p:pic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id="{9CF47B80-0304-4938-BC34-AB321BAA9B03}"/>
              </a:ext>
            </a:extLst>
          </p:cNvPr>
          <p:cNvSpPr/>
          <p:nvPr/>
        </p:nvSpPr>
        <p:spPr>
          <a:xfrm rot="6193513">
            <a:off x="9734649" y="3984786"/>
            <a:ext cx="400579" cy="1208014"/>
          </a:xfrm>
          <a:prstGeom prst="flowChartOffpageConnector">
            <a:avLst/>
          </a:prstGeom>
          <a:solidFill>
            <a:srgbClr val="00A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5BF21F-DB3F-473E-BF24-601037FBEB58}"/>
              </a:ext>
            </a:extLst>
          </p:cNvPr>
          <p:cNvSpPr txBox="1"/>
          <p:nvPr/>
        </p:nvSpPr>
        <p:spPr>
          <a:xfrm rot="793438">
            <a:off x="9614760" y="4444384"/>
            <a:ext cx="99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David</a:t>
            </a:r>
          </a:p>
        </p:txBody>
      </p:sp>
    </p:spTree>
    <p:extLst>
      <p:ext uri="{BB962C8B-B14F-4D97-AF65-F5344CB8AC3E}">
        <p14:creationId xmlns:p14="http://schemas.microsoft.com/office/powerpoint/2010/main" val="1490946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BF850-B45D-4BF9-8E8F-567310FF76EB}"/>
              </a:ext>
            </a:extLst>
          </p:cNvPr>
          <p:cNvSpPr txBox="1"/>
          <p:nvPr/>
        </p:nvSpPr>
        <p:spPr>
          <a:xfrm>
            <a:off x="746620" y="1191237"/>
            <a:ext cx="6660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Today’s</a:t>
            </a:r>
            <a:r>
              <a:rPr lang="en-US"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Agenda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1BB2950-FD8B-4818-8514-5E0860921B86}"/>
              </a:ext>
            </a:extLst>
          </p:cNvPr>
          <p:cNvSpPr/>
          <p:nvPr/>
        </p:nvSpPr>
        <p:spPr>
          <a:xfrm>
            <a:off x="880844" y="3011647"/>
            <a:ext cx="548640" cy="548640"/>
          </a:xfrm>
          <a:prstGeom prst="ellipse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4456-1C04-492A-8F78-7F8905A05A69}"/>
              </a:ext>
            </a:extLst>
          </p:cNvPr>
          <p:cNvSpPr/>
          <p:nvPr/>
        </p:nvSpPr>
        <p:spPr>
          <a:xfrm>
            <a:off x="1747078" y="3011647"/>
            <a:ext cx="9564077" cy="54864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Review basic home safety check documentation requirements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60DBEE-898D-47F7-9E61-A94952BA2F7E}"/>
              </a:ext>
            </a:extLst>
          </p:cNvPr>
          <p:cNvSpPr/>
          <p:nvPr/>
        </p:nvSpPr>
        <p:spPr>
          <a:xfrm>
            <a:off x="880844" y="4298138"/>
            <a:ext cx="548640" cy="548640"/>
          </a:xfrm>
          <a:prstGeom prst="ellipse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4009A11-0AE5-4F95-8FD4-FB062D352D39}"/>
              </a:ext>
            </a:extLst>
          </p:cNvPr>
          <p:cNvSpPr/>
          <p:nvPr/>
        </p:nvSpPr>
        <p:spPr>
          <a:xfrm>
            <a:off x="1747079" y="4298138"/>
            <a:ext cx="9564076" cy="54864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Listen to promising practices from our guest speakers</a:t>
            </a:r>
          </a:p>
        </p:txBody>
      </p:sp>
    </p:spTree>
    <p:extLst>
      <p:ext uri="{BB962C8B-B14F-4D97-AF65-F5344CB8AC3E}">
        <p14:creationId xmlns:p14="http://schemas.microsoft.com/office/powerpoint/2010/main" val="195410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FE5A02-6628-420E-B275-F067233B51A9}"/>
              </a:ext>
            </a:extLst>
          </p:cNvPr>
          <p:cNvSpPr txBox="1"/>
          <p:nvPr/>
        </p:nvSpPr>
        <p:spPr>
          <a:xfrm>
            <a:off x="798951" y="1951315"/>
            <a:ext cx="35381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</a:t>
            </a:r>
          </a:p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Objectives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16CAE-AA23-4F34-94D8-8E6862D03529}"/>
              </a:ext>
            </a:extLst>
          </p:cNvPr>
          <p:cNvSpPr txBox="1"/>
          <p:nvPr/>
        </p:nvSpPr>
        <p:spPr>
          <a:xfrm>
            <a:off x="798950" y="3533353"/>
            <a:ext cx="3816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the end of this webinar, you will be able to: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1FE820-CEDE-41E3-A008-3D5E65517D92}"/>
              </a:ext>
            </a:extLst>
          </p:cNvPr>
          <p:cNvSpPr/>
          <p:nvPr/>
        </p:nvSpPr>
        <p:spPr>
          <a:xfrm>
            <a:off x="5229765" y="1710948"/>
            <a:ext cx="548640" cy="548640"/>
          </a:xfrm>
          <a:prstGeom prst="ellipse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36CF5A-AFD0-4897-B405-3B5164721B14}"/>
              </a:ext>
            </a:extLst>
          </p:cNvPr>
          <p:cNvSpPr/>
          <p:nvPr/>
        </p:nvSpPr>
        <p:spPr>
          <a:xfrm>
            <a:off x="6095999" y="1512042"/>
            <a:ext cx="5219701" cy="9464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Reiterate case management requirements related to resolving identified home safety concerns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C5F257-C6F8-4600-B637-AEFF447306D5}"/>
              </a:ext>
            </a:extLst>
          </p:cNvPr>
          <p:cNvSpPr/>
          <p:nvPr/>
        </p:nvSpPr>
        <p:spPr>
          <a:xfrm>
            <a:off x="5229765" y="3140304"/>
            <a:ext cx="548640" cy="548640"/>
          </a:xfrm>
          <a:prstGeom prst="ellipse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11615A-219C-4709-8D1F-AEC7FDEF256C}"/>
              </a:ext>
            </a:extLst>
          </p:cNvPr>
          <p:cNvSpPr/>
          <p:nvPr/>
        </p:nvSpPr>
        <p:spPr>
          <a:xfrm>
            <a:off x="6095999" y="2837044"/>
            <a:ext cx="5219701" cy="1183911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Adapt promising practices provided by colleagues in the network to 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provide safe housing</a:t>
            </a:r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57F638-93B8-49BB-9897-6A516F941556}"/>
              </a:ext>
            </a:extLst>
          </p:cNvPr>
          <p:cNvSpPr/>
          <p:nvPr/>
        </p:nvSpPr>
        <p:spPr>
          <a:xfrm>
            <a:off x="5229765" y="4604311"/>
            <a:ext cx="548640" cy="548640"/>
          </a:xfrm>
          <a:prstGeom prst="ellipse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38A4D79-0842-4490-98FE-1204394CE324}"/>
              </a:ext>
            </a:extLst>
          </p:cNvPr>
          <p:cNvSpPr/>
          <p:nvPr/>
        </p:nvSpPr>
        <p:spPr>
          <a:xfrm>
            <a:off x="6095999" y="4399505"/>
            <a:ext cx="5219701" cy="94645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Apply practices outlined in discussions</a:t>
            </a:r>
            <a:endParaRPr lang="en-US" sz="20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098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A7B766-BF82-4E6B-93A2-8A0392A54A14}"/>
              </a:ext>
            </a:extLst>
          </p:cNvPr>
          <p:cNvSpPr/>
          <p:nvPr/>
        </p:nvSpPr>
        <p:spPr>
          <a:xfrm>
            <a:off x="966132" y="1696180"/>
            <a:ext cx="10259736" cy="428236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491C97-86BC-4072-9B45-02F32EA41D54}"/>
              </a:ext>
            </a:extLst>
          </p:cNvPr>
          <p:cNvSpPr/>
          <p:nvPr/>
        </p:nvSpPr>
        <p:spPr>
          <a:xfrm>
            <a:off x="983887" y="2237276"/>
            <a:ext cx="3200400" cy="190124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8DF8EA-9BF4-4239-9D6A-03DF4248638C}"/>
              </a:ext>
            </a:extLst>
          </p:cNvPr>
          <p:cNvSpPr/>
          <p:nvPr/>
        </p:nvSpPr>
        <p:spPr>
          <a:xfrm>
            <a:off x="4603866" y="2227695"/>
            <a:ext cx="6639757" cy="1901246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Cooperative Agreement 3.b.6)d) pages 1-2</a:t>
            </a:r>
          </a:p>
          <a:p>
            <a:pPr algn="ctr"/>
            <a:r>
              <a:rPr lang="en-US"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that provision of [core] services is well-documented in case files: Material needs support and services for at least 30 days, including the provision of: safe, sanitary, and affordable housing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35EC9F3-A524-4DF6-A18F-A13658EF6D07}"/>
              </a:ext>
            </a:extLst>
          </p:cNvPr>
          <p:cNvSpPr/>
          <p:nvPr/>
        </p:nvSpPr>
        <p:spPr>
          <a:xfrm>
            <a:off x="983887" y="4515439"/>
            <a:ext cx="3200400" cy="199848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8FF9954-E92B-4C3A-BD49-E853BE21EBDD}"/>
              </a:ext>
            </a:extLst>
          </p:cNvPr>
          <p:cNvSpPr/>
          <p:nvPr/>
        </p:nvSpPr>
        <p:spPr>
          <a:xfrm>
            <a:off x="4603866" y="4515439"/>
            <a:ext cx="6639757" cy="199848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Cooperative Agreement II.g.4)a)</a:t>
            </a:r>
            <a:r>
              <a:rPr lang="en-US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.-viii. pages 33-34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Recipient shall provide or ensure that the refugees assigned to it are provided…Upon arrival and for a period of not less than thirty (30) days after arrival, decent, safe, and sanitary housing based on </a:t>
            </a:r>
            <a:r>
              <a:rPr lang="en-US" sz="1600" i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federal housing quality standards or local or state standards if local or state standards are higher than federal standards</a:t>
            </a:r>
            <a:r>
              <a:rPr lang="en-US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the following…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06971-3DFE-4352-B745-0B43A533E9A4}"/>
              </a:ext>
            </a:extLst>
          </p:cNvPr>
          <p:cNvSpPr txBox="1"/>
          <p:nvPr/>
        </p:nvSpPr>
        <p:spPr>
          <a:xfrm>
            <a:off x="983887" y="1724306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51D74-E2BA-48C9-A252-BF6A60653D01}"/>
              </a:ext>
            </a:extLst>
          </p:cNvPr>
          <p:cNvSpPr txBox="1"/>
          <p:nvPr/>
        </p:nvSpPr>
        <p:spPr>
          <a:xfrm>
            <a:off x="4603866" y="1724306"/>
            <a:ext cx="662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 2021 CA Citation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E2047-1DC3-4291-9103-FACE3DBA25B7}"/>
              </a:ext>
            </a:extLst>
          </p:cNvPr>
          <p:cNvSpPr txBox="1"/>
          <p:nvPr/>
        </p:nvSpPr>
        <p:spPr>
          <a:xfrm>
            <a:off x="983887" y="813878"/>
            <a:ext cx="9675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 of Requirements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620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A0351D74-E2BA-48C9-A252-BF6A60653D01}"/>
              </a:ext>
            </a:extLst>
          </p:cNvPr>
          <p:cNvSpPr txBox="1"/>
          <p:nvPr/>
        </p:nvSpPr>
        <p:spPr>
          <a:xfrm>
            <a:off x="4603866" y="979582"/>
            <a:ext cx="662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 2021 CA Citation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E2047-1DC3-4291-9103-FACE3DBA25B7}"/>
              </a:ext>
            </a:extLst>
          </p:cNvPr>
          <p:cNvSpPr txBox="1"/>
          <p:nvPr/>
        </p:nvSpPr>
        <p:spPr>
          <a:xfrm>
            <a:off x="861336" y="103388"/>
            <a:ext cx="1120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Cooperative Agreement II.g.4)a)</a:t>
            </a:r>
            <a:r>
              <a:rPr lang="en-US" sz="3600" b="1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36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.-viii. pp. 33-34</a:t>
            </a:r>
            <a:endParaRPr lang="en-US" sz="36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51B1C-65A1-4167-908B-D3C9EC7C2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53" y="910670"/>
            <a:ext cx="649605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78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633228" y="968693"/>
            <a:ext cx="870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 Safety Checklist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639559" y="2206947"/>
            <a:ext cx="10942842" cy="537173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74D73-94F3-4C13-B6B4-BFD5BEDB9FA1}"/>
              </a:ext>
            </a:extLst>
          </p:cNvPr>
          <p:cNvSpPr/>
          <p:nvPr/>
        </p:nvSpPr>
        <p:spPr>
          <a:xfrm>
            <a:off x="633228" y="3048230"/>
            <a:ext cx="9363089" cy="332358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>
                <a:solidFill>
                  <a:schemeClr val="tx1"/>
                </a:solidFill>
              </a:rPr>
              <a:t>A completed </a:t>
            </a:r>
            <a:r>
              <a:rPr lang="en-US" sz="2000" b="1">
                <a:solidFill>
                  <a:schemeClr val="tx1"/>
                </a:solidFill>
              </a:rPr>
              <a:t>Home Safety Checklist </a:t>
            </a:r>
            <a:r>
              <a:rPr lang="en-US" sz="2000">
                <a:solidFill>
                  <a:schemeClr val="tx1"/>
                </a:solidFill>
              </a:rPr>
              <a:t>that demonstrates a home safety check took place no later than the </a:t>
            </a:r>
            <a:r>
              <a:rPr lang="en-US" sz="2000" b="1">
                <a:solidFill>
                  <a:schemeClr val="tx1"/>
                </a:solidFill>
              </a:rPr>
              <a:t>Domestic Arrival Date </a:t>
            </a:r>
            <a:r>
              <a:rPr lang="en-US" sz="2000">
                <a:solidFill>
                  <a:schemeClr val="tx1"/>
                </a:solidFill>
              </a:rPr>
              <a:t>of the refugee case. </a:t>
            </a:r>
          </a:p>
          <a:p>
            <a:endParaRPr lang="en-US" sz="200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If completed as part of a move to permanent housing the home safety check must occur: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/>
                </a:solidFill>
              </a:rPr>
              <a:t>When the program was aware of the move prior to the client moving</a:t>
            </a:r>
            <a:r>
              <a:rPr lang="en-US" sz="2000">
                <a:solidFill>
                  <a:schemeClr val="tx1"/>
                </a:solidFill>
              </a:rPr>
              <a:t> - By the date of client’s move to permanent housing.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/>
                </a:solidFill>
              </a:rPr>
              <a:t>When the client completes their move prior to notifying the program</a:t>
            </a:r>
            <a:r>
              <a:rPr lang="en-US" sz="2000">
                <a:solidFill>
                  <a:schemeClr val="tx1"/>
                </a:solidFill>
              </a:rPr>
              <a:t> - the same day the program is made aware of the move.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AAD568-CBC4-4F9A-B679-8F1EB225B65F}"/>
              </a:ext>
            </a:extLst>
          </p:cNvPr>
          <p:cNvGrpSpPr/>
          <p:nvPr/>
        </p:nvGrpSpPr>
        <p:grpSpPr>
          <a:xfrm rot="932221">
            <a:off x="10225384" y="904152"/>
            <a:ext cx="1227368" cy="1178753"/>
            <a:chOff x="4997227" y="1643928"/>
            <a:chExt cx="2610486" cy="2507086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60851C0-356F-4784-AB92-EACE9CBF88D3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C07A04CC-FBF8-469A-B790-CE9F371C6646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7EC339F-83DD-4722-A938-3CB9103183C5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B2286FE-13F7-4B47-9D98-2313D6B789F3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1D7420-ABC4-45E8-AAE6-E28CE68E344F}"/>
              </a:ext>
            </a:extLst>
          </p:cNvPr>
          <p:cNvSpPr txBox="1"/>
          <p:nvPr/>
        </p:nvSpPr>
        <p:spPr>
          <a:xfrm>
            <a:off x="10291435" y="1266627"/>
            <a:ext cx="1173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</a:t>
            </a:r>
          </a:p>
        </p:txBody>
      </p:sp>
      <p:pic>
        <p:nvPicPr>
          <p:cNvPr id="47" name="Picture 16">
            <a:extLst>
              <a:ext uri="{FF2B5EF4-FFF2-40B4-BE49-F238E27FC236}">
                <a16:creationId xmlns:a16="http://schemas.microsoft.com/office/drawing/2014/main" id="{29E4E4CA-F4A8-4238-BB1C-2D412734B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5293" y="4039349"/>
            <a:ext cx="977025" cy="1549319"/>
          </a:xfrm>
          <a:prstGeom prst="rect">
            <a:avLst/>
          </a:prstGeom>
        </p:spPr>
      </p:pic>
      <p:pic>
        <p:nvPicPr>
          <p:cNvPr id="48" name="Picture 19">
            <a:extLst>
              <a:ext uri="{FF2B5EF4-FFF2-40B4-BE49-F238E27FC236}">
                <a16:creationId xmlns:a16="http://schemas.microsoft.com/office/drawing/2014/main" id="{9C5825FC-8AD7-4C18-B6C7-5B05DA82DE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01928" y="5168425"/>
            <a:ext cx="1909366" cy="19735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57A9D9-0EC6-408F-99A4-DD22083DA495}"/>
              </a:ext>
            </a:extLst>
          </p:cNvPr>
          <p:cNvSpPr txBox="1"/>
          <p:nvPr/>
        </p:nvSpPr>
        <p:spPr>
          <a:xfrm rot="20663583">
            <a:off x="9360812" y="2356702"/>
            <a:ext cx="2239393" cy="175432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NOTE:</a:t>
            </a:r>
            <a:r>
              <a:rPr lang="en-US" dirty="0">
                <a:solidFill>
                  <a:srgbClr val="FF0000"/>
                </a:solidFill>
              </a:rPr>
              <a:t> for service timelines based on the assurance date (ex. Walk-in SIVs), this check should occur by the date of assurance</a:t>
            </a:r>
          </a:p>
        </p:txBody>
      </p:sp>
    </p:spTree>
    <p:extLst>
      <p:ext uri="{BB962C8B-B14F-4D97-AF65-F5344CB8AC3E}">
        <p14:creationId xmlns:p14="http://schemas.microsoft.com/office/powerpoint/2010/main" val="1692135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A68DDA-51E2-4BD9-A822-E7C1DFE1BAC1}"/>
              </a:ext>
            </a:extLst>
          </p:cNvPr>
          <p:cNvSpPr txBox="1"/>
          <p:nvPr/>
        </p:nvSpPr>
        <p:spPr>
          <a:xfrm>
            <a:off x="633228" y="968693"/>
            <a:ext cx="870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 Safety Checklist</a:t>
            </a:r>
            <a:endParaRPr lang="en-US" sz="4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50446B-A743-4C20-9E9C-5E82EB263774}"/>
              </a:ext>
            </a:extLst>
          </p:cNvPr>
          <p:cNvSpPr/>
          <p:nvPr/>
        </p:nvSpPr>
        <p:spPr>
          <a:xfrm>
            <a:off x="639559" y="2206947"/>
            <a:ext cx="10942842" cy="537173"/>
          </a:xfrm>
          <a:prstGeom prst="roundRect">
            <a:avLst/>
          </a:prstGeom>
          <a:solidFill>
            <a:srgbClr val="007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Promising practice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474D73-94F3-4C13-B6B4-BFD5BEDB9FA1}"/>
              </a:ext>
            </a:extLst>
          </p:cNvPr>
          <p:cNvSpPr/>
          <p:nvPr/>
        </p:nvSpPr>
        <p:spPr>
          <a:xfrm>
            <a:off x="633228" y="3048230"/>
            <a:ext cx="9363089" cy="332358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chemeClr val="tx1"/>
                </a:solidFill>
              </a:rPr>
              <a:t>For clients staying with U.S. Ties, it is recommended that discussions with the U.S. Tie prior to client arrival take place in the U.S. Tie’s home.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>
                <a:solidFill>
                  <a:schemeClr val="tx1"/>
                </a:solidFill>
              </a:rPr>
              <a:t>This provides an opportunity to evaluate the home of the client’s initial stay.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chemeClr val="tx1"/>
                </a:solidFill>
              </a:rPr>
              <a:t>Reminder</a:t>
            </a:r>
            <a:r>
              <a:rPr lang="en-US" sz="2000" dirty="0">
                <a:solidFill>
                  <a:schemeClr val="tx1"/>
                </a:solidFill>
              </a:rPr>
              <a:t>: During the pandemic, this housing check can be in-person or virtually, in compliance with local and organization policy.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AAD568-CBC4-4F9A-B679-8F1EB225B65F}"/>
              </a:ext>
            </a:extLst>
          </p:cNvPr>
          <p:cNvGrpSpPr/>
          <p:nvPr/>
        </p:nvGrpSpPr>
        <p:grpSpPr>
          <a:xfrm rot="932221">
            <a:off x="10225384" y="904152"/>
            <a:ext cx="1227368" cy="1178753"/>
            <a:chOff x="4997227" y="1643928"/>
            <a:chExt cx="2610486" cy="2507086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60851C0-356F-4784-AB92-EACE9CBF88D3}"/>
                </a:ext>
              </a:extLst>
            </p:cNvPr>
            <p:cNvSpPr/>
            <p:nvPr/>
          </p:nvSpPr>
          <p:spPr>
            <a:xfrm rot="20652980">
              <a:off x="5109241" y="1643928"/>
              <a:ext cx="2498472" cy="21315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C07A04CC-FBF8-469A-B790-CE9F371C6646}"/>
                </a:ext>
              </a:extLst>
            </p:cNvPr>
            <p:cNvSpPr/>
            <p:nvPr/>
          </p:nvSpPr>
          <p:spPr>
            <a:xfrm rot="10043461">
              <a:off x="5394686" y="3743931"/>
              <a:ext cx="427686" cy="274048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7EC339F-83DD-4722-A938-3CB9103183C5}"/>
                </a:ext>
              </a:extLst>
            </p:cNvPr>
            <p:cNvSpPr/>
            <p:nvPr/>
          </p:nvSpPr>
          <p:spPr>
            <a:xfrm rot="1199968">
              <a:off x="5233601" y="3873286"/>
              <a:ext cx="584878" cy="277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B2286FE-13F7-4B47-9D98-2313D6B789F3}"/>
                </a:ext>
              </a:extLst>
            </p:cNvPr>
            <p:cNvSpPr/>
            <p:nvPr/>
          </p:nvSpPr>
          <p:spPr>
            <a:xfrm rot="20673065">
              <a:off x="4997227" y="1740977"/>
              <a:ext cx="584878" cy="277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1D7420-ABC4-45E8-AAE6-E28CE68E344F}"/>
              </a:ext>
            </a:extLst>
          </p:cNvPr>
          <p:cNvSpPr txBox="1"/>
          <p:nvPr/>
        </p:nvSpPr>
        <p:spPr>
          <a:xfrm>
            <a:off x="10291435" y="1266627"/>
            <a:ext cx="1173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#2</a:t>
            </a:r>
          </a:p>
        </p:txBody>
      </p:sp>
      <p:pic>
        <p:nvPicPr>
          <p:cNvPr id="47" name="Picture 16">
            <a:extLst>
              <a:ext uri="{FF2B5EF4-FFF2-40B4-BE49-F238E27FC236}">
                <a16:creationId xmlns:a16="http://schemas.microsoft.com/office/drawing/2014/main" id="{29E4E4CA-F4A8-4238-BB1C-2D412734B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65293" y="4039349"/>
            <a:ext cx="977025" cy="1549319"/>
          </a:xfrm>
          <a:prstGeom prst="rect">
            <a:avLst/>
          </a:prstGeom>
        </p:spPr>
      </p:pic>
      <p:pic>
        <p:nvPicPr>
          <p:cNvPr id="48" name="Picture 19">
            <a:extLst>
              <a:ext uri="{FF2B5EF4-FFF2-40B4-BE49-F238E27FC236}">
                <a16:creationId xmlns:a16="http://schemas.microsoft.com/office/drawing/2014/main" id="{9C5825FC-8AD7-4C18-B6C7-5B05DA82DE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01928" y="5168425"/>
            <a:ext cx="1909366" cy="19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34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7D3EE08C45B54C8976D7341AD4BF55" ma:contentTypeVersion="14" ma:contentTypeDescription="Create a new document." ma:contentTypeScope="" ma:versionID="da699faec2712d0e56d81c7181f188d0">
  <xsd:schema xmlns:xsd="http://www.w3.org/2001/XMLSchema" xmlns:xs="http://www.w3.org/2001/XMLSchema" xmlns:p="http://schemas.microsoft.com/office/2006/metadata/properties" xmlns:ns1="http://schemas.microsoft.com/sharepoint/v3" xmlns:ns3="37f27dbb-0c13-46ba-b87d-47b366b0cba9" xmlns:ns4="f614c568-f33e-45bb-a9ae-823910408693" targetNamespace="http://schemas.microsoft.com/office/2006/metadata/properties" ma:root="true" ma:fieldsID="1c46131edbba4c337157167cbfcf0d4b" ns1:_="" ns3:_="" ns4:_="">
    <xsd:import namespace="http://schemas.microsoft.com/sharepoint/v3"/>
    <xsd:import namespace="37f27dbb-0c13-46ba-b87d-47b366b0cba9"/>
    <xsd:import namespace="f614c568-f33e-45bb-a9ae-82391040869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f27dbb-0c13-46ba-b87d-47b366b0cb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4c568-f33e-45bb-a9ae-82391040869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3AB17A3-6B4C-4EA3-BE42-4AFF908CF0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7D6AAE-F111-480D-8AE1-B174F96374F0}">
  <ds:schemaRefs>
    <ds:schemaRef ds:uri="37f27dbb-0c13-46ba-b87d-47b366b0cba9"/>
    <ds:schemaRef ds:uri="f614c568-f33e-45bb-a9ae-82391040869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414A009-F8B2-48C3-AF20-BF859823E618}">
  <ds:schemaRefs>
    <ds:schemaRef ds:uri="37f27dbb-0c13-46ba-b87d-47b366b0cba9"/>
    <ds:schemaRef ds:uri="f614c568-f33e-45bb-a9ae-82391040869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862</Words>
  <Application>Microsoft Office PowerPoint</Application>
  <PresentationFormat>Widescreen</PresentationFormat>
  <Paragraphs>153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Peyton Smith</dc:creator>
  <cp:lastModifiedBy>David Thomson</cp:lastModifiedBy>
  <cp:revision>1</cp:revision>
  <dcterms:created xsi:type="dcterms:W3CDTF">2020-10-22T16:02:30Z</dcterms:created>
  <dcterms:modified xsi:type="dcterms:W3CDTF">2021-04-13T19:03:59Z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0x0101009D7D3EE08C45B54C8976D7341AD4BF55</vt:lpwstr>
  </property>
</Properties>
</file>