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8"/>
  </p:notesMasterIdLst>
  <p:sldIdLst>
    <p:sldId id="274" r:id="rId5"/>
    <p:sldId id="259" r:id="rId6"/>
    <p:sldId id="260" r:id="rId7"/>
    <p:sldId id="257" r:id="rId8"/>
    <p:sldId id="258" r:id="rId9"/>
    <p:sldId id="279" r:id="rId10"/>
    <p:sldId id="263" r:id="rId11"/>
    <p:sldId id="281" r:id="rId12"/>
    <p:sldId id="276" r:id="rId13"/>
    <p:sldId id="278" r:id="rId14"/>
    <p:sldId id="283" r:id="rId15"/>
    <p:sldId id="277" r:id="rId16"/>
    <p:sldId id="280" r:id="rId17"/>
    <p:sldId id="266" r:id="rId18"/>
    <p:sldId id="284" r:id="rId19"/>
    <p:sldId id="286" r:id="rId20"/>
    <p:sldId id="288" r:id="rId21"/>
    <p:sldId id="289" r:id="rId22"/>
    <p:sldId id="264" r:id="rId23"/>
    <p:sldId id="275" r:id="rId24"/>
    <p:sldId id="267" r:id="rId25"/>
    <p:sldId id="287" r:id="rId26"/>
    <p:sldId id="270"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4" userDrawn="1">
          <p15:clr>
            <a:srgbClr val="A4A3A4"/>
          </p15:clr>
        </p15:guide>
        <p15:guide id="2" pos="724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65A"/>
    <a:srgbClr val="FF8181"/>
    <a:srgbClr val="FF6600"/>
    <a:srgbClr val="00A27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D2AFDA6-760E-4A1A-8482-6691AF7E98FB}" v="262" dt="2021-03-04T21:28:04.23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756" y="108"/>
      </p:cViewPr>
      <p:guideLst>
        <p:guide orient="horz" pos="1344"/>
        <p:guide pos="72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ussain Kazimi" userId="9412aecd-3b35-4861-804c-46e44c07eba6" providerId="ADAL" clId="{ED2AFDA6-760E-4A1A-8482-6691AF7E98FB}"/>
    <pc:docChg chg="undo redo custSel addSld delSld modSld sldOrd">
      <pc:chgData name="Hussain Kazimi" userId="9412aecd-3b35-4861-804c-46e44c07eba6" providerId="ADAL" clId="{ED2AFDA6-760E-4A1A-8482-6691AF7E98FB}" dt="2021-03-18T17:46:20.965" v="7487" actId="20577"/>
      <pc:docMkLst>
        <pc:docMk/>
      </pc:docMkLst>
      <pc:sldChg chg="addSp delSp modSp mod">
        <pc:chgData name="Hussain Kazimi" userId="9412aecd-3b35-4861-804c-46e44c07eba6" providerId="ADAL" clId="{ED2AFDA6-760E-4A1A-8482-6691AF7E98FB}" dt="2021-03-15T21:16:08.568" v="6772" actId="20577"/>
        <pc:sldMkLst>
          <pc:docMk/>
          <pc:sldMk cId="195410432" sldId="257"/>
        </pc:sldMkLst>
        <pc:spChg chg="mod">
          <ac:chgData name="Hussain Kazimi" userId="9412aecd-3b35-4861-804c-46e44c07eba6" providerId="ADAL" clId="{ED2AFDA6-760E-4A1A-8482-6691AF7E98FB}" dt="2021-03-12T16:39:38.846" v="5196" actId="1076"/>
          <ac:spMkLst>
            <pc:docMk/>
            <pc:sldMk cId="195410432" sldId="257"/>
            <ac:spMk id="2" creationId="{0BBBF850-B45D-4BF9-8E8F-567310FF76EB}"/>
          </ac:spMkLst>
        </pc:spChg>
        <pc:spChg chg="mod">
          <ac:chgData name="Hussain Kazimi" userId="9412aecd-3b35-4861-804c-46e44c07eba6" providerId="ADAL" clId="{ED2AFDA6-760E-4A1A-8482-6691AF7E98FB}" dt="2021-03-04T17:51:13.998" v="816" actId="1076"/>
          <ac:spMkLst>
            <pc:docMk/>
            <pc:sldMk cId="195410432" sldId="257"/>
            <ac:spMk id="3" creationId="{D1BB2950-FD8B-4818-8514-5E0860921B86}"/>
          </ac:spMkLst>
        </pc:spChg>
        <pc:spChg chg="mod">
          <ac:chgData name="Hussain Kazimi" userId="9412aecd-3b35-4861-804c-46e44c07eba6" providerId="ADAL" clId="{ED2AFDA6-760E-4A1A-8482-6691AF7E98FB}" dt="2021-03-04T17:51:13.998" v="816" actId="1076"/>
          <ac:spMkLst>
            <pc:docMk/>
            <pc:sldMk cId="195410432" sldId="257"/>
            <ac:spMk id="4" creationId="{3B054456-1C04-492A-8F78-7F8905A05A69}"/>
          </ac:spMkLst>
        </pc:spChg>
        <pc:spChg chg="mod">
          <ac:chgData name="Hussain Kazimi" userId="9412aecd-3b35-4861-804c-46e44c07eba6" providerId="ADAL" clId="{ED2AFDA6-760E-4A1A-8482-6691AF7E98FB}" dt="2021-03-04T20:18:39.030" v="1703" actId="1076"/>
          <ac:spMkLst>
            <pc:docMk/>
            <pc:sldMk cId="195410432" sldId="257"/>
            <ac:spMk id="5" creationId="{1560DBEE-898D-47F7-9E61-A94952BA2F7E}"/>
          </ac:spMkLst>
        </pc:spChg>
        <pc:spChg chg="mod">
          <ac:chgData name="Hussain Kazimi" userId="9412aecd-3b35-4861-804c-46e44c07eba6" providerId="ADAL" clId="{ED2AFDA6-760E-4A1A-8482-6691AF7E98FB}" dt="2021-03-04T20:19:11.732" v="1705" actId="20577"/>
          <ac:spMkLst>
            <pc:docMk/>
            <pc:sldMk cId="195410432" sldId="257"/>
            <ac:spMk id="6" creationId="{C4009A11-0AE5-4F95-8FD4-FB062D352D39}"/>
          </ac:spMkLst>
        </pc:spChg>
        <pc:spChg chg="mod">
          <ac:chgData name="Hussain Kazimi" userId="9412aecd-3b35-4861-804c-46e44c07eba6" providerId="ADAL" clId="{ED2AFDA6-760E-4A1A-8482-6691AF7E98FB}" dt="2021-03-04T17:51:13.998" v="816" actId="1076"/>
          <ac:spMkLst>
            <pc:docMk/>
            <pc:sldMk cId="195410432" sldId="257"/>
            <ac:spMk id="7" creationId="{ACB8BBAF-0826-4A56-8B7A-FCF3A3847418}"/>
          </ac:spMkLst>
        </pc:spChg>
        <pc:spChg chg="mod">
          <ac:chgData name="Hussain Kazimi" userId="9412aecd-3b35-4861-804c-46e44c07eba6" providerId="ADAL" clId="{ED2AFDA6-760E-4A1A-8482-6691AF7E98FB}" dt="2021-03-15T21:15:44.240" v="6768" actId="20577"/>
          <ac:spMkLst>
            <pc:docMk/>
            <pc:sldMk cId="195410432" sldId="257"/>
            <ac:spMk id="8" creationId="{6344CB4F-ACCB-41E2-8BEE-0DA281808FE2}"/>
          </ac:spMkLst>
        </pc:spChg>
        <pc:spChg chg="del">
          <ac:chgData name="Hussain Kazimi" userId="9412aecd-3b35-4861-804c-46e44c07eba6" providerId="ADAL" clId="{ED2AFDA6-760E-4A1A-8482-6691AF7E98FB}" dt="2021-03-11T19:45:33.480" v="4620"/>
          <ac:spMkLst>
            <pc:docMk/>
            <pc:sldMk cId="195410432" sldId="257"/>
            <ac:spMk id="9" creationId="{619097C3-6410-4669-A6AA-541A33BB0B4F}"/>
          </ac:spMkLst>
        </pc:spChg>
        <pc:spChg chg="del">
          <ac:chgData name="Hussain Kazimi" userId="9412aecd-3b35-4861-804c-46e44c07eba6" providerId="ADAL" clId="{ED2AFDA6-760E-4A1A-8482-6691AF7E98FB}" dt="2021-03-11T19:46:12.907" v="4621"/>
          <ac:spMkLst>
            <pc:docMk/>
            <pc:sldMk cId="195410432" sldId="257"/>
            <ac:spMk id="10" creationId="{0C57E667-13F6-4F1B-BCBA-7EEF3E90349A}"/>
          </ac:spMkLst>
        </pc:spChg>
        <pc:spChg chg="mod">
          <ac:chgData name="Hussain Kazimi" userId="9412aecd-3b35-4861-804c-46e44c07eba6" providerId="ADAL" clId="{ED2AFDA6-760E-4A1A-8482-6691AF7E98FB}" dt="2021-03-04T17:51:13.998" v="816" actId="1076"/>
          <ac:spMkLst>
            <pc:docMk/>
            <pc:sldMk cId="195410432" sldId="257"/>
            <ac:spMk id="11" creationId="{CACF3589-108A-4DE8-8C70-7AE5B4F1134C}"/>
          </ac:spMkLst>
        </pc:spChg>
        <pc:spChg chg="mod">
          <ac:chgData name="Hussain Kazimi" userId="9412aecd-3b35-4861-804c-46e44c07eba6" providerId="ADAL" clId="{ED2AFDA6-760E-4A1A-8482-6691AF7E98FB}" dt="2021-03-15T21:16:08.568" v="6772" actId="20577"/>
          <ac:spMkLst>
            <pc:docMk/>
            <pc:sldMk cId="195410432" sldId="257"/>
            <ac:spMk id="12" creationId="{D88111FA-4793-4495-B1D3-F612CC99A2FF}"/>
          </ac:spMkLst>
        </pc:spChg>
        <pc:spChg chg="mod">
          <ac:chgData name="Hussain Kazimi" userId="9412aecd-3b35-4861-804c-46e44c07eba6" providerId="ADAL" clId="{ED2AFDA6-760E-4A1A-8482-6691AF7E98FB}" dt="2021-03-04T17:51:13.998" v="816" actId="1076"/>
          <ac:spMkLst>
            <pc:docMk/>
            <pc:sldMk cId="195410432" sldId="257"/>
            <ac:spMk id="13" creationId="{9A45F84C-3919-4580-8531-CB7DDA3D224F}"/>
          </ac:spMkLst>
        </pc:spChg>
        <pc:spChg chg="mod">
          <ac:chgData name="Hussain Kazimi" userId="9412aecd-3b35-4861-804c-46e44c07eba6" providerId="ADAL" clId="{ED2AFDA6-760E-4A1A-8482-6691AF7E98FB}" dt="2021-03-04T17:51:13.998" v="816" actId="1076"/>
          <ac:spMkLst>
            <pc:docMk/>
            <pc:sldMk cId="195410432" sldId="257"/>
            <ac:spMk id="14" creationId="{D3BD1251-1C03-4092-87CC-2F7163BB8DD0}"/>
          </ac:spMkLst>
        </pc:spChg>
        <pc:spChg chg="mod">
          <ac:chgData name="Hussain Kazimi" userId="9412aecd-3b35-4861-804c-46e44c07eba6" providerId="ADAL" clId="{ED2AFDA6-760E-4A1A-8482-6691AF7E98FB}" dt="2021-03-04T17:51:13.998" v="816" actId="1076"/>
          <ac:spMkLst>
            <pc:docMk/>
            <pc:sldMk cId="195410432" sldId="257"/>
            <ac:spMk id="15" creationId="{D8B09176-96BC-4D4B-B562-2571F6324AE1}"/>
          </ac:spMkLst>
        </pc:spChg>
        <pc:spChg chg="mod">
          <ac:chgData name="Hussain Kazimi" userId="9412aecd-3b35-4861-804c-46e44c07eba6" providerId="ADAL" clId="{ED2AFDA6-760E-4A1A-8482-6691AF7E98FB}" dt="2021-03-04T17:51:13.998" v="816" actId="1076"/>
          <ac:spMkLst>
            <pc:docMk/>
            <pc:sldMk cId="195410432" sldId="257"/>
            <ac:spMk id="16" creationId="{C4AF3C57-3B45-4990-9740-2535FA6DB181}"/>
          </ac:spMkLst>
        </pc:spChg>
        <pc:picChg chg="add del mod">
          <ac:chgData name="Hussain Kazimi" userId="9412aecd-3b35-4861-804c-46e44c07eba6" providerId="ADAL" clId="{ED2AFDA6-760E-4A1A-8482-6691AF7E98FB}" dt="2021-03-04T16:24:36.008" v="9" actId="478"/>
          <ac:picMkLst>
            <pc:docMk/>
            <pc:sldMk cId="195410432" sldId="257"/>
            <ac:picMk id="17" creationId="{5DEE9BC5-1E53-4816-9A59-8E55C8A43C42}"/>
          </ac:picMkLst>
        </pc:picChg>
      </pc:sldChg>
      <pc:sldChg chg="delSp modSp mod">
        <pc:chgData name="Hussain Kazimi" userId="9412aecd-3b35-4861-804c-46e44c07eba6" providerId="ADAL" clId="{ED2AFDA6-760E-4A1A-8482-6691AF7E98FB}" dt="2021-03-15T21:18:53.004" v="6777" actId="20577"/>
        <pc:sldMkLst>
          <pc:docMk/>
          <pc:sldMk cId="3754098750" sldId="258"/>
        </pc:sldMkLst>
        <pc:spChg chg="del">
          <ac:chgData name="Hussain Kazimi" userId="9412aecd-3b35-4861-804c-46e44c07eba6" providerId="ADAL" clId="{ED2AFDA6-760E-4A1A-8482-6691AF7E98FB}" dt="2021-03-11T19:45:33.480" v="4620"/>
          <ac:spMkLst>
            <pc:docMk/>
            <pc:sldMk cId="3754098750" sldId="258"/>
            <ac:spMk id="4" creationId="{0103D961-B77E-46E9-A162-36D731E006B8}"/>
          </ac:spMkLst>
        </pc:spChg>
        <pc:spChg chg="del">
          <ac:chgData name="Hussain Kazimi" userId="9412aecd-3b35-4861-804c-46e44c07eba6" providerId="ADAL" clId="{ED2AFDA6-760E-4A1A-8482-6691AF7E98FB}" dt="2021-03-11T19:46:12.907" v="4621"/>
          <ac:spMkLst>
            <pc:docMk/>
            <pc:sldMk cId="3754098750" sldId="258"/>
            <ac:spMk id="5" creationId="{79024B25-FD29-4A7F-BD62-F3FD4056433D}"/>
          </ac:spMkLst>
        </pc:spChg>
        <pc:spChg chg="mod">
          <ac:chgData name="Hussain Kazimi" userId="9412aecd-3b35-4861-804c-46e44c07eba6" providerId="ADAL" clId="{ED2AFDA6-760E-4A1A-8482-6691AF7E98FB}" dt="2021-03-12T16:44:04.110" v="5283" actId="20577"/>
          <ac:spMkLst>
            <pc:docMk/>
            <pc:sldMk cId="3754098750" sldId="258"/>
            <ac:spMk id="11" creationId="{5836CF5A-AFD0-4897-B405-3B5164721B14}"/>
          </ac:spMkLst>
        </pc:spChg>
        <pc:spChg chg="mod">
          <ac:chgData name="Hussain Kazimi" userId="9412aecd-3b35-4861-804c-46e44c07eba6" providerId="ADAL" clId="{ED2AFDA6-760E-4A1A-8482-6691AF7E98FB}" dt="2021-03-15T21:18:53.004" v="6777" actId="20577"/>
          <ac:spMkLst>
            <pc:docMk/>
            <pc:sldMk cId="3754098750" sldId="258"/>
            <ac:spMk id="15" creationId="{5111615A-219C-4709-8D1F-AEC7FDEF256C}"/>
          </ac:spMkLst>
        </pc:spChg>
        <pc:spChg chg="mod">
          <ac:chgData name="Hussain Kazimi" userId="9412aecd-3b35-4861-804c-46e44c07eba6" providerId="ADAL" clId="{ED2AFDA6-760E-4A1A-8482-6691AF7E98FB}" dt="2021-03-12T16:43:26.713" v="5242" actId="20577"/>
          <ac:spMkLst>
            <pc:docMk/>
            <pc:sldMk cId="3754098750" sldId="258"/>
            <ac:spMk id="17" creationId="{438A4D79-0842-4490-98FE-1204394CE324}"/>
          </ac:spMkLst>
        </pc:spChg>
        <pc:spChg chg="mod">
          <ac:chgData name="Hussain Kazimi" userId="9412aecd-3b35-4861-804c-46e44c07eba6" providerId="ADAL" clId="{ED2AFDA6-760E-4A1A-8482-6691AF7E98FB}" dt="2021-03-12T16:45:06.957" v="5301" actId="6549"/>
          <ac:spMkLst>
            <pc:docMk/>
            <pc:sldMk cId="3754098750" sldId="258"/>
            <ac:spMk id="19" creationId="{8DFC96FB-100A-43E5-9E0A-809B044E3560}"/>
          </ac:spMkLst>
        </pc:spChg>
      </pc:sldChg>
      <pc:sldChg chg="delSp modSp mod">
        <pc:chgData name="Hussain Kazimi" userId="9412aecd-3b35-4861-804c-46e44c07eba6" providerId="ADAL" clId="{ED2AFDA6-760E-4A1A-8482-6691AF7E98FB}" dt="2021-03-16T16:12:14.772" v="6981" actId="14100"/>
        <pc:sldMkLst>
          <pc:docMk/>
          <pc:sldMk cId="1490946676" sldId="259"/>
        </pc:sldMkLst>
        <pc:spChg chg="del">
          <ac:chgData name="Hussain Kazimi" userId="9412aecd-3b35-4861-804c-46e44c07eba6" providerId="ADAL" clId="{ED2AFDA6-760E-4A1A-8482-6691AF7E98FB}" dt="2021-03-11T19:45:33.480" v="4620"/>
          <ac:spMkLst>
            <pc:docMk/>
            <pc:sldMk cId="1490946676" sldId="259"/>
            <ac:spMk id="2" creationId="{2AFDA89B-24C3-4164-B621-6E29005ACDD0}"/>
          </ac:spMkLst>
        </pc:spChg>
        <pc:spChg chg="mod">
          <ac:chgData name="Hussain Kazimi" userId="9412aecd-3b35-4861-804c-46e44c07eba6" providerId="ADAL" clId="{ED2AFDA6-760E-4A1A-8482-6691AF7E98FB}" dt="2021-03-11T20:09:46.134" v="4798" actId="20577"/>
          <ac:spMkLst>
            <pc:docMk/>
            <pc:sldMk cId="1490946676" sldId="259"/>
            <ac:spMk id="3" creationId="{A7B16CAE-AA23-4F34-94D8-8E6862D03529}"/>
          </ac:spMkLst>
        </pc:spChg>
        <pc:spChg chg="mod">
          <ac:chgData name="Hussain Kazimi" userId="9412aecd-3b35-4861-804c-46e44c07eba6" providerId="ADAL" clId="{ED2AFDA6-760E-4A1A-8482-6691AF7E98FB}" dt="2021-03-16T16:12:14.772" v="6981" actId="14100"/>
          <ac:spMkLst>
            <pc:docMk/>
            <pc:sldMk cId="1490946676" sldId="259"/>
            <ac:spMk id="4" creationId="{FA505E29-2196-4557-B6F8-233F0AEA4E2A}"/>
          </ac:spMkLst>
        </pc:spChg>
        <pc:spChg chg="del">
          <ac:chgData name="Hussain Kazimi" userId="9412aecd-3b35-4861-804c-46e44c07eba6" providerId="ADAL" clId="{ED2AFDA6-760E-4A1A-8482-6691AF7E98FB}" dt="2021-03-11T19:46:12.907" v="4621"/>
          <ac:spMkLst>
            <pc:docMk/>
            <pc:sldMk cId="1490946676" sldId="259"/>
            <ac:spMk id="6" creationId="{FD0C5966-CC3A-4837-AFA8-4BC0499444C9}"/>
          </ac:spMkLst>
        </pc:spChg>
        <pc:spChg chg="del">
          <ac:chgData name="Hussain Kazimi" userId="9412aecd-3b35-4861-804c-46e44c07eba6" providerId="ADAL" clId="{ED2AFDA6-760E-4A1A-8482-6691AF7E98FB}" dt="2021-03-11T19:46:30.304" v="4622" actId="478"/>
          <ac:spMkLst>
            <pc:docMk/>
            <pc:sldMk cId="1490946676" sldId="259"/>
            <ac:spMk id="7" creationId="{F0C58B8C-65E4-4C0F-AEFE-EFC146282D20}"/>
          </ac:spMkLst>
        </pc:spChg>
        <pc:spChg chg="del">
          <ac:chgData name="Hussain Kazimi" userId="9412aecd-3b35-4861-804c-46e44c07eba6" providerId="ADAL" clId="{ED2AFDA6-760E-4A1A-8482-6691AF7E98FB}" dt="2021-03-04T16:21:39.890" v="5" actId="478"/>
          <ac:spMkLst>
            <pc:docMk/>
            <pc:sldMk cId="1490946676" sldId="259"/>
            <ac:spMk id="14" creationId="{9CF47B80-0304-4938-BC34-AB321BAA9B03}"/>
          </ac:spMkLst>
        </pc:spChg>
        <pc:spChg chg="del">
          <ac:chgData name="Hussain Kazimi" userId="9412aecd-3b35-4861-804c-46e44c07eba6" providerId="ADAL" clId="{ED2AFDA6-760E-4A1A-8482-6691AF7E98FB}" dt="2021-03-04T16:21:37.265" v="4" actId="478"/>
          <ac:spMkLst>
            <pc:docMk/>
            <pc:sldMk cId="1490946676" sldId="259"/>
            <ac:spMk id="16" creationId="{4A5BF21F-DB3F-473E-BF24-601037FBEB58}"/>
          </ac:spMkLst>
        </pc:spChg>
        <pc:picChg chg="mod">
          <ac:chgData name="Hussain Kazimi" userId="9412aecd-3b35-4861-804c-46e44c07eba6" providerId="ADAL" clId="{ED2AFDA6-760E-4A1A-8482-6691AF7E98FB}" dt="2021-03-16T16:12:14.772" v="6981" actId="14100"/>
          <ac:picMkLst>
            <pc:docMk/>
            <pc:sldMk cId="1490946676" sldId="259"/>
            <ac:picMk id="5" creationId="{6E6C485C-C712-4A86-9120-281538DF6939}"/>
          </ac:picMkLst>
        </pc:picChg>
      </pc:sldChg>
      <pc:sldChg chg="delSp modSp mod">
        <pc:chgData name="Hussain Kazimi" userId="9412aecd-3b35-4861-804c-46e44c07eba6" providerId="ADAL" clId="{ED2AFDA6-760E-4A1A-8482-6691AF7E98FB}" dt="2021-03-17T19:42:29.298" v="7460" actId="20577"/>
        <pc:sldMkLst>
          <pc:docMk/>
          <pc:sldMk cId="459970952" sldId="260"/>
        </pc:sldMkLst>
        <pc:spChg chg="mod">
          <ac:chgData name="Hussain Kazimi" userId="9412aecd-3b35-4861-804c-46e44c07eba6" providerId="ADAL" clId="{ED2AFDA6-760E-4A1A-8482-6691AF7E98FB}" dt="2021-03-12T16:39:52.796" v="5199" actId="404"/>
          <ac:spMkLst>
            <pc:docMk/>
            <pc:sldMk cId="459970952" sldId="260"/>
            <ac:spMk id="2" creationId="{F2A68DDA-51E2-4BD9-A822-E7C1DFE1BAC1}"/>
          </ac:spMkLst>
        </pc:spChg>
        <pc:spChg chg="mod">
          <ac:chgData name="Hussain Kazimi" userId="9412aecd-3b35-4861-804c-46e44c07eba6" providerId="ADAL" clId="{ED2AFDA6-760E-4A1A-8482-6691AF7E98FB}" dt="2021-03-09T19:24:46.973" v="2134" actId="1076"/>
          <ac:spMkLst>
            <pc:docMk/>
            <pc:sldMk cId="459970952" sldId="260"/>
            <ac:spMk id="10" creationId="{1B474D73-94F3-4C13-B6B4-BFD5BEDB9FA1}"/>
          </ac:spMkLst>
        </pc:spChg>
        <pc:spChg chg="mod">
          <ac:chgData name="Hussain Kazimi" userId="9412aecd-3b35-4861-804c-46e44c07eba6" providerId="ADAL" clId="{ED2AFDA6-760E-4A1A-8482-6691AF7E98FB}" dt="2021-03-17T19:42:29.298" v="7460" actId="20577"/>
          <ac:spMkLst>
            <pc:docMk/>
            <pc:sldMk cId="459970952" sldId="260"/>
            <ac:spMk id="11" creationId="{C89720BA-B21D-4DA2-A2AA-A89F58EBC414}"/>
          </ac:spMkLst>
        </pc:spChg>
        <pc:spChg chg="del">
          <ac:chgData name="Hussain Kazimi" userId="9412aecd-3b35-4861-804c-46e44c07eba6" providerId="ADAL" clId="{ED2AFDA6-760E-4A1A-8482-6691AF7E98FB}" dt="2021-03-11T19:45:33.480" v="4620"/>
          <ac:spMkLst>
            <pc:docMk/>
            <pc:sldMk cId="459970952" sldId="260"/>
            <ac:spMk id="12" creationId="{224ECF3D-C0EA-4655-845C-808B238B0629}"/>
          </ac:spMkLst>
        </pc:spChg>
        <pc:spChg chg="del">
          <ac:chgData name="Hussain Kazimi" userId="9412aecd-3b35-4861-804c-46e44c07eba6" providerId="ADAL" clId="{ED2AFDA6-760E-4A1A-8482-6691AF7E98FB}" dt="2021-03-11T19:46:12.907" v="4621"/>
          <ac:spMkLst>
            <pc:docMk/>
            <pc:sldMk cId="459970952" sldId="260"/>
            <ac:spMk id="13" creationId="{8FDCA762-198A-41C5-BAEB-7C09EF570D12}"/>
          </ac:spMkLst>
        </pc:spChg>
        <pc:spChg chg="mod">
          <ac:chgData name="Hussain Kazimi" userId="9412aecd-3b35-4861-804c-46e44c07eba6" providerId="ADAL" clId="{ED2AFDA6-760E-4A1A-8482-6691AF7E98FB}" dt="2021-03-09T19:25:15.120" v="2137" actId="1076"/>
          <ac:spMkLst>
            <pc:docMk/>
            <pc:sldMk cId="459970952" sldId="260"/>
            <ac:spMk id="27" creationId="{45F75A25-2FF4-4C33-95D8-D05E8BCE7225}"/>
          </ac:spMkLst>
        </pc:spChg>
        <pc:grpChg chg="mod">
          <ac:chgData name="Hussain Kazimi" userId="9412aecd-3b35-4861-804c-46e44c07eba6" providerId="ADAL" clId="{ED2AFDA6-760E-4A1A-8482-6691AF7E98FB}" dt="2021-03-09T19:25:15.120" v="2137" actId="1076"/>
          <ac:grpSpMkLst>
            <pc:docMk/>
            <pc:sldMk cId="459970952" sldId="260"/>
            <ac:grpSpMk id="22" creationId="{85975A4F-2062-4626-BB88-A3AD7D38D795}"/>
          </ac:grpSpMkLst>
        </pc:grpChg>
      </pc:sldChg>
      <pc:sldChg chg="delSp del">
        <pc:chgData name="Hussain Kazimi" userId="9412aecd-3b35-4861-804c-46e44c07eba6" providerId="ADAL" clId="{ED2AFDA6-760E-4A1A-8482-6691AF7E98FB}" dt="2021-03-11T20:39:36.760" v="5047" actId="47"/>
        <pc:sldMkLst>
          <pc:docMk/>
          <pc:sldMk cId="1842681052" sldId="261"/>
        </pc:sldMkLst>
        <pc:spChg chg="del">
          <ac:chgData name="Hussain Kazimi" userId="9412aecd-3b35-4861-804c-46e44c07eba6" providerId="ADAL" clId="{ED2AFDA6-760E-4A1A-8482-6691AF7E98FB}" dt="2021-03-11T19:45:33.480" v="4620"/>
          <ac:spMkLst>
            <pc:docMk/>
            <pc:sldMk cId="1842681052" sldId="261"/>
            <ac:spMk id="7" creationId="{57FC5B2A-0780-4DFC-8062-C67020B98AA0}"/>
          </ac:spMkLst>
        </pc:spChg>
        <pc:spChg chg="del">
          <ac:chgData name="Hussain Kazimi" userId="9412aecd-3b35-4861-804c-46e44c07eba6" providerId="ADAL" clId="{ED2AFDA6-760E-4A1A-8482-6691AF7E98FB}" dt="2021-03-11T19:46:12.907" v="4621"/>
          <ac:spMkLst>
            <pc:docMk/>
            <pc:sldMk cId="1842681052" sldId="261"/>
            <ac:spMk id="8" creationId="{CB1A6424-C26C-48C5-AFAF-64B90F953C6B}"/>
          </ac:spMkLst>
        </pc:spChg>
      </pc:sldChg>
      <pc:sldChg chg="addSp delSp modSp mod ord">
        <pc:chgData name="Hussain Kazimi" userId="9412aecd-3b35-4861-804c-46e44c07eba6" providerId="ADAL" clId="{ED2AFDA6-760E-4A1A-8482-6691AF7E98FB}" dt="2021-03-17T19:43:43.623" v="7479" actId="20577"/>
        <pc:sldMkLst>
          <pc:docMk/>
          <pc:sldMk cId="1692135164" sldId="263"/>
        </pc:sldMkLst>
        <pc:spChg chg="mod">
          <ac:chgData name="Hussain Kazimi" userId="9412aecd-3b35-4861-804c-46e44c07eba6" providerId="ADAL" clId="{ED2AFDA6-760E-4A1A-8482-6691AF7E98FB}" dt="2021-03-04T17:40:15.287" v="756" actId="1076"/>
          <ac:spMkLst>
            <pc:docMk/>
            <pc:sldMk cId="1692135164" sldId="263"/>
            <ac:spMk id="2" creationId="{F2A68DDA-51E2-4BD9-A822-E7C1DFE1BAC1}"/>
          </ac:spMkLst>
        </pc:spChg>
        <pc:spChg chg="del">
          <ac:chgData name="Hussain Kazimi" userId="9412aecd-3b35-4861-804c-46e44c07eba6" providerId="ADAL" clId="{ED2AFDA6-760E-4A1A-8482-6691AF7E98FB}" dt="2021-03-11T19:45:33.480" v="4620"/>
          <ac:spMkLst>
            <pc:docMk/>
            <pc:sldMk cId="1692135164" sldId="263"/>
            <ac:spMk id="3" creationId="{3B9920DB-929E-4401-909B-06A4AD25CFB1}"/>
          </ac:spMkLst>
        </pc:spChg>
        <pc:spChg chg="del">
          <ac:chgData name="Hussain Kazimi" userId="9412aecd-3b35-4861-804c-46e44c07eba6" providerId="ADAL" clId="{ED2AFDA6-760E-4A1A-8482-6691AF7E98FB}" dt="2021-03-11T19:46:12.907" v="4621"/>
          <ac:spMkLst>
            <pc:docMk/>
            <pc:sldMk cId="1692135164" sldId="263"/>
            <ac:spMk id="4" creationId="{905E2B80-21DD-4929-BAA6-EB922E560C3E}"/>
          </ac:spMkLst>
        </pc:spChg>
        <pc:spChg chg="mod">
          <ac:chgData name="Hussain Kazimi" userId="9412aecd-3b35-4861-804c-46e44c07eba6" providerId="ADAL" clId="{ED2AFDA6-760E-4A1A-8482-6691AF7E98FB}" dt="2021-03-17T13:25:13.741" v="6992" actId="20577"/>
          <ac:spMkLst>
            <pc:docMk/>
            <pc:sldMk cId="1692135164" sldId="263"/>
            <ac:spMk id="6" creationId="{D050446B-A743-4C20-9E9C-5E82EB263774}"/>
          </ac:spMkLst>
        </pc:spChg>
        <pc:spChg chg="add del mod">
          <ac:chgData name="Hussain Kazimi" userId="9412aecd-3b35-4861-804c-46e44c07eba6" providerId="ADAL" clId="{ED2AFDA6-760E-4A1A-8482-6691AF7E98FB}" dt="2021-03-17T13:51:21.343" v="7444" actId="14100"/>
          <ac:spMkLst>
            <pc:docMk/>
            <pc:sldMk cId="1692135164" sldId="263"/>
            <ac:spMk id="10" creationId="{1B474D73-94F3-4C13-B6B4-BFD5BEDB9FA1}"/>
          </ac:spMkLst>
        </pc:spChg>
        <pc:spChg chg="add del mod">
          <ac:chgData name="Hussain Kazimi" userId="9412aecd-3b35-4861-804c-46e44c07eba6" providerId="ADAL" clId="{ED2AFDA6-760E-4A1A-8482-6691AF7E98FB}" dt="2021-03-17T19:43:43.623" v="7479" actId="20577"/>
          <ac:spMkLst>
            <pc:docMk/>
            <pc:sldMk cId="1692135164" sldId="263"/>
            <ac:spMk id="11" creationId="{C89720BA-B21D-4DA2-A2AA-A89F58EBC414}"/>
          </ac:spMkLst>
        </pc:spChg>
        <pc:spChg chg="mod">
          <ac:chgData name="Hussain Kazimi" userId="9412aecd-3b35-4861-804c-46e44c07eba6" providerId="ADAL" clId="{ED2AFDA6-760E-4A1A-8482-6691AF7E98FB}" dt="2021-03-17T13:30:27.890" v="7086"/>
          <ac:spMkLst>
            <pc:docMk/>
            <pc:sldMk cId="1692135164" sldId="263"/>
            <ac:spMk id="22" creationId="{50D2E7DD-6649-405D-A6C9-452E2618469D}"/>
          </ac:spMkLst>
        </pc:spChg>
        <pc:spChg chg="mod">
          <ac:chgData name="Hussain Kazimi" userId="9412aecd-3b35-4861-804c-46e44c07eba6" providerId="ADAL" clId="{ED2AFDA6-760E-4A1A-8482-6691AF7E98FB}" dt="2021-03-11T20:12:01.911" v="4809"/>
          <ac:spMkLst>
            <pc:docMk/>
            <pc:sldMk cId="1692135164" sldId="263"/>
            <ac:spMk id="24" creationId="{3EAE97DB-577A-40DD-BCAE-43BA2B345A92}"/>
          </ac:spMkLst>
        </pc:spChg>
        <pc:spChg chg="mod">
          <ac:chgData name="Hussain Kazimi" userId="9412aecd-3b35-4861-804c-46e44c07eba6" providerId="ADAL" clId="{ED2AFDA6-760E-4A1A-8482-6691AF7E98FB}" dt="2021-03-11T20:12:01.911" v="4809"/>
          <ac:spMkLst>
            <pc:docMk/>
            <pc:sldMk cId="1692135164" sldId="263"/>
            <ac:spMk id="25" creationId="{01B8F47E-2401-4759-BB46-DF47B92BA9A0}"/>
          </ac:spMkLst>
        </pc:spChg>
        <pc:spChg chg="mod">
          <ac:chgData name="Hussain Kazimi" userId="9412aecd-3b35-4861-804c-46e44c07eba6" providerId="ADAL" clId="{ED2AFDA6-760E-4A1A-8482-6691AF7E98FB}" dt="2021-03-11T20:12:01.911" v="4809"/>
          <ac:spMkLst>
            <pc:docMk/>
            <pc:sldMk cId="1692135164" sldId="263"/>
            <ac:spMk id="26" creationId="{4A4958A9-1AE5-4CA6-848A-A20CCE343BCE}"/>
          </ac:spMkLst>
        </pc:spChg>
        <pc:spChg chg="mod">
          <ac:chgData name="Hussain Kazimi" userId="9412aecd-3b35-4861-804c-46e44c07eba6" providerId="ADAL" clId="{ED2AFDA6-760E-4A1A-8482-6691AF7E98FB}" dt="2021-03-11T20:12:01.911" v="4809"/>
          <ac:spMkLst>
            <pc:docMk/>
            <pc:sldMk cId="1692135164" sldId="263"/>
            <ac:spMk id="27" creationId="{C57D78BB-7C63-4309-8A41-C4306A44C8D7}"/>
          </ac:spMkLst>
        </pc:spChg>
        <pc:spChg chg="add mod">
          <ac:chgData name="Hussain Kazimi" userId="9412aecd-3b35-4861-804c-46e44c07eba6" providerId="ADAL" clId="{ED2AFDA6-760E-4A1A-8482-6691AF7E98FB}" dt="2021-03-11T20:12:18.581" v="4812" actId="207"/>
          <ac:spMkLst>
            <pc:docMk/>
            <pc:sldMk cId="1692135164" sldId="263"/>
            <ac:spMk id="28" creationId="{20B246D1-40D4-4A08-BC8F-8D6ACC96A3C6}"/>
          </ac:spMkLst>
        </pc:spChg>
        <pc:spChg chg="mod">
          <ac:chgData name="Hussain Kazimi" userId="9412aecd-3b35-4861-804c-46e44c07eba6" providerId="ADAL" clId="{ED2AFDA6-760E-4A1A-8482-6691AF7E98FB}" dt="2021-03-17T13:30:27.890" v="7086"/>
          <ac:spMkLst>
            <pc:docMk/>
            <pc:sldMk cId="1692135164" sldId="263"/>
            <ac:spMk id="29" creationId="{38CE3F76-3D2B-4A2C-8035-739654385D36}"/>
          </ac:spMkLst>
        </pc:spChg>
        <pc:spChg chg="mod">
          <ac:chgData name="Hussain Kazimi" userId="9412aecd-3b35-4861-804c-46e44c07eba6" providerId="ADAL" clId="{ED2AFDA6-760E-4A1A-8482-6691AF7E98FB}" dt="2021-03-17T13:30:27.890" v="7086"/>
          <ac:spMkLst>
            <pc:docMk/>
            <pc:sldMk cId="1692135164" sldId="263"/>
            <ac:spMk id="30" creationId="{A74CCA7A-8351-4326-B74A-6C30C44A7B1C}"/>
          </ac:spMkLst>
        </pc:spChg>
        <pc:spChg chg="mod">
          <ac:chgData name="Hussain Kazimi" userId="9412aecd-3b35-4861-804c-46e44c07eba6" providerId="ADAL" clId="{ED2AFDA6-760E-4A1A-8482-6691AF7E98FB}" dt="2021-03-17T13:30:27.890" v="7086"/>
          <ac:spMkLst>
            <pc:docMk/>
            <pc:sldMk cId="1692135164" sldId="263"/>
            <ac:spMk id="31" creationId="{DFDAF6EE-5F58-478B-BCFA-9DFD8864F755}"/>
          </ac:spMkLst>
        </pc:spChg>
        <pc:spChg chg="add mod">
          <ac:chgData name="Hussain Kazimi" userId="9412aecd-3b35-4861-804c-46e44c07eba6" providerId="ADAL" clId="{ED2AFDA6-760E-4A1A-8482-6691AF7E98FB}" dt="2021-03-17T13:45:15.300" v="7355" actId="1076"/>
          <ac:spMkLst>
            <pc:docMk/>
            <pc:sldMk cId="1692135164" sldId="263"/>
            <ac:spMk id="32" creationId="{8DBAFB8D-F491-4E5F-A57B-853858B39EF5}"/>
          </ac:spMkLst>
        </pc:spChg>
        <pc:spChg chg="del mod">
          <ac:chgData name="Hussain Kazimi" userId="9412aecd-3b35-4861-804c-46e44c07eba6" providerId="ADAL" clId="{ED2AFDA6-760E-4A1A-8482-6691AF7E98FB}" dt="2021-03-11T20:12:01.081" v="4808" actId="478"/>
          <ac:spMkLst>
            <pc:docMk/>
            <pc:sldMk cId="1692135164" sldId="263"/>
            <ac:spMk id="45" creationId="{2E393D2B-1300-4167-94FE-E4B48210C970}"/>
          </ac:spMkLst>
        </pc:spChg>
        <pc:spChg chg="add del mod">
          <ac:chgData name="Hussain Kazimi" userId="9412aecd-3b35-4861-804c-46e44c07eba6" providerId="ADAL" clId="{ED2AFDA6-760E-4A1A-8482-6691AF7E98FB}" dt="2021-03-17T13:25:30.600" v="6995" actId="21"/>
          <ac:spMkLst>
            <pc:docMk/>
            <pc:sldMk cId="1692135164" sldId="263"/>
            <ac:spMk id="56" creationId="{5C6ABBEC-AAF7-4378-9660-7653FC39C2B6}"/>
          </ac:spMkLst>
        </pc:spChg>
        <pc:grpChg chg="add mod">
          <ac:chgData name="Hussain Kazimi" userId="9412aecd-3b35-4861-804c-46e44c07eba6" providerId="ADAL" clId="{ED2AFDA6-760E-4A1A-8482-6691AF7E98FB}" dt="2021-03-17T13:45:15.300" v="7355" actId="1076"/>
          <ac:grpSpMkLst>
            <pc:docMk/>
            <pc:sldMk cId="1692135164" sldId="263"/>
            <ac:grpSpMk id="21" creationId="{D668711B-5BD3-4A30-9D49-970455C44FD3}"/>
          </ac:grpSpMkLst>
        </pc:grpChg>
        <pc:grpChg chg="add mod">
          <ac:chgData name="Hussain Kazimi" userId="9412aecd-3b35-4861-804c-46e44c07eba6" providerId="ADAL" clId="{ED2AFDA6-760E-4A1A-8482-6691AF7E98FB}" dt="2021-03-11T20:12:01.911" v="4809"/>
          <ac:grpSpMkLst>
            <pc:docMk/>
            <pc:sldMk cId="1692135164" sldId="263"/>
            <ac:grpSpMk id="23" creationId="{D33438EF-B88D-4FAC-9720-118C27C24AC6}"/>
          </ac:grpSpMkLst>
        </pc:grpChg>
        <pc:grpChg chg="del mod">
          <ac:chgData name="Hussain Kazimi" userId="9412aecd-3b35-4861-804c-46e44c07eba6" providerId="ADAL" clId="{ED2AFDA6-760E-4A1A-8482-6691AF7E98FB}" dt="2021-03-11T20:12:01.081" v="4808" actId="478"/>
          <ac:grpSpMkLst>
            <pc:docMk/>
            <pc:sldMk cId="1692135164" sldId="263"/>
            <ac:grpSpMk id="29" creationId="{8F2A40B5-2B89-4875-B903-1E6600F6A860}"/>
          </ac:grpSpMkLst>
        </pc:grpChg>
        <pc:grpChg chg="del">
          <ac:chgData name="Hussain Kazimi" userId="9412aecd-3b35-4861-804c-46e44c07eba6" providerId="ADAL" clId="{ED2AFDA6-760E-4A1A-8482-6691AF7E98FB}" dt="2021-03-17T13:25:30.600" v="6995" actId="21"/>
          <ac:grpSpMkLst>
            <pc:docMk/>
            <pc:sldMk cId="1692135164" sldId="263"/>
            <ac:grpSpMk id="34" creationId="{ABEDA183-1D6C-4C00-AB90-03D9B8A59936}"/>
          </ac:grpSpMkLst>
        </pc:grpChg>
        <pc:picChg chg="add del">
          <ac:chgData name="Hussain Kazimi" userId="9412aecd-3b35-4861-804c-46e44c07eba6" providerId="ADAL" clId="{ED2AFDA6-760E-4A1A-8482-6691AF7E98FB}" dt="2021-03-17T13:25:30.600" v="6995" actId="21"/>
          <ac:picMkLst>
            <pc:docMk/>
            <pc:sldMk cId="1692135164" sldId="263"/>
            <ac:picMk id="47" creationId="{29E4E4CA-F4A8-4238-BB1C-2D412734B4FF}"/>
          </ac:picMkLst>
        </pc:picChg>
        <pc:picChg chg="add del">
          <ac:chgData name="Hussain Kazimi" userId="9412aecd-3b35-4861-804c-46e44c07eba6" providerId="ADAL" clId="{ED2AFDA6-760E-4A1A-8482-6691AF7E98FB}" dt="2021-03-17T13:25:30.600" v="6995" actId="21"/>
          <ac:picMkLst>
            <pc:docMk/>
            <pc:sldMk cId="1692135164" sldId="263"/>
            <ac:picMk id="48" creationId="{9C5825FC-8AD7-4C18-B6C7-5B05DA82DE5D}"/>
          </ac:picMkLst>
        </pc:picChg>
      </pc:sldChg>
      <pc:sldChg chg="addSp delSp modSp mod">
        <pc:chgData name="Hussain Kazimi" userId="9412aecd-3b35-4861-804c-46e44c07eba6" providerId="ADAL" clId="{ED2AFDA6-760E-4A1A-8482-6691AF7E98FB}" dt="2021-03-12T17:33:00.774" v="5329" actId="207"/>
        <pc:sldMkLst>
          <pc:docMk/>
          <pc:sldMk cId="1129946534" sldId="264"/>
        </pc:sldMkLst>
        <pc:spChg chg="mod">
          <ac:chgData name="Hussain Kazimi" userId="9412aecd-3b35-4861-804c-46e44c07eba6" providerId="ADAL" clId="{ED2AFDA6-760E-4A1A-8482-6691AF7E98FB}" dt="2021-03-04T19:03:05.274" v="1111" actId="1076"/>
          <ac:spMkLst>
            <pc:docMk/>
            <pc:sldMk cId="1129946534" sldId="264"/>
            <ac:spMk id="2" creationId="{F2A68DDA-51E2-4BD9-A822-E7C1DFE1BAC1}"/>
          </ac:spMkLst>
        </pc:spChg>
        <pc:spChg chg="del">
          <ac:chgData name="Hussain Kazimi" userId="9412aecd-3b35-4861-804c-46e44c07eba6" providerId="ADAL" clId="{ED2AFDA6-760E-4A1A-8482-6691AF7E98FB}" dt="2021-03-11T19:45:33.480" v="4620"/>
          <ac:spMkLst>
            <pc:docMk/>
            <pc:sldMk cId="1129946534" sldId="264"/>
            <ac:spMk id="3" creationId="{4594C005-4C07-4FC1-9331-BD62A1FBDD65}"/>
          </ac:spMkLst>
        </pc:spChg>
        <pc:spChg chg="del">
          <ac:chgData name="Hussain Kazimi" userId="9412aecd-3b35-4861-804c-46e44c07eba6" providerId="ADAL" clId="{ED2AFDA6-760E-4A1A-8482-6691AF7E98FB}" dt="2021-03-11T19:46:12.907" v="4621"/>
          <ac:spMkLst>
            <pc:docMk/>
            <pc:sldMk cId="1129946534" sldId="264"/>
            <ac:spMk id="4" creationId="{B8BA1919-C387-449D-9285-BAA6CFD440E4}"/>
          </ac:spMkLst>
        </pc:spChg>
        <pc:spChg chg="mod">
          <ac:chgData name="Hussain Kazimi" userId="9412aecd-3b35-4861-804c-46e44c07eba6" providerId="ADAL" clId="{ED2AFDA6-760E-4A1A-8482-6691AF7E98FB}" dt="2021-03-04T19:03:09.305" v="1112" actId="1076"/>
          <ac:spMkLst>
            <pc:docMk/>
            <pc:sldMk cId="1129946534" sldId="264"/>
            <ac:spMk id="6" creationId="{D050446B-A743-4C20-9E9C-5E82EB263774}"/>
          </ac:spMkLst>
        </pc:spChg>
        <pc:spChg chg="mod">
          <ac:chgData name="Hussain Kazimi" userId="9412aecd-3b35-4861-804c-46e44c07eba6" providerId="ADAL" clId="{ED2AFDA6-760E-4A1A-8482-6691AF7E98FB}" dt="2021-03-11T18:50:03.800" v="4484" actId="14100"/>
          <ac:spMkLst>
            <pc:docMk/>
            <pc:sldMk cId="1129946534" sldId="264"/>
            <ac:spMk id="10" creationId="{1B474D73-94F3-4C13-B6B4-BFD5BEDB9FA1}"/>
          </ac:spMkLst>
        </pc:spChg>
        <pc:spChg chg="del mod">
          <ac:chgData name="Hussain Kazimi" userId="9412aecd-3b35-4861-804c-46e44c07eba6" providerId="ADAL" clId="{ED2AFDA6-760E-4A1A-8482-6691AF7E98FB}" dt="2021-03-04T19:52:05.651" v="1581" actId="478"/>
          <ac:spMkLst>
            <pc:docMk/>
            <pc:sldMk cId="1129946534" sldId="264"/>
            <ac:spMk id="11" creationId="{C89720BA-B21D-4DA2-A2AA-A89F58EBC414}"/>
          </ac:spMkLst>
        </pc:spChg>
        <pc:spChg chg="mod">
          <ac:chgData name="Hussain Kazimi" userId="9412aecd-3b35-4861-804c-46e44c07eba6" providerId="ADAL" clId="{ED2AFDA6-760E-4A1A-8482-6691AF7E98FB}" dt="2021-03-11T18:49:59.716" v="4483" actId="1076"/>
          <ac:spMkLst>
            <pc:docMk/>
            <pc:sldMk cId="1129946534" sldId="264"/>
            <ac:spMk id="18" creationId="{461B9C03-D2C3-4E33-9082-A97127F55429}"/>
          </ac:spMkLst>
        </pc:spChg>
        <pc:spChg chg="add mod">
          <ac:chgData name="Hussain Kazimi" userId="9412aecd-3b35-4861-804c-46e44c07eba6" providerId="ADAL" clId="{ED2AFDA6-760E-4A1A-8482-6691AF7E98FB}" dt="2021-03-12T17:33:00.774" v="5329" actId="207"/>
          <ac:spMkLst>
            <pc:docMk/>
            <pc:sldMk cId="1129946534" sldId="264"/>
            <ac:spMk id="20" creationId="{0DFE06CC-29DD-40B9-88C8-328C96D62C66}"/>
          </ac:spMkLst>
        </pc:spChg>
        <pc:spChg chg="add mod">
          <ac:chgData name="Hussain Kazimi" userId="9412aecd-3b35-4861-804c-46e44c07eba6" providerId="ADAL" clId="{ED2AFDA6-760E-4A1A-8482-6691AF7E98FB}" dt="2021-03-11T18:49:59.716" v="4483" actId="1076"/>
          <ac:spMkLst>
            <pc:docMk/>
            <pc:sldMk cId="1129946534" sldId="264"/>
            <ac:spMk id="21" creationId="{514D7FDD-1F04-4D44-BA27-15E0CD52315B}"/>
          </ac:spMkLst>
        </pc:spChg>
        <pc:spChg chg="add mod">
          <ac:chgData name="Hussain Kazimi" userId="9412aecd-3b35-4861-804c-46e44c07eba6" providerId="ADAL" clId="{ED2AFDA6-760E-4A1A-8482-6691AF7E98FB}" dt="2021-03-11T18:49:59.716" v="4483" actId="1076"/>
          <ac:spMkLst>
            <pc:docMk/>
            <pc:sldMk cId="1129946534" sldId="264"/>
            <ac:spMk id="22" creationId="{29385DD5-179F-412E-AEAE-8879C611D27C}"/>
          </ac:spMkLst>
        </pc:spChg>
        <pc:spChg chg="mod">
          <ac:chgData name="Hussain Kazimi" userId="9412aecd-3b35-4861-804c-46e44c07eba6" providerId="ADAL" clId="{ED2AFDA6-760E-4A1A-8482-6691AF7E98FB}" dt="2021-03-11T18:49:59.716" v="4483" actId="1076"/>
          <ac:spMkLst>
            <pc:docMk/>
            <pc:sldMk cId="1129946534" sldId="264"/>
            <ac:spMk id="45" creationId="{96A60FC3-ECAF-4003-9238-BA33A6D6D35A}"/>
          </ac:spMkLst>
        </pc:spChg>
        <pc:spChg chg="mod">
          <ac:chgData name="Hussain Kazimi" userId="9412aecd-3b35-4861-804c-46e44c07eba6" providerId="ADAL" clId="{ED2AFDA6-760E-4A1A-8482-6691AF7E98FB}" dt="2021-03-11T18:49:59.716" v="4483" actId="1076"/>
          <ac:spMkLst>
            <pc:docMk/>
            <pc:sldMk cId="1129946534" sldId="264"/>
            <ac:spMk id="46" creationId="{27E29402-76AB-4AFE-8669-D81E7DB47531}"/>
          </ac:spMkLst>
        </pc:spChg>
        <pc:spChg chg="mod">
          <ac:chgData name="Hussain Kazimi" userId="9412aecd-3b35-4861-804c-46e44c07eba6" providerId="ADAL" clId="{ED2AFDA6-760E-4A1A-8482-6691AF7E98FB}" dt="2021-03-11T18:49:59.716" v="4483" actId="1076"/>
          <ac:spMkLst>
            <pc:docMk/>
            <pc:sldMk cId="1129946534" sldId="264"/>
            <ac:spMk id="47" creationId="{8C8B7F1E-AC9D-4968-95AC-97BCC715A287}"/>
          </ac:spMkLst>
        </pc:spChg>
        <pc:spChg chg="del mod">
          <ac:chgData name="Hussain Kazimi" userId="9412aecd-3b35-4861-804c-46e44c07eba6" providerId="ADAL" clId="{ED2AFDA6-760E-4A1A-8482-6691AF7E98FB}" dt="2021-03-04T19:02:45.087" v="1108" actId="478"/>
          <ac:spMkLst>
            <pc:docMk/>
            <pc:sldMk cId="1129946534" sldId="264"/>
            <ac:spMk id="48" creationId="{F9CD8B84-ABF3-4327-924B-F1BFB5516E5E}"/>
          </ac:spMkLst>
        </pc:spChg>
        <pc:spChg chg="del mod">
          <ac:chgData name="Hussain Kazimi" userId="9412aecd-3b35-4861-804c-46e44c07eba6" providerId="ADAL" clId="{ED2AFDA6-760E-4A1A-8482-6691AF7E98FB}" dt="2021-03-04T19:02:46.697" v="1109" actId="478"/>
          <ac:spMkLst>
            <pc:docMk/>
            <pc:sldMk cId="1129946534" sldId="264"/>
            <ac:spMk id="49" creationId="{2F771532-B1CD-454D-871F-145F022A33E3}"/>
          </ac:spMkLst>
        </pc:spChg>
        <pc:spChg chg="del mod">
          <ac:chgData name="Hussain Kazimi" userId="9412aecd-3b35-4861-804c-46e44c07eba6" providerId="ADAL" clId="{ED2AFDA6-760E-4A1A-8482-6691AF7E98FB}" dt="2021-03-04T19:02:48.353" v="1110" actId="478"/>
          <ac:spMkLst>
            <pc:docMk/>
            <pc:sldMk cId="1129946534" sldId="264"/>
            <ac:spMk id="50" creationId="{1C3472AC-1742-4626-9D2C-83AB2B4B5BAD}"/>
          </ac:spMkLst>
        </pc:spChg>
        <pc:spChg chg="del">
          <ac:chgData name="Hussain Kazimi" userId="9412aecd-3b35-4861-804c-46e44c07eba6" providerId="ADAL" clId="{ED2AFDA6-760E-4A1A-8482-6691AF7E98FB}" dt="2021-03-04T19:09:39.857" v="1400" actId="478"/>
          <ac:spMkLst>
            <pc:docMk/>
            <pc:sldMk cId="1129946534" sldId="264"/>
            <ac:spMk id="56" creationId="{C93BBCD7-48FA-4BA5-884E-4BBAD727913E}"/>
          </ac:spMkLst>
        </pc:spChg>
        <pc:grpChg chg="del">
          <ac:chgData name="Hussain Kazimi" userId="9412aecd-3b35-4861-804c-46e44c07eba6" providerId="ADAL" clId="{ED2AFDA6-760E-4A1A-8482-6691AF7E98FB}" dt="2021-03-04T19:09:39.857" v="1400" actId="478"/>
          <ac:grpSpMkLst>
            <pc:docMk/>
            <pc:sldMk cId="1129946534" sldId="264"/>
            <ac:grpSpMk id="51" creationId="{B450874E-3616-4ECA-B97C-F95A2F5A0F2B}"/>
          </ac:grpSpMkLst>
        </pc:grpChg>
        <pc:picChg chg="add del mod">
          <ac:chgData name="Hussain Kazimi" userId="9412aecd-3b35-4861-804c-46e44c07eba6" providerId="ADAL" clId="{ED2AFDA6-760E-4A1A-8482-6691AF7E98FB}" dt="2021-03-04T19:01:11.622" v="980"/>
          <ac:picMkLst>
            <pc:docMk/>
            <pc:sldMk cId="1129946534" sldId="264"/>
            <ac:picMk id="19" creationId="{5158946E-3632-4047-9CE0-520E4A962F15}"/>
          </ac:picMkLst>
        </pc:picChg>
        <pc:picChg chg="add mod">
          <ac:chgData name="Hussain Kazimi" userId="9412aecd-3b35-4861-804c-46e44c07eba6" providerId="ADAL" clId="{ED2AFDA6-760E-4A1A-8482-6691AF7E98FB}" dt="2021-03-04T19:56:40.923" v="1630" actId="14100"/>
          <ac:picMkLst>
            <pc:docMk/>
            <pc:sldMk cId="1129946534" sldId="264"/>
            <ac:picMk id="23" creationId="{CE9AFE51-E1EA-49F1-BD88-330707FBAE69}"/>
          </ac:picMkLst>
        </pc:picChg>
        <pc:picChg chg="add del mod">
          <ac:chgData name="Hussain Kazimi" userId="9412aecd-3b35-4861-804c-46e44c07eba6" providerId="ADAL" clId="{ED2AFDA6-760E-4A1A-8482-6691AF7E98FB}" dt="2021-03-04T20:06:41.862" v="1649"/>
          <ac:picMkLst>
            <pc:docMk/>
            <pc:sldMk cId="1129946534" sldId="264"/>
            <ac:picMk id="24" creationId="{5AE54745-52D4-449D-BEBF-FAB3AE6796D6}"/>
          </ac:picMkLst>
        </pc:picChg>
      </pc:sldChg>
      <pc:sldChg chg="addSp delSp modSp del mod">
        <pc:chgData name="Hussain Kazimi" userId="9412aecd-3b35-4861-804c-46e44c07eba6" providerId="ADAL" clId="{ED2AFDA6-760E-4A1A-8482-6691AF7E98FB}" dt="2021-03-11T20:40:04.251" v="5048" actId="47"/>
        <pc:sldMkLst>
          <pc:docMk/>
          <pc:sldMk cId="2259620455" sldId="265"/>
        </pc:sldMkLst>
        <pc:spChg chg="del">
          <ac:chgData name="Hussain Kazimi" userId="9412aecd-3b35-4861-804c-46e44c07eba6" providerId="ADAL" clId="{ED2AFDA6-760E-4A1A-8482-6691AF7E98FB}" dt="2021-03-11T19:45:33.480" v="4620"/>
          <ac:spMkLst>
            <pc:docMk/>
            <pc:sldMk cId="2259620455" sldId="265"/>
            <ac:spMk id="2" creationId="{3AB3E47B-9E6F-4C36-894C-1C51D31D4FCE}"/>
          </ac:spMkLst>
        </pc:spChg>
        <pc:spChg chg="del mod">
          <ac:chgData name="Hussain Kazimi" userId="9412aecd-3b35-4861-804c-46e44c07eba6" providerId="ADAL" clId="{ED2AFDA6-760E-4A1A-8482-6691AF7E98FB}" dt="2021-03-04T20:16:04.925" v="1691" actId="478"/>
          <ac:spMkLst>
            <pc:docMk/>
            <pc:sldMk cId="2259620455" sldId="265"/>
            <ac:spMk id="2" creationId="{9DA7B766-BF82-4E6B-93A2-8A0392A54A14}"/>
          </ac:spMkLst>
        </pc:spChg>
        <pc:spChg chg="del">
          <ac:chgData name="Hussain Kazimi" userId="9412aecd-3b35-4861-804c-46e44c07eba6" providerId="ADAL" clId="{ED2AFDA6-760E-4A1A-8482-6691AF7E98FB}" dt="2021-03-11T19:46:12.907" v="4621"/>
          <ac:spMkLst>
            <pc:docMk/>
            <pc:sldMk cId="2259620455" sldId="265"/>
            <ac:spMk id="3" creationId="{89D41E8B-498F-413F-A235-4CE1A010A1CC}"/>
          </ac:spMkLst>
        </pc:spChg>
        <pc:spChg chg="mod">
          <ac:chgData name="Hussain Kazimi" userId="9412aecd-3b35-4861-804c-46e44c07eba6" providerId="ADAL" clId="{ED2AFDA6-760E-4A1A-8482-6691AF7E98FB}" dt="2021-03-04T20:16:55.267" v="1699" actId="1076"/>
          <ac:spMkLst>
            <pc:docMk/>
            <pc:sldMk cId="2259620455" sldId="265"/>
            <ac:spMk id="4" creationId="{45491C97-86BC-4072-9B45-02F32EA41D54}"/>
          </ac:spMkLst>
        </pc:spChg>
        <pc:spChg chg="mod">
          <ac:chgData name="Hussain Kazimi" userId="9412aecd-3b35-4861-804c-46e44c07eba6" providerId="ADAL" clId="{ED2AFDA6-760E-4A1A-8482-6691AF7E98FB}" dt="2021-03-04T20:16:55.267" v="1699" actId="1076"/>
          <ac:spMkLst>
            <pc:docMk/>
            <pc:sldMk cId="2259620455" sldId="265"/>
            <ac:spMk id="13" creationId="{204937B5-93E7-47A2-A6A2-C16CD48BEAE7}"/>
          </ac:spMkLst>
        </pc:spChg>
        <pc:spChg chg="mod">
          <ac:chgData name="Hussain Kazimi" userId="9412aecd-3b35-4861-804c-46e44c07eba6" providerId="ADAL" clId="{ED2AFDA6-760E-4A1A-8482-6691AF7E98FB}" dt="2021-03-04T20:16:55.267" v="1699" actId="1076"/>
          <ac:spMkLst>
            <pc:docMk/>
            <pc:sldMk cId="2259620455" sldId="265"/>
            <ac:spMk id="14" creationId="{5D8DF8EA-9BF4-4239-9D6A-03DF4248638C}"/>
          </ac:spMkLst>
        </pc:spChg>
        <pc:spChg chg="mod">
          <ac:chgData name="Hussain Kazimi" userId="9412aecd-3b35-4861-804c-46e44c07eba6" providerId="ADAL" clId="{ED2AFDA6-760E-4A1A-8482-6691AF7E98FB}" dt="2021-03-04T20:16:55.267" v="1699" actId="1076"/>
          <ac:spMkLst>
            <pc:docMk/>
            <pc:sldMk cId="2259620455" sldId="265"/>
            <ac:spMk id="15" creationId="{A35EC9F3-A524-4DF6-A18F-A13658EF6D07}"/>
          </ac:spMkLst>
        </pc:spChg>
        <pc:spChg chg="mod">
          <ac:chgData name="Hussain Kazimi" userId="9412aecd-3b35-4861-804c-46e44c07eba6" providerId="ADAL" clId="{ED2AFDA6-760E-4A1A-8482-6691AF7E98FB}" dt="2021-03-04T20:16:55.267" v="1699" actId="1076"/>
          <ac:spMkLst>
            <pc:docMk/>
            <pc:sldMk cId="2259620455" sldId="265"/>
            <ac:spMk id="16" creationId="{CF0C51EF-F8A3-4A32-9AED-6540EE7A15C3}"/>
          </ac:spMkLst>
        </pc:spChg>
        <pc:spChg chg="mod">
          <ac:chgData name="Hussain Kazimi" userId="9412aecd-3b35-4861-804c-46e44c07eba6" providerId="ADAL" clId="{ED2AFDA6-760E-4A1A-8482-6691AF7E98FB}" dt="2021-03-04T20:16:55.267" v="1699" actId="1076"/>
          <ac:spMkLst>
            <pc:docMk/>
            <pc:sldMk cId="2259620455" sldId="265"/>
            <ac:spMk id="17" creationId="{F8FF9954-E92B-4C3A-BD49-E853BE21EBDD}"/>
          </ac:spMkLst>
        </pc:spChg>
        <pc:spChg chg="mod">
          <ac:chgData name="Hussain Kazimi" userId="9412aecd-3b35-4861-804c-46e44c07eba6" providerId="ADAL" clId="{ED2AFDA6-760E-4A1A-8482-6691AF7E98FB}" dt="2021-03-04T20:16:55.267" v="1699" actId="1076"/>
          <ac:spMkLst>
            <pc:docMk/>
            <pc:sldMk cId="2259620455" sldId="265"/>
            <ac:spMk id="18" creationId="{64EC798F-215E-4BCA-9A1B-6DDEB9BE33CE}"/>
          </ac:spMkLst>
        </pc:spChg>
        <pc:spChg chg="mod">
          <ac:chgData name="Hussain Kazimi" userId="9412aecd-3b35-4861-804c-46e44c07eba6" providerId="ADAL" clId="{ED2AFDA6-760E-4A1A-8482-6691AF7E98FB}" dt="2021-03-04T20:16:55.267" v="1699" actId="1076"/>
          <ac:spMkLst>
            <pc:docMk/>
            <pc:sldMk cId="2259620455" sldId="265"/>
            <ac:spMk id="19" creationId="{D4DCB83B-9D03-4994-B55C-13E1AEC38DDD}"/>
          </ac:spMkLst>
        </pc:spChg>
        <pc:spChg chg="mod">
          <ac:chgData name="Hussain Kazimi" userId="9412aecd-3b35-4861-804c-46e44c07eba6" providerId="ADAL" clId="{ED2AFDA6-760E-4A1A-8482-6691AF7E98FB}" dt="2021-03-04T20:16:55.267" v="1699" actId="1076"/>
          <ac:spMkLst>
            <pc:docMk/>
            <pc:sldMk cId="2259620455" sldId="265"/>
            <ac:spMk id="20" creationId="{BBA8580E-4243-4289-B0BE-380097D98FBD}"/>
          </ac:spMkLst>
        </pc:spChg>
        <pc:spChg chg="del">
          <ac:chgData name="Hussain Kazimi" userId="9412aecd-3b35-4861-804c-46e44c07eba6" providerId="ADAL" clId="{ED2AFDA6-760E-4A1A-8482-6691AF7E98FB}" dt="2021-03-04T20:11:59.577" v="1655" actId="478"/>
          <ac:spMkLst>
            <pc:docMk/>
            <pc:sldMk cId="2259620455" sldId="265"/>
            <ac:spMk id="21" creationId="{2CF06971-3DFE-4352-B745-0B43A533E9A4}"/>
          </ac:spMkLst>
        </pc:spChg>
        <pc:spChg chg="del">
          <ac:chgData name="Hussain Kazimi" userId="9412aecd-3b35-4861-804c-46e44c07eba6" providerId="ADAL" clId="{ED2AFDA6-760E-4A1A-8482-6691AF7E98FB}" dt="2021-03-04T20:12:01.593" v="1656" actId="478"/>
          <ac:spMkLst>
            <pc:docMk/>
            <pc:sldMk cId="2259620455" sldId="265"/>
            <ac:spMk id="22" creationId="{97546523-E9B8-48FE-A6CD-455240C8ED6A}"/>
          </ac:spMkLst>
        </pc:spChg>
        <pc:spChg chg="del">
          <ac:chgData name="Hussain Kazimi" userId="9412aecd-3b35-4861-804c-46e44c07eba6" providerId="ADAL" clId="{ED2AFDA6-760E-4A1A-8482-6691AF7E98FB}" dt="2021-03-04T20:12:03.671" v="1657" actId="478"/>
          <ac:spMkLst>
            <pc:docMk/>
            <pc:sldMk cId="2259620455" sldId="265"/>
            <ac:spMk id="23" creationId="{A0351D74-E2BA-48C9-A252-BF6A60653D01}"/>
          </ac:spMkLst>
        </pc:spChg>
        <pc:spChg chg="add mod">
          <ac:chgData name="Hussain Kazimi" userId="9412aecd-3b35-4861-804c-46e44c07eba6" providerId="ADAL" clId="{ED2AFDA6-760E-4A1A-8482-6691AF7E98FB}" dt="2021-03-11T18:47:57.164" v="4475" actId="207"/>
          <ac:spMkLst>
            <pc:docMk/>
            <pc:sldMk cId="2259620455" sldId="265"/>
            <ac:spMk id="24" creationId="{EB60DABC-85B9-43CA-BD96-3473DD7E6A63}"/>
          </ac:spMkLst>
        </pc:spChg>
      </pc:sldChg>
      <pc:sldChg chg="addSp delSp modSp mod ord modNotesTx">
        <pc:chgData name="Hussain Kazimi" userId="9412aecd-3b35-4861-804c-46e44c07eba6" providerId="ADAL" clId="{ED2AFDA6-760E-4A1A-8482-6691AF7E98FB}" dt="2021-03-18T17:46:20.965" v="7487" actId="20577"/>
        <pc:sldMkLst>
          <pc:docMk/>
          <pc:sldMk cId="1826320979" sldId="266"/>
        </pc:sldMkLst>
        <pc:spChg chg="mod">
          <ac:chgData name="Hussain Kazimi" userId="9412aecd-3b35-4861-804c-46e44c07eba6" providerId="ADAL" clId="{ED2AFDA6-760E-4A1A-8482-6691AF7E98FB}" dt="2021-03-12T16:48:49.492" v="5306" actId="1076"/>
          <ac:spMkLst>
            <pc:docMk/>
            <pc:sldMk cId="1826320979" sldId="266"/>
            <ac:spMk id="2" creationId="{F2A68DDA-51E2-4BD9-A822-E7C1DFE1BAC1}"/>
          </ac:spMkLst>
        </pc:spChg>
        <pc:spChg chg="del">
          <ac:chgData name="Hussain Kazimi" userId="9412aecd-3b35-4861-804c-46e44c07eba6" providerId="ADAL" clId="{ED2AFDA6-760E-4A1A-8482-6691AF7E98FB}" dt="2021-03-11T19:45:33.480" v="4620"/>
          <ac:spMkLst>
            <pc:docMk/>
            <pc:sldMk cId="1826320979" sldId="266"/>
            <ac:spMk id="3" creationId="{91B0E80B-F7D1-425A-9740-5ACFB8B14426}"/>
          </ac:spMkLst>
        </pc:spChg>
        <pc:spChg chg="del">
          <ac:chgData name="Hussain Kazimi" userId="9412aecd-3b35-4861-804c-46e44c07eba6" providerId="ADAL" clId="{ED2AFDA6-760E-4A1A-8482-6691AF7E98FB}" dt="2021-03-11T19:46:12.907" v="4621"/>
          <ac:spMkLst>
            <pc:docMk/>
            <pc:sldMk cId="1826320979" sldId="266"/>
            <ac:spMk id="4" creationId="{4CFA3B0D-6246-40CD-9439-D65833262B60}"/>
          </ac:spMkLst>
        </pc:spChg>
        <pc:spChg chg="mod">
          <ac:chgData name="Hussain Kazimi" userId="9412aecd-3b35-4861-804c-46e44c07eba6" providerId="ADAL" clId="{ED2AFDA6-760E-4A1A-8482-6691AF7E98FB}" dt="2021-03-17T13:33:02.607" v="7212" actId="1076"/>
          <ac:spMkLst>
            <pc:docMk/>
            <pc:sldMk cId="1826320979" sldId="266"/>
            <ac:spMk id="10" creationId="{1B474D73-94F3-4C13-B6B4-BFD5BEDB9FA1}"/>
          </ac:spMkLst>
        </pc:spChg>
        <pc:spChg chg="mod">
          <ac:chgData name="Hussain Kazimi" userId="9412aecd-3b35-4861-804c-46e44c07eba6" providerId="ADAL" clId="{ED2AFDA6-760E-4A1A-8482-6691AF7E98FB}" dt="2021-03-18T17:46:20.965" v="7487" actId="20577"/>
          <ac:spMkLst>
            <pc:docMk/>
            <pc:sldMk cId="1826320979" sldId="266"/>
            <ac:spMk id="11" creationId="{C89720BA-B21D-4DA2-A2AA-A89F58EBC414}"/>
          </ac:spMkLst>
        </pc:spChg>
        <pc:spChg chg="add del mod">
          <ac:chgData name="Hussain Kazimi" userId="9412aecd-3b35-4861-804c-46e44c07eba6" providerId="ADAL" clId="{ED2AFDA6-760E-4A1A-8482-6691AF7E98FB}" dt="2021-03-09T21:15:52.205" v="2200" actId="478"/>
          <ac:spMkLst>
            <pc:docMk/>
            <pc:sldMk cId="1826320979" sldId="266"/>
            <ac:spMk id="30" creationId="{FB97C883-1900-4116-A428-11BE95B60906}"/>
          </ac:spMkLst>
        </pc:spChg>
        <pc:spChg chg="add del mod">
          <ac:chgData name="Hussain Kazimi" userId="9412aecd-3b35-4861-804c-46e44c07eba6" providerId="ADAL" clId="{ED2AFDA6-760E-4A1A-8482-6691AF7E98FB}" dt="2021-03-09T21:17:54.622" v="2207" actId="478"/>
          <ac:spMkLst>
            <pc:docMk/>
            <pc:sldMk cId="1826320979" sldId="266"/>
            <ac:spMk id="31" creationId="{F0635FC2-D0C5-4167-A1A0-AC6D0CFF95F5}"/>
          </ac:spMkLst>
        </pc:spChg>
        <pc:spChg chg="add del mod">
          <ac:chgData name="Hussain Kazimi" userId="9412aecd-3b35-4861-804c-46e44c07eba6" providerId="ADAL" clId="{ED2AFDA6-760E-4A1A-8482-6691AF7E98FB}" dt="2021-03-09T21:15:52.205" v="2200" actId="478"/>
          <ac:spMkLst>
            <pc:docMk/>
            <pc:sldMk cId="1826320979" sldId="266"/>
            <ac:spMk id="32" creationId="{DE65228A-61BB-49C4-8FF0-0F312CF1B882}"/>
          </ac:spMkLst>
        </pc:spChg>
        <pc:spChg chg="add del mod">
          <ac:chgData name="Hussain Kazimi" userId="9412aecd-3b35-4861-804c-46e44c07eba6" providerId="ADAL" clId="{ED2AFDA6-760E-4A1A-8482-6691AF7E98FB}" dt="2021-03-09T21:17:54.622" v="2207" actId="478"/>
          <ac:spMkLst>
            <pc:docMk/>
            <pc:sldMk cId="1826320979" sldId="266"/>
            <ac:spMk id="33" creationId="{4942313D-1F3D-4CB9-B15A-CF4AB7AC9ED8}"/>
          </ac:spMkLst>
        </pc:spChg>
        <pc:spChg chg="add del mod">
          <ac:chgData name="Hussain Kazimi" userId="9412aecd-3b35-4861-804c-46e44c07eba6" providerId="ADAL" clId="{ED2AFDA6-760E-4A1A-8482-6691AF7E98FB}" dt="2021-03-09T21:15:52.205" v="2200" actId="478"/>
          <ac:spMkLst>
            <pc:docMk/>
            <pc:sldMk cId="1826320979" sldId="266"/>
            <ac:spMk id="34" creationId="{D5809F8F-4517-4C5A-9CB1-92D71425E0F4}"/>
          </ac:spMkLst>
        </pc:spChg>
        <pc:spChg chg="add del mod">
          <ac:chgData name="Hussain Kazimi" userId="9412aecd-3b35-4861-804c-46e44c07eba6" providerId="ADAL" clId="{ED2AFDA6-760E-4A1A-8482-6691AF7E98FB}" dt="2021-03-09T21:17:54.622" v="2207" actId="478"/>
          <ac:spMkLst>
            <pc:docMk/>
            <pc:sldMk cId="1826320979" sldId="266"/>
            <ac:spMk id="35" creationId="{DD6E9036-3C13-4AC9-9175-B5737E0BE1E2}"/>
          </ac:spMkLst>
        </pc:spChg>
        <pc:spChg chg="add del mod">
          <ac:chgData name="Hussain Kazimi" userId="9412aecd-3b35-4861-804c-46e44c07eba6" providerId="ADAL" clId="{ED2AFDA6-760E-4A1A-8482-6691AF7E98FB}" dt="2021-03-09T21:15:52.205" v="2200" actId="478"/>
          <ac:spMkLst>
            <pc:docMk/>
            <pc:sldMk cId="1826320979" sldId="266"/>
            <ac:spMk id="36" creationId="{794F0764-02AB-40B7-BEB8-DA10D6B11CA3}"/>
          </ac:spMkLst>
        </pc:spChg>
        <pc:spChg chg="add del mod">
          <ac:chgData name="Hussain Kazimi" userId="9412aecd-3b35-4861-804c-46e44c07eba6" providerId="ADAL" clId="{ED2AFDA6-760E-4A1A-8482-6691AF7E98FB}" dt="2021-03-09T21:29:25.395" v="2300" actId="478"/>
          <ac:spMkLst>
            <pc:docMk/>
            <pc:sldMk cId="1826320979" sldId="266"/>
            <ac:spMk id="37" creationId="{4461FFDD-DF46-4812-83AB-03D96FF979C7}"/>
          </ac:spMkLst>
        </pc:spChg>
        <pc:spChg chg="add mod">
          <ac:chgData name="Hussain Kazimi" userId="9412aecd-3b35-4861-804c-46e44c07eba6" providerId="ADAL" clId="{ED2AFDA6-760E-4A1A-8482-6691AF7E98FB}" dt="2021-03-09T21:15:24.096" v="2197" actId="571"/>
          <ac:spMkLst>
            <pc:docMk/>
            <pc:sldMk cId="1826320979" sldId="266"/>
            <ac:spMk id="38" creationId="{EAB3E26D-7545-4742-B5F6-BC9C7EF3C2A3}"/>
          </ac:spMkLst>
        </pc:spChg>
        <pc:spChg chg="add mod">
          <ac:chgData name="Hussain Kazimi" userId="9412aecd-3b35-4861-804c-46e44c07eba6" providerId="ADAL" clId="{ED2AFDA6-760E-4A1A-8482-6691AF7E98FB}" dt="2021-03-09T21:15:24.096" v="2197" actId="571"/>
          <ac:spMkLst>
            <pc:docMk/>
            <pc:sldMk cId="1826320979" sldId="266"/>
            <ac:spMk id="39" creationId="{6244543B-8885-4F38-AC67-E9DCEE3E0A38}"/>
          </ac:spMkLst>
        </pc:spChg>
        <pc:spChg chg="add del mod">
          <ac:chgData name="Hussain Kazimi" userId="9412aecd-3b35-4861-804c-46e44c07eba6" providerId="ADAL" clId="{ED2AFDA6-760E-4A1A-8482-6691AF7E98FB}" dt="2021-03-09T21:29:25.395" v="2300" actId="478"/>
          <ac:spMkLst>
            <pc:docMk/>
            <pc:sldMk cId="1826320979" sldId="266"/>
            <ac:spMk id="40" creationId="{752DA286-C2F3-4194-A10D-7ED91C006490}"/>
          </ac:spMkLst>
        </pc:spChg>
        <pc:spChg chg="add del mod">
          <ac:chgData name="Hussain Kazimi" userId="9412aecd-3b35-4861-804c-46e44c07eba6" providerId="ADAL" clId="{ED2AFDA6-760E-4A1A-8482-6691AF7E98FB}" dt="2021-03-09T21:17:54.622" v="2207" actId="478"/>
          <ac:spMkLst>
            <pc:docMk/>
            <pc:sldMk cId="1826320979" sldId="266"/>
            <ac:spMk id="41" creationId="{ED14A739-7A1B-4C0A-964B-15BA242DA2D3}"/>
          </ac:spMkLst>
        </pc:spChg>
        <pc:spChg chg="add del mod">
          <ac:chgData name="Hussain Kazimi" userId="9412aecd-3b35-4861-804c-46e44c07eba6" providerId="ADAL" clId="{ED2AFDA6-760E-4A1A-8482-6691AF7E98FB}" dt="2021-03-09T21:17:54.622" v="2207" actId="478"/>
          <ac:spMkLst>
            <pc:docMk/>
            <pc:sldMk cId="1826320979" sldId="266"/>
            <ac:spMk id="42" creationId="{45BB745A-FAC6-48D8-AF9C-80D1FA97F689}"/>
          </ac:spMkLst>
        </pc:spChg>
        <pc:spChg chg="add del mod">
          <ac:chgData name="Hussain Kazimi" userId="9412aecd-3b35-4861-804c-46e44c07eba6" providerId="ADAL" clId="{ED2AFDA6-760E-4A1A-8482-6691AF7E98FB}" dt="2021-03-09T21:19:02.828" v="2212" actId="478"/>
          <ac:spMkLst>
            <pc:docMk/>
            <pc:sldMk cId="1826320979" sldId="266"/>
            <ac:spMk id="43" creationId="{66AFADC4-EB26-4C9E-93E7-F94946362461}"/>
          </ac:spMkLst>
        </pc:spChg>
        <pc:spChg chg="add del mod">
          <ac:chgData name="Hussain Kazimi" userId="9412aecd-3b35-4861-804c-46e44c07eba6" providerId="ADAL" clId="{ED2AFDA6-760E-4A1A-8482-6691AF7E98FB}" dt="2021-03-09T21:17:54.622" v="2207" actId="478"/>
          <ac:spMkLst>
            <pc:docMk/>
            <pc:sldMk cId="1826320979" sldId="266"/>
            <ac:spMk id="44" creationId="{1630FDD9-A2E3-45F1-9979-B2EE746D8BFD}"/>
          </ac:spMkLst>
        </pc:spChg>
        <pc:spChg chg="add del mod">
          <ac:chgData name="Hussain Kazimi" userId="9412aecd-3b35-4861-804c-46e44c07eba6" providerId="ADAL" clId="{ED2AFDA6-760E-4A1A-8482-6691AF7E98FB}" dt="2021-03-09T21:19:02.828" v="2212" actId="478"/>
          <ac:spMkLst>
            <pc:docMk/>
            <pc:sldMk cId="1826320979" sldId="266"/>
            <ac:spMk id="45" creationId="{D74BDAB7-38C8-4EE9-9308-E2D597EB5CFD}"/>
          </ac:spMkLst>
        </pc:spChg>
        <pc:spChg chg="add del mod">
          <ac:chgData name="Hussain Kazimi" userId="9412aecd-3b35-4861-804c-46e44c07eba6" providerId="ADAL" clId="{ED2AFDA6-760E-4A1A-8482-6691AF7E98FB}" dt="2021-03-09T21:19:02.828" v="2212" actId="478"/>
          <ac:spMkLst>
            <pc:docMk/>
            <pc:sldMk cId="1826320979" sldId="266"/>
            <ac:spMk id="46" creationId="{7D023A7F-B6B4-47D7-A9C1-694EEF3DD23C}"/>
          </ac:spMkLst>
        </pc:spChg>
        <pc:spChg chg="del">
          <ac:chgData name="Hussain Kazimi" userId="9412aecd-3b35-4861-804c-46e44c07eba6" providerId="ADAL" clId="{ED2AFDA6-760E-4A1A-8482-6691AF7E98FB}" dt="2021-03-09T19:28:42.102" v="2140" actId="478"/>
          <ac:spMkLst>
            <pc:docMk/>
            <pc:sldMk cId="1826320979" sldId="266"/>
            <ac:spMk id="57" creationId="{8E876C3A-05CD-4D7F-9196-052DFF2BE7A3}"/>
          </ac:spMkLst>
        </pc:spChg>
        <pc:spChg chg="del">
          <ac:chgData name="Hussain Kazimi" userId="9412aecd-3b35-4861-804c-46e44c07eba6" providerId="ADAL" clId="{ED2AFDA6-760E-4A1A-8482-6691AF7E98FB}" dt="2021-03-09T19:28:42.102" v="2140" actId="478"/>
          <ac:spMkLst>
            <pc:docMk/>
            <pc:sldMk cId="1826320979" sldId="266"/>
            <ac:spMk id="58" creationId="{252F6A14-18DE-44C1-8A4F-BD2EDE5DCEF7}"/>
          </ac:spMkLst>
        </pc:spChg>
        <pc:spChg chg="del">
          <ac:chgData name="Hussain Kazimi" userId="9412aecd-3b35-4861-804c-46e44c07eba6" providerId="ADAL" clId="{ED2AFDA6-760E-4A1A-8482-6691AF7E98FB}" dt="2021-03-09T19:28:42.102" v="2140" actId="478"/>
          <ac:spMkLst>
            <pc:docMk/>
            <pc:sldMk cId="1826320979" sldId="266"/>
            <ac:spMk id="59" creationId="{C93E381E-AACC-4EE6-A7EC-4FD506ECF183}"/>
          </ac:spMkLst>
        </pc:spChg>
        <pc:spChg chg="add del mod">
          <ac:chgData name="Hussain Kazimi" userId="9412aecd-3b35-4861-804c-46e44c07eba6" providerId="ADAL" clId="{ED2AFDA6-760E-4A1A-8482-6691AF7E98FB}" dt="2021-03-09T21:19:02.828" v="2212" actId="478"/>
          <ac:spMkLst>
            <pc:docMk/>
            <pc:sldMk cId="1826320979" sldId="266"/>
            <ac:spMk id="60" creationId="{A20444A6-C2B2-4A85-88AB-F341DCDEA19A}"/>
          </ac:spMkLst>
        </pc:spChg>
        <pc:spChg chg="add del mod">
          <ac:chgData name="Hussain Kazimi" userId="9412aecd-3b35-4861-804c-46e44c07eba6" providerId="ADAL" clId="{ED2AFDA6-760E-4A1A-8482-6691AF7E98FB}" dt="2021-03-09T21:19:02.828" v="2212" actId="478"/>
          <ac:spMkLst>
            <pc:docMk/>
            <pc:sldMk cId="1826320979" sldId="266"/>
            <ac:spMk id="61" creationId="{E1A13C50-11A5-4095-82E2-80B32F33D4B2}"/>
          </ac:spMkLst>
        </pc:spChg>
        <pc:spChg chg="add del mod">
          <ac:chgData name="Hussain Kazimi" userId="9412aecd-3b35-4861-804c-46e44c07eba6" providerId="ADAL" clId="{ED2AFDA6-760E-4A1A-8482-6691AF7E98FB}" dt="2021-03-09T21:19:02.828" v="2212" actId="478"/>
          <ac:spMkLst>
            <pc:docMk/>
            <pc:sldMk cId="1826320979" sldId="266"/>
            <ac:spMk id="62" creationId="{271214C3-4064-4E2F-A4A2-4CF5CD5CC328}"/>
          </ac:spMkLst>
        </pc:spChg>
        <pc:spChg chg="add del mod">
          <ac:chgData name="Hussain Kazimi" userId="9412aecd-3b35-4861-804c-46e44c07eba6" providerId="ADAL" clId="{ED2AFDA6-760E-4A1A-8482-6691AF7E98FB}" dt="2021-03-09T21:19:02.828" v="2212" actId="478"/>
          <ac:spMkLst>
            <pc:docMk/>
            <pc:sldMk cId="1826320979" sldId="266"/>
            <ac:spMk id="63" creationId="{543590CB-FAE9-4F5C-A532-AD1DA3228F55}"/>
          </ac:spMkLst>
        </pc:spChg>
        <pc:spChg chg="add del mod">
          <ac:chgData name="Hussain Kazimi" userId="9412aecd-3b35-4861-804c-46e44c07eba6" providerId="ADAL" clId="{ED2AFDA6-760E-4A1A-8482-6691AF7E98FB}" dt="2021-03-09T21:19:02.828" v="2212" actId="478"/>
          <ac:spMkLst>
            <pc:docMk/>
            <pc:sldMk cId="1826320979" sldId="266"/>
            <ac:spMk id="64" creationId="{FFEB79C9-C4F2-4303-8A3B-2A8F8FDED315}"/>
          </ac:spMkLst>
        </pc:spChg>
        <pc:spChg chg="add mod">
          <ac:chgData name="Hussain Kazimi" userId="9412aecd-3b35-4861-804c-46e44c07eba6" providerId="ADAL" clId="{ED2AFDA6-760E-4A1A-8482-6691AF7E98FB}" dt="2021-03-13T00:36:10.889" v="6164" actId="122"/>
          <ac:spMkLst>
            <pc:docMk/>
            <pc:sldMk cId="1826320979" sldId="266"/>
            <ac:spMk id="65" creationId="{1C89F399-7040-49D6-892D-6A398347E94D}"/>
          </ac:spMkLst>
        </pc:spChg>
        <pc:spChg chg="add del mod">
          <ac:chgData name="Hussain Kazimi" userId="9412aecd-3b35-4861-804c-46e44c07eba6" providerId="ADAL" clId="{ED2AFDA6-760E-4A1A-8482-6691AF7E98FB}" dt="2021-03-09T21:36:25.550" v="2377" actId="21"/>
          <ac:spMkLst>
            <pc:docMk/>
            <pc:sldMk cId="1826320979" sldId="266"/>
            <ac:spMk id="66" creationId="{ADAC8EC0-C54A-4101-AFCC-C9DBF063714B}"/>
          </ac:spMkLst>
        </pc:spChg>
        <pc:spChg chg="add mod">
          <ac:chgData name="Hussain Kazimi" userId="9412aecd-3b35-4861-804c-46e44c07eba6" providerId="ADAL" clId="{ED2AFDA6-760E-4A1A-8482-6691AF7E98FB}" dt="2021-03-13T00:38:11.180" v="6173" actId="122"/>
          <ac:spMkLst>
            <pc:docMk/>
            <pc:sldMk cId="1826320979" sldId="266"/>
            <ac:spMk id="67" creationId="{82B7A0D6-4B8E-44E9-8637-6A87E825D64A}"/>
          </ac:spMkLst>
        </pc:spChg>
        <pc:spChg chg="add del mod">
          <ac:chgData name="Hussain Kazimi" userId="9412aecd-3b35-4861-804c-46e44c07eba6" providerId="ADAL" clId="{ED2AFDA6-760E-4A1A-8482-6691AF7E98FB}" dt="2021-03-09T21:36:25.550" v="2377" actId="21"/>
          <ac:spMkLst>
            <pc:docMk/>
            <pc:sldMk cId="1826320979" sldId="266"/>
            <ac:spMk id="68" creationId="{1EC821C7-389C-467A-8D71-3C4319C6A181}"/>
          </ac:spMkLst>
        </pc:spChg>
        <pc:spChg chg="add mod">
          <ac:chgData name="Hussain Kazimi" userId="9412aecd-3b35-4861-804c-46e44c07eba6" providerId="ADAL" clId="{ED2AFDA6-760E-4A1A-8482-6691AF7E98FB}" dt="2021-03-13T00:36:10.889" v="6164" actId="122"/>
          <ac:spMkLst>
            <pc:docMk/>
            <pc:sldMk cId="1826320979" sldId="266"/>
            <ac:spMk id="69" creationId="{E9A3CAE4-05D9-44A9-8AB9-40E8BB5E0199}"/>
          </ac:spMkLst>
        </pc:spChg>
        <pc:spChg chg="add del mod">
          <ac:chgData name="Hussain Kazimi" userId="9412aecd-3b35-4861-804c-46e44c07eba6" providerId="ADAL" clId="{ED2AFDA6-760E-4A1A-8482-6691AF7E98FB}" dt="2021-03-09T21:36:25.550" v="2377" actId="21"/>
          <ac:spMkLst>
            <pc:docMk/>
            <pc:sldMk cId="1826320979" sldId="266"/>
            <ac:spMk id="70" creationId="{8D1A9E6F-3C00-4398-A05E-7EA964C11410}"/>
          </ac:spMkLst>
        </pc:spChg>
        <pc:spChg chg="add mod">
          <ac:chgData name="Hussain Kazimi" userId="9412aecd-3b35-4861-804c-46e44c07eba6" providerId="ADAL" clId="{ED2AFDA6-760E-4A1A-8482-6691AF7E98FB}" dt="2021-03-13T00:38:11.180" v="6173" actId="122"/>
          <ac:spMkLst>
            <pc:docMk/>
            <pc:sldMk cId="1826320979" sldId="266"/>
            <ac:spMk id="71" creationId="{B332914A-9F75-40FF-98E0-AE79B05B06DE}"/>
          </ac:spMkLst>
        </pc:spChg>
        <pc:spChg chg="add del mod">
          <ac:chgData name="Hussain Kazimi" userId="9412aecd-3b35-4861-804c-46e44c07eba6" providerId="ADAL" clId="{ED2AFDA6-760E-4A1A-8482-6691AF7E98FB}" dt="2021-03-09T21:36:25.550" v="2377" actId="21"/>
          <ac:spMkLst>
            <pc:docMk/>
            <pc:sldMk cId="1826320979" sldId="266"/>
            <ac:spMk id="72" creationId="{087A07EA-430F-4AC7-A162-203FB3002359}"/>
          </ac:spMkLst>
        </pc:spChg>
        <pc:grpChg chg="del">
          <ac:chgData name="Hussain Kazimi" userId="9412aecd-3b35-4861-804c-46e44c07eba6" providerId="ADAL" clId="{ED2AFDA6-760E-4A1A-8482-6691AF7E98FB}" dt="2021-03-09T19:28:42.102" v="2140" actId="478"/>
          <ac:grpSpMkLst>
            <pc:docMk/>
            <pc:sldMk cId="1826320979" sldId="266"/>
            <ac:grpSpMk id="24" creationId="{31BFE68F-D555-4650-B6B2-10A7779C779E}"/>
          </ac:grpSpMkLst>
        </pc:grpChg>
        <pc:grpChg chg="del">
          <ac:chgData name="Hussain Kazimi" userId="9412aecd-3b35-4861-804c-46e44c07eba6" providerId="ADAL" clId="{ED2AFDA6-760E-4A1A-8482-6691AF7E98FB}" dt="2021-03-09T19:28:42.102" v="2140" actId="478"/>
          <ac:grpSpMkLst>
            <pc:docMk/>
            <pc:sldMk cId="1826320979" sldId="266"/>
            <ac:grpSpMk id="47" creationId="{69BA1864-5257-4302-B046-FCC4BA0092EC}"/>
          </ac:grpSpMkLst>
        </pc:grpChg>
        <pc:grpChg chg="del">
          <ac:chgData name="Hussain Kazimi" userId="9412aecd-3b35-4861-804c-46e44c07eba6" providerId="ADAL" clId="{ED2AFDA6-760E-4A1A-8482-6691AF7E98FB}" dt="2021-03-09T19:28:42.102" v="2140" actId="478"/>
          <ac:grpSpMkLst>
            <pc:docMk/>
            <pc:sldMk cId="1826320979" sldId="266"/>
            <ac:grpSpMk id="52" creationId="{E1A3BB16-5266-4DBB-8E79-45AD086175BD}"/>
          </ac:grpSpMkLst>
        </pc:grpChg>
        <pc:picChg chg="del mod ord">
          <ac:chgData name="Hussain Kazimi" userId="9412aecd-3b35-4861-804c-46e44c07eba6" providerId="ADAL" clId="{ED2AFDA6-760E-4A1A-8482-6691AF7E98FB}" dt="2021-03-09T21:39:54.358" v="2383" actId="478"/>
          <ac:picMkLst>
            <pc:docMk/>
            <pc:sldMk cId="1826320979" sldId="266"/>
            <ac:picMk id="4" creationId="{0F3C0ED6-2255-4DA5-8202-FDC34A327748}"/>
          </ac:picMkLst>
        </pc:picChg>
        <pc:picChg chg="add mod">
          <ac:chgData name="Hussain Kazimi" userId="9412aecd-3b35-4861-804c-46e44c07eba6" providerId="ADAL" clId="{ED2AFDA6-760E-4A1A-8482-6691AF7E98FB}" dt="2021-03-09T21:45:43.709" v="2468" actId="1076"/>
          <ac:picMkLst>
            <pc:docMk/>
            <pc:sldMk cId="1826320979" sldId="266"/>
            <ac:picMk id="29" creationId="{75A3D773-D27A-4B30-BA4E-F76B0EC45481}"/>
          </ac:picMkLst>
        </pc:picChg>
      </pc:sldChg>
      <pc:sldChg chg="addSp delSp modSp mod">
        <pc:chgData name="Hussain Kazimi" userId="9412aecd-3b35-4861-804c-46e44c07eba6" providerId="ADAL" clId="{ED2AFDA6-760E-4A1A-8482-6691AF7E98FB}" dt="2021-03-17T13:35:37.143" v="7224" actId="20577"/>
        <pc:sldMkLst>
          <pc:docMk/>
          <pc:sldMk cId="3720687892" sldId="267"/>
        </pc:sldMkLst>
        <pc:spChg chg="mod">
          <ac:chgData name="Hussain Kazimi" userId="9412aecd-3b35-4861-804c-46e44c07eba6" providerId="ADAL" clId="{ED2AFDA6-760E-4A1A-8482-6691AF7E98FB}" dt="2021-03-13T17:55:07.934" v="6212" actId="1076"/>
          <ac:spMkLst>
            <pc:docMk/>
            <pc:sldMk cId="3720687892" sldId="267"/>
            <ac:spMk id="2" creationId="{F2A68DDA-51E2-4BD9-A822-E7C1DFE1BAC1}"/>
          </ac:spMkLst>
        </pc:spChg>
        <pc:spChg chg="mod">
          <ac:chgData name="Hussain Kazimi" userId="9412aecd-3b35-4861-804c-46e44c07eba6" providerId="ADAL" clId="{ED2AFDA6-760E-4A1A-8482-6691AF7E98FB}" dt="2021-03-13T17:55:07.934" v="6212" actId="1076"/>
          <ac:spMkLst>
            <pc:docMk/>
            <pc:sldMk cId="3720687892" sldId="267"/>
            <ac:spMk id="3" creationId="{9663F1CC-10C3-48DA-9EF9-352055789799}"/>
          </ac:spMkLst>
        </pc:spChg>
        <pc:spChg chg="del">
          <ac:chgData name="Hussain Kazimi" userId="9412aecd-3b35-4861-804c-46e44c07eba6" providerId="ADAL" clId="{ED2AFDA6-760E-4A1A-8482-6691AF7E98FB}" dt="2021-03-11T19:45:33.480" v="4620"/>
          <ac:spMkLst>
            <pc:docMk/>
            <pc:sldMk cId="3720687892" sldId="267"/>
            <ac:spMk id="4" creationId="{35CA0985-8B25-44B4-A72C-EBACC8F8480E}"/>
          </ac:spMkLst>
        </pc:spChg>
        <pc:spChg chg="del">
          <ac:chgData name="Hussain Kazimi" userId="9412aecd-3b35-4861-804c-46e44c07eba6" providerId="ADAL" clId="{ED2AFDA6-760E-4A1A-8482-6691AF7E98FB}" dt="2021-03-11T19:46:12.907" v="4621"/>
          <ac:spMkLst>
            <pc:docMk/>
            <pc:sldMk cId="3720687892" sldId="267"/>
            <ac:spMk id="5" creationId="{DC76A0D5-C733-407B-B703-41A3B088FF4C}"/>
          </ac:spMkLst>
        </pc:spChg>
        <pc:spChg chg="add mod">
          <ac:chgData name="Hussain Kazimi" userId="9412aecd-3b35-4861-804c-46e44c07eba6" providerId="ADAL" clId="{ED2AFDA6-760E-4A1A-8482-6691AF7E98FB}" dt="2021-03-13T17:55:07.934" v="6212" actId="1076"/>
          <ac:spMkLst>
            <pc:docMk/>
            <pc:sldMk cId="3720687892" sldId="267"/>
            <ac:spMk id="13" creationId="{1C5D20F7-B1FD-43F4-ADA0-76878AB0C3F1}"/>
          </ac:spMkLst>
        </pc:spChg>
        <pc:spChg chg="add mod">
          <ac:chgData name="Hussain Kazimi" userId="9412aecd-3b35-4861-804c-46e44c07eba6" providerId="ADAL" clId="{ED2AFDA6-760E-4A1A-8482-6691AF7E98FB}" dt="2021-03-17T13:26:39.881" v="7072" actId="14100"/>
          <ac:spMkLst>
            <pc:docMk/>
            <pc:sldMk cId="3720687892" sldId="267"/>
            <ac:spMk id="14" creationId="{577F89D1-B212-4BC9-A7AE-B9EC048DB98F}"/>
          </ac:spMkLst>
        </pc:spChg>
        <pc:spChg chg="add mod">
          <ac:chgData name="Hussain Kazimi" userId="9412aecd-3b35-4861-804c-46e44c07eba6" providerId="ADAL" clId="{ED2AFDA6-760E-4A1A-8482-6691AF7E98FB}" dt="2021-03-13T17:55:07.934" v="6212" actId="1076"/>
          <ac:spMkLst>
            <pc:docMk/>
            <pc:sldMk cId="3720687892" sldId="267"/>
            <ac:spMk id="15" creationId="{0E5CB0EE-F18E-4447-B4C2-95819EF526F7}"/>
          </ac:spMkLst>
        </pc:spChg>
        <pc:spChg chg="add mod">
          <ac:chgData name="Hussain Kazimi" userId="9412aecd-3b35-4861-804c-46e44c07eba6" providerId="ADAL" clId="{ED2AFDA6-760E-4A1A-8482-6691AF7E98FB}" dt="2021-03-13T17:55:07.934" v="6212" actId="1076"/>
          <ac:spMkLst>
            <pc:docMk/>
            <pc:sldMk cId="3720687892" sldId="267"/>
            <ac:spMk id="16" creationId="{059F56DE-A8B0-4188-8909-27789CFC6184}"/>
          </ac:spMkLst>
        </pc:spChg>
        <pc:spChg chg="add del mod">
          <ac:chgData name="Hussain Kazimi" userId="9412aecd-3b35-4861-804c-46e44c07eba6" providerId="ADAL" clId="{ED2AFDA6-760E-4A1A-8482-6691AF7E98FB}" dt="2021-03-11T18:05:38.738" v="3678" actId="478"/>
          <ac:spMkLst>
            <pc:docMk/>
            <pc:sldMk cId="3720687892" sldId="267"/>
            <ac:spMk id="17" creationId="{849B2BE3-BD76-4156-A87F-6A1ACB623863}"/>
          </ac:spMkLst>
        </pc:spChg>
        <pc:spChg chg="mod">
          <ac:chgData name="Hussain Kazimi" userId="9412aecd-3b35-4861-804c-46e44c07eba6" providerId="ADAL" clId="{ED2AFDA6-760E-4A1A-8482-6691AF7E98FB}" dt="2021-03-17T13:25:58.022" v="6997"/>
          <ac:spMkLst>
            <pc:docMk/>
            <pc:sldMk cId="3720687892" sldId="267"/>
            <ac:spMk id="18" creationId="{57FBF976-B956-449D-964F-B2FB11D90F3E}"/>
          </ac:spMkLst>
        </pc:spChg>
        <pc:spChg chg="add del mod">
          <ac:chgData name="Hussain Kazimi" userId="9412aecd-3b35-4861-804c-46e44c07eba6" providerId="ADAL" clId="{ED2AFDA6-760E-4A1A-8482-6691AF7E98FB}" dt="2021-03-11T18:05:38.738" v="3678" actId="478"/>
          <ac:spMkLst>
            <pc:docMk/>
            <pc:sldMk cId="3720687892" sldId="267"/>
            <ac:spMk id="18" creationId="{E180209F-33A7-4139-8A03-FF85A6B3F65C}"/>
          </ac:spMkLst>
        </pc:spChg>
        <pc:spChg chg="mod">
          <ac:chgData name="Hussain Kazimi" userId="9412aecd-3b35-4861-804c-46e44c07eba6" providerId="ADAL" clId="{ED2AFDA6-760E-4A1A-8482-6691AF7E98FB}" dt="2021-03-17T13:25:58.022" v="6997"/>
          <ac:spMkLst>
            <pc:docMk/>
            <pc:sldMk cId="3720687892" sldId="267"/>
            <ac:spMk id="19" creationId="{201EDE77-3FD8-422F-8536-F459A321AB36}"/>
          </ac:spMkLst>
        </pc:spChg>
        <pc:spChg chg="add del mod">
          <ac:chgData name="Hussain Kazimi" userId="9412aecd-3b35-4861-804c-46e44c07eba6" providerId="ADAL" clId="{ED2AFDA6-760E-4A1A-8482-6691AF7E98FB}" dt="2021-03-11T18:05:38.738" v="3678" actId="478"/>
          <ac:spMkLst>
            <pc:docMk/>
            <pc:sldMk cId="3720687892" sldId="267"/>
            <ac:spMk id="19" creationId="{E10C1BA9-AF54-410D-8540-7D230C06CF93}"/>
          </ac:spMkLst>
        </pc:spChg>
        <pc:spChg chg="mod">
          <ac:chgData name="Hussain Kazimi" userId="9412aecd-3b35-4861-804c-46e44c07eba6" providerId="ADAL" clId="{ED2AFDA6-760E-4A1A-8482-6691AF7E98FB}" dt="2021-03-17T13:25:58.022" v="6997"/>
          <ac:spMkLst>
            <pc:docMk/>
            <pc:sldMk cId="3720687892" sldId="267"/>
            <ac:spMk id="20" creationId="{2802A1E3-6782-401C-AF14-955309286FB7}"/>
          </ac:spMkLst>
        </pc:spChg>
        <pc:spChg chg="add del mod">
          <ac:chgData name="Hussain Kazimi" userId="9412aecd-3b35-4861-804c-46e44c07eba6" providerId="ADAL" clId="{ED2AFDA6-760E-4A1A-8482-6691AF7E98FB}" dt="2021-03-11T18:05:38.738" v="3678" actId="478"/>
          <ac:spMkLst>
            <pc:docMk/>
            <pc:sldMk cId="3720687892" sldId="267"/>
            <ac:spMk id="20" creationId="{9AE804D1-8BC7-40A2-BFC1-4D5E4E1FBD94}"/>
          </ac:spMkLst>
        </pc:spChg>
        <pc:spChg chg="add mod">
          <ac:chgData name="Hussain Kazimi" userId="9412aecd-3b35-4861-804c-46e44c07eba6" providerId="ADAL" clId="{ED2AFDA6-760E-4A1A-8482-6691AF7E98FB}" dt="2021-03-13T17:55:07.934" v="6212" actId="1076"/>
          <ac:spMkLst>
            <pc:docMk/>
            <pc:sldMk cId="3720687892" sldId="267"/>
            <ac:spMk id="21" creationId="{E52C2CC4-4326-46E6-8BCA-755708A7B7E7}"/>
          </ac:spMkLst>
        </pc:spChg>
        <pc:spChg chg="add mod">
          <ac:chgData name="Hussain Kazimi" userId="9412aecd-3b35-4861-804c-46e44c07eba6" providerId="ADAL" clId="{ED2AFDA6-760E-4A1A-8482-6691AF7E98FB}" dt="2021-03-13T17:55:07.934" v="6212" actId="1076"/>
          <ac:spMkLst>
            <pc:docMk/>
            <pc:sldMk cId="3720687892" sldId="267"/>
            <ac:spMk id="22" creationId="{2EC418A1-7319-4D3D-9F88-D094F68C9F98}"/>
          </ac:spMkLst>
        </pc:spChg>
        <pc:spChg chg="add del mod">
          <ac:chgData name="Hussain Kazimi" userId="9412aecd-3b35-4861-804c-46e44c07eba6" providerId="ADAL" clId="{ED2AFDA6-760E-4A1A-8482-6691AF7E98FB}" dt="2021-03-13T17:54:45.607" v="6211" actId="478"/>
          <ac:spMkLst>
            <pc:docMk/>
            <pc:sldMk cId="3720687892" sldId="267"/>
            <ac:spMk id="23" creationId="{6BCBBC8C-33AB-4823-8757-827E2FB75A6E}"/>
          </ac:spMkLst>
        </pc:spChg>
        <pc:spChg chg="mod">
          <ac:chgData name="Hussain Kazimi" userId="9412aecd-3b35-4861-804c-46e44c07eba6" providerId="ADAL" clId="{ED2AFDA6-760E-4A1A-8482-6691AF7E98FB}" dt="2021-03-17T13:25:58.022" v="6997"/>
          <ac:spMkLst>
            <pc:docMk/>
            <pc:sldMk cId="3720687892" sldId="267"/>
            <ac:spMk id="23" creationId="{A4FFCA32-E266-4DC4-AF0E-EBF22C624D77}"/>
          </ac:spMkLst>
        </pc:spChg>
        <pc:spChg chg="add del mod">
          <ac:chgData name="Hussain Kazimi" userId="9412aecd-3b35-4861-804c-46e44c07eba6" providerId="ADAL" clId="{ED2AFDA6-760E-4A1A-8482-6691AF7E98FB}" dt="2021-03-13T17:54:45.607" v="6211" actId="478"/>
          <ac:spMkLst>
            <pc:docMk/>
            <pc:sldMk cId="3720687892" sldId="267"/>
            <ac:spMk id="24" creationId="{61BDAD2C-0DE6-4375-B99D-D5F4CDA7D0DE}"/>
          </ac:spMkLst>
        </pc:spChg>
        <pc:spChg chg="add mod">
          <ac:chgData name="Hussain Kazimi" userId="9412aecd-3b35-4861-804c-46e44c07eba6" providerId="ADAL" clId="{ED2AFDA6-760E-4A1A-8482-6691AF7E98FB}" dt="2021-03-17T13:35:37.143" v="7224" actId="20577"/>
          <ac:spMkLst>
            <pc:docMk/>
            <pc:sldMk cId="3720687892" sldId="267"/>
            <ac:spMk id="24" creationId="{E24F220F-9963-4D6F-8720-DCD8D10B908D}"/>
          </ac:spMkLst>
        </pc:spChg>
        <pc:spChg chg="mod">
          <ac:chgData name="Hussain Kazimi" userId="9412aecd-3b35-4861-804c-46e44c07eba6" providerId="ADAL" clId="{ED2AFDA6-760E-4A1A-8482-6691AF7E98FB}" dt="2021-03-13T17:55:07.934" v="6212" actId="1076"/>
          <ac:spMkLst>
            <pc:docMk/>
            <pc:sldMk cId="3720687892" sldId="267"/>
            <ac:spMk id="29" creationId="{90F45510-C9B3-4594-A96F-3247F871AAA4}"/>
          </ac:spMkLst>
        </pc:spChg>
        <pc:spChg chg="mod">
          <ac:chgData name="Hussain Kazimi" userId="9412aecd-3b35-4861-804c-46e44c07eba6" providerId="ADAL" clId="{ED2AFDA6-760E-4A1A-8482-6691AF7E98FB}" dt="2021-03-13T17:55:07.934" v="6212" actId="1076"/>
          <ac:spMkLst>
            <pc:docMk/>
            <pc:sldMk cId="3720687892" sldId="267"/>
            <ac:spMk id="31" creationId="{DA23C929-E4C2-4361-908B-0B2BCF20084F}"/>
          </ac:spMkLst>
        </pc:spChg>
        <pc:spChg chg="mod">
          <ac:chgData name="Hussain Kazimi" userId="9412aecd-3b35-4861-804c-46e44c07eba6" providerId="ADAL" clId="{ED2AFDA6-760E-4A1A-8482-6691AF7E98FB}" dt="2021-03-15T21:30:47.724" v="6938" actId="313"/>
          <ac:spMkLst>
            <pc:docMk/>
            <pc:sldMk cId="3720687892" sldId="267"/>
            <ac:spMk id="32" creationId="{4CF771A3-47CF-43CF-9547-31F3AF974D1B}"/>
          </ac:spMkLst>
        </pc:spChg>
        <pc:spChg chg="del">
          <ac:chgData name="Hussain Kazimi" userId="9412aecd-3b35-4861-804c-46e44c07eba6" providerId="ADAL" clId="{ED2AFDA6-760E-4A1A-8482-6691AF7E98FB}" dt="2021-03-09T19:29:39.103" v="2151" actId="21"/>
          <ac:spMkLst>
            <pc:docMk/>
            <pc:sldMk cId="3720687892" sldId="267"/>
            <ac:spMk id="36" creationId="{D0D65515-2152-4933-99C5-15EE9F3FB661}"/>
          </ac:spMkLst>
        </pc:spChg>
        <pc:spChg chg="del">
          <ac:chgData name="Hussain Kazimi" userId="9412aecd-3b35-4861-804c-46e44c07eba6" providerId="ADAL" clId="{ED2AFDA6-760E-4A1A-8482-6691AF7E98FB}" dt="2021-03-09T19:29:39.103" v="2151" actId="21"/>
          <ac:spMkLst>
            <pc:docMk/>
            <pc:sldMk cId="3720687892" sldId="267"/>
            <ac:spMk id="37" creationId="{9CE864FA-7A00-41FA-B109-AE56996BA016}"/>
          </ac:spMkLst>
        </pc:spChg>
        <pc:spChg chg="del">
          <ac:chgData name="Hussain Kazimi" userId="9412aecd-3b35-4861-804c-46e44c07eba6" providerId="ADAL" clId="{ED2AFDA6-760E-4A1A-8482-6691AF7E98FB}" dt="2021-03-09T19:29:39.103" v="2151" actId="21"/>
          <ac:spMkLst>
            <pc:docMk/>
            <pc:sldMk cId="3720687892" sldId="267"/>
            <ac:spMk id="38" creationId="{90C32222-9600-47EF-9DB4-75A0FDB6C0F6}"/>
          </ac:spMkLst>
        </pc:spChg>
        <pc:spChg chg="del">
          <ac:chgData name="Hussain Kazimi" userId="9412aecd-3b35-4861-804c-46e44c07eba6" providerId="ADAL" clId="{ED2AFDA6-760E-4A1A-8482-6691AF7E98FB}" dt="2021-03-09T19:29:39.103" v="2151" actId="21"/>
          <ac:spMkLst>
            <pc:docMk/>
            <pc:sldMk cId="3720687892" sldId="267"/>
            <ac:spMk id="39" creationId="{AC4F1844-0B5B-4B26-86BB-E3759A292A0C}"/>
          </ac:spMkLst>
        </pc:spChg>
        <pc:spChg chg="del">
          <ac:chgData name="Hussain Kazimi" userId="9412aecd-3b35-4861-804c-46e44c07eba6" providerId="ADAL" clId="{ED2AFDA6-760E-4A1A-8482-6691AF7E98FB}" dt="2021-03-09T19:29:39.103" v="2151" actId="21"/>
          <ac:spMkLst>
            <pc:docMk/>
            <pc:sldMk cId="3720687892" sldId="267"/>
            <ac:spMk id="40" creationId="{3AA4715D-40DF-4BD8-8758-F0B4738C97D3}"/>
          </ac:spMkLst>
        </pc:spChg>
        <pc:spChg chg="del">
          <ac:chgData name="Hussain Kazimi" userId="9412aecd-3b35-4861-804c-46e44c07eba6" providerId="ADAL" clId="{ED2AFDA6-760E-4A1A-8482-6691AF7E98FB}" dt="2021-03-09T19:29:39.103" v="2151" actId="21"/>
          <ac:spMkLst>
            <pc:docMk/>
            <pc:sldMk cId="3720687892" sldId="267"/>
            <ac:spMk id="41" creationId="{E59E04F6-E1CB-45DF-91D1-2983B8BD82C1}"/>
          </ac:spMkLst>
        </pc:spChg>
        <pc:spChg chg="del">
          <ac:chgData name="Hussain Kazimi" userId="9412aecd-3b35-4861-804c-46e44c07eba6" providerId="ADAL" clId="{ED2AFDA6-760E-4A1A-8482-6691AF7E98FB}" dt="2021-03-09T19:29:39.103" v="2151" actId="21"/>
          <ac:spMkLst>
            <pc:docMk/>
            <pc:sldMk cId="3720687892" sldId="267"/>
            <ac:spMk id="42" creationId="{2167F041-DC1E-45F3-94C0-597D1C3C6A32}"/>
          </ac:spMkLst>
        </pc:spChg>
        <pc:spChg chg="del">
          <ac:chgData name="Hussain Kazimi" userId="9412aecd-3b35-4861-804c-46e44c07eba6" providerId="ADAL" clId="{ED2AFDA6-760E-4A1A-8482-6691AF7E98FB}" dt="2021-03-09T19:29:39.103" v="2151" actId="21"/>
          <ac:spMkLst>
            <pc:docMk/>
            <pc:sldMk cId="3720687892" sldId="267"/>
            <ac:spMk id="43" creationId="{BF051A68-5EC7-488C-9F2B-4628289AB4A2}"/>
          </ac:spMkLst>
        </pc:spChg>
        <pc:spChg chg="mod">
          <ac:chgData name="Hussain Kazimi" userId="9412aecd-3b35-4861-804c-46e44c07eba6" providerId="ADAL" clId="{ED2AFDA6-760E-4A1A-8482-6691AF7E98FB}" dt="2021-03-13T17:55:07.934" v="6212" actId="1076"/>
          <ac:spMkLst>
            <pc:docMk/>
            <pc:sldMk cId="3720687892" sldId="267"/>
            <ac:spMk id="44" creationId="{EC49ED6C-2B5E-4AE0-A57E-DE1E67067D40}"/>
          </ac:spMkLst>
        </pc:spChg>
        <pc:spChg chg="mod">
          <ac:chgData name="Hussain Kazimi" userId="9412aecd-3b35-4861-804c-46e44c07eba6" providerId="ADAL" clId="{ED2AFDA6-760E-4A1A-8482-6691AF7E98FB}" dt="2021-03-13T17:55:07.934" v="6212" actId="1076"/>
          <ac:spMkLst>
            <pc:docMk/>
            <pc:sldMk cId="3720687892" sldId="267"/>
            <ac:spMk id="45" creationId="{9A097461-AD3F-45B1-A97F-7A2A8480CE9F}"/>
          </ac:spMkLst>
        </pc:spChg>
        <pc:grpChg chg="add mod">
          <ac:chgData name="Hussain Kazimi" userId="9412aecd-3b35-4861-804c-46e44c07eba6" providerId="ADAL" clId="{ED2AFDA6-760E-4A1A-8482-6691AF7E98FB}" dt="2021-03-17T13:26:51.256" v="7073" actId="1076"/>
          <ac:grpSpMkLst>
            <pc:docMk/>
            <pc:sldMk cId="3720687892" sldId="267"/>
            <ac:grpSpMk id="17" creationId="{F7C01BB5-3883-40C9-9C80-F6F98EB6F98C}"/>
          </ac:grpSpMkLst>
        </pc:grpChg>
        <pc:picChg chg="add mod">
          <ac:chgData name="Hussain Kazimi" userId="9412aecd-3b35-4861-804c-46e44c07eba6" providerId="ADAL" clId="{ED2AFDA6-760E-4A1A-8482-6691AF7E98FB}" dt="2021-03-13T17:55:07.934" v="6212" actId="1076"/>
          <ac:picMkLst>
            <pc:docMk/>
            <pc:sldMk cId="3720687892" sldId="267"/>
            <ac:picMk id="25" creationId="{A8AA1743-B2AF-4A76-8C45-B12777CB125A}"/>
          </ac:picMkLst>
        </pc:picChg>
        <pc:picChg chg="add mod">
          <ac:chgData name="Hussain Kazimi" userId="9412aecd-3b35-4861-804c-46e44c07eba6" providerId="ADAL" clId="{ED2AFDA6-760E-4A1A-8482-6691AF7E98FB}" dt="2021-03-17T13:26:51.256" v="7073" actId="1076"/>
          <ac:picMkLst>
            <pc:docMk/>
            <pc:sldMk cId="3720687892" sldId="267"/>
            <ac:picMk id="26" creationId="{CFFD12E2-CC30-41D0-96F5-955BC41CF3A8}"/>
          </ac:picMkLst>
        </pc:picChg>
        <pc:picChg chg="add mod">
          <ac:chgData name="Hussain Kazimi" userId="9412aecd-3b35-4861-804c-46e44c07eba6" providerId="ADAL" clId="{ED2AFDA6-760E-4A1A-8482-6691AF7E98FB}" dt="2021-03-17T13:26:51.256" v="7073" actId="1076"/>
          <ac:picMkLst>
            <pc:docMk/>
            <pc:sldMk cId="3720687892" sldId="267"/>
            <ac:picMk id="27" creationId="{BA9E2EA2-4371-485C-8B60-F6363E3C8FF8}"/>
          </ac:picMkLst>
        </pc:picChg>
      </pc:sldChg>
      <pc:sldChg chg="add del ord">
        <pc:chgData name="Hussain Kazimi" userId="9412aecd-3b35-4861-804c-46e44c07eba6" providerId="ADAL" clId="{ED2AFDA6-760E-4A1A-8482-6691AF7E98FB}" dt="2021-03-11T19:04:48.945" v="4608" actId="47"/>
        <pc:sldMkLst>
          <pc:docMk/>
          <pc:sldMk cId="2911441909" sldId="268"/>
        </pc:sldMkLst>
      </pc:sldChg>
      <pc:sldChg chg="addSp delSp modSp mod ord">
        <pc:chgData name="Hussain Kazimi" userId="9412aecd-3b35-4861-804c-46e44c07eba6" providerId="ADAL" clId="{ED2AFDA6-760E-4A1A-8482-6691AF7E98FB}" dt="2021-03-11T19:46:12.907" v="4621"/>
        <pc:sldMkLst>
          <pc:docMk/>
          <pc:sldMk cId="771685669" sldId="270"/>
        </pc:sldMkLst>
        <pc:spChg chg="mod">
          <ac:chgData name="Hussain Kazimi" userId="9412aecd-3b35-4861-804c-46e44c07eba6" providerId="ADAL" clId="{ED2AFDA6-760E-4A1A-8482-6691AF7E98FB}" dt="2021-03-04T17:17:02.260" v="415" actId="404"/>
          <ac:spMkLst>
            <pc:docMk/>
            <pc:sldMk cId="771685669" sldId="270"/>
            <ac:spMk id="2" creationId="{56CD7BFE-BFB4-405B-9E44-63B1B9EB0355}"/>
          </ac:spMkLst>
        </pc:spChg>
        <pc:spChg chg="del">
          <ac:chgData name="Hussain Kazimi" userId="9412aecd-3b35-4861-804c-46e44c07eba6" providerId="ADAL" clId="{ED2AFDA6-760E-4A1A-8482-6691AF7E98FB}" dt="2021-03-11T19:45:33.480" v="4620"/>
          <ac:spMkLst>
            <pc:docMk/>
            <pc:sldMk cId="771685669" sldId="270"/>
            <ac:spMk id="3" creationId="{DD3E70C0-0A7B-4785-BD65-70AC92C79FE4}"/>
          </ac:spMkLst>
        </pc:spChg>
        <pc:spChg chg="del">
          <ac:chgData name="Hussain Kazimi" userId="9412aecd-3b35-4861-804c-46e44c07eba6" providerId="ADAL" clId="{ED2AFDA6-760E-4A1A-8482-6691AF7E98FB}" dt="2021-03-11T19:46:12.907" v="4621"/>
          <ac:spMkLst>
            <pc:docMk/>
            <pc:sldMk cId="771685669" sldId="270"/>
            <ac:spMk id="4" creationId="{21B00D65-3BEB-446C-988F-0A69C4211C35}"/>
          </ac:spMkLst>
        </pc:spChg>
        <pc:spChg chg="mod">
          <ac:chgData name="Hussain Kazimi" userId="9412aecd-3b35-4861-804c-46e44c07eba6" providerId="ADAL" clId="{ED2AFDA6-760E-4A1A-8482-6691AF7E98FB}" dt="2021-03-09T21:59:20.626" v="2778" actId="20577"/>
          <ac:spMkLst>
            <pc:docMk/>
            <pc:sldMk cId="771685669" sldId="270"/>
            <ac:spMk id="12" creationId="{EB7CD940-D83F-4B39-8B6D-EEBF34DB40FF}"/>
          </ac:spMkLst>
        </pc:spChg>
        <pc:grpChg chg="add del">
          <ac:chgData name="Hussain Kazimi" userId="9412aecd-3b35-4861-804c-46e44c07eba6" providerId="ADAL" clId="{ED2AFDA6-760E-4A1A-8482-6691AF7E98FB}" dt="2021-03-09T22:00:46.669" v="2787" actId="478"/>
          <ac:grpSpMkLst>
            <pc:docMk/>
            <pc:sldMk cId="771685669" sldId="270"/>
            <ac:grpSpMk id="22" creationId="{7DA68522-4B41-46BF-A25A-727ABE64C5A4}"/>
          </ac:grpSpMkLst>
        </pc:grpChg>
        <pc:picChg chg="add del mod">
          <ac:chgData name="Hussain Kazimi" userId="9412aecd-3b35-4861-804c-46e44c07eba6" providerId="ADAL" clId="{ED2AFDA6-760E-4A1A-8482-6691AF7E98FB}" dt="2021-03-09T22:00:47.371" v="2789" actId="1076"/>
          <ac:picMkLst>
            <pc:docMk/>
            <pc:sldMk cId="771685669" sldId="270"/>
            <ac:picMk id="16" creationId="{6F190B1B-FB9C-48F0-BB61-312BF23D2600}"/>
          </ac:picMkLst>
        </pc:picChg>
        <pc:picChg chg="mod topLvl">
          <ac:chgData name="Hussain Kazimi" userId="9412aecd-3b35-4861-804c-46e44c07eba6" providerId="ADAL" clId="{ED2AFDA6-760E-4A1A-8482-6691AF7E98FB}" dt="2021-03-09T22:00:46.669" v="2787" actId="478"/>
          <ac:picMkLst>
            <pc:docMk/>
            <pc:sldMk cId="771685669" sldId="270"/>
            <ac:picMk id="23" creationId="{726B61E2-F10B-4003-9B5A-7C93A37E58B1}"/>
          </ac:picMkLst>
        </pc:picChg>
        <pc:picChg chg="add del mod topLvl">
          <ac:chgData name="Hussain Kazimi" userId="9412aecd-3b35-4861-804c-46e44c07eba6" providerId="ADAL" clId="{ED2AFDA6-760E-4A1A-8482-6691AF7E98FB}" dt="2021-03-09T22:00:46.669" v="2787" actId="478"/>
          <ac:picMkLst>
            <pc:docMk/>
            <pc:sldMk cId="771685669" sldId="270"/>
            <ac:picMk id="24" creationId="{7742B1B0-3818-4462-89A5-E6A1F62926CE}"/>
          </ac:picMkLst>
        </pc:picChg>
      </pc:sldChg>
      <pc:sldChg chg="del">
        <pc:chgData name="Hussain Kazimi" userId="9412aecd-3b35-4861-804c-46e44c07eba6" providerId="ADAL" clId="{ED2AFDA6-760E-4A1A-8482-6691AF7E98FB}" dt="2021-03-11T18:21:36.783" v="4200" actId="47"/>
        <pc:sldMkLst>
          <pc:docMk/>
          <pc:sldMk cId="3783719883" sldId="271"/>
        </pc:sldMkLst>
      </pc:sldChg>
      <pc:sldChg chg="addSp delSp del mod">
        <pc:chgData name="Hussain Kazimi" userId="9412aecd-3b35-4861-804c-46e44c07eba6" providerId="ADAL" clId="{ED2AFDA6-760E-4A1A-8482-6691AF7E98FB}" dt="2021-03-11T18:21:02.502" v="4198" actId="47"/>
        <pc:sldMkLst>
          <pc:docMk/>
          <pc:sldMk cId="1265306004" sldId="272"/>
        </pc:sldMkLst>
        <pc:picChg chg="add del">
          <ac:chgData name="Hussain Kazimi" userId="9412aecd-3b35-4861-804c-46e44c07eba6" providerId="ADAL" clId="{ED2AFDA6-760E-4A1A-8482-6691AF7E98FB}" dt="2021-03-09T22:00:21.538" v="2780" actId="21"/>
          <ac:picMkLst>
            <pc:docMk/>
            <pc:sldMk cId="1265306004" sldId="272"/>
            <ac:picMk id="27" creationId="{E5109FF9-6C09-4965-BAD4-054853C72B93}"/>
          </ac:picMkLst>
        </pc:picChg>
      </pc:sldChg>
      <pc:sldChg chg="addSp modSp add del">
        <pc:chgData name="Hussain Kazimi" userId="9412aecd-3b35-4861-804c-46e44c07eba6" providerId="ADAL" clId="{ED2AFDA6-760E-4A1A-8482-6691AF7E98FB}" dt="2021-03-11T19:04:43.358" v="4607" actId="47"/>
        <pc:sldMkLst>
          <pc:docMk/>
          <pc:sldMk cId="3563807110" sldId="273"/>
        </pc:sldMkLst>
        <pc:spChg chg="mod">
          <ac:chgData name="Hussain Kazimi" userId="9412aecd-3b35-4861-804c-46e44c07eba6" providerId="ADAL" clId="{ED2AFDA6-760E-4A1A-8482-6691AF7E98FB}" dt="2021-03-11T18:21:32.646" v="4199"/>
          <ac:spMkLst>
            <pc:docMk/>
            <pc:sldMk cId="3563807110" sldId="273"/>
            <ac:spMk id="5" creationId="{39BCED8D-6731-475A-B3A9-5ABD57DD4E1C}"/>
          </ac:spMkLst>
        </pc:spChg>
        <pc:spChg chg="mod">
          <ac:chgData name="Hussain Kazimi" userId="9412aecd-3b35-4861-804c-46e44c07eba6" providerId="ADAL" clId="{ED2AFDA6-760E-4A1A-8482-6691AF7E98FB}" dt="2021-03-11T18:21:32.646" v="4199"/>
          <ac:spMkLst>
            <pc:docMk/>
            <pc:sldMk cId="3563807110" sldId="273"/>
            <ac:spMk id="6" creationId="{7E5B2423-6E3F-4BFF-AD91-E2DC84914BD1}"/>
          </ac:spMkLst>
        </pc:spChg>
        <pc:grpChg chg="add mod">
          <ac:chgData name="Hussain Kazimi" userId="9412aecd-3b35-4861-804c-46e44c07eba6" providerId="ADAL" clId="{ED2AFDA6-760E-4A1A-8482-6691AF7E98FB}" dt="2021-03-11T18:21:32.646" v="4199"/>
          <ac:grpSpMkLst>
            <pc:docMk/>
            <pc:sldMk cId="3563807110" sldId="273"/>
            <ac:grpSpMk id="4" creationId="{FE2D0D18-52D1-4C4E-9E88-7CA35BD9257F}"/>
          </ac:grpSpMkLst>
        </pc:grpChg>
      </pc:sldChg>
      <pc:sldChg chg="delSp modSp mod">
        <pc:chgData name="Hussain Kazimi" userId="9412aecd-3b35-4861-804c-46e44c07eba6" providerId="ADAL" clId="{ED2AFDA6-760E-4A1A-8482-6691AF7E98FB}" dt="2021-03-15T21:14:19.019" v="6762" actId="20577"/>
        <pc:sldMkLst>
          <pc:docMk/>
          <pc:sldMk cId="3658158777" sldId="274"/>
        </pc:sldMkLst>
        <pc:spChg chg="del">
          <ac:chgData name="Hussain Kazimi" userId="9412aecd-3b35-4861-804c-46e44c07eba6" providerId="ADAL" clId="{ED2AFDA6-760E-4A1A-8482-6691AF7E98FB}" dt="2021-03-11T19:45:33.480" v="4620"/>
          <ac:spMkLst>
            <pc:docMk/>
            <pc:sldMk cId="3658158777" sldId="274"/>
            <ac:spMk id="2" creationId="{4D6B7957-6C44-43D9-A403-A84B8D487861}"/>
          </ac:spMkLst>
        </pc:spChg>
        <pc:spChg chg="del">
          <ac:chgData name="Hussain Kazimi" userId="9412aecd-3b35-4861-804c-46e44c07eba6" providerId="ADAL" clId="{ED2AFDA6-760E-4A1A-8482-6691AF7E98FB}" dt="2021-03-11T19:46:12.907" v="4621"/>
          <ac:spMkLst>
            <pc:docMk/>
            <pc:sldMk cId="3658158777" sldId="274"/>
            <ac:spMk id="4" creationId="{A0355E1E-B1B3-434D-9BD3-D8668A12290D}"/>
          </ac:spMkLst>
        </pc:spChg>
        <pc:spChg chg="mod">
          <ac:chgData name="Hussain Kazimi" userId="9412aecd-3b35-4861-804c-46e44c07eba6" providerId="ADAL" clId="{ED2AFDA6-760E-4A1A-8482-6691AF7E98FB}" dt="2021-03-15T21:14:19.019" v="6762" actId="20577"/>
          <ac:spMkLst>
            <pc:docMk/>
            <pc:sldMk cId="3658158777" sldId="274"/>
            <ac:spMk id="10" creationId="{D32512CE-1342-45EB-862F-670FFF10EF84}"/>
          </ac:spMkLst>
        </pc:spChg>
        <pc:spChg chg="mod">
          <ac:chgData name="Hussain Kazimi" userId="9412aecd-3b35-4861-804c-46e44c07eba6" providerId="ADAL" clId="{ED2AFDA6-760E-4A1A-8482-6691AF7E98FB}" dt="2021-03-04T16:21:19.156" v="3" actId="403"/>
          <ac:spMkLst>
            <pc:docMk/>
            <pc:sldMk cId="3658158777" sldId="274"/>
            <ac:spMk id="26" creationId="{D9D2B6DE-70A8-4B5E-ACAE-5F648E18475B}"/>
          </ac:spMkLst>
        </pc:spChg>
      </pc:sldChg>
      <pc:sldChg chg="addSp delSp modSp mod ord">
        <pc:chgData name="Hussain Kazimi" userId="9412aecd-3b35-4861-804c-46e44c07eba6" providerId="ADAL" clId="{ED2AFDA6-760E-4A1A-8482-6691AF7E98FB}" dt="2021-03-12T17:38:10.053" v="5391" actId="20577"/>
        <pc:sldMkLst>
          <pc:docMk/>
          <pc:sldMk cId="3504203926" sldId="275"/>
        </pc:sldMkLst>
        <pc:spChg chg="mod">
          <ac:chgData name="Hussain Kazimi" userId="9412aecd-3b35-4861-804c-46e44c07eba6" providerId="ADAL" clId="{ED2AFDA6-760E-4A1A-8482-6691AF7E98FB}" dt="2021-03-12T17:38:10.053" v="5391" actId="20577"/>
          <ac:spMkLst>
            <pc:docMk/>
            <pc:sldMk cId="3504203926" sldId="275"/>
            <ac:spMk id="2" creationId="{F2A68DDA-51E2-4BD9-A822-E7C1DFE1BAC1}"/>
          </ac:spMkLst>
        </pc:spChg>
        <pc:spChg chg="del">
          <ac:chgData name="Hussain Kazimi" userId="9412aecd-3b35-4861-804c-46e44c07eba6" providerId="ADAL" clId="{ED2AFDA6-760E-4A1A-8482-6691AF7E98FB}" dt="2021-03-11T19:45:33.480" v="4620"/>
          <ac:spMkLst>
            <pc:docMk/>
            <pc:sldMk cId="3504203926" sldId="275"/>
            <ac:spMk id="3" creationId="{CDD54947-5166-4E32-9421-36B9CC41910D}"/>
          </ac:spMkLst>
        </pc:spChg>
        <pc:spChg chg="del">
          <ac:chgData name="Hussain Kazimi" userId="9412aecd-3b35-4861-804c-46e44c07eba6" providerId="ADAL" clId="{ED2AFDA6-760E-4A1A-8482-6691AF7E98FB}" dt="2021-03-11T19:46:12.907" v="4621"/>
          <ac:spMkLst>
            <pc:docMk/>
            <pc:sldMk cId="3504203926" sldId="275"/>
            <ac:spMk id="4" creationId="{3AB62B5E-9EA8-41EA-8A91-DADB0A2B46E7}"/>
          </ac:spMkLst>
        </pc:spChg>
        <pc:spChg chg="del">
          <ac:chgData name="Hussain Kazimi" userId="9412aecd-3b35-4861-804c-46e44c07eba6" providerId="ADAL" clId="{ED2AFDA6-760E-4A1A-8482-6691AF7E98FB}" dt="2021-03-04T17:19:34.254" v="416" actId="478"/>
          <ac:spMkLst>
            <pc:docMk/>
            <pc:sldMk cId="3504203926" sldId="275"/>
            <ac:spMk id="6" creationId="{D050446B-A743-4C20-9E9C-5E82EB263774}"/>
          </ac:spMkLst>
        </pc:spChg>
        <pc:spChg chg="add del mod">
          <ac:chgData name="Hussain Kazimi" userId="9412aecd-3b35-4861-804c-46e44c07eba6" providerId="ADAL" clId="{ED2AFDA6-760E-4A1A-8482-6691AF7E98FB}" dt="2021-03-11T18:51:12.937" v="4487" actId="478"/>
          <ac:spMkLst>
            <pc:docMk/>
            <pc:sldMk cId="3504203926" sldId="275"/>
            <ac:spMk id="10" creationId="{1B474D73-94F3-4C13-B6B4-BFD5BEDB9FA1}"/>
          </ac:spMkLst>
        </pc:spChg>
        <pc:spChg chg="mod">
          <ac:chgData name="Hussain Kazimi" userId="9412aecd-3b35-4861-804c-46e44c07eba6" providerId="ADAL" clId="{ED2AFDA6-760E-4A1A-8482-6691AF7E98FB}" dt="2021-03-12T17:37:03.254" v="5374" actId="2710"/>
          <ac:spMkLst>
            <pc:docMk/>
            <pc:sldMk cId="3504203926" sldId="275"/>
            <ac:spMk id="11" creationId="{C89720BA-B21D-4DA2-A2AA-A89F58EBC414}"/>
          </ac:spMkLst>
        </pc:spChg>
        <pc:spChg chg="del">
          <ac:chgData name="Hussain Kazimi" userId="9412aecd-3b35-4861-804c-46e44c07eba6" providerId="ADAL" clId="{ED2AFDA6-760E-4A1A-8482-6691AF7E98FB}" dt="2021-03-04T17:20:05.456" v="422" actId="478"/>
          <ac:spMkLst>
            <pc:docMk/>
            <pc:sldMk cId="3504203926" sldId="275"/>
            <ac:spMk id="55" creationId="{081D7420-ABC4-45E8-AAE6-E28CE68E344F}"/>
          </ac:spMkLst>
        </pc:spChg>
        <pc:grpChg chg="del">
          <ac:chgData name="Hussain Kazimi" userId="9412aecd-3b35-4861-804c-46e44c07eba6" providerId="ADAL" clId="{ED2AFDA6-760E-4A1A-8482-6691AF7E98FB}" dt="2021-03-04T17:20:05.456" v="422" actId="478"/>
          <ac:grpSpMkLst>
            <pc:docMk/>
            <pc:sldMk cId="3504203926" sldId="275"/>
            <ac:grpSpMk id="50" creationId="{A9AAD568-CBC4-4F9A-B679-8F1EB225B65F}"/>
          </ac:grpSpMkLst>
        </pc:grpChg>
        <pc:picChg chg="add mod">
          <ac:chgData name="Hussain Kazimi" userId="9412aecd-3b35-4861-804c-46e44c07eba6" providerId="ADAL" clId="{ED2AFDA6-760E-4A1A-8482-6691AF7E98FB}" dt="2021-03-04T20:04:28.049" v="1638" actId="1076"/>
          <ac:picMkLst>
            <pc:docMk/>
            <pc:sldMk cId="3504203926" sldId="275"/>
            <ac:picMk id="14" creationId="{70802351-9B3E-4AE3-A09C-9367F4C455DB}"/>
          </ac:picMkLst>
        </pc:picChg>
        <pc:picChg chg="del mod">
          <ac:chgData name="Hussain Kazimi" userId="9412aecd-3b35-4861-804c-46e44c07eba6" providerId="ADAL" clId="{ED2AFDA6-760E-4A1A-8482-6691AF7E98FB}" dt="2021-03-04T17:22:12.854" v="434" actId="478"/>
          <ac:picMkLst>
            <pc:docMk/>
            <pc:sldMk cId="3504203926" sldId="275"/>
            <ac:picMk id="47" creationId="{29E4E4CA-F4A8-4238-BB1C-2D412734B4FF}"/>
          </ac:picMkLst>
        </pc:picChg>
        <pc:picChg chg="del mod">
          <ac:chgData name="Hussain Kazimi" userId="9412aecd-3b35-4861-804c-46e44c07eba6" providerId="ADAL" clId="{ED2AFDA6-760E-4A1A-8482-6691AF7E98FB}" dt="2021-03-04T17:22:12.854" v="434" actId="478"/>
          <ac:picMkLst>
            <pc:docMk/>
            <pc:sldMk cId="3504203926" sldId="275"/>
            <ac:picMk id="48" creationId="{9C5825FC-8AD7-4C18-B6C7-5B05DA82DE5D}"/>
          </ac:picMkLst>
        </pc:picChg>
      </pc:sldChg>
      <pc:sldChg chg="delSp modSp mod">
        <pc:chgData name="Hussain Kazimi" userId="9412aecd-3b35-4861-804c-46e44c07eba6" providerId="ADAL" clId="{ED2AFDA6-760E-4A1A-8482-6691AF7E98FB}" dt="2021-03-15T21:21:38.551" v="6822" actId="20577"/>
        <pc:sldMkLst>
          <pc:docMk/>
          <pc:sldMk cId="3138380421" sldId="276"/>
        </pc:sldMkLst>
        <pc:spChg chg="mod">
          <ac:chgData name="Hussain Kazimi" userId="9412aecd-3b35-4861-804c-46e44c07eba6" providerId="ADAL" clId="{ED2AFDA6-760E-4A1A-8482-6691AF7E98FB}" dt="2021-03-04T17:45:33.929" v="789" actId="1076"/>
          <ac:spMkLst>
            <pc:docMk/>
            <pc:sldMk cId="3138380421" sldId="276"/>
            <ac:spMk id="2" creationId="{F2A68DDA-51E2-4BD9-A822-E7C1DFE1BAC1}"/>
          </ac:spMkLst>
        </pc:spChg>
        <pc:spChg chg="del">
          <ac:chgData name="Hussain Kazimi" userId="9412aecd-3b35-4861-804c-46e44c07eba6" providerId="ADAL" clId="{ED2AFDA6-760E-4A1A-8482-6691AF7E98FB}" dt="2021-03-11T19:45:33.480" v="4620"/>
          <ac:spMkLst>
            <pc:docMk/>
            <pc:sldMk cId="3138380421" sldId="276"/>
            <ac:spMk id="3" creationId="{A40BE748-EB48-4B16-B8B4-5CF9421C456A}"/>
          </ac:spMkLst>
        </pc:spChg>
        <pc:spChg chg="del">
          <ac:chgData name="Hussain Kazimi" userId="9412aecd-3b35-4861-804c-46e44c07eba6" providerId="ADAL" clId="{ED2AFDA6-760E-4A1A-8482-6691AF7E98FB}" dt="2021-03-11T19:46:12.907" v="4621"/>
          <ac:spMkLst>
            <pc:docMk/>
            <pc:sldMk cId="3138380421" sldId="276"/>
            <ac:spMk id="4" creationId="{081AE222-1A9B-4CB4-A3A6-B95A02F1464C}"/>
          </ac:spMkLst>
        </pc:spChg>
        <pc:spChg chg="mod">
          <ac:chgData name="Hussain Kazimi" userId="9412aecd-3b35-4861-804c-46e44c07eba6" providerId="ADAL" clId="{ED2AFDA6-760E-4A1A-8482-6691AF7E98FB}" dt="2021-03-04T17:45:26.289" v="788" actId="14100"/>
          <ac:spMkLst>
            <pc:docMk/>
            <pc:sldMk cId="3138380421" sldId="276"/>
            <ac:spMk id="6" creationId="{D050446B-A743-4C20-9E9C-5E82EB263774}"/>
          </ac:spMkLst>
        </pc:spChg>
        <pc:spChg chg="mod">
          <ac:chgData name="Hussain Kazimi" userId="9412aecd-3b35-4861-804c-46e44c07eba6" providerId="ADAL" clId="{ED2AFDA6-760E-4A1A-8482-6691AF7E98FB}" dt="2021-03-11T17:53:37.473" v="3566" actId="14100"/>
          <ac:spMkLst>
            <pc:docMk/>
            <pc:sldMk cId="3138380421" sldId="276"/>
            <ac:spMk id="10" creationId="{1B474D73-94F3-4C13-B6B4-BFD5BEDB9FA1}"/>
          </ac:spMkLst>
        </pc:spChg>
        <pc:spChg chg="mod">
          <ac:chgData name="Hussain Kazimi" userId="9412aecd-3b35-4861-804c-46e44c07eba6" providerId="ADAL" clId="{ED2AFDA6-760E-4A1A-8482-6691AF7E98FB}" dt="2021-03-15T21:21:38.551" v="6822" actId="20577"/>
          <ac:spMkLst>
            <pc:docMk/>
            <pc:sldMk cId="3138380421" sldId="276"/>
            <ac:spMk id="11" creationId="{C89720BA-B21D-4DA2-A2AA-A89F58EBC414}"/>
          </ac:spMkLst>
        </pc:spChg>
        <pc:spChg chg="mod">
          <ac:chgData name="Hussain Kazimi" userId="9412aecd-3b35-4861-804c-46e44c07eba6" providerId="ADAL" clId="{ED2AFDA6-760E-4A1A-8482-6691AF7E98FB}" dt="2021-03-15T16:48:18.927" v="6373" actId="207"/>
          <ac:spMkLst>
            <pc:docMk/>
            <pc:sldMk cId="3138380421" sldId="276"/>
            <ac:spMk id="55" creationId="{081D7420-ABC4-45E8-AAE6-E28CE68E344F}"/>
          </ac:spMkLst>
        </pc:spChg>
        <pc:grpChg chg="mod">
          <ac:chgData name="Hussain Kazimi" userId="9412aecd-3b35-4861-804c-46e44c07eba6" providerId="ADAL" clId="{ED2AFDA6-760E-4A1A-8482-6691AF7E98FB}" dt="2021-03-11T20:11:43.890" v="4807" actId="1076"/>
          <ac:grpSpMkLst>
            <pc:docMk/>
            <pc:sldMk cId="3138380421" sldId="276"/>
            <ac:grpSpMk id="50" creationId="{A9AAD568-CBC4-4F9A-B679-8F1EB225B65F}"/>
          </ac:grpSpMkLst>
        </pc:grpChg>
        <pc:picChg chg="mod">
          <ac:chgData name="Hussain Kazimi" userId="9412aecd-3b35-4861-804c-46e44c07eba6" providerId="ADAL" clId="{ED2AFDA6-760E-4A1A-8482-6691AF7E98FB}" dt="2021-03-04T17:44:31.307" v="784" actId="1076"/>
          <ac:picMkLst>
            <pc:docMk/>
            <pc:sldMk cId="3138380421" sldId="276"/>
            <ac:picMk id="57" creationId="{BBCFC25C-46DB-4B25-9434-8D9263F67CF6}"/>
          </ac:picMkLst>
        </pc:picChg>
        <pc:picChg chg="mod">
          <ac:chgData name="Hussain Kazimi" userId="9412aecd-3b35-4861-804c-46e44c07eba6" providerId="ADAL" clId="{ED2AFDA6-760E-4A1A-8482-6691AF7E98FB}" dt="2021-03-04T17:44:31.307" v="784" actId="1076"/>
          <ac:picMkLst>
            <pc:docMk/>
            <pc:sldMk cId="3138380421" sldId="276"/>
            <ac:picMk id="58" creationId="{85E11673-D2D1-44FD-9C9B-BC0516519A70}"/>
          </ac:picMkLst>
        </pc:picChg>
      </pc:sldChg>
      <pc:sldChg chg="addSp delSp modSp mod">
        <pc:chgData name="Hussain Kazimi" userId="9412aecd-3b35-4861-804c-46e44c07eba6" providerId="ADAL" clId="{ED2AFDA6-760E-4A1A-8482-6691AF7E98FB}" dt="2021-03-16T15:54:21.733" v="6941" actId="1076"/>
        <pc:sldMkLst>
          <pc:docMk/>
          <pc:sldMk cId="2471849794" sldId="277"/>
        </pc:sldMkLst>
        <pc:spChg chg="mod">
          <ac:chgData name="Hussain Kazimi" userId="9412aecd-3b35-4861-804c-46e44c07eba6" providerId="ADAL" clId="{ED2AFDA6-760E-4A1A-8482-6691AF7E98FB}" dt="2021-03-16T15:54:21.733" v="6941" actId="1076"/>
          <ac:spMkLst>
            <pc:docMk/>
            <pc:sldMk cId="2471849794" sldId="277"/>
            <ac:spMk id="2" creationId="{F2A68DDA-51E2-4BD9-A822-E7C1DFE1BAC1}"/>
          </ac:spMkLst>
        </pc:spChg>
        <pc:spChg chg="del">
          <ac:chgData name="Hussain Kazimi" userId="9412aecd-3b35-4861-804c-46e44c07eba6" providerId="ADAL" clId="{ED2AFDA6-760E-4A1A-8482-6691AF7E98FB}" dt="2021-03-11T19:45:33.480" v="4620"/>
          <ac:spMkLst>
            <pc:docMk/>
            <pc:sldMk cId="2471849794" sldId="277"/>
            <ac:spMk id="3" creationId="{23EB6ABB-D17C-4271-9054-6D57393FC1C5}"/>
          </ac:spMkLst>
        </pc:spChg>
        <pc:spChg chg="del">
          <ac:chgData name="Hussain Kazimi" userId="9412aecd-3b35-4861-804c-46e44c07eba6" providerId="ADAL" clId="{ED2AFDA6-760E-4A1A-8482-6691AF7E98FB}" dt="2021-03-11T19:46:12.907" v="4621"/>
          <ac:spMkLst>
            <pc:docMk/>
            <pc:sldMk cId="2471849794" sldId="277"/>
            <ac:spMk id="4" creationId="{86120F14-496F-4198-BE69-CD84AE611CF4}"/>
          </ac:spMkLst>
        </pc:spChg>
        <pc:spChg chg="mod">
          <ac:chgData name="Hussain Kazimi" userId="9412aecd-3b35-4861-804c-46e44c07eba6" providerId="ADAL" clId="{ED2AFDA6-760E-4A1A-8482-6691AF7E98FB}" dt="2021-03-04T17:47:05.823" v="794" actId="1076"/>
          <ac:spMkLst>
            <pc:docMk/>
            <pc:sldMk cId="2471849794" sldId="277"/>
            <ac:spMk id="6" creationId="{D050446B-A743-4C20-9E9C-5E82EB263774}"/>
          </ac:spMkLst>
        </pc:spChg>
        <pc:spChg chg="mod">
          <ac:chgData name="Hussain Kazimi" userId="9412aecd-3b35-4861-804c-46e44c07eba6" providerId="ADAL" clId="{ED2AFDA6-760E-4A1A-8482-6691AF7E98FB}" dt="2021-03-15T21:09:18.100" v="6761" actId="20577"/>
          <ac:spMkLst>
            <pc:docMk/>
            <pc:sldMk cId="2471849794" sldId="277"/>
            <ac:spMk id="11" creationId="{C89720BA-B21D-4DA2-A2AA-A89F58EBC414}"/>
          </ac:spMkLst>
        </pc:spChg>
        <pc:spChg chg="add del">
          <ac:chgData name="Hussain Kazimi" userId="9412aecd-3b35-4861-804c-46e44c07eba6" providerId="ADAL" clId="{ED2AFDA6-760E-4A1A-8482-6691AF7E98FB}" dt="2021-03-04T16:53:24.220" v="232" actId="478"/>
          <ac:spMkLst>
            <pc:docMk/>
            <pc:sldMk cId="2471849794" sldId="277"/>
            <ac:spMk id="25" creationId="{959EA10C-B829-432A-B32A-9B8B062DD9FF}"/>
          </ac:spMkLst>
        </pc:spChg>
        <pc:spChg chg="mod">
          <ac:chgData name="Hussain Kazimi" userId="9412aecd-3b35-4861-804c-46e44c07eba6" providerId="ADAL" clId="{ED2AFDA6-760E-4A1A-8482-6691AF7E98FB}" dt="2021-03-04T16:53:50.391" v="236" actId="1076"/>
          <ac:spMkLst>
            <pc:docMk/>
            <pc:sldMk cId="2471849794" sldId="277"/>
            <ac:spMk id="55" creationId="{081D7420-ABC4-45E8-AAE6-E28CE68E344F}"/>
          </ac:spMkLst>
        </pc:spChg>
        <pc:spChg chg="del">
          <ac:chgData name="Hussain Kazimi" userId="9412aecd-3b35-4861-804c-46e44c07eba6" providerId="ADAL" clId="{ED2AFDA6-760E-4A1A-8482-6691AF7E98FB}" dt="2021-03-04T17:47:10.619" v="795" actId="478"/>
          <ac:spMkLst>
            <pc:docMk/>
            <pc:sldMk cId="2471849794" sldId="277"/>
            <ac:spMk id="56" creationId="{5C6ABBEC-AAF7-4378-9660-7653FC39C2B6}"/>
          </ac:spMkLst>
        </pc:spChg>
        <pc:grpChg chg="add del">
          <ac:chgData name="Hussain Kazimi" userId="9412aecd-3b35-4861-804c-46e44c07eba6" providerId="ADAL" clId="{ED2AFDA6-760E-4A1A-8482-6691AF7E98FB}" dt="2021-03-04T16:53:24.220" v="232" actId="478"/>
          <ac:grpSpMkLst>
            <pc:docMk/>
            <pc:sldMk cId="2471849794" sldId="277"/>
            <ac:grpSpMk id="20" creationId="{F8B1DDAE-3A02-4027-95B9-EA865A5DCFEB}"/>
          </ac:grpSpMkLst>
        </pc:grpChg>
        <pc:grpChg chg="mod">
          <ac:chgData name="Hussain Kazimi" userId="9412aecd-3b35-4861-804c-46e44c07eba6" providerId="ADAL" clId="{ED2AFDA6-760E-4A1A-8482-6691AF7E98FB}" dt="2021-03-04T16:53:50.391" v="236" actId="1076"/>
          <ac:grpSpMkLst>
            <pc:docMk/>
            <pc:sldMk cId="2471849794" sldId="277"/>
            <ac:grpSpMk id="50" creationId="{A9AAD568-CBC4-4F9A-B679-8F1EB225B65F}"/>
          </ac:grpSpMkLst>
        </pc:grpChg>
        <pc:picChg chg="del">
          <ac:chgData name="Hussain Kazimi" userId="9412aecd-3b35-4861-804c-46e44c07eba6" providerId="ADAL" clId="{ED2AFDA6-760E-4A1A-8482-6691AF7E98FB}" dt="2021-03-04T17:46:59.604" v="793" actId="478"/>
          <ac:picMkLst>
            <pc:docMk/>
            <pc:sldMk cId="2471849794" sldId="277"/>
            <ac:picMk id="4" creationId="{5A4E4E09-0191-49EE-A1F4-745B5EFCCA56}"/>
          </ac:picMkLst>
        </pc:picChg>
      </pc:sldChg>
      <pc:sldChg chg="delSp modSp add mod">
        <pc:chgData name="Hussain Kazimi" userId="9412aecd-3b35-4861-804c-46e44c07eba6" providerId="ADAL" clId="{ED2AFDA6-760E-4A1A-8482-6691AF7E98FB}" dt="2021-03-15T21:23:20.693" v="6831" actId="20577"/>
        <pc:sldMkLst>
          <pc:docMk/>
          <pc:sldMk cId="735995179" sldId="278"/>
        </pc:sldMkLst>
        <pc:spChg chg="del">
          <ac:chgData name="Hussain Kazimi" userId="9412aecd-3b35-4861-804c-46e44c07eba6" providerId="ADAL" clId="{ED2AFDA6-760E-4A1A-8482-6691AF7E98FB}" dt="2021-03-11T19:45:33.480" v="4620"/>
          <ac:spMkLst>
            <pc:docMk/>
            <pc:sldMk cId="735995179" sldId="278"/>
            <ac:spMk id="3" creationId="{0124B661-3BF8-4CA6-8D6C-4BCA7CA1B086}"/>
          </ac:spMkLst>
        </pc:spChg>
        <pc:spChg chg="del">
          <ac:chgData name="Hussain Kazimi" userId="9412aecd-3b35-4861-804c-46e44c07eba6" providerId="ADAL" clId="{ED2AFDA6-760E-4A1A-8482-6691AF7E98FB}" dt="2021-03-11T19:46:12.907" v="4621"/>
          <ac:spMkLst>
            <pc:docMk/>
            <pc:sldMk cId="735995179" sldId="278"/>
            <ac:spMk id="4" creationId="{E9C9BC61-5BDF-46D9-8A1E-EB382B85135D}"/>
          </ac:spMkLst>
        </pc:spChg>
        <pc:spChg chg="mod">
          <ac:chgData name="Hussain Kazimi" userId="9412aecd-3b35-4861-804c-46e44c07eba6" providerId="ADAL" clId="{ED2AFDA6-760E-4A1A-8482-6691AF7E98FB}" dt="2021-03-15T16:56:28.518" v="6420" actId="20577"/>
          <ac:spMkLst>
            <pc:docMk/>
            <pc:sldMk cId="735995179" sldId="278"/>
            <ac:spMk id="6" creationId="{D050446B-A743-4C20-9E9C-5E82EB263774}"/>
          </ac:spMkLst>
        </pc:spChg>
        <pc:spChg chg="mod">
          <ac:chgData name="Hussain Kazimi" userId="9412aecd-3b35-4861-804c-46e44c07eba6" providerId="ADAL" clId="{ED2AFDA6-760E-4A1A-8482-6691AF7E98FB}" dt="2021-03-04T17:48:49.338" v="800" actId="14100"/>
          <ac:spMkLst>
            <pc:docMk/>
            <pc:sldMk cId="735995179" sldId="278"/>
            <ac:spMk id="10" creationId="{1B474D73-94F3-4C13-B6B4-BFD5BEDB9FA1}"/>
          </ac:spMkLst>
        </pc:spChg>
        <pc:spChg chg="mod">
          <ac:chgData name="Hussain Kazimi" userId="9412aecd-3b35-4861-804c-46e44c07eba6" providerId="ADAL" clId="{ED2AFDA6-760E-4A1A-8482-6691AF7E98FB}" dt="2021-03-15T21:23:20.693" v="6831" actId="20577"/>
          <ac:spMkLst>
            <pc:docMk/>
            <pc:sldMk cId="735995179" sldId="278"/>
            <ac:spMk id="11" creationId="{C89720BA-B21D-4DA2-A2AA-A89F58EBC414}"/>
          </ac:spMkLst>
        </pc:spChg>
        <pc:spChg chg="mod">
          <ac:chgData name="Hussain Kazimi" userId="9412aecd-3b35-4861-804c-46e44c07eba6" providerId="ADAL" clId="{ED2AFDA6-760E-4A1A-8482-6691AF7E98FB}" dt="2021-03-04T16:53:07.220" v="227" actId="1076"/>
          <ac:spMkLst>
            <pc:docMk/>
            <pc:sldMk cId="735995179" sldId="278"/>
            <ac:spMk id="25" creationId="{959EA10C-B829-432A-B32A-9B8B062DD9FF}"/>
          </ac:spMkLst>
        </pc:spChg>
        <pc:spChg chg="del">
          <ac:chgData name="Hussain Kazimi" userId="9412aecd-3b35-4861-804c-46e44c07eba6" providerId="ADAL" clId="{ED2AFDA6-760E-4A1A-8482-6691AF7E98FB}" dt="2021-03-04T16:52:50.143" v="225" actId="478"/>
          <ac:spMkLst>
            <pc:docMk/>
            <pc:sldMk cId="735995179" sldId="278"/>
            <ac:spMk id="55" creationId="{081D7420-ABC4-45E8-AAE6-E28CE68E344F}"/>
          </ac:spMkLst>
        </pc:spChg>
        <pc:grpChg chg="mod">
          <ac:chgData name="Hussain Kazimi" userId="9412aecd-3b35-4861-804c-46e44c07eba6" providerId="ADAL" clId="{ED2AFDA6-760E-4A1A-8482-6691AF7E98FB}" dt="2021-03-04T16:53:07.220" v="227" actId="1076"/>
          <ac:grpSpMkLst>
            <pc:docMk/>
            <pc:sldMk cId="735995179" sldId="278"/>
            <ac:grpSpMk id="20" creationId="{F8B1DDAE-3A02-4027-95B9-EA865A5DCFEB}"/>
          </ac:grpSpMkLst>
        </pc:grpChg>
        <pc:grpChg chg="del">
          <ac:chgData name="Hussain Kazimi" userId="9412aecd-3b35-4861-804c-46e44c07eba6" providerId="ADAL" clId="{ED2AFDA6-760E-4A1A-8482-6691AF7E98FB}" dt="2021-03-04T16:52:50.143" v="225" actId="478"/>
          <ac:grpSpMkLst>
            <pc:docMk/>
            <pc:sldMk cId="735995179" sldId="278"/>
            <ac:grpSpMk id="50" creationId="{A9AAD568-CBC4-4F9A-B679-8F1EB225B65F}"/>
          </ac:grpSpMkLst>
        </pc:grpChg>
        <pc:picChg chg="del">
          <ac:chgData name="Hussain Kazimi" userId="9412aecd-3b35-4861-804c-46e44c07eba6" providerId="ADAL" clId="{ED2AFDA6-760E-4A1A-8482-6691AF7E98FB}" dt="2021-03-04T17:46:25.877" v="790" actId="478"/>
          <ac:picMkLst>
            <pc:docMk/>
            <pc:sldMk cId="735995179" sldId="278"/>
            <ac:picMk id="4" creationId="{5A4E4E09-0191-49EE-A1F4-745B5EFCCA56}"/>
          </ac:picMkLst>
        </pc:picChg>
      </pc:sldChg>
      <pc:sldChg chg="addSp delSp add del mod">
        <pc:chgData name="Hussain Kazimi" userId="9412aecd-3b35-4861-804c-46e44c07eba6" providerId="ADAL" clId="{ED2AFDA6-760E-4A1A-8482-6691AF7E98FB}" dt="2021-03-04T16:52:37.315" v="221"/>
        <pc:sldMkLst>
          <pc:docMk/>
          <pc:sldMk cId="1403762956" sldId="278"/>
        </pc:sldMkLst>
        <pc:spChg chg="add del">
          <ac:chgData name="Hussain Kazimi" userId="9412aecd-3b35-4861-804c-46e44c07eba6" providerId="ADAL" clId="{ED2AFDA6-760E-4A1A-8482-6691AF7E98FB}" dt="2021-03-04T16:52:36.565" v="220" actId="478"/>
          <ac:spMkLst>
            <pc:docMk/>
            <pc:sldMk cId="1403762956" sldId="278"/>
            <ac:spMk id="55" creationId="{081D7420-ABC4-45E8-AAE6-E28CE68E344F}"/>
          </ac:spMkLst>
        </pc:spChg>
        <pc:grpChg chg="add del">
          <ac:chgData name="Hussain Kazimi" userId="9412aecd-3b35-4861-804c-46e44c07eba6" providerId="ADAL" clId="{ED2AFDA6-760E-4A1A-8482-6691AF7E98FB}" dt="2021-03-04T16:52:36.565" v="220" actId="478"/>
          <ac:grpSpMkLst>
            <pc:docMk/>
            <pc:sldMk cId="1403762956" sldId="278"/>
            <ac:grpSpMk id="50" creationId="{A9AAD568-CBC4-4F9A-B679-8F1EB225B65F}"/>
          </ac:grpSpMkLst>
        </pc:grpChg>
      </pc:sldChg>
      <pc:sldChg chg="add del">
        <pc:chgData name="Hussain Kazimi" userId="9412aecd-3b35-4861-804c-46e44c07eba6" providerId="ADAL" clId="{ED2AFDA6-760E-4A1A-8482-6691AF7E98FB}" dt="2021-03-04T16:52:36.159" v="219"/>
        <pc:sldMkLst>
          <pc:docMk/>
          <pc:sldMk cId="670668796" sldId="279"/>
        </pc:sldMkLst>
      </pc:sldChg>
      <pc:sldChg chg="addSp delSp modSp new mod setBg delAnim modAnim">
        <pc:chgData name="Hussain Kazimi" userId="9412aecd-3b35-4861-804c-46e44c07eba6" providerId="ADAL" clId="{ED2AFDA6-760E-4A1A-8482-6691AF7E98FB}" dt="2021-03-17T19:45:13.339" v="7481" actId="20577"/>
        <pc:sldMkLst>
          <pc:docMk/>
          <pc:sldMk cId="3476842862" sldId="279"/>
        </pc:sldMkLst>
        <pc:spChg chg="del">
          <ac:chgData name="Hussain Kazimi" userId="9412aecd-3b35-4861-804c-46e44c07eba6" providerId="ADAL" clId="{ED2AFDA6-760E-4A1A-8482-6691AF7E98FB}" dt="2021-03-11T19:45:33.480" v="4620"/>
          <ac:spMkLst>
            <pc:docMk/>
            <pc:sldMk cId="3476842862" sldId="279"/>
            <ac:spMk id="2" creationId="{E98CA358-862B-4D50-ADF6-EB72503F6CB9}"/>
          </ac:spMkLst>
        </pc:spChg>
        <pc:spChg chg="add del mod ord">
          <ac:chgData name="Hussain Kazimi" userId="9412aecd-3b35-4861-804c-46e44c07eba6" providerId="ADAL" clId="{ED2AFDA6-760E-4A1A-8482-6691AF7E98FB}" dt="2021-03-04T17:08:40.216" v="260" actId="21"/>
          <ac:spMkLst>
            <pc:docMk/>
            <pc:sldMk cId="3476842862" sldId="279"/>
            <ac:spMk id="2" creationId="{F41A625A-F5E3-481D-9DCE-DDC5EDF491A5}"/>
          </ac:spMkLst>
        </pc:spChg>
        <pc:spChg chg="del">
          <ac:chgData name="Hussain Kazimi" userId="9412aecd-3b35-4861-804c-46e44c07eba6" providerId="ADAL" clId="{ED2AFDA6-760E-4A1A-8482-6691AF7E98FB}" dt="2021-03-11T19:46:12.907" v="4621"/>
          <ac:spMkLst>
            <pc:docMk/>
            <pc:sldMk cId="3476842862" sldId="279"/>
            <ac:spMk id="3" creationId="{1618A5E5-0AC3-4A88-A1B7-921F4F9E61C9}"/>
          </ac:spMkLst>
        </pc:spChg>
        <pc:spChg chg="add del mod ord">
          <ac:chgData name="Hussain Kazimi" userId="9412aecd-3b35-4861-804c-46e44c07eba6" providerId="ADAL" clId="{ED2AFDA6-760E-4A1A-8482-6691AF7E98FB}" dt="2021-03-04T17:08:40.216" v="260" actId="21"/>
          <ac:spMkLst>
            <pc:docMk/>
            <pc:sldMk cId="3476842862" sldId="279"/>
            <ac:spMk id="3" creationId="{ACB0A036-E8CD-4166-BA65-2E41718284FA}"/>
          </ac:spMkLst>
        </pc:spChg>
        <pc:spChg chg="add del mod">
          <ac:chgData name="Hussain Kazimi" userId="9412aecd-3b35-4861-804c-46e44c07eba6" providerId="ADAL" clId="{ED2AFDA6-760E-4A1A-8482-6691AF7E98FB}" dt="2021-03-04T17:09:22.527" v="264" actId="21"/>
          <ac:spMkLst>
            <pc:docMk/>
            <pc:sldMk cId="3476842862" sldId="279"/>
            <ac:spMk id="4" creationId="{81166433-AD1B-49F2-96B3-FA66633B5D35}"/>
          </ac:spMkLst>
        </pc:spChg>
        <pc:spChg chg="add mod">
          <ac:chgData name="Hussain Kazimi" userId="9412aecd-3b35-4861-804c-46e44c07eba6" providerId="ADAL" clId="{ED2AFDA6-760E-4A1A-8482-6691AF7E98FB}" dt="2021-03-04T20:10:49.736" v="1654" actId="14100"/>
          <ac:spMkLst>
            <pc:docMk/>
            <pc:sldMk cId="3476842862" sldId="279"/>
            <ac:spMk id="8" creationId="{3F16DD97-0314-450A-A43A-562F1CE53AC7}"/>
          </ac:spMkLst>
        </pc:spChg>
        <pc:spChg chg="add mod">
          <ac:chgData name="Hussain Kazimi" userId="9412aecd-3b35-4861-804c-46e44c07eba6" providerId="ADAL" clId="{ED2AFDA6-760E-4A1A-8482-6691AF7E98FB}" dt="2021-03-17T19:45:13.339" v="7481" actId="20577"/>
          <ac:spMkLst>
            <pc:docMk/>
            <pc:sldMk cId="3476842862" sldId="279"/>
            <ac:spMk id="9" creationId="{8E23099C-BEB5-4FE1-A7B9-3AF4B1F01830}"/>
          </ac:spMkLst>
        </pc:spChg>
        <pc:spChg chg="add del">
          <ac:chgData name="Hussain Kazimi" userId="9412aecd-3b35-4861-804c-46e44c07eba6" providerId="ADAL" clId="{ED2AFDA6-760E-4A1A-8482-6691AF7E98FB}" dt="2021-03-04T17:07:46.077" v="256" actId="26606"/>
          <ac:spMkLst>
            <pc:docMk/>
            <pc:sldMk cId="3476842862" sldId="279"/>
            <ac:spMk id="10" creationId="{59A309A7-1751-4ABE-A3C1-EEC40366AD89}"/>
          </ac:spMkLst>
        </pc:spChg>
        <pc:spChg chg="add mod">
          <ac:chgData name="Hussain Kazimi" userId="9412aecd-3b35-4861-804c-46e44c07eba6" providerId="ADAL" clId="{ED2AFDA6-760E-4A1A-8482-6691AF7E98FB}" dt="2021-03-15T16:14:11.745" v="6245" actId="207"/>
          <ac:spMkLst>
            <pc:docMk/>
            <pc:sldMk cId="3476842862" sldId="279"/>
            <ac:spMk id="11" creationId="{C1D2FF6D-D050-4CE2-A9D8-7AB0C36EEEE5}"/>
          </ac:spMkLst>
        </pc:spChg>
        <pc:spChg chg="add del">
          <ac:chgData name="Hussain Kazimi" userId="9412aecd-3b35-4861-804c-46e44c07eba6" providerId="ADAL" clId="{ED2AFDA6-760E-4A1A-8482-6691AF7E98FB}" dt="2021-03-04T17:07:46.077" v="256" actId="26606"/>
          <ac:spMkLst>
            <pc:docMk/>
            <pc:sldMk cId="3476842862" sldId="279"/>
            <ac:spMk id="12" creationId="{967D8EB6-EAE1-4F9C-B398-83321E287204}"/>
          </ac:spMkLst>
        </pc:spChg>
        <pc:spChg chg="add del mod">
          <ac:chgData name="Hussain Kazimi" userId="9412aecd-3b35-4861-804c-46e44c07eba6" providerId="ADAL" clId="{ED2AFDA6-760E-4A1A-8482-6691AF7E98FB}" dt="2021-03-04T18:58:07.305" v="951" actId="478"/>
          <ac:spMkLst>
            <pc:docMk/>
            <pc:sldMk cId="3476842862" sldId="279"/>
            <ac:spMk id="13" creationId="{9D3694E1-BE7F-4061-A91C-AA5D44D63A2B}"/>
          </ac:spMkLst>
        </pc:spChg>
        <pc:spChg chg="add mod">
          <ac:chgData name="Hussain Kazimi" userId="9412aecd-3b35-4861-804c-46e44c07eba6" providerId="ADAL" clId="{ED2AFDA6-760E-4A1A-8482-6691AF7E98FB}" dt="2021-03-04T17:41:26.860" v="770" actId="1076"/>
          <ac:spMkLst>
            <pc:docMk/>
            <pc:sldMk cId="3476842862" sldId="279"/>
            <ac:spMk id="14" creationId="{56E48B73-47CE-42B5-88C4-4F0A93F13D60}"/>
          </ac:spMkLst>
        </pc:spChg>
        <pc:spChg chg="add mod">
          <ac:chgData name="Hussain Kazimi" userId="9412aecd-3b35-4861-804c-46e44c07eba6" providerId="ADAL" clId="{ED2AFDA6-760E-4A1A-8482-6691AF7E98FB}" dt="2021-03-04T18:58:33.445" v="957" actId="403"/>
          <ac:spMkLst>
            <pc:docMk/>
            <pc:sldMk cId="3476842862" sldId="279"/>
            <ac:spMk id="16" creationId="{890482FC-B76B-4EFA-8E55-C6F9C8AC1B16}"/>
          </ac:spMkLst>
        </pc:spChg>
        <pc:picChg chg="add del mod">
          <ac:chgData name="Hussain Kazimi" userId="9412aecd-3b35-4861-804c-46e44c07eba6" providerId="ADAL" clId="{ED2AFDA6-760E-4A1A-8482-6691AF7E98FB}" dt="2021-03-04T17:09:36.511" v="269" actId="21"/>
          <ac:picMkLst>
            <pc:docMk/>
            <pc:sldMk cId="3476842862" sldId="279"/>
            <ac:picMk id="5" creationId="{15ACECD4-A562-4AAE-B1B1-BC6B0ECBBC2C}"/>
          </ac:picMkLst>
        </pc:picChg>
        <pc:picChg chg="add mod">
          <ac:chgData name="Hussain Kazimi" userId="9412aecd-3b35-4861-804c-46e44c07eba6" providerId="ADAL" clId="{ED2AFDA6-760E-4A1A-8482-6691AF7E98FB}" dt="2021-03-04T17:41:36.313" v="772" actId="1076"/>
          <ac:picMkLst>
            <pc:docMk/>
            <pc:sldMk cId="3476842862" sldId="279"/>
            <ac:picMk id="15" creationId="{D58FC16B-2411-4F51-BA0C-25E33DABEC1C}"/>
          </ac:picMkLst>
        </pc:picChg>
        <pc:picChg chg="add mod">
          <ac:chgData name="Hussain Kazimi" userId="9412aecd-3b35-4861-804c-46e44c07eba6" providerId="ADAL" clId="{ED2AFDA6-760E-4A1A-8482-6691AF7E98FB}" dt="2021-03-04T18:58:49.944" v="962" actId="1076"/>
          <ac:picMkLst>
            <pc:docMk/>
            <pc:sldMk cId="3476842862" sldId="279"/>
            <ac:picMk id="17" creationId="{DC5E069E-BD69-470A-B456-08BE7513E436}"/>
          </ac:picMkLst>
        </pc:picChg>
      </pc:sldChg>
      <pc:sldChg chg="addSp delSp modSp add mod">
        <pc:chgData name="Hussain Kazimi" userId="9412aecd-3b35-4861-804c-46e44c07eba6" providerId="ADAL" clId="{ED2AFDA6-760E-4A1A-8482-6691AF7E98FB}" dt="2021-03-16T20:18:59.399" v="6984" actId="1076"/>
        <pc:sldMkLst>
          <pc:docMk/>
          <pc:sldMk cId="2541169912" sldId="280"/>
        </pc:sldMkLst>
        <pc:spChg chg="del">
          <ac:chgData name="Hussain Kazimi" userId="9412aecd-3b35-4861-804c-46e44c07eba6" providerId="ADAL" clId="{ED2AFDA6-760E-4A1A-8482-6691AF7E98FB}" dt="2021-03-11T19:45:33.480" v="4620"/>
          <ac:spMkLst>
            <pc:docMk/>
            <pc:sldMk cId="2541169912" sldId="280"/>
            <ac:spMk id="2" creationId="{CB16A128-4931-46DB-9AF4-2042E89D3C5C}"/>
          </ac:spMkLst>
        </pc:spChg>
        <pc:spChg chg="del">
          <ac:chgData name="Hussain Kazimi" userId="9412aecd-3b35-4861-804c-46e44c07eba6" providerId="ADAL" clId="{ED2AFDA6-760E-4A1A-8482-6691AF7E98FB}" dt="2021-03-11T19:46:12.907" v="4621"/>
          <ac:spMkLst>
            <pc:docMk/>
            <pc:sldMk cId="2541169912" sldId="280"/>
            <ac:spMk id="3" creationId="{86CE7569-F817-41F6-94F2-9281DB901BE2}"/>
          </ac:spMkLst>
        </pc:spChg>
        <pc:spChg chg="del">
          <ac:chgData name="Hussain Kazimi" userId="9412aecd-3b35-4861-804c-46e44c07eba6" providerId="ADAL" clId="{ED2AFDA6-760E-4A1A-8482-6691AF7E98FB}" dt="2021-03-04T20:22:14.023" v="1707" actId="478"/>
          <ac:spMkLst>
            <pc:docMk/>
            <pc:sldMk cId="2541169912" sldId="280"/>
            <ac:spMk id="3" creationId="{A7B16CAE-AA23-4F34-94D8-8E6862D03529}"/>
          </ac:spMkLst>
        </pc:spChg>
        <pc:spChg chg="del mod">
          <ac:chgData name="Hussain Kazimi" userId="9412aecd-3b35-4861-804c-46e44c07eba6" providerId="ADAL" clId="{ED2AFDA6-760E-4A1A-8482-6691AF7E98FB}" dt="2021-03-04T20:23:09.397" v="1720" actId="478"/>
          <ac:spMkLst>
            <pc:docMk/>
            <pc:sldMk cId="2541169912" sldId="280"/>
            <ac:spMk id="4" creationId="{FA505E29-2196-4557-B6F8-233F0AEA4E2A}"/>
          </ac:spMkLst>
        </pc:spChg>
        <pc:spChg chg="add mod ord">
          <ac:chgData name="Hussain Kazimi" userId="9412aecd-3b35-4861-804c-46e44c07eba6" providerId="ADAL" clId="{ED2AFDA6-760E-4A1A-8482-6691AF7E98FB}" dt="2021-03-16T20:18:59.399" v="6984" actId="1076"/>
          <ac:spMkLst>
            <pc:docMk/>
            <pc:sldMk cId="2541169912" sldId="280"/>
            <ac:spMk id="5" creationId="{7D52DBE8-ED7B-46B3-B676-38A0DE3DB7E4}"/>
          </ac:spMkLst>
        </pc:spChg>
        <pc:spChg chg="del">
          <ac:chgData name="Hussain Kazimi" userId="9412aecd-3b35-4861-804c-46e44c07eba6" providerId="ADAL" clId="{ED2AFDA6-760E-4A1A-8482-6691AF7E98FB}" dt="2021-03-04T20:22:14.023" v="1707" actId="478"/>
          <ac:spMkLst>
            <pc:docMk/>
            <pc:sldMk cId="2541169912" sldId="280"/>
            <ac:spMk id="7" creationId="{7AF348AB-6C91-415A-A51E-782901C92462}"/>
          </ac:spMkLst>
        </pc:spChg>
        <pc:spChg chg="add mod">
          <ac:chgData name="Hussain Kazimi" userId="9412aecd-3b35-4861-804c-46e44c07eba6" providerId="ADAL" clId="{ED2AFDA6-760E-4A1A-8482-6691AF7E98FB}" dt="2021-03-04T20:33:13.192" v="1755" actId="20577"/>
          <ac:spMkLst>
            <pc:docMk/>
            <pc:sldMk cId="2541169912" sldId="280"/>
            <ac:spMk id="11" creationId="{856E1C63-EBF5-4E16-93EE-FAD825C0F85C}"/>
          </ac:spMkLst>
        </pc:spChg>
        <pc:spChg chg="del">
          <ac:chgData name="Hussain Kazimi" userId="9412aecd-3b35-4861-804c-46e44c07eba6" providerId="ADAL" clId="{ED2AFDA6-760E-4A1A-8482-6691AF7E98FB}" dt="2021-03-04T20:22:21.820" v="1712" actId="478"/>
          <ac:spMkLst>
            <pc:docMk/>
            <pc:sldMk cId="2541169912" sldId="280"/>
            <ac:spMk id="13" creationId="{07BCBB21-8080-4FB3-BF54-F101B3F2AE2C}"/>
          </ac:spMkLst>
        </pc:spChg>
        <pc:spChg chg="del">
          <ac:chgData name="Hussain Kazimi" userId="9412aecd-3b35-4861-804c-46e44c07eba6" providerId="ADAL" clId="{ED2AFDA6-760E-4A1A-8482-6691AF7E98FB}" dt="2021-03-04T20:22:17.632" v="1709" actId="478"/>
          <ac:spMkLst>
            <pc:docMk/>
            <pc:sldMk cId="2541169912" sldId="280"/>
            <ac:spMk id="14" creationId="{9CF47B80-0304-4938-BC34-AB321BAA9B03}"/>
          </ac:spMkLst>
        </pc:spChg>
        <pc:spChg chg="del">
          <ac:chgData name="Hussain Kazimi" userId="9412aecd-3b35-4861-804c-46e44c07eba6" providerId="ADAL" clId="{ED2AFDA6-760E-4A1A-8482-6691AF7E98FB}" dt="2021-03-04T20:22:15.382" v="1708" actId="478"/>
          <ac:spMkLst>
            <pc:docMk/>
            <pc:sldMk cId="2541169912" sldId="280"/>
            <ac:spMk id="15" creationId="{D96796AC-E6D9-441B-B7DF-38F78BF2F41D}"/>
          </ac:spMkLst>
        </pc:spChg>
        <pc:spChg chg="del mod">
          <ac:chgData name="Hussain Kazimi" userId="9412aecd-3b35-4861-804c-46e44c07eba6" providerId="ADAL" clId="{ED2AFDA6-760E-4A1A-8482-6691AF7E98FB}" dt="2021-03-04T20:22:20.663" v="1711" actId="478"/>
          <ac:spMkLst>
            <pc:docMk/>
            <pc:sldMk cId="2541169912" sldId="280"/>
            <ac:spMk id="16" creationId="{4A5BF21F-DB3F-473E-BF24-601037FBEB58}"/>
          </ac:spMkLst>
        </pc:spChg>
        <pc:spChg chg="del">
          <ac:chgData name="Hussain Kazimi" userId="9412aecd-3b35-4861-804c-46e44c07eba6" providerId="ADAL" clId="{ED2AFDA6-760E-4A1A-8482-6691AF7E98FB}" dt="2021-03-04T20:22:14.023" v="1707" actId="478"/>
          <ac:spMkLst>
            <pc:docMk/>
            <pc:sldMk cId="2541169912" sldId="280"/>
            <ac:spMk id="17" creationId="{EDCE64D7-29FB-4716-90B6-42381AD67FE4}"/>
          </ac:spMkLst>
        </pc:spChg>
        <pc:spChg chg="add mod">
          <ac:chgData name="Hussain Kazimi" userId="9412aecd-3b35-4861-804c-46e44c07eba6" providerId="ADAL" clId="{ED2AFDA6-760E-4A1A-8482-6691AF7E98FB}" dt="2021-03-16T20:18:59.399" v="6984" actId="1076"/>
          <ac:spMkLst>
            <pc:docMk/>
            <pc:sldMk cId="2541169912" sldId="280"/>
            <ac:spMk id="18" creationId="{82196C16-F2F4-4807-AFB2-A1FE66C8A757}"/>
          </ac:spMkLst>
        </pc:spChg>
        <pc:graphicFrameChg chg="add mod modGraphic">
          <ac:chgData name="Hussain Kazimi" userId="9412aecd-3b35-4861-804c-46e44c07eba6" providerId="ADAL" clId="{ED2AFDA6-760E-4A1A-8482-6691AF7E98FB}" dt="2021-03-11T19:49:37.424" v="4641" actId="208"/>
          <ac:graphicFrameMkLst>
            <pc:docMk/>
            <pc:sldMk cId="2541169912" sldId="280"/>
            <ac:graphicFrameMk id="10" creationId="{ADC4CC8A-2F71-4F12-A1EF-89B660AA448C}"/>
          </ac:graphicFrameMkLst>
        </pc:graphicFrameChg>
        <pc:picChg chg="add del">
          <ac:chgData name="Hussain Kazimi" userId="9412aecd-3b35-4861-804c-46e44c07eba6" providerId="ADAL" clId="{ED2AFDA6-760E-4A1A-8482-6691AF7E98FB}" dt="2021-03-04T21:04:14.136" v="1777"/>
          <ac:picMkLst>
            <pc:docMk/>
            <pc:sldMk cId="2541169912" sldId="280"/>
            <ac:picMk id="2" creationId="{DAF4C1A7-52C5-499F-9270-BDF5D2AE97EA}"/>
          </ac:picMkLst>
        </pc:picChg>
      </pc:sldChg>
      <pc:sldChg chg="addSp delSp modSp add mod ord">
        <pc:chgData name="Hussain Kazimi" userId="9412aecd-3b35-4861-804c-46e44c07eba6" providerId="ADAL" clId="{ED2AFDA6-760E-4A1A-8482-6691AF7E98FB}" dt="2021-03-15T16:48:26.331" v="6374" actId="207"/>
        <pc:sldMkLst>
          <pc:docMk/>
          <pc:sldMk cId="2388753027" sldId="281"/>
        </pc:sldMkLst>
        <pc:spChg chg="del">
          <ac:chgData name="Hussain Kazimi" userId="9412aecd-3b35-4861-804c-46e44c07eba6" providerId="ADAL" clId="{ED2AFDA6-760E-4A1A-8482-6691AF7E98FB}" dt="2021-03-11T19:45:33.480" v="4620"/>
          <ac:spMkLst>
            <pc:docMk/>
            <pc:sldMk cId="2388753027" sldId="281"/>
            <ac:spMk id="2" creationId="{0A43A9A3-3443-49A3-BC29-1C144BC33183}"/>
          </ac:spMkLst>
        </pc:spChg>
        <pc:spChg chg="del mod">
          <ac:chgData name="Hussain Kazimi" userId="9412aecd-3b35-4861-804c-46e44c07eba6" providerId="ADAL" clId="{ED2AFDA6-760E-4A1A-8482-6691AF7E98FB}" dt="2021-03-11T17:19:10.355" v="3316" actId="478"/>
          <ac:spMkLst>
            <pc:docMk/>
            <pc:sldMk cId="2388753027" sldId="281"/>
            <ac:spMk id="2" creationId="{F2A68DDA-51E2-4BD9-A822-E7C1DFE1BAC1}"/>
          </ac:spMkLst>
        </pc:spChg>
        <pc:spChg chg="del">
          <ac:chgData name="Hussain Kazimi" userId="9412aecd-3b35-4861-804c-46e44c07eba6" providerId="ADAL" clId="{ED2AFDA6-760E-4A1A-8482-6691AF7E98FB}" dt="2021-03-11T19:46:12.907" v="4621"/>
          <ac:spMkLst>
            <pc:docMk/>
            <pc:sldMk cId="2388753027" sldId="281"/>
            <ac:spMk id="3" creationId="{FD0EA931-EC8E-4ABD-85B9-C7B710ABE668}"/>
          </ac:spMkLst>
        </pc:spChg>
        <pc:spChg chg="del">
          <ac:chgData name="Hussain Kazimi" userId="9412aecd-3b35-4861-804c-46e44c07eba6" providerId="ADAL" clId="{ED2AFDA6-760E-4A1A-8482-6691AF7E98FB}" dt="2021-03-11T16:21:36.323" v="2987" actId="478"/>
          <ac:spMkLst>
            <pc:docMk/>
            <pc:sldMk cId="2388753027" sldId="281"/>
            <ac:spMk id="6" creationId="{D050446B-A743-4C20-9E9C-5E82EB263774}"/>
          </ac:spMkLst>
        </pc:spChg>
        <pc:spChg chg="del mod">
          <ac:chgData name="Hussain Kazimi" userId="9412aecd-3b35-4861-804c-46e44c07eba6" providerId="ADAL" clId="{ED2AFDA6-760E-4A1A-8482-6691AF7E98FB}" dt="2021-03-11T16:43:17.557" v="3055" actId="478"/>
          <ac:spMkLst>
            <pc:docMk/>
            <pc:sldMk cId="2388753027" sldId="281"/>
            <ac:spMk id="10" creationId="{1B474D73-94F3-4C13-B6B4-BFD5BEDB9FA1}"/>
          </ac:spMkLst>
        </pc:spChg>
        <pc:spChg chg="add mod">
          <ac:chgData name="Hussain Kazimi" userId="9412aecd-3b35-4861-804c-46e44c07eba6" providerId="ADAL" clId="{ED2AFDA6-760E-4A1A-8482-6691AF7E98FB}" dt="2021-03-11T17:20:19.412" v="3371" actId="20577"/>
          <ac:spMkLst>
            <pc:docMk/>
            <pc:sldMk cId="2388753027" sldId="281"/>
            <ac:spMk id="10" creationId="{1D3FD11C-E0D5-4316-B75D-A19486A122E7}"/>
          </ac:spMkLst>
        </pc:spChg>
        <pc:spChg chg="add del mod">
          <ac:chgData name="Hussain Kazimi" userId="9412aecd-3b35-4861-804c-46e44c07eba6" providerId="ADAL" clId="{ED2AFDA6-760E-4A1A-8482-6691AF7E98FB}" dt="2021-03-11T17:50:39.487" v="3456"/>
          <ac:spMkLst>
            <pc:docMk/>
            <pc:sldMk cId="2388753027" sldId="281"/>
            <ac:spMk id="11" creationId="{BF603401-0F47-46B0-9B1B-02C94886335C}"/>
          </ac:spMkLst>
        </pc:spChg>
        <pc:spChg chg="del mod">
          <ac:chgData name="Hussain Kazimi" userId="9412aecd-3b35-4861-804c-46e44c07eba6" providerId="ADAL" clId="{ED2AFDA6-760E-4A1A-8482-6691AF7E98FB}" dt="2021-03-11T16:43:16.345" v="3054" actId="478"/>
          <ac:spMkLst>
            <pc:docMk/>
            <pc:sldMk cId="2388753027" sldId="281"/>
            <ac:spMk id="11" creationId="{C89720BA-B21D-4DA2-A2AA-A89F58EBC414}"/>
          </ac:spMkLst>
        </pc:spChg>
        <pc:spChg chg="add del mod">
          <ac:chgData name="Hussain Kazimi" userId="9412aecd-3b35-4861-804c-46e44c07eba6" providerId="ADAL" clId="{ED2AFDA6-760E-4A1A-8482-6691AF7E98FB}" dt="2021-03-11T17:50:39.487" v="3456"/>
          <ac:spMkLst>
            <pc:docMk/>
            <pc:sldMk cId="2388753027" sldId="281"/>
            <ac:spMk id="12" creationId="{1E97395C-C7DC-48FA-9808-DF6430CEAC09}"/>
          </ac:spMkLst>
        </pc:spChg>
        <pc:spChg chg="mod">
          <ac:chgData name="Hussain Kazimi" userId="9412aecd-3b35-4861-804c-46e44c07eba6" providerId="ADAL" clId="{ED2AFDA6-760E-4A1A-8482-6691AF7E98FB}" dt="2021-03-15T16:48:26.331" v="6374" actId="207"/>
          <ac:spMkLst>
            <pc:docMk/>
            <pc:sldMk cId="2388753027" sldId="281"/>
            <ac:spMk id="45" creationId="{2E393D2B-1300-4167-94FE-E4B48210C970}"/>
          </ac:spMkLst>
        </pc:spChg>
        <pc:spChg chg="del">
          <ac:chgData name="Hussain Kazimi" userId="9412aecd-3b35-4861-804c-46e44c07eba6" providerId="ADAL" clId="{ED2AFDA6-760E-4A1A-8482-6691AF7E98FB}" dt="2021-03-11T16:21:42.152" v="2988" actId="478"/>
          <ac:spMkLst>
            <pc:docMk/>
            <pc:sldMk cId="2388753027" sldId="281"/>
            <ac:spMk id="56" creationId="{5C6ABBEC-AAF7-4378-9660-7653FC39C2B6}"/>
          </ac:spMkLst>
        </pc:spChg>
        <pc:grpChg chg="mod">
          <ac:chgData name="Hussain Kazimi" userId="9412aecd-3b35-4861-804c-46e44c07eba6" providerId="ADAL" clId="{ED2AFDA6-760E-4A1A-8482-6691AF7E98FB}" dt="2021-03-11T20:11:05.135" v="4802" actId="1076"/>
          <ac:grpSpMkLst>
            <pc:docMk/>
            <pc:sldMk cId="2388753027" sldId="281"/>
            <ac:grpSpMk id="29" creationId="{8F2A40B5-2B89-4875-B903-1E6600F6A860}"/>
          </ac:grpSpMkLst>
        </pc:grpChg>
        <pc:grpChg chg="del">
          <ac:chgData name="Hussain Kazimi" userId="9412aecd-3b35-4861-804c-46e44c07eba6" providerId="ADAL" clId="{ED2AFDA6-760E-4A1A-8482-6691AF7E98FB}" dt="2021-03-11T16:21:42.152" v="2988" actId="478"/>
          <ac:grpSpMkLst>
            <pc:docMk/>
            <pc:sldMk cId="2388753027" sldId="281"/>
            <ac:grpSpMk id="34" creationId="{ABEDA183-1D6C-4C00-AB90-03D9B8A59936}"/>
          </ac:grpSpMkLst>
        </pc:grpChg>
        <pc:graphicFrameChg chg="add mod">
          <ac:chgData name="Hussain Kazimi" userId="9412aecd-3b35-4861-804c-46e44c07eba6" providerId="ADAL" clId="{ED2AFDA6-760E-4A1A-8482-6691AF7E98FB}" dt="2021-03-11T21:26:51.463" v="5191" actId="207"/>
          <ac:graphicFrameMkLst>
            <pc:docMk/>
            <pc:sldMk cId="2388753027" sldId="281"/>
            <ac:graphicFrameMk id="5" creationId="{BB948C45-D3F7-40F1-A85B-F0FCECE85159}"/>
          </ac:graphicFrameMkLst>
        </pc:graphicFrameChg>
        <pc:picChg chg="del">
          <ac:chgData name="Hussain Kazimi" userId="9412aecd-3b35-4861-804c-46e44c07eba6" providerId="ADAL" clId="{ED2AFDA6-760E-4A1A-8482-6691AF7E98FB}" dt="2021-03-11T16:21:42.152" v="2988" actId="478"/>
          <ac:picMkLst>
            <pc:docMk/>
            <pc:sldMk cId="2388753027" sldId="281"/>
            <ac:picMk id="47" creationId="{29E4E4CA-F4A8-4238-BB1C-2D412734B4FF}"/>
          </ac:picMkLst>
        </pc:picChg>
        <pc:picChg chg="del">
          <ac:chgData name="Hussain Kazimi" userId="9412aecd-3b35-4861-804c-46e44c07eba6" providerId="ADAL" clId="{ED2AFDA6-760E-4A1A-8482-6691AF7E98FB}" dt="2021-03-11T16:21:42.152" v="2988" actId="478"/>
          <ac:picMkLst>
            <pc:docMk/>
            <pc:sldMk cId="2388753027" sldId="281"/>
            <ac:picMk id="48" creationId="{9C5825FC-8AD7-4C18-B6C7-5B05DA82DE5D}"/>
          </ac:picMkLst>
        </pc:picChg>
      </pc:sldChg>
      <pc:sldChg chg="modSp add del mod">
        <pc:chgData name="Hussain Kazimi" userId="9412aecd-3b35-4861-804c-46e44c07eba6" providerId="ADAL" clId="{ED2AFDA6-760E-4A1A-8482-6691AF7E98FB}" dt="2021-03-11T17:52:20.375" v="3467" actId="47"/>
        <pc:sldMkLst>
          <pc:docMk/>
          <pc:sldMk cId="2765329567" sldId="282"/>
        </pc:sldMkLst>
        <pc:spChg chg="mod">
          <ac:chgData name="Hussain Kazimi" userId="9412aecd-3b35-4861-804c-46e44c07eba6" providerId="ADAL" clId="{ED2AFDA6-760E-4A1A-8482-6691AF7E98FB}" dt="2021-03-09T21:58:21.927" v="2692" actId="404"/>
          <ac:spMkLst>
            <pc:docMk/>
            <pc:sldMk cId="2765329567" sldId="282"/>
            <ac:spMk id="2" creationId="{F2A68DDA-51E2-4BD9-A822-E7C1DFE1BAC1}"/>
          </ac:spMkLst>
        </pc:spChg>
        <pc:spChg chg="mod">
          <ac:chgData name="Hussain Kazimi" userId="9412aecd-3b35-4861-804c-46e44c07eba6" providerId="ADAL" clId="{ED2AFDA6-760E-4A1A-8482-6691AF7E98FB}" dt="2021-03-09T21:58:28.141" v="2693" actId="207"/>
          <ac:spMkLst>
            <pc:docMk/>
            <pc:sldMk cId="2765329567" sldId="282"/>
            <ac:spMk id="11" creationId="{C89720BA-B21D-4DA2-A2AA-A89F58EBC414}"/>
          </ac:spMkLst>
        </pc:spChg>
      </pc:sldChg>
      <pc:sldChg chg="addSp delSp modSp new mod">
        <pc:chgData name="Hussain Kazimi" userId="9412aecd-3b35-4861-804c-46e44c07eba6" providerId="ADAL" clId="{ED2AFDA6-760E-4A1A-8482-6691AF7E98FB}" dt="2021-03-15T17:22:44.817" v="6731" actId="27918"/>
        <pc:sldMkLst>
          <pc:docMk/>
          <pc:sldMk cId="1615350659" sldId="283"/>
        </pc:sldMkLst>
        <pc:spChg chg="del">
          <ac:chgData name="Hussain Kazimi" userId="9412aecd-3b35-4861-804c-46e44c07eba6" providerId="ADAL" clId="{ED2AFDA6-760E-4A1A-8482-6691AF7E98FB}" dt="2021-03-11T19:45:33.480" v="4620"/>
          <ac:spMkLst>
            <pc:docMk/>
            <pc:sldMk cId="1615350659" sldId="283"/>
            <ac:spMk id="2" creationId="{ABCDEACC-6EE6-48DC-9A39-03DCC6B507C4}"/>
          </ac:spMkLst>
        </pc:spChg>
        <pc:spChg chg="del">
          <ac:chgData name="Hussain Kazimi" userId="9412aecd-3b35-4861-804c-46e44c07eba6" providerId="ADAL" clId="{ED2AFDA6-760E-4A1A-8482-6691AF7E98FB}" dt="2021-03-11T19:46:12.907" v="4621"/>
          <ac:spMkLst>
            <pc:docMk/>
            <pc:sldMk cId="1615350659" sldId="283"/>
            <ac:spMk id="3" creationId="{5E3FBAEB-22EF-4A53-A0EA-759BE63AFECF}"/>
          </ac:spMkLst>
        </pc:spChg>
        <pc:spChg chg="add del mod">
          <ac:chgData name="Hussain Kazimi" userId="9412aecd-3b35-4861-804c-46e44c07eba6" providerId="ADAL" clId="{ED2AFDA6-760E-4A1A-8482-6691AF7E98FB}" dt="2021-03-11T17:31:42.775" v="3396" actId="478"/>
          <ac:spMkLst>
            <pc:docMk/>
            <pc:sldMk cId="1615350659" sldId="283"/>
            <ac:spMk id="5" creationId="{777EA6A8-8A6C-4766-94D4-B8AC02BCF093}"/>
          </ac:spMkLst>
        </pc:spChg>
        <pc:spChg chg="add mod">
          <ac:chgData name="Hussain Kazimi" userId="9412aecd-3b35-4861-804c-46e44c07eba6" providerId="ADAL" clId="{ED2AFDA6-760E-4A1A-8482-6691AF7E98FB}" dt="2021-03-11T17:31:54.147" v="3402" actId="20577"/>
          <ac:spMkLst>
            <pc:docMk/>
            <pc:sldMk cId="1615350659" sldId="283"/>
            <ac:spMk id="6" creationId="{B8C1D1D7-9C39-4F8D-B15F-C8177E6A2377}"/>
          </ac:spMkLst>
        </pc:spChg>
        <pc:spChg chg="mod">
          <ac:chgData name="Hussain Kazimi" userId="9412aecd-3b35-4861-804c-46e44c07eba6" providerId="ADAL" clId="{ED2AFDA6-760E-4A1A-8482-6691AF7E98FB}" dt="2021-03-11T17:32:01.498" v="3403"/>
          <ac:spMkLst>
            <pc:docMk/>
            <pc:sldMk cId="1615350659" sldId="283"/>
            <ac:spMk id="8" creationId="{1A056FB4-1688-4B89-A9E7-EE65DBAF027B}"/>
          </ac:spMkLst>
        </pc:spChg>
        <pc:spChg chg="mod">
          <ac:chgData name="Hussain Kazimi" userId="9412aecd-3b35-4861-804c-46e44c07eba6" providerId="ADAL" clId="{ED2AFDA6-760E-4A1A-8482-6691AF7E98FB}" dt="2021-03-11T17:32:01.498" v="3403"/>
          <ac:spMkLst>
            <pc:docMk/>
            <pc:sldMk cId="1615350659" sldId="283"/>
            <ac:spMk id="9" creationId="{E69F0DE8-D961-4073-BC98-34D22B02EA80}"/>
          </ac:spMkLst>
        </pc:spChg>
        <pc:spChg chg="mod">
          <ac:chgData name="Hussain Kazimi" userId="9412aecd-3b35-4861-804c-46e44c07eba6" providerId="ADAL" clId="{ED2AFDA6-760E-4A1A-8482-6691AF7E98FB}" dt="2021-03-11T17:32:01.498" v="3403"/>
          <ac:spMkLst>
            <pc:docMk/>
            <pc:sldMk cId="1615350659" sldId="283"/>
            <ac:spMk id="10" creationId="{D138102E-B015-4336-A82F-26EF7FD53CC2}"/>
          </ac:spMkLst>
        </pc:spChg>
        <pc:spChg chg="mod">
          <ac:chgData name="Hussain Kazimi" userId="9412aecd-3b35-4861-804c-46e44c07eba6" providerId="ADAL" clId="{ED2AFDA6-760E-4A1A-8482-6691AF7E98FB}" dt="2021-03-11T17:32:01.498" v="3403"/>
          <ac:spMkLst>
            <pc:docMk/>
            <pc:sldMk cId="1615350659" sldId="283"/>
            <ac:spMk id="11" creationId="{0A3FE51E-0122-46C7-8026-CDFCACEC0B09}"/>
          </ac:spMkLst>
        </pc:spChg>
        <pc:spChg chg="add mod">
          <ac:chgData name="Hussain Kazimi" userId="9412aecd-3b35-4861-804c-46e44c07eba6" providerId="ADAL" clId="{ED2AFDA6-760E-4A1A-8482-6691AF7E98FB}" dt="2021-03-11T17:32:01.498" v="3403"/>
          <ac:spMkLst>
            <pc:docMk/>
            <pc:sldMk cId="1615350659" sldId="283"/>
            <ac:spMk id="12" creationId="{027A58C2-0214-438C-85FB-8467E7866DED}"/>
          </ac:spMkLst>
        </pc:spChg>
        <pc:grpChg chg="add mod">
          <ac:chgData name="Hussain Kazimi" userId="9412aecd-3b35-4861-804c-46e44c07eba6" providerId="ADAL" clId="{ED2AFDA6-760E-4A1A-8482-6691AF7E98FB}" dt="2021-03-11T17:32:01.498" v="3403"/>
          <ac:grpSpMkLst>
            <pc:docMk/>
            <pc:sldMk cId="1615350659" sldId="283"/>
            <ac:grpSpMk id="7" creationId="{42FD70F2-3723-4A50-BD86-DC7A824EA64D}"/>
          </ac:grpSpMkLst>
        </pc:grpChg>
        <pc:graphicFrameChg chg="add mod">
          <ac:chgData name="Hussain Kazimi" userId="9412aecd-3b35-4861-804c-46e44c07eba6" providerId="ADAL" clId="{ED2AFDA6-760E-4A1A-8482-6691AF7E98FB}" dt="2021-03-11T21:27:00.160" v="5193" actId="207"/>
          <ac:graphicFrameMkLst>
            <pc:docMk/>
            <pc:sldMk cId="1615350659" sldId="283"/>
            <ac:graphicFrameMk id="4" creationId="{50BF5453-36AE-45E2-8B7A-0C00CBAE124C}"/>
          </ac:graphicFrameMkLst>
        </pc:graphicFrameChg>
      </pc:sldChg>
      <pc:sldChg chg="modSp add del ord">
        <pc:chgData name="Hussain Kazimi" userId="9412aecd-3b35-4861-804c-46e44c07eba6" providerId="ADAL" clId="{ED2AFDA6-760E-4A1A-8482-6691AF7E98FB}" dt="2021-03-11T17:08:04.849" v="3232"/>
        <pc:sldMkLst>
          <pc:docMk/>
          <pc:sldMk cId="3903309594" sldId="283"/>
        </pc:sldMkLst>
        <pc:graphicFrameChg chg="mod">
          <ac:chgData name="Hussain Kazimi" userId="9412aecd-3b35-4861-804c-46e44c07eba6" providerId="ADAL" clId="{ED2AFDA6-760E-4A1A-8482-6691AF7E98FB}" dt="2021-03-11T17:05:39.958" v="3218"/>
          <ac:graphicFrameMkLst>
            <pc:docMk/>
            <pc:sldMk cId="3903309594" sldId="283"/>
            <ac:graphicFrameMk id="5" creationId="{BB948C45-D3F7-40F1-A85B-F0FCECE85159}"/>
          </ac:graphicFrameMkLst>
        </pc:graphicFrameChg>
      </pc:sldChg>
      <pc:sldChg chg="addSp delSp modSp add mod">
        <pc:chgData name="Hussain Kazimi" userId="9412aecd-3b35-4861-804c-46e44c07eba6" providerId="ADAL" clId="{ED2AFDA6-760E-4A1A-8482-6691AF7E98FB}" dt="2021-03-13T17:59:05.723" v="6229" actId="14100"/>
        <pc:sldMkLst>
          <pc:docMk/>
          <pc:sldMk cId="223419333" sldId="284"/>
        </pc:sldMkLst>
        <pc:spChg chg="mod">
          <ac:chgData name="Hussain Kazimi" userId="9412aecd-3b35-4861-804c-46e44c07eba6" providerId="ADAL" clId="{ED2AFDA6-760E-4A1A-8482-6691AF7E98FB}" dt="2021-03-11T19:50:49.854" v="4642" actId="1076"/>
          <ac:spMkLst>
            <pc:docMk/>
            <pc:sldMk cId="223419333" sldId="284"/>
            <ac:spMk id="2" creationId="{F2A68DDA-51E2-4BD9-A822-E7C1DFE1BAC1}"/>
          </ac:spMkLst>
        </pc:spChg>
        <pc:spChg chg="del">
          <ac:chgData name="Hussain Kazimi" userId="9412aecd-3b35-4861-804c-46e44c07eba6" providerId="ADAL" clId="{ED2AFDA6-760E-4A1A-8482-6691AF7E98FB}" dt="2021-03-11T19:45:33.480" v="4620"/>
          <ac:spMkLst>
            <pc:docMk/>
            <pc:sldMk cId="223419333" sldId="284"/>
            <ac:spMk id="3" creationId="{9F4EC11A-EB81-4BB5-B6DD-FF358CDC0CE9}"/>
          </ac:spMkLst>
        </pc:spChg>
        <pc:spChg chg="del">
          <ac:chgData name="Hussain Kazimi" userId="9412aecd-3b35-4861-804c-46e44c07eba6" providerId="ADAL" clId="{ED2AFDA6-760E-4A1A-8482-6691AF7E98FB}" dt="2021-03-11T19:46:12.907" v="4621"/>
          <ac:spMkLst>
            <pc:docMk/>
            <pc:sldMk cId="223419333" sldId="284"/>
            <ac:spMk id="4" creationId="{BDA49D00-D764-444B-86AA-F4611A22C767}"/>
          </ac:spMkLst>
        </pc:spChg>
        <pc:spChg chg="mod">
          <ac:chgData name="Hussain Kazimi" userId="9412aecd-3b35-4861-804c-46e44c07eba6" providerId="ADAL" clId="{ED2AFDA6-760E-4A1A-8482-6691AF7E98FB}" dt="2021-03-11T19:51:23.599" v="4644" actId="1076"/>
          <ac:spMkLst>
            <pc:docMk/>
            <pc:sldMk cId="223419333" sldId="284"/>
            <ac:spMk id="5" creationId="{AB93A1B0-EE3C-4172-A17A-D8DAD4271C91}"/>
          </ac:spMkLst>
        </pc:spChg>
        <pc:spChg chg="mod">
          <ac:chgData name="Hussain Kazimi" userId="9412aecd-3b35-4861-804c-46e44c07eba6" providerId="ADAL" clId="{ED2AFDA6-760E-4A1A-8482-6691AF7E98FB}" dt="2021-03-11T19:53:51.054" v="4687" actId="1582"/>
          <ac:spMkLst>
            <pc:docMk/>
            <pc:sldMk cId="223419333" sldId="284"/>
            <ac:spMk id="7" creationId="{5874C749-BB6C-4BF0-B184-65C25F14CD06}"/>
          </ac:spMkLst>
        </pc:spChg>
        <pc:spChg chg="mod">
          <ac:chgData name="Hussain Kazimi" userId="9412aecd-3b35-4861-804c-46e44c07eba6" providerId="ADAL" clId="{ED2AFDA6-760E-4A1A-8482-6691AF7E98FB}" dt="2021-03-11T19:53:51.054" v="4687" actId="1582"/>
          <ac:spMkLst>
            <pc:docMk/>
            <pc:sldMk cId="223419333" sldId="284"/>
            <ac:spMk id="8" creationId="{97E8F91B-EEFC-4302-ADBD-C4CD614BB9A4}"/>
          </ac:spMkLst>
        </pc:spChg>
        <pc:spChg chg="mod">
          <ac:chgData name="Hussain Kazimi" userId="9412aecd-3b35-4861-804c-46e44c07eba6" providerId="ADAL" clId="{ED2AFDA6-760E-4A1A-8482-6691AF7E98FB}" dt="2021-03-11T19:53:51.054" v="4687" actId="1582"/>
          <ac:spMkLst>
            <pc:docMk/>
            <pc:sldMk cId="223419333" sldId="284"/>
            <ac:spMk id="9" creationId="{F7BB827C-727A-416C-99F4-B9BA93D6FA6B}"/>
          </ac:spMkLst>
        </pc:spChg>
        <pc:spChg chg="add del mod">
          <ac:chgData name="Hussain Kazimi" userId="9412aecd-3b35-4861-804c-46e44c07eba6" providerId="ADAL" clId="{ED2AFDA6-760E-4A1A-8482-6691AF7E98FB}" dt="2021-03-11T19:51:23.599" v="4644" actId="1076"/>
          <ac:spMkLst>
            <pc:docMk/>
            <pc:sldMk cId="223419333" sldId="284"/>
            <ac:spMk id="10" creationId="{1B474D73-94F3-4C13-B6B4-BFD5BEDB9FA1}"/>
          </ac:spMkLst>
        </pc:spChg>
        <pc:spChg chg="del">
          <ac:chgData name="Hussain Kazimi" userId="9412aecd-3b35-4861-804c-46e44c07eba6" providerId="ADAL" clId="{ED2AFDA6-760E-4A1A-8482-6691AF7E98FB}" dt="2021-03-11T18:28:28.998" v="4239" actId="478"/>
          <ac:spMkLst>
            <pc:docMk/>
            <pc:sldMk cId="223419333" sldId="284"/>
            <ac:spMk id="11" creationId="{C89720BA-B21D-4DA2-A2AA-A89F58EBC414}"/>
          </ac:spMkLst>
        </pc:spChg>
        <pc:spChg chg="add del mod">
          <ac:chgData name="Hussain Kazimi" userId="9412aecd-3b35-4861-804c-46e44c07eba6" providerId="ADAL" clId="{ED2AFDA6-760E-4A1A-8482-6691AF7E98FB}" dt="2021-03-11T18:29:08.883" v="4246"/>
          <ac:spMkLst>
            <pc:docMk/>
            <pc:sldMk cId="223419333" sldId="284"/>
            <ac:spMk id="13" creationId="{F09B0C17-649F-43E3-85A5-B342BAA5ED2E}"/>
          </ac:spMkLst>
        </pc:spChg>
        <pc:spChg chg="add del mod">
          <ac:chgData name="Hussain Kazimi" userId="9412aecd-3b35-4861-804c-46e44c07eba6" providerId="ADAL" clId="{ED2AFDA6-760E-4A1A-8482-6691AF7E98FB}" dt="2021-03-11T18:29:08.883" v="4246"/>
          <ac:spMkLst>
            <pc:docMk/>
            <pc:sldMk cId="223419333" sldId="284"/>
            <ac:spMk id="14" creationId="{B55DB354-6072-4BA4-86D2-86509070D30B}"/>
          </ac:spMkLst>
        </pc:spChg>
        <pc:spChg chg="add del mod">
          <ac:chgData name="Hussain Kazimi" userId="9412aecd-3b35-4861-804c-46e44c07eba6" providerId="ADAL" clId="{ED2AFDA6-760E-4A1A-8482-6691AF7E98FB}" dt="2021-03-11T18:29:08.883" v="4246"/>
          <ac:spMkLst>
            <pc:docMk/>
            <pc:sldMk cId="223419333" sldId="284"/>
            <ac:spMk id="15" creationId="{B7A47DA2-4B54-4F1C-8F5F-B5A29A118C7D}"/>
          </ac:spMkLst>
        </pc:spChg>
        <pc:spChg chg="add del mod">
          <ac:chgData name="Hussain Kazimi" userId="9412aecd-3b35-4861-804c-46e44c07eba6" providerId="ADAL" clId="{ED2AFDA6-760E-4A1A-8482-6691AF7E98FB}" dt="2021-03-11T18:29:08.883" v="4246"/>
          <ac:spMkLst>
            <pc:docMk/>
            <pc:sldMk cId="223419333" sldId="284"/>
            <ac:spMk id="16" creationId="{1380321D-84A0-44B6-85C9-9A1FE13D19FB}"/>
          </ac:spMkLst>
        </pc:spChg>
        <pc:spChg chg="add del mod">
          <ac:chgData name="Hussain Kazimi" userId="9412aecd-3b35-4861-804c-46e44c07eba6" providerId="ADAL" clId="{ED2AFDA6-760E-4A1A-8482-6691AF7E98FB}" dt="2021-03-11T18:29:08.883" v="4246"/>
          <ac:spMkLst>
            <pc:docMk/>
            <pc:sldMk cId="223419333" sldId="284"/>
            <ac:spMk id="17" creationId="{2CE40513-7B80-4E23-9B9C-CF4DD5354789}"/>
          </ac:spMkLst>
        </pc:spChg>
        <pc:spChg chg="add del mod">
          <ac:chgData name="Hussain Kazimi" userId="9412aecd-3b35-4861-804c-46e44c07eba6" providerId="ADAL" clId="{ED2AFDA6-760E-4A1A-8482-6691AF7E98FB}" dt="2021-03-11T18:29:08.883" v="4246"/>
          <ac:spMkLst>
            <pc:docMk/>
            <pc:sldMk cId="223419333" sldId="284"/>
            <ac:spMk id="18" creationId="{790B84C3-6700-43D1-B2D5-CAD360DF749E}"/>
          </ac:spMkLst>
        </pc:spChg>
        <pc:spChg chg="add del mod">
          <ac:chgData name="Hussain Kazimi" userId="9412aecd-3b35-4861-804c-46e44c07eba6" providerId="ADAL" clId="{ED2AFDA6-760E-4A1A-8482-6691AF7E98FB}" dt="2021-03-11T18:29:08.883" v="4246"/>
          <ac:spMkLst>
            <pc:docMk/>
            <pc:sldMk cId="223419333" sldId="284"/>
            <ac:spMk id="19" creationId="{BA5C90B3-AEED-43C9-9E64-F0911C0CF098}"/>
          </ac:spMkLst>
        </pc:spChg>
        <pc:spChg chg="add del mod">
          <ac:chgData name="Hussain Kazimi" userId="9412aecd-3b35-4861-804c-46e44c07eba6" providerId="ADAL" clId="{ED2AFDA6-760E-4A1A-8482-6691AF7E98FB}" dt="2021-03-11T18:29:08.883" v="4246"/>
          <ac:spMkLst>
            <pc:docMk/>
            <pc:sldMk cId="223419333" sldId="284"/>
            <ac:spMk id="20" creationId="{31180D63-3589-4DE6-B8D6-733D48AB1C86}"/>
          </ac:spMkLst>
        </pc:spChg>
        <pc:spChg chg="add del mod">
          <ac:chgData name="Hussain Kazimi" userId="9412aecd-3b35-4861-804c-46e44c07eba6" providerId="ADAL" clId="{ED2AFDA6-760E-4A1A-8482-6691AF7E98FB}" dt="2021-03-11T18:29:08.883" v="4246"/>
          <ac:spMkLst>
            <pc:docMk/>
            <pc:sldMk cId="223419333" sldId="284"/>
            <ac:spMk id="21" creationId="{2169BCAB-1EE7-4010-BD9B-E872E3D8B13A}"/>
          </ac:spMkLst>
        </pc:spChg>
        <pc:spChg chg="add del mod">
          <ac:chgData name="Hussain Kazimi" userId="9412aecd-3b35-4861-804c-46e44c07eba6" providerId="ADAL" clId="{ED2AFDA6-760E-4A1A-8482-6691AF7E98FB}" dt="2021-03-11T18:29:08.883" v="4246"/>
          <ac:spMkLst>
            <pc:docMk/>
            <pc:sldMk cId="223419333" sldId="284"/>
            <ac:spMk id="22" creationId="{B6272C63-7E20-48B9-888A-AF696CF2689B}"/>
          </ac:spMkLst>
        </pc:spChg>
        <pc:spChg chg="add del mod">
          <ac:chgData name="Hussain Kazimi" userId="9412aecd-3b35-4861-804c-46e44c07eba6" providerId="ADAL" clId="{ED2AFDA6-760E-4A1A-8482-6691AF7E98FB}" dt="2021-03-11T18:29:08.883" v="4246"/>
          <ac:spMkLst>
            <pc:docMk/>
            <pc:sldMk cId="223419333" sldId="284"/>
            <ac:spMk id="23" creationId="{D270B725-8395-444A-9692-9CED2DB7BD59}"/>
          </ac:spMkLst>
        </pc:spChg>
        <pc:spChg chg="add del mod">
          <ac:chgData name="Hussain Kazimi" userId="9412aecd-3b35-4861-804c-46e44c07eba6" providerId="ADAL" clId="{ED2AFDA6-760E-4A1A-8482-6691AF7E98FB}" dt="2021-03-11T18:29:08.883" v="4246"/>
          <ac:spMkLst>
            <pc:docMk/>
            <pc:sldMk cId="223419333" sldId="284"/>
            <ac:spMk id="24" creationId="{603045C3-DAF0-413F-9D91-7D9763465CE6}"/>
          </ac:spMkLst>
        </pc:spChg>
        <pc:spChg chg="add del mod">
          <ac:chgData name="Hussain Kazimi" userId="9412aecd-3b35-4861-804c-46e44c07eba6" providerId="ADAL" clId="{ED2AFDA6-760E-4A1A-8482-6691AF7E98FB}" dt="2021-03-11T18:42:38.757" v="4421" actId="478"/>
          <ac:spMkLst>
            <pc:docMk/>
            <pc:sldMk cId="223419333" sldId="284"/>
            <ac:spMk id="26" creationId="{6BC422A2-3435-4097-90E7-D138089A57B6}"/>
          </ac:spMkLst>
        </pc:spChg>
        <pc:spChg chg="add del mod">
          <ac:chgData name="Hussain Kazimi" userId="9412aecd-3b35-4861-804c-46e44c07eba6" providerId="ADAL" clId="{ED2AFDA6-760E-4A1A-8482-6691AF7E98FB}" dt="2021-03-11T18:42:54.649" v="4425" actId="478"/>
          <ac:spMkLst>
            <pc:docMk/>
            <pc:sldMk cId="223419333" sldId="284"/>
            <ac:spMk id="27" creationId="{18B5C0C9-14CA-4F7E-992D-43038E15730B}"/>
          </ac:spMkLst>
        </pc:spChg>
        <pc:spChg chg="add mod">
          <ac:chgData name="Hussain Kazimi" userId="9412aecd-3b35-4861-804c-46e44c07eba6" providerId="ADAL" clId="{ED2AFDA6-760E-4A1A-8482-6691AF7E98FB}" dt="2021-03-13T17:59:05.723" v="6229" actId="14100"/>
          <ac:spMkLst>
            <pc:docMk/>
            <pc:sldMk cId="223419333" sldId="284"/>
            <ac:spMk id="28" creationId="{33A9B0DC-B358-4BE1-8A30-2AFE0141D2DA}"/>
          </ac:spMkLst>
        </pc:spChg>
        <pc:spChg chg="add mod">
          <ac:chgData name="Hussain Kazimi" userId="9412aecd-3b35-4861-804c-46e44c07eba6" providerId="ADAL" clId="{ED2AFDA6-760E-4A1A-8482-6691AF7E98FB}" dt="2021-03-13T17:59:05.723" v="6229" actId="14100"/>
          <ac:spMkLst>
            <pc:docMk/>
            <pc:sldMk cId="223419333" sldId="284"/>
            <ac:spMk id="30" creationId="{FFF1FC86-8C2A-487D-A432-9E8E465B0F57}"/>
          </ac:spMkLst>
        </pc:spChg>
        <pc:spChg chg="add mod">
          <ac:chgData name="Hussain Kazimi" userId="9412aecd-3b35-4861-804c-46e44c07eba6" providerId="ADAL" clId="{ED2AFDA6-760E-4A1A-8482-6691AF7E98FB}" dt="2021-03-13T17:59:05.723" v="6229" actId="14100"/>
          <ac:spMkLst>
            <pc:docMk/>
            <pc:sldMk cId="223419333" sldId="284"/>
            <ac:spMk id="32" creationId="{241E8343-D346-4A56-8963-C36A723BC817}"/>
          </ac:spMkLst>
        </pc:spChg>
        <pc:spChg chg="add mod">
          <ac:chgData name="Hussain Kazimi" userId="9412aecd-3b35-4861-804c-46e44c07eba6" providerId="ADAL" clId="{ED2AFDA6-760E-4A1A-8482-6691AF7E98FB}" dt="2021-03-13T17:59:05.723" v="6229" actId="14100"/>
          <ac:spMkLst>
            <pc:docMk/>
            <pc:sldMk cId="223419333" sldId="284"/>
            <ac:spMk id="34" creationId="{F2737C46-AA34-4B33-A9EC-BAC113B099A4}"/>
          </ac:spMkLst>
        </pc:spChg>
        <pc:spChg chg="add mod">
          <ac:chgData name="Hussain Kazimi" userId="9412aecd-3b35-4861-804c-46e44c07eba6" providerId="ADAL" clId="{ED2AFDA6-760E-4A1A-8482-6691AF7E98FB}" dt="2021-03-11T19:51:23.599" v="4644" actId="1076"/>
          <ac:spMkLst>
            <pc:docMk/>
            <pc:sldMk cId="223419333" sldId="284"/>
            <ac:spMk id="35" creationId="{DD6FCFB6-A7AC-4D2C-854B-E16879E0B607}"/>
          </ac:spMkLst>
        </pc:spChg>
        <pc:spChg chg="add mod">
          <ac:chgData name="Hussain Kazimi" userId="9412aecd-3b35-4861-804c-46e44c07eba6" providerId="ADAL" clId="{ED2AFDA6-760E-4A1A-8482-6691AF7E98FB}" dt="2021-03-11T19:51:23.599" v="4644" actId="1076"/>
          <ac:spMkLst>
            <pc:docMk/>
            <pc:sldMk cId="223419333" sldId="284"/>
            <ac:spMk id="36" creationId="{04F665FB-3E84-47B4-AB80-7E08FF0DE127}"/>
          </ac:spMkLst>
        </pc:spChg>
        <pc:spChg chg="add mod">
          <ac:chgData name="Hussain Kazimi" userId="9412aecd-3b35-4861-804c-46e44c07eba6" providerId="ADAL" clId="{ED2AFDA6-760E-4A1A-8482-6691AF7E98FB}" dt="2021-03-11T19:51:23.599" v="4644" actId="1076"/>
          <ac:spMkLst>
            <pc:docMk/>
            <pc:sldMk cId="223419333" sldId="284"/>
            <ac:spMk id="37" creationId="{B1F8F62D-C3ED-4482-807E-FF80473BA295}"/>
          </ac:spMkLst>
        </pc:spChg>
        <pc:spChg chg="add mod">
          <ac:chgData name="Hussain Kazimi" userId="9412aecd-3b35-4861-804c-46e44c07eba6" providerId="ADAL" clId="{ED2AFDA6-760E-4A1A-8482-6691AF7E98FB}" dt="2021-03-11T19:51:23.599" v="4644" actId="1076"/>
          <ac:spMkLst>
            <pc:docMk/>
            <pc:sldMk cId="223419333" sldId="284"/>
            <ac:spMk id="38" creationId="{2520A93E-901A-4932-9568-BF511A9C537C}"/>
          </ac:spMkLst>
        </pc:spChg>
        <pc:spChg chg="add del mod">
          <ac:chgData name="Hussain Kazimi" userId="9412aecd-3b35-4861-804c-46e44c07eba6" providerId="ADAL" clId="{ED2AFDA6-760E-4A1A-8482-6691AF7E98FB}" dt="2021-03-11T18:32:28.404" v="4267" actId="478"/>
          <ac:spMkLst>
            <pc:docMk/>
            <pc:sldMk cId="223419333" sldId="284"/>
            <ac:spMk id="39" creationId="{CAAB46B2-FBA5-4EB5-9612-32CD21CABCF7}"/>
          </ac:spMkLst>
        </pc:spChg>
        <pc:spChg chg="add del mod">
          <ac:chgData name="Hussain Kazimi" userId="9412aecd-3b35-4861-804c-46e44c07eba6" providerId="ADAL" clId="{ED2AFDA6-760E-4A1A-8482-6691AF7E98FB}" dt="2021-03-11T19:44:32.715" v="4618" actId="478"/>
          <ac:spMkLst>
            <pc:docMk/>
            <pc:sldMk cId="223419333" sldId="284"/>
            <ac:spMk id="40" creationId="{94A020DA-10D0-47A5-8F8B-2922F43C6EBD}"/>
          </ac:spMkLst>
        </pc:spChg>
        <pc:spChg chg="add mod">
          <ac:chgData name="Hussain Kazimi" userId="9412aecd-3b35-4861-804c-46e44c07eba6" providerId="ADAL" clId="{ED2AFDA6-760E-4A1A-8482-6691AF7E98FB}" dt="2021-03-11T19:51:23.599" v="4644" actId="1076"/>
          <ac:spMkLst>
            <pc:docMk/>
            <pc:sldMk cId="223419333" sldId="284"/>
            <ac:spMk id="41" creationId="{42B3B3B9-BAA4-440C-ABC8-1562E74C110A}"/>
          </ac:spMkLst>
        </pc:spChg>
        <pc:spChg chg="add mod">
          <ac:chgData name="Hussain Kazimi" userId="9412aecd-3b35-4861-804c-46e44c07eba6" providerId="ADAL" clId="{ED2AFDA6-760E-4A1A-8482-6691AF7E98FB}" dt="2021-03-11T19:51:23.599" v="4644" actId="1076"/>
          <ac:spMkLst>
            <pc:docMk/>
            <pc:sldMk cId="223419333" sldId="284"/>
            <ac:spMk id="42" creationId="{AC768666-A723-4BFC-93FC-528922E0D699}"/>
          </ac:spMkLst>
        </pc:spChg>
        <pc:spChg chg="del">
          <ac:chgData name="Hussain Kazimi" userId="9412aecd-3b35-4861-804c-46e44c07eba6" providerId="ADAL" clId="{ED2AFDA6-760E-4A1A-8482-6691AF7E98FB}" dt="2021-03-11T18:26:12.254" v="4238" actId="478"/>
          <ac:spMkLst>
            <pc:docMk/>
            <pc:sldMk cId="223419333" sldId="284"/>
            <ac:spMk id="65" creationId="{1C89F399-7040-49D6-892D-6A398347E94D}"/>
          </ac:spMkLst>
        </pc:spChg>
        <pc:spChg chg="del">
          <ac:chgData name="Hussain Kazimi" userId="9412aecd-3b35-4861-804c-46e44c07eba6" providerId="ADAL" clId="{ED2AFDA6-760E-4A1A-8482-6691AF7E98FB}" dt="2021-03-11T18:26:12.254" v="4238" actId="478"/>
          <ac:spMkLst>
            <pc:docMk/>
            <pc:sldMk cId="223419333" sldId="284"/>
            <ac:spMk id="67" creationId="{82B7A0D6-4B8E-44E9-8637-6A87E825D64A}"/>
          </ac:spMkLst>
        </pc:spChg>
        <pc:spChg chg="del">
          <ac:chgData name="Hussain Kazimi" userId="9412aecd-3b35-4861-804c-46e44c07eba6" providerId="ADAL" clId="{ED2AFDA6-760E-4A1A-8482-6691AF7E98FB}" dt="2021-03-11T18:26:12.254" v="4238" actId="478"/>
          <ac:spMkLst>
            <pc:docMk/>
            <pc:sldMk cId="223419333" sldId="284"/>
            <ac:spMk id="69" creationId="{E9A3CAE4-05D9-44A9-8AB9-40E8BB5E0199}"/>
          </ac:spMkLst>
        </pc:spChg>
        <pc:spChg chg="del">
          <ac:chgData name="Hussain Kazimi" userId="9412aecd-3b35-4861-804c-46e44c07eba6" providerId="ADAL" clId="{ED2AFDA6-760E-4A1A-8482-6691AF7E98FB}" dt="2021-03-11T18:26:12.254" v="4238" actId="478"/>
          <ac:spMkLst>
            <pc:docMk/>
            <pc:sldMk cId="223419333" sldId="284"/>
            <ac:spMk id="71" creationId="{B332914A-9F75-40FF-98E0-AE79B05B06DE}"/>
          </ac:spMkLst>
        </pc:spChg>
        <pc:grpChg chg="mod">
          <ac:chgData name="Hussain Kazimi" userId="9412aecd-3b35-4861-804c-46e44c07eba6" providerId="ADAL" clId="{ED2AFDA6-760E-4A1A-8482-6691AF7E98FB}" dt="2021-03-11T19:55:16.459" v="4689" actId="14100"/>
          <ac:grpSpMkLst>
            <pc:docMk/>
            <pc:sldMk cId="223419333" sldId="284"/>
            <ac:grpSpMk id="6" creationId="{44BF7CBE-66B8-4B06-A349-EA77E37A5992}"/>
          </ac:grpSpMkLst>
        </pc:grpChg>
        <pc:graphicFrameChg chg="add del">
          <ac:chgData name="Hussain Kazimi" userId="9412aecd-3b35-4861-804c-46e44c07eba6" providerId="ADAL" clId="{ED2AFDA6-760E-4A1A-8482-6691AF7E98FB}" dt="2021-03-11T18:28:51.818" v="4243" actId="26606"/>
          <ac:graphicFrameMkLst>
            <pc:docMk/>
            <pc:sldMk cId="223419333" sldId="284"/>
            <ac:graphicFrameMk id="31" creationId="{D8943776-48E1-472F-B7EC-A31B270583ED}"/>
          </ac:graphicFrameMkLst>
        </pc:graphicFrameChg>
        <pc:graphicFrameChg chg="add del">
          <ac:chgData name="Hussain Kazimi" userId="9412aecd-3b35-4861-804c-46e44c07eba6" providerId="ADAL" clId="{ED2AFDA6-760E-4A1A-8482-6691AF7E98FB}" dt="2021-03-11T18:29:08.456" v="4245" actId="26606"/>
          <ac:graphicFrameMkLst>
            <pc:docMk/>
            <pc:sldMk cId="223419333" sldId="284"/>
            <ac:graphicFrameMk id="33" creationId="{CC9CB979-211A-4E3B-8E16-29372C230EA4}"/>
          </ac:graphicFrameMkLst>
        </pc:graphicFrameChg>
        <pc:picChg chg="add del mod">
          <ac:chgData name="Hussain Kazimi" userId="9412aecd-3b35-4861-804c-46e44c07eba6" providerId="ADAL" clId="{ED2AFDA6-760E-4A1A-8482-6691AF7E98FB}" dt="2021-03-11T18:29:08.883" v="4246"/>
          <ac:picMkLst>
            <pc:docMk/>
            <pc:sldMk cId="223419333" sldId="284"/>
            <ac:picMk id="12" creationId="{46F8DAD5-60CA-49FB-82E9-E423BCE4CCB5}"/>
          </ac:picMkLst>
        </pc:picChg>
        <pc:picChg chg="add del mod ord">
          <ac:chgData name="Hussain Kazimi" userId="9412aecd-3b35-4861-804c-46e44c07eba6" providerId="ADAL" clId="{ED2AFDA6-760E-4A1A-8482-6691AF7E98FB}" dt="2021-03-11T18:44:18.570" v="4451" actId="478"/>
          <ac:picMkLst>
            <pc:docMk/>
            <pc:sldMk cId="223419333" sldId="284"/>
            <ac:picMk id="25" creationId="{F9F209EF-7D91-45F2-87F2-B392DF8317C1}"/>
          </ac:picMkLst>
        </pc:picChg>
        <pc:picChg chg="del">
          <ac:chgData name="Hussain Kazimi" userId="9412aecd-3b35-4861-804c-46e44c07eba6" providerId="ADAL" clId="{ED2AFDA6-760E-4A1A-8482-6691AF7E98FB}" dt="2021-03-11T18:29:38.905" v="4252" actId="478"/>
          <ac:picMkLst>
            <pc:docMk/>
            <pc:sldMk cId="223419333" sldId="284"/>
            <ac:picMk id="29" creationId="{75A3D773-D27A-4B30-BA4E-F76B0EC45481}"/>
          </ac:picMkLst>
        </pc:picChg>
        <pc:picChg chg="add del mod">
          <ac:chgData name="Hussain Kazimi" userId="9412aecd-3b35-4861-804c-46e44c07eba6" providerId="ADAL" clId="{ED2AFDA6-760E-4A1A-8482-6691AF7E98FB}" dt="2021-03-11T19:57:05.077" v="4736" actId="478"/>
          <ac:picMkLst>
            <pc:docMk/>
            <pc:sldMk cId="223419333" sldId="284"/>
            <ac:picMk id="43" creationId="{44BF7CBE-66B8-4B06-A349-EA77E37A5992}"/>
          </ac:picMkLst>
        </pc:picChg>
        <pc:picChg chg="add del mod">
          <ac:chgData name="Hussain Kazimi" userId="9412aecd-3b35-4861-804c-46e44c07eba6" providerId="ADAL" clId="{ED2AFDA6-760E-4A1A-8482-6691AF7E98FB}" dt="2021-03-11T18:45:42.549" v="4466"/>
          <ac:picMkLst>
            <pc:docMk/>
            <pc:sldMk cId="223419333" sldId="284"/>
            <ac:picMk id="44" creationId="{414456E6-D31D-48FC-8DD2-50E00F5B1B17}"/>
          </ac:picMkLst>
        </pc:picChg>
      </pc:sldChg>
      <pc:sldChg chg="addSp delSp modSp add del mod">
        <pc:chgData name="Hussain Kazimi" userId="9412aecd-3b35-4861-804c-46e44c07eba6" providerId="ADAL" clId="{ED2AFDA6-760E-4A1A-8482-6691AF7E98FB}" dt="2021-03-12T21:41:49.534" v="5393" actId="47"/>
        <pc:sldMkLst>
          <pc:docMk/>
          <pc:sldMk cId="723981747" sldId="285"/>
        </pc:sldMkLst>
        <pc:spChg chg="mod">
          <ac:chgData name="Hussain Kazimi" userId="9412aecd-3b35-4861-804c-46e44c07eba6" providerId="ADAL" clId="{ED2AFDA6-760E-4A1A-8482-6691AF7E98FB}" dt="2021-03-11T19:56:48.760" v="4733" actId="403"/>
          <ac:spMkLst>
            <pc:docMk/>
            <pc:sldMk cId="723981747" sldId="285"/>
            <ac:spMk id="2" creationId="{F2A68DDA-51E2-4BD9-A822-E7C1DFE1BAC1}"/>
          </ac:spMkLst>
        </pc:spChg>
        <pc:spChg chg="del">
          <ac:chgData name="Hussain Kazimi" userId="9412aecd-3b35-4861-804c-46e44c07eba6" providerId="ADAL" clId="{ED2AFDA6-760E-4A1A-8482-6691AF7E98FB}" dt="2021-03-11T19:45:33.480" v="4620"/>
          <ac:spMkLst>
            <pc:docMk/>
            <pc:sldMk cId="723981747" sldId="285"/>
            <ac:spMk id="3" creationId="{43B23828-02EA-421E-BDAB-E44D8A397511}"/>
          </ac:spMkLst>
        </pc:spChg>
        <pc:spChg chg="del">
          <ac:chgData name="Hussain Kazimi" userId="9412aecd-3b35-4861-804c-46e44c07eba6" providerId="ADAL" clId="{ED2AFDA6-760E-4A1A-8482-6691AF7E98FB}" dt="2021-03-11T19:46:12.907" v="4621"/>
          <ac:spMkLst>
            <pc:docMk/>
            <pc:sldMk cId="723981747" sldId="285"/>
            <ac:spMk id="4" creationId="{65BD0641-7829-470F-8CED-10B72A62D2D9}"/>
          </ac:spMkLst>
        </pc:spChg>
        <pc:spChg chg="add del mod">
          <ac:chgData name="Hussain Kazimi" userId="9412aecd-3b35-4861-804c-46e44c07eba6" providerId="ADAL" clId="{ED2AFDA6-760E-4A1A-8482-6691AF7E98FB}" dt="2021-03-12T17:37:49.865" v="5381" actId="20577"/>
          <ac:spMkLst>
            <pc:docMk/>
            <pc:sldMk cId="723981747" sldId="285"/>
            <ac:spMk id="11" creationId="{C89720BA-B21D-4DA2-A2AA-A89F58EBC414}"/>
          </ac:spMkLst>
        </pc:spChg>
        <pc:picChg chg="mod">
          <ac:chgData name="Hussain Kazimi" userId="9412aecd-3b35-4861-804c-46e44c07eba6" providerId="ADAL" clId="{ED2AFDA6-760E-4A1A-8482-6691AF7E98FB}" dt="2021-03-11T18:56:08.001" v="4549" actId="1076"/>
          <ac:picMkLst>
            <pc:docMk/>
            <pc:sldMk cId="723981747" sldId="285"/>
            <ac:picMk id="14" creationId="{70802351-9B3E-4AE3-A09C-9367F4C455DB}"/>
          </ac:picMkLst>
        </pc:picChg>
      </pc:sldChg>
      <pc:sldChg chg="addSp delSp modSp add mod ord">
        <pc:chgData name="Hussain Kazimi" userId="9412aecd-3b35-4861-804c-46e44c07eba6" providerId="ADAL" clId="{ED2AFDA6-760E-4A1A-8482-6691AF7E98FB}" dt="2021-03-16T16:02:03.423" v="6956"/>
        <pc:sldMkLst>
          <pc:docMk/>
          <pc:sldMk cId="782941562" sldId="286"/>
        </pc:sldMkLst>
        <pc:spChg chg="del">
          <ac:chgData name="Hussain Kazimi" userId="9412aecd-3b35-4861-804c-46e44c07eba6" providerId="ADAL" clId="{ED2AFDA6-760E-4A1A-8482-6691AF7E98FB}" dt="2021-03-11T18:58:15.740" v="4552" actId="478"/>
          <ac:spMkLst>
            <pc:docMk/>
            <pc:sldMk cId="782941562" sldId="286"/>
            <ac:spMk id="2" creationId="{F2A68DDA-51E2-4BD9-A822-E7C1DFE1BAC1}"/>
          </ac:spMkLst>
        </pc:spChg>
        <pc:spChg chg="del">
          <ac:chgData name="Hussain Kazimi" userId="9412aecd-3b35-4861-804c-46e44c07eba6" providerId="ADAL" clId="{ED2AFDA6-760E-4A1A-8482-6691AF7E98FB}" dt="2021-03-11T19:45:33.480" v="4620"/>
          <ac:spMkLst>
            <pc:docMk/>
            <pc:sldMk cId="782941562" sldId="286"/>
            <ac:spMk id="3" creationId="{98D5F75B-1DB6-422C-ABE8-427746EDC7B1}"/>
          </ac:spMkLst>
        </pc:spChg>
        <pc:spChg chg="del">
          <ac:chgData name="Hussain Kazimi" userId="9412aecd-3b35-4861-804c-46e44c07eba6" providerId="ADAL" clId="{ED2AFDA6-760E-4A1A-8482-6691AF7E98FB}" dt="2021-03-11T19:46:12.907" v="4621"/>
          <ac:spMkLst>
            <pc:docMk/>
            <pc:sldMk cId="782941562" sldId="286"/>
            <ac:spMk id="4" creationId="{A72E4B3A-0A2E-4B25-8374-5E793C4413D1}"/>
          </ac:spMkLst>
        </pc:spChg>
        <pc:spChg chg="add del mod">
          <ac:chgData name="Hussain Kazimi" userId="9412aecd-3b35-4861-804c-46e44c07eba6" providerId="ADAL" clId="{ED2AFDA6-760E-4A1A-8482-6691AF7E98FB}" dt="2021-03-11T19:01:27.752" v="4601" actId="478"/>
          <ac:spMkLst>
            <pc:docMk/>
            <pc:sldMk cId="782941562" sldId="286"/>
            <ac:spMk id="5" creationId="{C07F3D3F-6D4D-4776-B573-4505E0339C2E}"/>
          </ac:spMkLst>
        </pc:spChg>
        <pc:spChg chg="add mod">
          <ac:chgData name="Hussain Kazimi" userId="9412aecd-3b35-4861-804c-46e44c07eba6" providerId="ADAL" clId="{ED2AFDA6-760E-4A1A-8482-6691AF7E98FB}" dt="2021-03-12T17:30:12.742" v="5309" actId="207"/>
          <ac:spMkLst>
            <pc:docMk/>
            <pc:sldMk cId="782941562" sldId="286"/>
            <ac:spMk id="6" creationId="{A943044C-6041-4A50-9EC0-BE9B44F68374}"/>
          </ac:spMkLst>
        </pc:spChg>
        <pc:spChg chg="add mod">
          <ac:chgData name="Hussain Kazimi" userId="9412aecd-3b35-4861-804c-46e44c07eba6" providerId="ADAL" clId="{ED2AFDA6-760E-4A1A-8482-6691AF7E98FB}" dt="2021-03-15T21:26:27.065" v="6839" actId="27636"/>
          <ac:spMkLst>
            <pc:docMk/>
            <pc:sldMk cId="782941562" sldId="286"/>
            <ac:spMk id="7" creationId="{CD37987F-EAB7-465E-9872-DDED1D1AF48F}"/>
          </ac:spMkLst>
        </pc:spChg>
        <pc:spChg chg="add mod">
          <ac:chgData name="Hussain Kazimi" userId="9412aecd-3b35-4861-804c-46e44c07eba6" providerId="ADAL" clId="{ED2AFDA6-760E-4A1A-8482-6691AF7E98FB}" dt="2021-03-12T17:30:05.382" v="5308" actId="207"/>
          <ac:spMkLst>
            <pc:docMk/>
            <pc:sldMk cId="782941562" sldId="286"/>
            <ac:spMk id="8" creationId="{2FC6F013-4012-4599-BF33-FC0C3C1F32D6}"/>
          </ac:spMkLst>
        </pc:spChg>
        <pc:spChg chg="add mod">
          <ac:chgData name="Hussain Kazimi" userId="9412aecd-3b35-4861-804c-46e44c07eba6" providerId="ADAL" clId="{ED2AFDA6-760E-4A1A-8482-6691AF7E98FB}" dt="2021-03-15T21:27:39.147" v="6848" actId="27636"/>
          <ac:spMkLst>
            <pc:docMk/>
            <pc:sldMk cId="782941562" sldId="286"/>
            <ac:spMk id="9" creationId="{3FED0F57-BAF7-4702-961E-86BD84220566}"/>
          </ac:spMkLst>
        </pc:spChg>
        <pc:spChg chg="add del mod">
          <ac:chgData name="Hussain Kazimi" userId="9412aecd-3b35-4861-804c-46e44c07eba6" providerId="ADAL" clId="{ED2AFDA6-760E-4A1A-8482-6691AF7E98FB}" dt="2021-03-11T19:44:37.062" v="4619" actId="478"/>
          <ac:spMkLst>
            <pc:docMk/>
            <pc:sldMk cId="782941562" sldId="286"/>
            <ac:spMk id="10" creationId="{AEA51150-99E2-439A-BE32-BFFA6435C3F3}"/>
          </ac:spMkLst>
        </pc:spChg>
        <pc:spChg chg="del">
          <ac:chgData name="Hussain Kazimi" userId="9412aecd-3b35-4861-804c-46e44c07eba6" providerId="ADAL" clId="{ED2AFDA6-760E-4A1A-8482-6691AF7E98FB}" dt="2021-03-11T18:58:15.740" v="4552" actId="478"/>
          <ac:spMkLst>
            <pc:docMk/>
            <pc:sldMk cId="782941562" sldId="286"/>
            <ac:spMk id="11" creationId="{C89720BA-B21D-4DA2-A2AA-A89F58EBC414}"/>
          </ac:spMkLst>
        </pc:spChg>
        <pc:spChg chg="add mod">
          <ac:chgData name="Hussain Kazimi" userId="9412aecd-3b35-4861-804c-46e44c07eba6" providerId="ADAL" clId="{ED2AFDA6-760E-4A1A-8482-6691AF7E98FB}" dt="2021-03-11T19:47:07.674" v="4625" actId="113"/>
          <ac:spMkLst>
            <pc:docMk/>
            <pc:sldMk cId="782941562" sldId="286"/>
            <ac:spMk id="12" creationId="{346394E1-A40A-4A64-A053-84A212312FC0}"/>
          </ac:spMkLst>
        </pc:spChg>
        <pc:spChg chg="add mod">
          <ac:chgData name="Hussain Kazimi" userId="9412aecd-3b35-4861-804c-46e44c07eba6" providerId="ADAL" clId="{ED2AFDA6-760E-4A1A-8482-6691AF7E98FB}" dt="2021-03-11T21:26:01.265" v="5188" actId="14100"/>
          <ac:spMkLst>
            <pc:docMk/>
            <pc:sldMk cId="782941562" sldId="286"/>
            <ac:spMk id="13" creationId="{48E244ED-6F75-4F1F-A6CE-15F68C04DBB4}"/>
          </ac:spMkLst>
        </pc:spChg>
        <pc:picChg chg="del">
          <ac:chgData name="Hussain Kazimi" userId="9412aecd-3b35-4861-804c-46e44c07eba6" providerId="ADAL" clId="{ED2AFDA6-760E-4A1A-8482-6691AF7E98FB}" dt="2021-03-11T18:58:15.740" v="4552" actId="478"/>
          <ac:picMkLst>
            <pc:docMk/>
            <pc:sldMk cId="782941562" sldId="286"/>
            <ac:picMk id="14" creationId="{70802351-9B3E-4AE3-A09C-9367F4C455DB}"/>
          </ac:picMkLst>
        </pc:picChg>
      </pc:sldChg>
      <pc:sldChg chg="addSp delSp modSp add mod">
        <pc:chgData name="Hussain Kazimi" userId="9412aecd-3b35-4861-804c-46e44c07eba6" providerId="ADAL" clId="{ED2AFDA6-760E-4A1A-8482-6691AF7E98FB}" dt="2021-03-17T13:34:41.846" v="7220" actId="20577"/>
        <pc:sldMkLst>
          <pc:docMk/>
          <pc:sldMk cId="4130341330" sldId="287"/>
        </pc:sldMkLst>
        <pc:spChg chg="del">
          <ac:chgData name="Hussain Kazimi" userId="9412aecd-3b35-4861-804c-46e44c07eba6" providerId="ADAL" clId="{ED2AFDA6-760E-4A1A-8482-6691AF7E98FB}" dt="2021-03-11T20:00:28.549" v="4739" actId="478"/>
          <ac:spMkLst>
            <pc:docMk/>
            <pc:sldMk cId="4130341330" sldId="287"/>
            <ac:spMk id="4" creationId="{45491C97-86BC-4072-9B45-02F32EA41D54}"/>
          </ac:spMkLst>
        </pc:spChg>
        <pc:spChg chg="del">
          <ac:chgData name="Hussain Kazimi" userId="9412aecd-3b35-4861-804c-46e44c07eba6" providerId="ADAL" clId="{ED2AFDA6-760E-4A1A-8482-6691AF7E98FB}" dt="2021-03-11T20:00:28.549" v="4739" actId="478"/>
          <ac:spMkLst>
            <pc:docMk/>
            <pc:sldMk cId="4130341330" sldId="287"/>
            <ac:spMk id="5" creationId="{0EA23A98-FF94-4D29-9A13-03FA1E57535D}"/>
          </ac:spMkLst>
        </pc:spChg>
        <pc:spChg chg="del">
          <ac:chgData name="Hussain Kazimi" userId="9412aecd-3b35-4861-804c-46e44c07eba6" providerId="ADAL" clId="{ED2AFDA6-760E-4A1A-8482-6691AF7E98FB}" dt="2021-03-11T20:00:28.549" v="4739" actId="478"/>
          <ac:spMkLst>
            <pc:docMk/>
            <pc:sldMk cId="4130341330" sldId="287"/>
            <ac:spMk id="13" creationId="{204937B5-93E7-47A2-A6A2-C16CD48BEAE7}"/>
          </ac:spMkLst>
        </pc:spChg>
        <pc:spChg chg="del">
          <ac:chgData name="Hussain Kazimi" userId="9412aecd-3b35-4861-804c-46e44c07eba6" providerId="ADAL" clId="{ED2AFDA6-760E-4A1A-8482-6691AF7E98FB}" dt="2021-03-11T20:00:28.549" v="4739" actId="478"/>
          <ac:spMkLst>
            <pc:docMk/>
            <pc:sldMk cId="4130341330" sldId="287"/>
            <ac:spMk id="14" creationId="{5D8DF8EA-9BF4-4239-9D6A-03DF4248638C}"/>
          </ac:spMkLst>
        </pc:spChg>
        <pc:spChg chg="del">
          <ac:chgData name="Hussain Kazimi" userId="9412aecd-3b35-4861-804c-46e44c07eba6" providerId="ADAL" clId="{ED2AFDA6-760E-4A1A-8482-6691AF7E98FB}" dt="2021-03-11T20:00:28.549" v="4739" actId="478"/>
          <ac:spMkLst>
            <pc:docMk/>
            <pc:sldMk cId="4130341330" sldId="287"/>
            <ac:spMk id="15" creationId="{A35EC9F3-A524-4DF6-A18F-A13658EF6D07}"/>
          </ac:spMkLst>
        </pc:spChg>
        <pc:spChg chg="del">
          <ac:chgData name="Hussain Kazimi" userId="9412aecd-3b35-4861-804c-46e44c07eba6" providerId="ADAL" clId="{ED2AFDA6-760E-4A1A-8482-6691AF7E98FB}" dt="2021-03-11T20:00:28.549" v="4739" actId="478"/>
          <ac:spMkLst>
            <pc:docMk/>
            <pc:sldMk cId="4130341330" sldId="287"/>
            <ac:spMk id="16" creationId="{CF0C51EF-F8A3-4A32-9AED-6540EE7A15C3}"/>
          </ac:spMkLst>
        </pc:spChg>
        <pc:spChg chg="del">
          <ac:chgData name="Hussain Kazimi" userId="9412aecd-3b35-4861-804c-46e44c07eba6" providerId="ADAL" clId="{ED2AFDA6-760E-4A1A-8482-6691AF7E98FB}" dt="2021-03-11T20:00:28.549" v="4739" actId="478"/>
          <ac:spMkLst>
            <pc:docMk/>
            <pc:sldMk cId="4130341330" sldId="287"/>
            <ac:spMk id="17" creationId="{F8FF9954-E92B-4C3A-BD49-E853BE21EBDD}"/>
          </ac:spMkLst>
        </pc:spChg>
        <pc:spChg chg="del">
          <ac:chgData name="Hussain Kazimi" userId="9412aecd-3b35-4861-804c-46e44c07eba6" providerId="ADAL" clId="{ED2AFDA6-760E-4A1A-8482-6691AF7E98FB}" dt="2021-03-11T20:00:28.549" v="4739" actId="478"/>
          <ac:spMkLst>
            <pc:docMk/>
            <pc:sldMk cId="4130341330" sldId="287"/>
            <ac:spMk id="18" creationId="{64EC798F-215E-4BCA-9A1B-6DDEB9BE33CE}"/>
          </ac:spMkLst>
        </pc:spChg>
        <pc:spChg chg="del">
          <ac:chgData name="Hussain Kazimi" userId="9412aecd-3b35-4861-804c-46e44c07eba6" providerId="ADAL" clId="{ED2AFDA6-760E-4A1A-8482-6691AF7E98FB}" dt="2021-03-11T20:00:28.549" v="4739" actId="478"/>
          <ac:spMkLst>
            <pc:docMk/>
            <pc:sldMk cId="4130341330" sldId="287"/>
            <ac:spMk id="19" creationId="{D4DCB83B-9D03-4994-B55C-13E1AEC38DDD}"/>
          </ac:spMkLst>
        </pc:spChg>
        <pc:spChg chg="del">
          <ac:chgData name="Hussain Kazimi" userId="9412aecd-3b35-4861-804c-46e44c07eba6" providerId="ADAL" clId="{ED2AFDA6-760E-4A1A-8482-6691AF7E98FB}" dt="2021-03-11T20:00:28.549" v="4739" actId="478"/>
          <ac:spMkLst>
            <pc:docMk/>
            <pc:sldMk cId="4130341330" sldId="287"/>
            <ac:spMk id="20" creationId="{BBA8580E-4243-4289-B0BE-380097D98FBD}"/>
          </ac:spMkLst>
        </pc:spChg>
        <pc:spChg chg="add mod">
          <ac:chgData name="Hussain Kazimi" userId="9412aecd-3b35-4861-804c-46e44c07eba6" providerId="ADAL" clId="{ED2AFDA6-760E-4A1A-8482-6691AF7E98FB}" dt="2021-03-17T13:34:41.846" v="7220" actId="20577"/>
          <ac:spMkLst>
            <pc:docMk/>
            <pc:sldMk cId="4130341330" sldId="287"/>
            <ac:spMk id="21" creationId="{08511A37-2FD7-49B9-9314-4334B23C6658}"/>
          </ac:spMkLst>
        </pc:spChg>
        <pc:spChg chg="mod">
          <ac:chgData name="Hussain Kazimi" userId="9412aecd-3b35-4861-804c-46e44c07eba6" providerId="ADAL" clId="{ED2AFDA6-760E-4A1A-8482-6691AF7E98FB}" dt="2021-03-11T20:01:29.150" v="4744" actId="1076"/>
          <ac:spMkLst>
            <pc:docMk/>
            <pc:sldMk cId="4130341330" sldId="287"/>
            <ac:spMk id="24" creationId="{EB60DABC-85B9-43CA-BD96-3473DD7E6A63}"/>
          </ac:spMkLst>
        </pc:spChg>
        <pc:picChg chg="add del">
          <ac:chgData name="Hussain Kazimi" userId="9412aecd-3b35-4861-804c-46e44c07eba6" providerId="ADAL" clId="{ED2AFDA6-760E-4A1A-8482-6691AF7E98FB}" dt="2021-03-11T20:00:46.604" v="4741"/>
          <ac:picMkLst>
            <pc:docMk/>
            <pc:sldMk cId="4130341330" sldId="287"/>
            <ac:picMk id="2" creationId="{6B5D97E1-F274-4FA2-B3C2-B6C25EAEB4D7}"/>
          </ac:picMkLst>
        </pc:picChg>
      </pc:sldChg>
      <pc:sldChg chg="addSp delSp modSp add mod">
        <pc:chgData name="Hussain Kazimi" userId="9412aecd-3b35-4861-804c-46e44c07eba6" providerId="ADAL" clId="{ED2AFDA6-760E-4A1A-8482-6691AF7E98FB}" dt="2021-03-16T16:00:38.547" v="6954" actId="20577"/>
        <pc:sldMkLst>
          <pc:docMk/>
          <pc:sldMk cId="30869965" sldId="288"/>
        </pc:sldMkLst>
        <pc:spChg chg="del">
          <ac:chgData name="Hussain Kazimi" userId="9412aecd-3b35-4861-804c-46e44c07eba6" providerId="ADAL" clId="{ED2AFDA6-760E-4A1A-8482-6691AF7E98FB}" dt="2021-03-11T20:19:30.381" v="4814" actId="478"/>
          <ac:spMkLst>
            <pc:docMk/>
            <pc:sldMk cId="30869965" sldId="288"/>
            <ac:spMk id="2" creationId="{F2A68DDA-51E2-4BD9-A822-E7C1DFE1BAC1}"/>
          </ac:spMkLst>
        </pc:spChg>
        <pc:spChg chg="del">
          <ac:chgData name="Hussain Kazimi" userId="9412aecd-3b35-4861-804c-46e44c07eba6" providerId="ADAL" clId="{ED2AFDA6-760E-4A1A-8482-6691AF7E98FB}" dt="2021-03-11T20:19:30.381" v="4814" actId="478"/>
          <ac:spMkLst>
            <pc:docMk/>
            <pc:sldMk cId="30869965" sldId="288"/>
            <ac:spMk id="5" creationId="{AB93A1B0-EE3C-4172-A17A-D8DAD4271C91}"/>
          </ac:spMkLst>
        </pc:spChg>
        <pc:spChg chg="del">
          <ac:chgData name="Hussain Kazimi" userId="9412aecd-3b35-4861-804c-46e44c07eba6" providerId="ADAL" clId="{ED2AFDA6-760E-4A1A-8482-6691AF7E98FB}" dt="2021-03-11T20:19:30.381" v="4814" actId="478"/>
          <ac:spMkLst>
            <pc:docMk/>
            <pc:sldMk cId="30869965" sldId="288"/>
            <ac:spMk id="10" creationId="{1B474D73-94F3-4C13-B6B4-BFD5BEDB9FA1}"/>
          </ac:spMkLst>
        </pc:spChg>
        <pc:spChg chg="add mod">
          <ac:chgData name="Hussain Kazimi" userId="9412aecd-3b35-4861-804c-46e44c07eba6" providerId="ADAL" clId="{ED2AFDA6-760E-4A1A-8482-6691AF7E98FB}" dt="2021-03-11T21:17:17.802" v="5159" actId="14100"/>
          <ac:spMkLst>
            <pc:docMk/>
            <pc:sldMk cId="30869965" sldId="288"/>
            <ac:spMk id="15" creationId="{121BE335-B5CF-4631-84D5-DC0F4735E360}"/>
          </ac:spMkLst>
        </pc:spChg>
        <pc:spChg chg="add del mod">
          <ac:chgData name="Hussain Kazimi" userId="9412aecd-3b35-4861-804c-46e44c07eba6" providerId="ADAL" clId="{ED2AFDA6-760E-4A1A-8482-6691AF7E98FB}" dt="2021-03-11T20:32:34.715" v="4958" actId="478"/>
          <ac:spMkLst>
            <pc:docMk/>
            <pc:sldMk cId="30869965" sldId="288"/>
            <ac:spMk id="19" creationId="{DE462F53-8742-4168-9E50-3DB58B05D0DB}"/>
          </ac:spMkLst>
        </pc:spChg>
        <pc:spChg chg="add mod">
          <ac:chgData name="Hussain Kazimi" userId="9412aecd-3b35-4861-804c-46e44c07eba6" providerId="ADAL" clId="{ED2AFDA6-760E-4A1A-8482-6691AF7E98FB}" dt="2021-03-11T20:19:59.114" v="4819"/>
          <ac:spMkLst>
            <pc:docMk/>
            <pc:sldMk cId="30869965" sldId="288"/>
            <ac:spMk id="20" creationId="{D4C6B233-2C59-478E-ACE2-5A16AEEF047F}"/>
          </ac:spMkLst>
        </pc:spChg>
        <pc:spChg chg="add del mod">
          <ac:chgData name="Hussain Kazimi" userId="9412aecd-3b35-4861-804c-46e44c07eba6" providerId="ADAL" clId="{ED2AFDA6-760E-4A1A-8482-6691AF7E98FB}" dt="2021-03-11T20:32:32.805" v="4957" actId="478"/>
          <ac:spMkLst>
            <pc:docMk/>
            <pc:sldMk cId="30869965" sldId="288"/>
            <ac:spMk id="21" creationId="{ABE78066-8418-44C0-AE4C-B287A9A2B2AC}"/>
          </ac:spMkLst>
        </pc:spChg>
        <pc:spChg chg="del">
          <ac:chgData name="Hussain Kazimi" userId="9412aecd-3b35-4861-804c-46e44c07eba6" providerId="ADAL" clId="{ED2AFDA6-760E-4A1A-8482-6691AF7E98FB}" dt="2021-03-11T20:19:30.381" v="4814" actId="478"/>
          <ac:spMkLst>
            <pc:docMk/>
            <pc:sldMk cId="30869965" sldId="288"/>
            <ac:spMk id="28" creationId="{33A9B0DC-B358-4BE1-8A30-2AFE0141D2DA}"/>
          </ac:spMkLst>
        </pc:spChg>
        <pc:spChg chg="del">
          <ac:chgData name="Hussain Kazimi" userId="9412aecd-3b35-4861-804c-46e44c07eba6" providerId="ADAL" clId="{ED2AFDA6-760E-4A1A-8482-6691AF7E98FB}" dt="2021-03-11T20:19:30.381" v="4814" actId="478"/>
          <ac:spMkLst>
            <pc:docMk/>
            <pc:sldMk cId="30869965" sldId="288"/>
            <ac:spMk id="30" creationId="{FFF1FC86-8C2A-487D-A432-9E8E465B0F57}"/>
          </ac:spMkLst>
        </pc:spChg>
        <pc:spChg chg="del">
          <ac:chgData name="Hussain Kazimi" userId="9412aecd-3b35-4861-804c-46e44c07eba6" providerId="ADAL" clId="{ED2AFDA6-760E-4A1A-8482-6691AF7E98FB}" dt="2021-03-11T20:19:30.381" v="4814" actId="478"/>
          <ac:spMkLst>
            <pc:docMk/>
            <pc:sldMk cId="30869965" sldId="288"/>
            <ac:spMk id="32" creationId="{241E8343-D346-4A56-8963-C36A723BC817}"/>
          </ac:spMkLst>
        </pc:spChg>
        <pc:spChg chg="del">
          <ac:chgData name="Hussain Kazimi" userId="9412aecd-3b35-4861-804c-46e44c07eba6" providerId="ADAL" clId="{ED2AFDA6-760E-4A1A-8482-6691AF7E98FB}" dt="2021-03-11T20:19:30.381" v="4814" actId="478"/>
          <ac:spMkLst>
            <pc:docMk/>
            <pc:sldMk cId="30869965" sldId="288"/>
            <ac:spMk id="34" creationId="{F2737C46-AA34-4B33-A9EC-BAC113B099A4}"/>
          </ac:spMkLst>
        </pc:spChg>
        <pc:spChg chg="del">
          <ac:chgData name="Hussain Kazimi" userId="9412aecd-3b35-4861-804c-46e44c07eba6" providerId="ADAL" clId="{ED2AFDA6-760E-4A1A-8482-6691AF7E98FB}" dt="2021-03-11T20:19:30.381" v="4814" actId="478"/>
          <ac:spMkLst>
            <pc:docMk/>
            <pc:sldMk cId="30869965" sldId="288"/>
            <ac:spMk id="35" creationId="{DD6FCFB6-A7AC-4D2C-854B-E16879E0B607}"/>
          </ac:spMkLst>
        </pc:spChg>
        <pc:spChg chg="del">
          <ac:chgData name="Hussain Kazimi" userId="9412aecd-3b35-4861-804c-46e44c07eba6" providerId="ADAL" clId="{ED2AFDA6-760E-4A1A-8482-6691AF7E98FB}" dt="2021-03-11T20:19:30.381" v="4814" actId="478"/>
          <ac:spMkLst>
            <pc:docMk/>
            <pc:sldMk cId="30869965" sldId="288"/>
            <ac:spMk id="36" creationId="{04F665FB-3E84-47B4-AB80-7E08FF0DE127}"/>
          </ac:spMkLst>
        </pc:spChg>
        <pc:spChg chg="del">
          <ac:chgData name="Hussain Kazimi" userId="9412aecd-3b35-4861-804c-46e44c07eba6" providerId="ADAL" clId="{ED2AFDA6-760E-4A1A-8482-6691AF7E98FB}" dt="2021-03-11T20:19:30.381" v="4814" actId="478"/>
          <ac:spMkLst>
            <pc:docMk/>
            <pc:sldMk cId="30869965" sldId="288"/>
            <ac:spMk id="37" creationId="{B1F8F62D-C3ED-4482-807E-FF80473BA295}"/>
          </ac:spMkLst>
        </pc:spChg>
        <pc:spChg chg="del">
          <ac:chgData name="Hussain Kazimi" userId="9412aecd-3b35-4861-804c-46e44c07eba6" providerId="ADAL" clId="{ED2AFDA6-760E-4A1A-8482-6691AF7E98FB}" dt="2021-03-11T20:19:30.381" v="4814" actId="478"/>
          <ac:spMkLst>
            <pc:docMk/>
            <pc:sldMk cId="30869965" sldId="288"/>
            <ac:spMk id="38" creationId="{2520A93E-901A-4932-9568-BF511A9C537C}"/>
          </ac:spMkLst>
        </pc:spChg>
        <pc:spChg chg="del">
          <ac:chgData name="Hussain Kazimi" userId="9412aecd-3b35-4861-804c-46e44c07eba6" providerId="ADAL" clId="{ED2AFDA6-760E-4A1A-8482-6691AF7E98FB}" dt="2021-03-11T20:19:30.381" v="4814" actId="478"/>
          <ac:spMkLst>
            <pc:docMk/>
            <pc:sldMk cId="30869965" sldId="288"/>
            <ac:spMk id="41" creationId="{42B3B3B9-BAA4-440C-ABC8-1562E74C110A}"/>
          </ac:spMkLst>
        </pc:spChg>
        <pc:spChg chg="del">
          <ac:chgData name="Hussain Kazimi" userId="9412aecd-3b35-4861-804c-46e44c07eba6" providerId="ADAL" clId="{ED2AFDA6-760E-4A1A-8482-6691AF7E98FB}" dt="2021-03-11T20:19:30.381" v="4814" actId="478"/>
          <ac:spMkLst>
            <pc:docMk/>
            <pc:sldMk cId="30869965" sldId="288"/>
            <ac:spMk id="42" creationId="{AC768666-A723-4BFC-93FC-528922E0D699}"/>
          </ac:spMkLst>
        </pc:spChg>
        <pc:graphicFrameChg chg="add del mod">
          <ac:chgData name="Hussain Kazimi" userId="9412aecd-3b35-4861-804c-46e44c07eba6" providerId="ADAL" clId="{ED2AFDA6-760E-4A1A-8482-6691AF7E98FB}" dt="2021-03-11T20:24:33.605" v="4849"/>
          <ac:graphicFrameMkLst>
            <pc:docMk/>
            <pc:sldMk cId="30869965" sldId="288"/>
            <ac:graphicFrameMk id="3" creationId="{038947E1-4547-4EE3-A6D7-9413BA813630}"/>
          </ac:graphicFrameMkLst>
        </pc:graphicFrameChg>
        <pc:graphicFrameChg chg="add del mod">
          <ac:chgData name="Hussain Kazimi" userId="9412aecd-3b35-4861-804c-46e44c07eba6" providerId="ADAL" clId="{ED2AFDA6-760E-4A1A-8482-6691AF7E98FB}" dt="2021-03-11T20:24:54.585" v="4853"/>
          <ac:graphicFrameMkLst>
            <pc:docMk/>
            <pc:sldMk cId="30869965" sldId="288"/>
            <ac:graphicFrameMk id="6" creationId="{30C66079-B761-4351-B2F1-1709284A8BC0}"/>
          </ac:graphicFrameMkLst>
        </pc:graphicFrameChg>
        <pc:graphicFrameChg chg="add mod modGraphic">
          <ac:chgData name="Hussain Kazimi" userId="9412aecd-3b35-4861-804c-46e44c07eba6" providerId="ADAL" clId="{ED2AFDA6-760E-4A1A-8482-6691AF7E98FB}" dt="2021-03-16T16:00:38.547" v="6954" actId="20577"/>
          <ac:graphicFrameMkLst>
            <pc:docMk/>
            <pc:sldMk cId="30869965" sldId="288"/>
            <ac:graphicFrameMk id="7" creationId="{656AC6A1-535A-4672-B98B-3A6463F0E71B}"/>
          </ac:graphicFrameMkLst>
        </pc:graphicFrameChg>
        <pc:graphicFrameChg chg="add del mod modGraphic">
          <ac:chgData name="Hussain Kazimi" userId="9412aecd-3b35-4861-804c-46e44c07eba6" providerId="ADAL" clId="{ED2AFDA6-760E-4A1A-8482-6691AF7E98FB}" dt="2021-03-11T20:24:22.952" v="4845" actId="478"/>
          <ac:graphicFrameMkLst>
            <pc:docMk/>
            <pc:sldMk cId="30869965" sldId="288"/>
            <ac:graphicFrameMk id="17" creationId="{2E0C9A4B-6F3D-4352-B277-83382408978D}"/>
          </ac:graphicFrameMkLst>
        </pc:graphicFrameChg>
        <pc:picChg chg="add del">
          <ac:chgData name="Hussain Kazimi" userId="9412aecd-3b35-4861-804c-46e44c07eba6" providerId="ADAL" clId="{ED2AFDA6-760E-4A1A-8482-6691AF7E98FB}" dt="2021-03-11T20:24:50.119" v="4851"/>
          <ac:picMkLst>
            <pc:docMk/>
            <pc:sldMk cId="30869965" sldId="288"/>
            <ac:picMk id="4" creationId="{CB863E9B-0E3E-4C00-B545-E6D44ACCAFFE}"/>
          </ac:picMkLst>
        </pc:picChg>
        <pc:picChg chg="add del mod">
          <ac:chgData name="Hussain Kazimi" userId="9412aecd-3b35-4861-804c-46e44c07eba6" providerId="ADAL" clId="{ED2AFDA6-760E-4A1A-8482-6691AF7E98FB}" dt="2021-03-11T20:24:20.202" v="4843" actId="478"/>
          <ac:picMkLst>
            <pc:docMk/>
            <pc:sldMk cId="30869965" sldId="288"/>
            <ac:picMk id="16" creationId="{27EF45BC-E24A-4D56-9338-3624F874666A}"/>
          </ac:picMkLst>
        </pc:picChg>
        <pc:cxnChg chg="add del mod">
          <ac:chgData name="Hussain Kazimi" userId="9412aecd-3b35-4861-804c-46e44c07eba6" providerId="ADAL" clId="{ED2AFDA6-760E-4A1A-8482-6691AF7E98FB}" dt="2021-03-11T20:33:06.009" v="4966" actId="478"/>
          <ac:cxnSpMkLst>
            <pc:docMk/>
            <pc:sldMk cId="30869965" sldId="288"/>
            <ac:cxnSpMk id="18" creationId="{233D5B86-97F1-4839-86A7-76B454B4DFDA}"/>
          </ac:cxnSpMkLst>
        </pc:cxnChg>
        <pc:cxnChg chg="add del mod">
          <ac:chgData name="Hussain Kazimi" userId="9412aecd-3b35-4861-804c-46e44c07eba6" providerId="ADAL" clId="{ED2AFDA6-760E-4A1A-8482-6691AF7E98FB}" dt="2021-03-11T20:33:00.266" v="4964" actId="478"/>
          <ac:cxnSpMkLst>
            <pc:docMk/>
            <pc:sldMk cId="30869965" sldId="288"/>
            <ac:cxnSpMk id="22" creationId="{8C8053A1-C4B6-4804-8EDD-82C686EF1BF8}"/>
          </ac:cxnSpMkLst>
        </pc:cxnChg>
      </pc:sldChg>
      <pc:sldChg chg="addSp delSp modSp add mod">
        <pc:chgData name="Hussain Kazimi" userId="9412aecd-3b35-4861-804c-46e44c07eba6" providerId="ADAL" clId="{ED2AFDA6-760E-4A1A-8482-6691AF7E98FB}" dt="2021-03-16T16:04:27.605" v="6969" actId="1076"/>
        <pc:sldMkLst>
          <pc:docMk/>
          <pc:sldMk cId="4086434300" sldId="289"/>
        </pc:sldMkLst>
        <pc:spChg chg="mod">
          <ac:chgData name="Hussain Kazimi" userId="9412aecd-3b35-4861-804c-46e44c07eba6" providerId="ADAL" clId="{ED2AFDA6-760E-4A1A-8482-6691AF7E98FB}" dt="2021-03-16T16:04:27.605" v="6969" actId="1076"/>
          <ac:spMkLst>
            <pc:docMk/>
            <pc:sldMk cId="4086434300" sldId="289"/>
            <ac:spMk id="2" creationId="{F2A68DDA-51E2-4BD9-A822-E7C1DFE1BAC1}"/>
          </ac:spMkLst>
        </pc:spChg>
        <pc:spChg chg="add del mod">
          <ac:chgData name="Hussain Kazimi" userId="9412aecd-3b35-4861-804c-46e44c07eba6" providerId="ADAL" clId="{ED2AFDA6-760E-4A1A-8482-6691AF7E98FB}" dt="2021-03-12T23:56:40.733" v="5782" actId="478"/>
          <ac:spMkLst>
            <pc:docMk/>
            <pc:sldMk cId="4086434300" sldId="289"/>
            <ac:spMk id="7" creationId="{C9150188-0CED-4666-9B73-AE7DEE5EEE0B}"/>
          </ac:spMkLst>
        </pc:spChg>
        <pc:spChg chg="add del mod">
          <ac:chgData name="Hussain Kazimi" userId="9412aecd-3b35-4861-804c-46e44c07eba6" providerId="ADAL" clId="{ED2AFDA6-760E-4A1A-8482-6691AF7E98FB}" dt="2021-03-13T00:06:02.697" v="5825" actId="478"/>
          <ac:spMkLst>
            <pc:docMk/>
            <pc:sldMk cId="4086434300" sldId="289"/>
            <ac:spMk id="8" creationId="{6A63C26B-CBCB-400C-B331-941CAB3775B4}"/>
          </ac:spMkLst>
        </pc:spChg>
        <pc:spChg chg="del mod">
          <ac:chgData name="Hussain Kazimi" userId="9412aecd-3b35-4861-804c-46e44c07eba6" providerId="ADAL" clId="{ED2AFDA6-760E-4A1A-8482-6691AF7E98FB}" dt="2021-03-13T00:09:00.342" v="5857" actId="478"/>
          <ac:spMkLst>
            <pc:docMk/>
            <pc:sldMk cId="4086434300" sldId="289"/>
            <ac:spMk id="10" creationId="{1B474D73-94F3-4C13-B6B4-BFD5BEDB9FA1}"/>
          </ac:spMkLst>
        </pc:spChg>
        <pc:spChg chg="add mod">
          <ac:chgData name="Hussain Kazimi" userId="9412aecd-3b35-4861-804c-46e44c07eba6" providerId="ADAL" clId="{ED2AFDA6-760E-4A1A-8482-6691AF7E98FB}" dt="2021-03-15T21:29:37.098" v="6899" actId="20577"/>
          <ac:spMkLst>
            <pc:docMk/>
            <pc:sldMk cId="4086434300" sldId="289"/>
            <ac:spMk id="15" creationId="{EAA98C01-FA39-44E6-B893-8007C77DB430}"/>
          </ac:spMkLst>
        </pc:spChg>
        <pc:spChg chg="add del mod">
          <ac:chgData name="Hussain Kazimi" userId="9412aecd-3b35-4861-804c-46e44c07eba6" providerId="ADAL" clId="{ED2AFDA6-760E-4A1A-8482-6691AF7E98FB}" dt="2021-03-13T00:18:25.787" v="5974"/>
          <ac:spMkLst>
            <pc:docMk/>
            <pc:sldMk cId="4086434300" sldId="289"/>
            <ac:spMk id="16" creationId="{757C2DD4-A04A-4B93-A160-23149F91E776}"/>
          </ac:spMkLst>
        </pc:spChg>
        <pc:spChg chg="add del mod">
          <ac:chgData name="Hussain Kazimi" userId="9412aecd-3b35-4861-804c-46e44c07eba6" providerId="ADAL" clId="{ED2AFDA6-760E-4A1A-8482-6691AF7E98FB}" dt="2021-03-13T00:17:53.320" v="5965"/>
          <ac:spMkLst>
            <pc:docMk/>
            <pc:sldMk cId="4086434300" sldId="289"/>
            <ac:spMk id="27" creationId="{8CFB226E-369B-4755-9F82-5BCFF2E7FB6D}"/>
          </ac:spMkLst>
        </pc:spChg>
        <pc:spChg chg="del">
          <ac:chgData name="Hussain Kazimi" userId="9412aecd-3b35-4861-804c-46e44c07eba6" providerId="ADAL" clId="{ED2AFDA6-760E-4A1A-8482-6691AF7E98FB}" dt="2021-03-12T21:45:20.069" v="5512" actId="478"/>
          <ac:spMkLst>
            <pc:docMk/>
            <pc:sldMk cId="4086434300" sldId="289"/>
            <ac:spMk id="28" creationId="{33A9B0DC-B358-4BE1-8A30-2AFE0141D2DA}"/>
          </ac:spMkLst>
        </pc:spChg>
        <pc:spChg chg="add del mod">
          <ac:chgData name="Hussain Kazimi" userId="9412aecd-3b35-4861-804c-46e44c07eba6" providerId="ADAL" clId="{ED2AFDA6-760E-4A1A-8482-6691AF7E98FB}" dt="2021-03-13T00:17:51.565" v="5963"/>
          <ac:spMkLst>
            <pc:docMk/>
            <pc:sldMk cId="4086434300" sldId="289"/>
            <ac:spMk id="29" creationId="{DA906B0C-40A1-461F-BAD4-517034105E91}"/>
          </ac:spMkLst>
        </pc:spChg>
        <pc:spChg chg="del">
          <ac:chgData name="Hussain Kazimi" userId="9412aecd-3b35-4861-804c-46e44c07eba6" providerId="ADAL" clId="{ED2AFDA6-760E-4A1A-8482-6691AF7E98FB}" dt="2021-03-12T21:45:20.069" v="5512" actId="478"/>
          <ac:spMkLst>
            <pc:docMk/>
            <pc:sldMk cId="4086434300" sldId="289"/>
            <ac:spMk id="30" creationId="{FFF1FC86-8C2A-487D-A432-9E8E465B0F57}"/>
          </ac:spMkLst>
        </pc:spChg>
        <pc:spChg chg="add mod">
          <ac:chgData name="Hussain Kazimi" userId="9412aecd-3b35-4861-804c-46e44c07eba6" providerId="ADAL" clId="{ED2AFDA6-760E-4A1A-8482-6691AF7E98FB}" dt="2021-03-13T17:59:07.926" v="6231" actId="1076"/>
          <ac:spMkLst>
            <pc:docMk/>
            <pc:sldMk cId="4086434300" sldId="289"/>
            <ac:spMk id="31" creationId="{C0572743-05CE-44A4-8505-F44A478C6D21}"/>
          </ac:spMkLst>
        </pc:spChg>
        <pc:spChg chg="del">
          <ac:chgData name="Hussain Kazimi" userId="9412aecd-3b35-4861-804c-46e44c07eba6" providerId="ADAL" clId="{ED2AFDA6-760E-4A1A-8482-6691AF7E98FB}" dt="2021-03-12T21:45:20.069" v="5512" actId="478"/>
          <ac:spMkLst>
            <pc:docMk/>
            <pc:sldMk cId="4086434300" sldId="289"/>
            <ac:spMk id="32" creationId="{241E8343-D346-4A56-8963-C36A723BC817}"/>
          </ac:spMkLst>
        </pc:spChg>
        <pc:spChg chg="del">
          <ac:chgData name="Hussain Kazimi" userId="9412aecd-3b35-4861-804c-46e44c07eba6" providerId="ADAL" clId="{ED2AFDA6-760E-4A1A-8482-6691AF7E98FB}" dt="2021-03-12T21:45:20.069" v="5512" actId="478"/>
          <ac:spMkLst>
            <pc:docMk/>
            <pc:sldMk cId="4086434300" sldId="289"/>
            <ac:spMk id="34" creationId="{F2737C46-AA34-4B33-A9EC-BAC113B099A4}"/>
          </ac:spMkLst>
        </pc:spChg>
        <pc:spChg chg="del mod">
          <ac:chgData name="Hussain Kazimi" userId="9412aecd-3b35-4861-804c-46e44c07eba6" providerId="ADAL" clId="{ED2AFDA6-760E-4A1A-8482-6691AF7E98FB}" dt="2021-03-13T00:05:47.463" v="5823" actId="478"/>
          <ac:spMkLst>
            <pc:docMk/>
            <pc:sldMk cId="4086434300" sldId="289"/>
            <ac:spMk id="35" creationId="{DD6FCFB6-A7AC-4D2C-854B-E16879E0B607}"/>
          </ac:spMkLst>
        </pc:spChg>
        <pc:spChg chg="del">
          <ac:chgData name="Hussain Kazimi" userId="9412aecd-3b35-4861-804c-46e44c07eba6" providerId="ADAL" clId="{ED2AFDA6-760E-4A1A-8482-6691AF7E98FB}" dt="2021-03-12T21:45:20.069" v="5512" actId="478"/>
          <ac:spMkLst>
            <pc:docMk/>
            <pc:sldMk cId="4086434300" sldId="289"/>
            <ac:spMk id="36" creationId="{04F665FB-3E84-47B4-AB80-7E08FF0DE127}"/>
          </ac:spMkLst>
        </pc:spChg>
        <pc:spChg chg="del">
          <ac:chgData name="Hussain Kazimi" userId="9412aecd-3b35-4861-804c-46e44c07eba6" providerId="ADAL" clId="{ED2AFDA6-760E-4A1A-8482-6691AF7E98FB}" dt="2021-03-12T21:45:20.069" v="5512" actId="478"/>
          <ac:spMkLst>
            <pc:docMk/>
            <pc:sldMk cId="4086434300" sldId="289"/>
            <ac:spMk id="37" creationId="{B1F8F62D-C3ED-4482-807E-FF80473BA295}"/>
          </ac:spMkLst>
        </pc:spChg>
        <pc:spChg chg="del">
          <ac:chgData name="Hussain Kazimi" userId="9412aecd-3b35-4861-804c-46e44c07eba6" providerId="ADAL" clId="{ED2AFDA6-760E-4A1A-8482-6691AF7E98FB}" dt="2021-03-12T21:45:20.069" v="5512" actId="478"/>
          <ac:spMkLst>
            <pc:docMk/>
            <pc:sldMk cId="4086434300" sldId="289"/>
            <ac:spMk id="38" creationId="{2520A93E-901A-4932-9568-BF511A9C537C}"/>
          </ac:spMkLst>
        </pc:spChg>
        <pc:spChg chg="del">
          <ac:chgData name="Hussain Kazimi" userId="9412aecd-3b35-4861-804c-46e44c07eba6" providerId="ADAL" clId="{ED2AFDA6-760E-4A1A-8482-6691AF7E98FB}" dt="2021-03-12T21:44:02.810" v="5422" actId="478"/>
          <ac:spMkLst>
            <pc:docMk/>
            <pc:sldMk cId="4086434300" sldId="289"/>
            <ac:spMk id="41" creationId="{42B3B3B9-BAA4-440C-ABC8-1562E74C110A}"/>
          </ac:spMkLst>
        </pc:spChg>
        <pc:spChg chg="del">
          <ac:chgData name="Hussain Kazimi" userId="9412aecd-3b35-4861-804c-46e44c07eba6" providerId="ADAL" clId="{ED2AFDA6-760E-4A1A-8482-6691AF7E98FB}" dt="2021-03-12T21:44:02.810" v="5422" actId="478"/>
          <ac:spMkLst>
            <pc:docMk/>
            <pc:sldMk cId="4086434300" sldId="289"/>
            <ac:spMk id="42" creationId="{AC768666-A723-4BFC-93FC-528922E0D699}"/>
          </ac:spMkLst>
        </pc:spChg>
        <pc:graphicFrameChg chg="add del mod modGraphic">
          <ac:chgData name="Hussain Kazimi" userId="9412aecd-3b35-4861-804c-46e44c07eba6" providerId="ADAL" clId="{ED2AFDA6-760E-4A1A-8482-6691AF7E98FB}" dt="2021-03-12T21:50:40.775" v="5516" actId="1032"/>
          <ac:graphicFrameMkLst>
            <pc:docMk/>
            <pc:sldMk cId="4086434300" sldId="289"/>
            <ac:graphicFrameMk id="3" creationId="{B29E6561-A8B9-4D24-A3BA-858BAF129779}"/>
          </ac:graphicFrameMkLst>
        </pc:graphicFrameChg>
        <pc:graphicFrameChg chg="add del mod modGraphic">
          <ac:chgData name="Hussain Kazimi" userId="9412aecd-3b35-4861-804c-46e44c07eba6" providerId="ADAL" clId="{ED2AFDA6-760E-4A1A-8482-6691AF7E98FB}" dt="2021-03-12T23:51:00.031" v="5675" actId="478"/>
          <ac:graphicFrameMkLst>
            <pc:docMk/>
            <pc:sldMk cId="4086434300" sldId="289"/>
            <ac:graphicFrameMk id="4" creationId="{EACEF0F2-36E7-411A-92E5-A16A6C0993EB}"/>
          </ac:graphicFrameMkLst>
        </pc:graphicFrameChg>
        <pc:graphicFrameChg chg="add del mod modGraphic">
          <ac:chgData name="Hussain Kazimi" userId="9412aecd-3b35-4861-804c-46e44c07eba6" providerId="ADAL" clId="{ED2AFDA6-760E-4A1A-8482-6691AF7E98FB}" dt="2021-03-13T00:05:59.802" v="5824" actId="478"/>
          <ac:graphicFrameMkLst>
            <pc:docMk/>
            <pc:sldMk cId="4086434300" sldId="289"/>
            <ac:graphicFrameMk id="6" creationId="{CCC15444-8515-427E-B954-D1A7945D4B88}"/>
          </ac:graphicFrameMkLst>
        </pc:graphicFrameChg>
        <pc:graphicFrameChg chg="add del mod">
          <ac:chgData name="Hussain Kazimi" userId="9412aecd-3b35-4861-804c-46e44c07eba6" providerId="ADAL" clId="{ED2AFDA6-760E-4A1A-8482-6691AF7E98FB}" dt="2021-03-13T00:06:20.890" v="5829"/>
          <ac:graphicFrameMkLst>
            <pc:docMk/>
            <pc:sldMk cId="4086434300" sldId="289"/>
            <ac:graphicFrameMk id="9" creationId="{5D34D9C6-7764-45FB-92A6-1DFC337E0A24}"/>
          </ac:graphicFrameMkLst>
        </pc:graphicFrameChg>
        <pc:graphicFrameChg chg="add del mod modGraphic">
          <ac:chgData name="Hussain Kazimi" userId="9412aecd-3b35-4861-804c-46e44c07eba6" providerId="ADAL" clId="{ED2AFDA6-760E-4A1A-8482-6691AF7E98FB}" dt="2021-03-13T00:06:40.540" v="5833"/>
          <ac:graphicFrameMkLst>
            <pc:docMk/>
            <pc:sldMk cId="4086434300" sldId="289"/>
            <ac:graphicFrameMk id="11" creationId="{53BD34D9-13FB-4B37-B2D5-989984B77E7B}"/>
          </ac:graphicFrameMkLst>
        </pc:graphicFrameChg>
        <pc:graphicFrameChg chg="add del mod">
          <ac:chgData name="Hussain Kazimi" userId="9412aecd-3b35-4861-804c-46e44c07eba6" providerId="ADAL" clId="{ED2AFDA6-760E-4A1A-8482-6691AF7E98FB}" dt="2021-03-13T00:07:03.924" v="5837"/>
          <ac:graphicFrameMkLst>
            <pc:docMk/>
            <pc:sldMk cId="4086434300" sldId="289"/>
            <ac:graphicFrameMk id="13" creationId="{F95CACC4-DAA5-4C0B-A877-A8F2E1894350}"/>
          </ac:graphicFrameMkLst>
        </pc:graphicFrameChg>
        <pc:graphicFrameChg chg="add del mod ord modGraphic">
          <ac:chgData name="Hussain Kazimi" userId="9412aecd-3b35-4861-804c-46e44c07eba6" providerId="ADAL" clId="{ED2AFDA6-760E-4A1A-8482-6691AF7E98FB}" dt="2021-03-13T17:57:58.695" v="6225" actId="1076"/>
          <ac:graphicFrameMkLst>
            <pc:docMk/>
            <pc:sldMk cId="4086434300" sldId="289"/>
            <ac:graphicFrameMk id="14" creationId="{DC87FAF2-1AF0-47B5-B62A-8FEA38CCBADB}"/>
          </ac:graphicFrameMkLst>
        </pc:graphicFrameChg>
        <pc:graphicFrameChg chg="add del mod">
          <ac:chgData name="Hussain Kazimi" userId="9412aecd-3b35-4861-804c-46e44c07eba6" providerId="ADAL" clId="{ED2AFDA6-760E-4A1A-8482-6691AF7E98FB}" dt="2021-03-13T00:29:21.739" v="6152"/>
          <ac:graphicFrameMkLst>
            <pc:docMk/>
            <pc:sldMk cId="4086434300" sldId="289"/>
            <ac:graphicFrameMk id="18" creationId="{976A3236-C500-410A-8CC2-252174925BFC}"/>
          </ac:graphicFrameMkLst>
        </pc:graphicFrameChg>
        <pc:picChg chg="add del">
          <ac:chgData name="Hussain Kazimi" userId="9412aecd-3b35-4861-804c-46e44c07eba6" providerId="ADAL" clId="{ED2AFDA6-760E-4A1A-8482-6691AF7E98FB}" dt="2021-03-13T00:06:55.185" v="5835"/>
          <ac:picMkLst>
            <pc:docMk/>
            <pc:sldMk cId="4086434300" sldId="289"/>
            <ac:picMk id="12" creationId="{8B8AE260-8D88-484D-9C25-19C62F5C6C84}"/>
          </ac:picMkLst>
        </pc:picChg>
        <pc:picChg chg="add del">
          <ac:chgData name="Hussain Kazimi" userId="9412aecd-3b35-4861-804c-46e44c07eba6" providerId="ADAL" clId="{ED2AFDA6-760E-4A1A-8482-6691AF7E98FB}" dt="2021-03-13T00:17:37.181" v="5954"/>
          <ac:picMkLst>
            <pc:docMk/>
            <pc:sldMk cId="4086434300" sldId="289"/>
            <ac:picMk id="17" creationId="{137B473E-0AD0-4802-A924-E412EEBDDA48}"/>
          </ac:picMkLst>
        </pc:picChg>
      </pc:sldChg>
    </pc:docChg>
  </pc:docChgLst>
  <pc:docChgLst>
    <pc:chgData name="Hussain Kazimi" userId="9412aecd-3b35-4861-804c-46e44c07eba6" providerId="ADAL" clId="{8287419D-477A-4018-90F3-24F1E448B141}"/>
    <pc:docChg chg="undo redo custSel addSld modSld sldOrd">
      <pc:chgData name="Hussain Kazimi" userId="9412aecd-3b35-4861-804c-46e44c07eba6" providerId="ADAL" clId="{8287419D-477A-4018-90F3-24F1E448B141}" dt="2021-03-03T18:49:04.388" v="2194" actId="20577"/>
      <pc:docMkLst>
        <pc:docMk/>
      </pc:docMkLst>
      <pc:sldChg chg="addSp modSp mod">
        <pc:chgData name="Hussain Kazimi" userId="9412aecd-3b35-4861-804c-46e44c07eba6" providerId="ADAL" clId="{8287419D-477A-4018-90F3-24F1E448B141}" dt="2021-03-02T15:15:52.729" v="539" actId="20577"/>
        <pc:sldMkLst>
          <pc:docMk/>
          <pc:sldMk cId="195410432" sldId="257"/>
        </pc:sldMkLst>
        <pc:spChg chg="mod">
          <ac:chgData name="Hussain Kazimi" userId="9412aecd-3b35-4861-804c-46e44c07eba6" providerId="ADAL" clId="{8287419D-477A-4018-90F3-24F1E448B141}" dt="2021-03-02T14:27:37.151" v="250" actId="1076"/>
          <ac:spMkLst>
            <pc:docMk/>
            <pc:sldMk cId="195410432" sldId="257"/>
            <ac:spMk id="2" creationId="{0BBBF850-B45D-4BF9-8E8F-567310FF76EB}"/>
          </ac:spMkLst>
        </pc:spChg>
        <pc:spChg chg="mod">
          <ac:chgData name="Hussain Kazimi" userId="9412aecd-3b35-4861-804c-46e44c07eba6" providerId="ADAL" clId="{8287419D-477A-4018-90F3-24F1E448B141}" dt="2021-03-02T14:29:08.109" v="258" actId="1076"/>
          <ac:spMkLst>
            <pc:docMk/>
            <pc:sldMk cId="195410432" sldId="257"/>
            <ac:spMk id="3" creationId="{D1BB2950-FD8B-4818-8514-5E0860921B86}"/>
          </ac:spMkLst>
        </pc:spChg>
        <pc:spChg chg="mod">
          <ac:chgData name="Hussain Kazimi" userId="9412aecd-3b35-4861-804c-46e44c07eba6" providerId="ADAL" clId="{8287419D-477A-4018-90F3-24F1E448B141}" dt="2021-03-02T14:29:08.109" v="258" actId="1076"/>
          <ac:spMkLst>
            <pc:docMk/>
            <pc:sldMk cId="195410432" sldId="257"/>
            <ac:spMk id="4" creationId="{3B054456-1C04-492A-8F78-7F8905A05A69}"/>
          </ac:spMkLst>
        </pc:spChg>
        <pc:spChg chg="mod">
          <ac:chgData name="Hussain Kazimi" userId="9412aecd-3b35-4861-804c-46e44c07eba6" providerId="ADAL" clId="{8287419D-477A-4018-90F3-24F1E448B141}" dt="2021-03-02T14:29:08.109" v="258" actId="1076"/>
          <ac:spMkLst>
            <pc:docMk/>
            <pc:sldMk cId="195410432" sldId="257"/>
            <ac:spMk id="5" creationId="{1560DBEE-898D-47F7-9E61-A94952BA2F7E}"/>
          </ac:spMkLst>
        </pc:spChg>
        <pc:spChg chg="mod">
          <ac:chgData name="Hussain Kazimi" userId="9412aecd-3b35-4861-804c-46e44c07eba6" providerId="ADAL" clId="{8287419D-477A-4018-90F3-24F1E448B141}" dt="2021-03-02T14:29:08.109" v="258" actId="1076"/>
          <ac:spMkLst>
            <pc:docMk/>
            <pc:sldMk cId="195410432" sldId="257"/>
            <ac:spMk id="6" creationId="{C4009A11-0AE5-4F95-8FD4-FB062D352D39}"/>
          </ac:spMkLst>
        </pc:spChg>
        <pc:spChg chg="mod">
          <ac:chgData name="Hussain Kazimi" userId="9412aecd-3b35-4861-804c-46e44c07eba6" providerId="ADAL" clId="{8287419D-477A-4018-90F3-24F1E448B141}" dt="2021-03-02T14:29:08.109" v="258" actId="1076"/>
          <ac:spMkLst>
            <pc:docMk/>
            <pc:sldMk cId="195410432" sldId="257"/>
            <ac:spMk id="7" creationId="{ACB8BBAF-0826-4A56-8B7A-FCF3A3847418}"/>
          </ac:spMkLst>
        </pc:spChg>
        <pc:spChg chg="mod">
          <ac:chgData name="Hussain Kazimi" userId="9412aecd-3b35-4861-804c-46e44c07eba6" providerId="ADAL" clId="{8287419D-477A-4018-90F3-24F1E448B141}" dt="2021-03-02T14:29:08.109" v="258" actId="1076"/>
          <ac:spMkLst>
            <pc:docMk/>
            <pc:sldMk cId="195410432" sldId="257"/>
            <ac:spMk id="8" creationId="{6344CB4F-ACCB-41E2-8BEE-0DA281808FE2}"/>
          </ac:spMkLst>
        </pc:spChg>
        <pc:spChg chg="mod">
          <ac:chgData name="Hussain Kazimi" userId="9412aecd-3b35-4861-804c-46e44c07eba6" providerId="ADAL" clId="{8287419D-477A-4018-90F3-24F1E448B141}" dt="2021-03-02T14:29:08.109" v="258" actId="1076"/>
          <ac:spMkLst>
            <pc:docMk/>
            <pc:sldMk cId="195410432" sldId="257"/>
            <ac:spMk id="11" creationId="{CACF3589-108A-4DE8-8C70-7AE5B4F1134C}"/>
          </ac:spMkLst>
        </pc:spChg>
        <pc:spChg chg="mod">
          <ac:chgData name="Hussain Kazimi" userId="9412aecd-3b35-4861-804c-46e44c07eba6" providerId="ADAL" clId="{8287419D-477A-4018-90F3-24F1E448B141}" dt="2021-03-02T15:15:52.729" v="539" actId="20577"/>
          <ac:spMkLst>
            <pc:docMk/>
            <pc:sldMk cId="195410432" sldId="257"/>
            <ac:spMk id="12" creationId="{D88111FA-4793-4495-B1D3-F612CC99A2FF}"/>
          </ac:spMkLst>
        </pc:spChg>
        <pc:spChg chg="add mod">
          <ac:chgData name="Hussain Kazimi" userId="9412aecd-3b35-4861-804c-46e44c07eba6" providerId="ADAL" clId="{8287419D-477A-4018-90F3-24F1E448B141}" dt="2021-03-02T14:29:15.111" v="259" actId="1076"/>
          <ac:spMkLst>
            <pc:docMk/>
            <pc:sldMk cId="195410432" sldId="257"/>
            <ac:spMk id="13" creationId="{9A45F84C-3919-4580-8531-CB7DDA3D224F}"/>
          </ac:spMkLst>
        </pc:spChg>
        <pc:spChg chg="add mod">
          <ac:chgData name="Hussain Kazimi" userId="9412aecd-3b35-4861-804c-46e44c07eba6" providerId="ADAL" clId="{8287419D-477A-4018-90F3-24F1E448B141}" dt="2021-03-02T15:00:20.037" v="392" actId="20577"/>
          <ac:spMkLst>
            <pc:docMk/>
            <pc:sldMk cId="195410432" sldId="257"/>
            <ac:spMk id="14" creationId="{D3BD1251-1C03-4092-87CC-2F7163BB8DD0}"/>
          </ac:spMkLst>
        </pc:spChg>
        <pc:spChg chg="add mod">
          <ac:chgData name="Hussain Kazimi" userId="9412aecd-3b35-4861-804c-46e44c07eba6" providerId="ADAL" clId="{8287419D-477A-4018-90F3-24F1E448B141}" dt="2021-03-02T14:29:38.980" v="264" actId="20577"/>
          <ac:spMkLst>
            <pc:docMk/>
            <pc:sldMk cId="195410432" sldId="257"/>
            <ac:spMk id="15" creationId="{D8B09176-96BC-4D4B-B562-2571F6324AE1}"/>
          </ac:spMkLst>
        </pc:spChg>
        <pc:spChg chg="add mod">
          <ac:chgData name="Hussain Kazimi" userId="9412aecd-3b35-4861-804c-46e44c07eba6" providerId="ADAL" clId="{8287419D-477A-4018-90F3-24F1E448B141}" dt="2021-03-02T14:30:15.473" v="294" actId="20577"/>
          <ac:spMkLst>
            <pc:docMk/>
            <pc:sldMk cId="195410432" sldId="257"/>
            <ac:spMk id="16" creationId="{C4AF3C57-3B45-4990-9740-2535FA6DB181}"/>
          </ac:spMkLst>
        </pc:spChg>
      </pc:sldChg>
      <pc:sldChg chg="modSp mod">
        <pc:chgData name="Hussain Kazimi" userId="9412aecd-3b35-4861-804c-46e44c07eba6" providerId="ADAL" clId="{8287419D-477A-4018-90F3-24F1E448B141}" dt="2021-03-03T18:49:04.388" v="2194" actId="20577"/>
        <pc:sldMkLst>
          <pc:docMk/>
          <pc:sldMk cId="3754098750" sldId="258"/>
        </pc:sldMkLst>
        <pc:spChg chg="mod">
          <ac:chgData name="Hussain Kazimi" userId="9412aecd-3b35-4861-804c-46e44c07eba6" providerId="ADAL" clId="{8287419D-477A-4018-90F3-24F1E448B141}" dt="2021-03-02T15:12:16.931" v="521" actId="20577"/>
          <ac:spMkLst>
            <pc:docMk/>
            <pc:sldMk cId="3754098750" sldId="258"/>
            <ac:spMk id="11" creationId="{5836CF5A-AFD0-4897-B405-3B5164721B14}"/>
          </ac:spMkLst>
        </pc:spChg>
        <pc:spChg chg="mod">
          <ac:chgData name="Hussain Kazimi" userId="9412aecd-3b35-4861-804c-46e44c07eba6" providerId="ADAL" clId="{8287419D-477A-4018-90F3-24F1E448B141}" dt="2021-03-03T18:49:04.388" v="2194" actId="20577"/>
          <ac:spMkLst>
            <pc:docMk/>
            <pc:sldMk cId="3754098750" sldId="258"/>
            <ac:spMk id="15" creationId="{5111615A-219C-4709-8D1F-AEC7FDEF256C}"/>
          </ac:spMkLst>
        </pc:spChg>
        <pc:spChg chg="mod">
          <ac:chgData name="Hussain Kazimi" userId="9412aecd-3b35-4861-804c-46e44c07eba6" providerId="ADAL" clId="{8287419D-477A-4018-90F3-24F1E448B141}" dt="2021-03-02T14:38:42.171" v="315" actId="20577"/>
          <ac:spMkLst>
            <pc:docMk/>
            <pc:sldMk cId="3754098750" sldId="258"/>
            <ac:spMk id="17" creationId="{438A4D79-0842-4490-98FE-1204394CE324}"/>
          </ac:spMkLst>
        </pc:spChg>
        <pc:spChg chg="mod">
          <ac:chgData name="Hussain Kazimi" userId="9412aecd-3b35-4861-804c-46e44c07eba6" providerId="ADAL" clId="{8287419D-477A-4018-90F3-24F1E448B141}" dt="2021-03-03T18:48:58.732" v="2179" actId="20577"/>
          <ac:spMkLst>
            <pc:docMk/>
            <pc:sldMk cId="3754098750" sldId="258"/>
            <ac:spMk id="19" creationId="{8DFC96FB-100A-43E5-9E0A-809B044E3560}"/>
          </ac:spMkLst>
        </pc:spChg>
      </pc:sldChg>
      <pc:sldChg chg="addSp delSp modSp mod">
        <pc:chgData name="Hussain Kazimi" userId="9412aecd-3b35-4861-804c-46e44c07eba6" providerId="ADAL" clId="{8287419D-477A-4018-90F3-24F1E448B141}" dt="2021-03-02T15:16:28.989" v="545" actId="1076"/>
        <pc:sldMkLst>
          <pc:docMk/>
          <pc:sldMk cId="1490946676" sldId="259"/>
        </pc:sldMkLst>
        <pc:spChg chg="mod">
          <ac:chgData name="Hussain Kazimi" userId="9412aecd-3b35-4861-804c-46e44c07eba6" providerId="ADAL" clId="{8287419D-477A-4018-90F3-24F1E448B141}" dt="2021-03-02T14:14:23.285" v="165" actId="122"/>
          <ac:spMkLst>
            <pc:docMk/>
            <pc:sldMk cId="1490946676" sldId="259"/>
            <ac:spMk id="3" creationId="{A7B16CAE-AA23-4F34-94D8-8E6862D03529}"/>
          </ac:spMkLst>
        </pc:spChg>
        <pc:spChg chg="mod">
          <ac:chgData name="Hussain Kazimi" userId="9412aecd-3b35-4861-804c-46e44c07eba6" providerId="ADAL" clId="{8287419D-477A-4018-90F3-24F1E448B141}" dt="2021-03-02T14:08:30.287" v="142" actId="14100"/>
          <ac:spMkLst>
            <pc:docMk/>
            <pc:sldMk cId="1490946676" sldId="259"/>
            <ac:spMk id="4" creationId="{FA505E29-2196-4557-B6F8-233F0AEA4E2A}"/>
          </ac:spMkLst>
        </pc:spChg>
        <pc:spChg chg="del">
          <ac:chgData name="Hussain Kazimi" userId="9412aecd-3b35-4861-804c-46e44c07eba6" providerId="ADAL" clId="{8287419D-477A-4018-90F3-24F1E448B141}" dt="2021-03-02T14:00:48.184" v="52" actId="478"/>
          <ac:spMkLst>
            <pc:docMk/>
            <pc:sldMk cId="1490946676" sldId="259"/>
            <ac:spMk id="7" creationId="{7AF348AB-6C91-415A-A51E-782901C92462}"/>
          </ac:spMkLst>
        </pc:spChg>
        <pc:spChg chg="mod">
          <ac:chgData name="Hussain Kazimi" userId="9412aecd-3b35-4861-804c-46e44c07eba6" providerId="ADAL" clId="{8287419D-477A-4018-90F3-24F1E448B141}" dt="2021-03-02T14:15:00.402" v="166" actId="1076"/>
          <ac:spMkLst>
            <pc:docMk/>
            <pc:sldMk cId="1490946676" sldId="259"/>
            <ac:spMk id="11" creationId="{D40E893C-6F55-43CB-8D5A-896E30005D18}"/>
          </ac:spMkLst>
        </pc:spChg>
        <pc:spChg chg="del mod">
          <ac:chgData name="Hussain Kazimi" userId="9412aecd-3b35-4861-804c-46e44c07eba6" providerId="ADAL" clId="{8287419D-477A-4018-90F3-24F1E448B141}" dt="2021-03-02T14:00:41.687" v="51" actId="478"/>
          <ac:spMkLst>
            <pc:docMk/>
            <pc:sldMk cId="1490946676" sldId="259"/>
            <ac:spMk id="12" creationId="{6D9885F8-73C7-4895-B921-ABD418AF79A1}"/>
          </ac:spMkLst>
        </pc:spChg>
        <pc:spChg chg="add del">
          <ac:chgData name="Hussain Kazimi" userId="9412aecd-3b35-4861-804c-46e44c07eba6" providerId="ADAL" clId="{8287419D-477A-4018-90F3-24F1E448B141}" dt="2021-03-02T14:02:20.052" v="64" actId="478"/>
          <ac:spMkLst>
            <pc:docMk/>
            <pc:sldMk cId="1490946676" sldId="259"/>
            <ac:spMk id="13" creationId="{07BCBB21-8080-4FB3-BF54-F101B3F2AE2C}"/>
          </ac:spMkLst>
        </pc:spChg>
        <pc:spChg chg="add del mod">
          <ac:chgData name="Hussain Kazimi" userId="9412aecd-3b35-4861-804c-46e44c07eba6" providerId="ADAL" clId="{8287419D-477A-4018-90F3-24F1E448B141}" dt="2021-03-02T14:55:53.139" v="318" actId="478"/>
          <ac:spMkLst>
            <pc:docMk/>
            <pc:sldMk cId="1490946676" sldId="259"/>
            <ac:spMk id="14" creationId="{9CF47B80-0304-4938-BC34-AB321BAA9B03}"/>
          </ac:spMkLst>
        </pc:spChg>
        <pc:spChg chg="add del">
          <ac:chgData name="Hussain Kazimi" userId="9412aecd-3b35-4861-804c-46e44c07eba6" providerId="ADAL" clId="{8287419D-477A-4018-90F3-24F1E448B141}" dt="2021-03-02T14:02:20.052" v="64" actId="478"/>
          <ac:spMkLst>
            <pc:docMk/>
            <pc:sldMk cId="1490946676" sldId="259"/>
            <ac:spMk id="15" creationId="{D96796AC-E6D9-441B-B7DF-38F78BF2F41D}"/>
          </ac:spMkLst>
        </pc:spChg>
        <pc:spChg chg="add del mod">
          <ac:chgData name="Hussain Kazimi" userId="9412aecd-3b35-4861-804c-46e44c07eba6" providerId="ADAL" clId="{8287419D-477A-4018-90F3-24F1E448B141}" dt="2021-03-02T14:55:53.508" v="319" actId="478"/>
          <ac:spMkLst>
            <pc:docMk/>
            <pc:sldMk cId="1490946676" sldId="259"/>
            <ac:spMk id="16" creationId="{4A5BF21F-DB3F-473E-BF24-601037FBEB58}"/>
          </ac:spMkLst>
        </pc:spChg>
        <pc:picChg chg="add mod">
          <ac:chgData name="Hussain Kazimi" userId="9412aecd-3b35-4861-804c-46e44c07eba6" providerId="ADAL" clId="{8287419D-477A-4018-90F3-24F1E448B141}" dt="2021-03-02T15:16:28.989" v="545" actId="1076"/>
          <ac:picMkLst>
            <pc:docMk/>
            <pc:sldMk cId="1490946676" sldId="259"/>
            <ac:picMk id="5" creationId="{6E6C485C-C712-4A86-9120-281538DF6939}"/>
          </ac:picMkLst>
        </pc:picChg>
      </pc:sldChg>
      <pc:sldChg chg="modSp mod ord">
        <pc:chgData name="Hussain Kazimi" userId="9412aecd-3b35-4861-804c-46e44c07eba6" providerId="ADAL" clId="{8287419D-477A-4018-90F3-24F1E448B141}" dt="2021-03-02T14:56:38.233" v="321" actId="207"/>
        <pc:sldMkLst>
          <pc:docMk/>
          <pc:sldMk cId="459970952" sldId="260"/>
        </pc:sldMkLst>
        <pc:spChg chg="mod">
          <ac:chgData name="Hussain Kazimi" userId="9412aecd-3b35-4861-804c-46e44c07eba6" providerId="ADAL" clId="{8287419D-477A-4018-90F3-24F1E448B141}" dt="2021-03-02T14:56:38.233" v="321" actId="207"/>
          <ac:spMkLst>
            <pc:docMk/>
            <pc:sldMk cId="459970952" sldId="260"/>
            <ac:spMk id="27" creationId="{45F75A25-2FF4-4C33-95D8-D05E8BCE7225}"/>
          </ac:spMkLst>
        </pc:spChg>
      </pc:sldChg>
      <pc:sldChg chg="addSp delSp modSp mod">
        <pc:chgData name="Hussain Kazimi" userId="9412aecd-3b35-4861-804c-46e44c07eba6" providerId="ADAL" clId="{8287419D-477A-4018-90F3-24F1E448B141}" dt="2021-03-02T17:20:40.307" v="1818" actId="478"/>
        <pc:sldMkLst>
          <pc:docMk/>
          <pc:sldMk cId="1692135164" sldId="263"/>
        </pc:sldMkLst>
        <pc:spChg chg="mod">
          <ac:chgData name="Hussain Kazimi" userId="9412aecd-3b35-4861-804c-46e44c07eba6" providerId="ADAL" clId="{8287419D-477A-4018-90F3-24F1E448B141}" dt="2021-03-02T16:56:40.748" v="1499" actId="1076"/>
          <ac:spMkLst>
            <pc:docMk/>
            <pc:sldMk cId="1692135164" sldId="263"/>
            <ac:spMk id="2" creationId="{F2A68DDA-51E2-4BD9-A822-E7C1DFE1BAC1}"/>
          </ac:spMkLst>
        </pc:spChg>
        <pc:spChg chg="mod">
          <ac:chgData name="Hussain Kazimi" userId="9412aecd-3b35-4861-804c-46e44c07eba6" providerId="ADAL" clId="{8287419D-477A-4018-90F3-24F1E448B141}" dt="2021-03-02T16:28:32.819" v="898" actId="1076"/>
          <ac:spMkLst>
            <pc:docMk/>
            <pc:sldMk cId="1692135164" sldId="263"/>
            <ac:spMk id="6" creationId="{D050446B-A743-4C20-9E9C-5E82EB263774}"/>
          </ac:spMkLst>
        </pc:spChg>
        <pc:spChg chg="mod">
          <ac:chgData name="Hussain Kazimi" userId="9412aecd-3b35-4861-804c-46e44c07eba6" providerId="ADAL" clId="{8287419D-477A-4018-90F3-24F1E448B141}" dt="2021-03-02T16:26:05.767" v="891" actId="14100"/>
          <ac:spMkLst>
            <pc:docMk/>
            <pc:sldMk cId="1692135164" sldId="263"/>
            <ac:spMk id="10" creationId="{1B474D73-94F3-4C13-B6B4-BFD5BEDB9FA1}"/>
          </ac:spMkLst>
        </pc:spChg>
        <pc:spChg chg="mod">
          <ac:chgData name="Hussain Kazimi" userId="9412aecd-3b35-4861-804c-46e44c07eba6" providerId="ADAL" clId="{8287419D-477A-4018-90F3-24F1E448B141}" dt="2021-03-02T16:56:28.778" v="1498" actId="1076"/>
          <ac:spMkLst>
            <pc:docMk/>
            <pc:sldMk cId="1692135164" sldId="263"/>
            <ac:spMk id="11" creationId="{C89720BA-B21D-4DA2-A2AA-A89F58EBC414}"/>
          </ac:spMkLst>
        </pc:spChg>
        <pc:spChg chg="del">
          <ac:chgData name="Hussain Kazimi" userId="9412aecd-3b35-4861-804c-46e44c07eba6" providerId="ADAL" clId="{8287419D-477A-4018-90F3-24F1E448B141}" dt="2021-03-02T15:18:32.927" v="549" actId="478"/>
          <ac:spMkLst>
            <pc:docMk/>
            <pc:sldMk cId="1692135164" sldId="263"/>
            <ac:spMk id="44" creationId="{ABA64B65-B2FE-47C5-9DF6-A3102C4A3203}"/>
          </ac:spMkLst>
        </pc:spChg>
        <pc:spChg chg="mod">
          <ac:chgData name="Hussain Kazimi" userId="9412aecd-3b35-4861-804c-46e44c07eba6" providerId="ADAL" clId="{8287419D-477A-4018-90F3-24F1E448B141}" dt="2021-03-02T16:20:28.851" v="823" actId="1076"/>
          <ac:spMkLst>
            <pc:docMk/>
            <pc:sldMk cId="1692135164" sldId="263"/>
            <ac:spMk id="45" creationId="{2E393D2B-1300-4167-94FE-E4B48210C970}"/>
          </ac:spMkLst>
        </pc:spChg>
        <pc:spChg chg="del mod">
          <ac:chgData name="Hussain Kazimi" userId="9412aecd-3b35-4861-804c-46e44c07eba6" providerId="ADAL" clId="{8287419D-477A-4018-90F3-24F1E448B141}" dt="2021-03-02T16:19:29.508" v="815" actId="478"/>
          <ac:spMkLst>
            <pc:docMk/>
            <pc:sldMk cId="1692135164" sldId="263"/>
            <ac:spMk id="55" creationId="{081D7420-ABC4-45E8-AAE6-E28CE68E344F}"/>
          </ac:spMkLst>
        </pc:spChg>
        <pc:spChg chg="mod">
          <ac:chgData name="Hussain Kazimi" userId="9412aecd-3b35-4861-804c-46e44c07eba6" providerId="ADAL" clId="{8287419D-477A-4018-90F3-24F1E448B141}" dt="2021-03-02T17:02:15.109" v="1699" actId="207"/>
          <ac:spMkLst>
            <pc:docMk/>
            <pc:sldMk cId="1692135164" sldId="263"/>
            <ac:spMk id="56" creationId="{5C6ABBEC-AAF7-4378-9660-7653FC39C2B6}"/>
          </ac:spMkLst>
        </pc:spChg>
        <pc:grpChg chg="mod">
          <ac:chgData name="Hussain Kazimi" userId="9412aecd-3b35-4861-804c-46e44c07eba6" providerId="ADAL" clId="{8287419D-477A-4018-90F3-24F1E448B141}" dt="2021-03-02T16:20:28.851" v="823" actId="1076"/>
          <ac:grpSpMkLst>
            <pc:docMk/>
            <pc:sldMk cId="1692135164" sldId="263"/>
            <ac:grpSpMk id="29" creationId="{8F2A40B5-2B89-4875-B903-1E6600F6A860}"/>
          </ac:grpSpMkLst>
        </pc:grpChg>
        <pc:grpChg chg="mod">
          <ac:chgData name="Hussain Kazimi" userId="9412aecd-3b35-4861-804c-46e44c07eba6" providerId="ADAL" clId="{8287419D-477A-4018-90F3-24F1E448B141}" dt="2021-03-02T16:50:20.792" v="1337" actId="1076"/>
          <ac:grpSpMkLst>
            <pc:docMk/>
            <pc:sldMk cId="1692135164" sldId="263"/>
            <ac:grpSpMk id="34" creationId="{ABEDA183-1D6C-4C00-AB90-03D9B8A59936}"/>
          </ac:grpSpMkLst>
        </pc:grpChg>
        <pc:grpChg chg="del">
          <ac:chgData name="Hussain Kazimi" userId="9412aecd-3b35-4861-804c-46e44c07eba6" providerId="ADAL" clId="{8287419D-477A-4018-90F3-24F1E448B141}" dt="2021-03-02T15:18:29.555" v="548" actId="478"/>
          <ac:grpSpMkLst>
            <pc:docMk/>
            <pc:sldMk cId="1692135164" sldId="263"/>
            <ac:grpSpMk id="39" creationId="{D0499F7B-A8D4-494B-BB4E-F6B40461D48A}"/>
          </ac:grpSpMkLst>
        </pc:grpChg>
        <pc:grpChg chg="del">
          <ac:chgData name="Hussain Kazimi" userId="9412aecd-3b35-4861-804c-46e44c07eba6" providerId="ADAL" clId="{8287419D-477A-4018-90F3-24F1E448B141}" dt="2021-03-02T16:19:28.282" v="814" actId="478"/>
          <ac:grpSpMkLst>
            <pc:docMk/>
            <pc:sldMk cId="1692135164" sldId="263"/>
            <ac:grpSpMk id="50" creationId="{A9AAD568-CBC4-4F9A-B679-8F1EB225B65F}"/>
          </ac:grpSpMkLst>
        </pc:grpChg>
        <pc:picChg chg="add del mod">
          <ac:chgData name="Hussain Kazimi" userId="9412aecd-3b35-4861-804c-46e44c07eba6" providerId="ADAL" clId="{8287419D-477A-4018-90F3-24F1E448B141}" dt="2021-03-02T17:20:39.868" v="1817"/>
          <ac:picMkLst>
            <pc:docMk/>
            <pc:sldMk cId="1692135164" sldId="263"/>
            <ac:picMk id="46" creationId="{2DAA8DF8-B2C7-4809-839B-1247FE16345E}"/>
          </ac:picMkLst>
        </pc:picChg>
        <pc:picChg chg="add del mod">
          <ac:chgData name="Hussain Kazimi" userId="9412aecd-3b35-4861-804c-46e44c07eba6" providerId="ADAL" clId="{8287419D-477A-4018-90F3-24F1E448B141}" dt="2021-03-02T17:20:40.307" v="1818" actId="478"/>
          <ac:picMkLst>
            <pc:docMk/>
            <pc:sldMk cId="1692135164" sldId="263"/>
            <ac:picMk id="47" creationId="{29E4E4CA-F4A8-4238-BB1C-2D412734B4FF}"/>
          </ac:picMkLst>
        </pc:picChg>
        <pc:picChg chg="mod">
          <ac:chgData name="Hussain Kazimi" userId="9412aecd-3b35-4861-804c-46e44c07eba6" providerId="ADAL" clId="{8287419D-477A-4018-90F3-24F1E448B141}" dt="2021-03-02T16:50:20.792" v="1337" actId="1076"/>
          <ac:picMkLst>
            <pc:docMk/>
            <pc:sldMk cId="1692135164" sldId="263"/>
            <ac:picMk id="48" creationId="{9C5825FC-8AD7-4C18-B6C7-5B05DA82DE5D}"/>
          </ac:picMkLst>
        </pc:picChg>
      </pc:sldChg>
      <pc:sldChg chg="modSp mod">
        <pc:chgData name="Hussain Kazimi" userId="9412aecd-3b35-4861-804c-46e44c07eba6" providerId="ADAL" clId="{8287419D-477A-4018-90F3-24F1E448B141}" dt="2021-03-02T18:27:15.486" v="2112" actId="113"/>
        <pc:sldMkLst>
          <pc:docMk/>
          <pc:sldMk cId="2259620455" sldId="265"/>
        </pc:sldMkLst>
        <pc:spChg chg="mod">
          <ac:chgData name="Hussain Kazimi" userId="9412aecd-3b35-4861-804c-46e44c07eba6" providerId="ADAL" clId="{8287419D-477A-4018-90F3-24F1E448B141}" dt="2021-03-02T18:27:15.486" v="2112" actId="113"/>
          <ac:spMkLst>
            <pc:docMk/>
            <pc:sldMk cId="2259620455" sldId="265"/>
            <ac:spMk id="4" creationId="{45491C97-86BC-4072-9B45-02F32EA41D54}"/>
          </ac:spMkLst>
        </pc:spChg>
        <pc:spChg chg="mod">
          <ac:chgData name="Hussain Kazimi" userId="9412aecd-3b35-4861-804c-46e44c07eba6" providerId="ADAL" clId="{8287419D-477A-4018-90F3-24F1E448B141}" dt="2021-03-02T18:27:15.486" v="2112" actId="113"/>
          <ac:spMkLst>
            <pc:docMk/>
            <pc:sldMk cId="2259620455" sldId="265"/>
            <ac:spMk id="13" creationId="{204937B5-93E7-47A2-A6A2-C16CD48BEAE7}"/>
          </ac:spMkLst>
        </pc:spChg>
        <pc:spChg chg="mod">
          <ac:chgData name="Hussain Kazimi" userId="9412aecd-3b35-4861-804c-46e44c07eba6" providerId="ADAL" clId="{8287419D-477A-4018-90F3-24F1E448B141}" dt="2021-03-02T18:27:15.486" v="2112" actId="113"/>
          <ac:spMkLst>
            <pc:docMk/>
            <pc:sldMk cId="2259620455" sldId="265"/>
            <ac:spMk id="14" creationId="{5D8DF8EA-9BF4-4239-9D6A-03DF4248638C}"/>
          </ac:spMkLst>
        </pc:spChg>
        <pc:spChg chg="mod">
          <ac:chgData name="Hussain Kazimi" userId="9412aecd-3b35-4861-804c-46e44c07eba6" providerId="ADAL" clId="{8287419D-477A-4018-90F3-24F1E448B141}" dt="2021-03-02T18:27:15.486" v="2112" actId="113"/>
          <ac:spMkLst>
            <pc:docMk/>
            <pc:sldMk cId="2259620455" sldId="265"/>
            <ac:spMk id="15" creationId="{A35EC9F3-A524-4DF6-A18F-A13658EF6D07}"/>
          </ac:spMkLst>
        </pc:spChg>
        <pc:spChg chg="mod">
          <ac:chgData name="Hussain Kazimi" userId="9412aecd-3b35-4861-804c-46e44c07eba6" providerId="ADAL" clId="{8287419D-477A-4018-90F3-24F1E448B141}" dt="2021-03-02T18:27:15.486" v="2112" actId="113"/>
          <ac:spMkLst>
            <pc:docMk/>
            <pc:sldMk cId="2259620455" sldId="265"/>
            <ac:spMk id="16" creationId="{CF0C51EF-F8A3-4A32-9AED-6540EE7A15C3}"/>
          </ac:spMkLst>
        </pc:spChg>
        <pc:spChg chg="mod">
          <ac:chgData name="Hussain Kazimi" userId="9412aecd-3b35-4861-804c-46e44c07eba6" providerId="ADAL" clId="{8287419D-477A-4018-90F3-24F1E448B141}" dt="2021-03-02T18:27:15.486" v="2112" actId="113"/>
          <ac:spMkLst>
            <pc:docMk/>
            <pc:sldMk cId="2259620455" sldId="265"/>
            <ac:spMk id="17" creationId="{F8FF9954-E92B-4C3A-BD49-E853BE21EBDD}"/>
          </ac:spMkLst>
        </pc:spChg>
        <pc:spChg chg="mod">
          <ac:chgData name="Hussain Kazimi" userId="9412aecd-3b35-4861-804c-46e44c07eba6" providerId="ADAL" clId="{8287419D-477A-4018-90F3-24F1E448B141}" dt="2021-03-02T18:27:15.486" v="2112" actId="113"/>
          <ac:spMkLst>
            <pc:docMk/>
            <pc:sldMk cId="2259620455" sldId="265"/>
            <ac:spMk id="18" creationId="{64EC798F-215E-4BCA-9A1B-6DDEB9BE33CE}"/>
          </ac:spMkLst>
        </pc:spChg>
        <pc:spChg chg="mod">
          <ac:chgData name="Hussain Kazimi" userId="9412aecd-3b35-4861-804c-46e44c07eba6" providerId="ADAL" clId="{8287419D-477A-4018-90F3-24F1E448B141}" dt="2021-03-02T18:27:15.486" v="2112" actId="113"/>
          <ac:spMkLst>
            <pc:docMk/>
            <pc:sldMk cId="2259620455" sldId="265"/>
            <ac:spMk id="19" creationId="{D4DCB83B-9D03-4994-B55C-13E1AEC38DDD}"/>
          </ac:spMkLst>
        </pc:spChg>
        <pc:spChg chg="mod">
          <ac:chgData name="Hussain Kazimi" userId="9412aecd-3b35-4861-804c-46e44c07eba6" providerId="ADAL" clId="{8287419D-477A-4018-90F3-24F1E448B141}" dt="2021-03-02T18:27:15.486" v="2112" actId="113"/>
          <ac:spMkLst>
            <pc:docMk/>
            <pc:sldMk cId="2259620455" sldId="265"/>
            <ac:spMk id="20" creationId="{BBA8580E-4243-4289-B0BE-380097D98FBD}"/>
          </ac:spMkLst>
        </pc:spChg>
      </pc:sldChg>
      <pc:sldChg chg="delSp modSp mod">
        <pc:chgData name="Hussain Kazimi" userId="9412aecd-3b35-4861-804c-46e44c07eba6" providerId="ADAL" clId="{8287419D-477A-4018-90F3-24F1E448B141}" dt="2021-03-02T18:17:02.143" v="1894" actId="478"/>
        <pc:sldMkLst>
          <pc:docMk/>
          <pc:sldMk cId="771685669" sldId="270"/>
        </pc:sldMkLst>
        <pc:spChg chg="del mod">
          <ac:chgData name="Hussain Kazimi" userId="9412aecd-3b35-4861-804c-46e44c07eba6" providerId="ADAL" clId="{8287419D-477A-4018-90F3-24F1E448B141}" dt="2021-03-02T18:16:23.379" v="1885" actId="478"/>
          <ac:spMkLst>
            <pc:docMk/>
            <pc:sldMk cId="771685669" sldId="270"/>
            <ac:spMk id="8" creationId="{0F8CE75C-96B0-4CE9-974F-1B77F3686B94}"/>
          </ac:spMkLst>
        </pc:spChg>
        <pc:spChg chg="del">
          <ac:chgData name="Hussain Kazimi" userId="9412aecd-3b35-4861-804c-46e44c07eba6" providerId="ADAL" clId="{8287419D-477A-4018-90F3-24F1E448B141}" dt="2021-03-02T18:17:02.143" v="1894" actId="478"/>
          <ac:spMkLst>
            <pc:docMk/>
            <pc:sldMk cId="771685669" sldId="270"/>
            <ac:spMk id="10" creationId="{6CE9B23D-E98B-4912-8509-71F0E1287527}"/>
          </ac:spMkLst>
        </pc:spChg>
        <pc:spChg chg="mod">
          <ac:chgData name="Hussain Kazimi" userId="9412aecd-3b35-4861-804c-46e44c07eba6" providerId="ADAL" clId="{8287419D-477A-4018-90F3-24F1E448B141}" dt="2021-03-02T18:16:41.441" v="1893" actId="113"/>
          <ac:spMkLst>
            <pc:docMk/>
            <pc:sldMk cId="771685669" sldId="270"/>
            <ac:spMk id="12" creationId="{EB7CD940-D83F-4B39-8B6D-EEBF34DB40FF}"/>
          </ac:spMkLst>
        </pc:spChg>
        <pc:spChg chg="mod">
          <ac:chgData name="Hussain Kazimi" userId="9412aecd-3b35-4861-804c-46e44c07eba6" providerId="ADAL" clId="{8287419D-477A-4018-90F3-24F1E448B141}" dt="2021-03-02T18:15:23.668" v="1879" actId="14100"/>
          <ac:spMkLst>
            <pc:docMk/>
            <pc:sldMk cId="771685669" sldId="270"/>
            <ac:spMk id="13" creationId="{7C7E9B28-0CE0-4652-9960-B056F416D3AC}"/>
          </ac:spMkLst>
        </pc:spChg>
        <pc:spChg chg="mod">
          <ac:chgData name="Hussain Kazimi" userId="9412aecd-3b35-4861-804c-46e44c07eba6" providerId="ADAL" clId="{8287419D-477A-4018-90F3-24F1E448B141}" dt="2021-03-02T18:16:12.734" v="1884" actId="20577"/>
          <ac:spMkLst>
            <pc:docMk/>
            <pc:sldMk cId="771685669" sldId="270"/>
            <ac:spMk id="14" creationId="{A42B45C7-F35C-4F33-ACC5-1F0A242D472A}"/>
          </ac:spMkLst>
        </pc:spChg>
        <pc:spChg chg="mod">
          <ac:chgData name="Hussain Kazimi" userId="9412aecd-3b35-4861-804c-46e44c07eba6" providerId="ADAL" clId="{8287419D-477A-4018-90F3-24F1E448B141}" dt="2021-03-02T18:15:56.704" v="1882" actId="207"/>
          <ac:spMkLst>
            <pc:docMk/>
            <pc:sldMk cId="771685669" sldId="270"/>
            <ac:spMk id="15" creationId="{825031C6-5F00-4563-A04A-807BFE328F84}"/>
          </ac:spMkLst>
        </pc:spChg>
        <pc:grpChg chg="del mod">
          <ac:chgData name="Hussain Kazimi" userId="9412aecd-3b35-4861-804c-46e44c07eba6" providerId="ADAL" clId="{8287419D-477A-4018-90F3-24F1E448B141}" dt="2021-03-02T18:16:23.379" v="1885" actId="478"/>
          <ac:grpSpMkLst>
            <pc:docMk/>
            <pc:sldMk cId="771685669" sldId="270"/>
            <ac:grpSpMk id="3" creationId="{D857ED93-F1E8-4074-AB30-77DE77C446F0}"/>
          </ac:grpSpMkLst>
        </pc:grpChg>
      </pc:sldChg>
      <pc:sldChg chg="modSp mod">
        <pc:chgData name="Hussain Kazimi" userId="9412aecd-3b35-4861-804c-46e44c07eba6" providerId="ADAL" clId="{8287419D-477A-4018-90F3-24F1E448B141}" dt="2021-03-02T16:59:45.613" v="1641" actId="1076"/>
        <pc:sldMkLst>
          <pc:docMk/>
          <pc:sldMk cId="3783719883" sldId="271"/>
        </pc:sldMkLst>
        <pc:grpChg chg="mod">
          <ac:chgData name="Hussain Kazimi" userId="9412aecd-3b35-4861-804c-46e44c07eba6" providerId="ADAL" clId="{8287419D-477A-4018-90F3-24F1E448B141}" dt="2021-03-02T16:59:45.613" v="1641" actId="1076"/>
          <ac:grpSpMkLst>
            <pc:docMk/>
            <pc:sldMk cId="3783719883" sldId="271"/>
            <ac:grpSpMk id="78" creationId="{9AF194AA-3CB7-4726-B88E-689AD175C4B1}"/>
          </ac:grpSpMkLst>
        </pc:grpChg>
      </pc:sldChg>
      <pc:sldChg chg="addSp delSp modSp mod">
        <pc:chgData name="Hussain Kazimi" userId="9412aecd-3b35-4861-804c-46e44c07eba6" providerId="ADAL" clId="{8287419D-477A-4018-90F3-24F1E448B141}" dt="2021-03-02T17:19:46.337" v="1733" actId="1076"/>
        <pc:sldMkLst>
          <pc:docMk/>
          <pc:sldMk cId="1265306004" sldId="272"/>
        </pc:sldMkLst>
        <pc:picChg chg="add del mod">
          <ac:chgData name="Hussain Kazimi" userId="9412aecd-3b35-4861-804c-46e44c07eba6" providerId="ADAL" clId="{8287419D-477A-4018-90F3-24F1E448B141}" dt="2021-03-02T17:19:24.792" v="1731"/>
          <ac:picMkLst>
            <pc:docMk/>
            <pc:sldMk cId="1265306004" sldId="272"/>
            <ac:picMk id="26" creationId="{4EB717B8-638F-44C0-94E3-AC3B81FACC98}"/>
          </ac:picMkLst>
        </pc:picChg>
        <pc:picChg chg="add mod">
          <ac:chgData name="Hussain Kazimi" userId="9412aecd-3b35-4861-804c-46e44c07eba6" providerId="ADAL" clId="{8287419D-477A-4018-90F3-24F1E448B141}" dt="2021-03-02T17:19:46.337" v="1733" actId="1076"/>
          <ac:picMkLst>
            <pc:docMk/>
            <pc:sldMk cId="1265306004" sldId="272"/>
            <ac:picMk id="27" creationId="{E5109FF9-6C09-4965-BAD4-054853C72B93}"/>
          </ac:picMkLst>
        </pc:picChg>
        <pc:picChg chg="mod">
          <ac:chgData name="Hussain Kazimi" userId="9412aecd-3b35-4861-804c-46e44c07eba6" providerId="ADAL" clId="{8287419D-477A-4018-90F3-24F1E448B141}" dt="2021-03-02T17:19:21.868" v="1729" actId="1076"/>
          <ac:picMkLst>
            <pc:docMk/>
            <pc:sldMk cId="1265306004" sldId="272"/>
            <ac:picMk id="69" creationId="{E549C567-E048-4E74-AC0D-047AAE657CB6}"/>
          </ac:picMkLst>
        </pc:picChg>
      </pc:sldChg>
      <pc:sldChg chg="addSp delSp modSp mod">
        <pc:chgData name="Hussain Kazimi" userId="9412aecd-3b35-4861-804c-46e44c07eba6" providerId="ADAL" clId="{8287419D-477A-4018-90F3-24F1E448B141}" dt="2021-03-02T13:57:38.231" v="49" actId="6549"/>
        <pc:sldMkLst>
          <pc:docMk/>
          <pc:sldMk cId="3658158777" sldId="274"/>
        </pc:sldMkLst>
        <pc:spChg chg="del mod">
          <ac:chgData name="Hussain Kazimi" userId="9412aecd-3b35-4861-804c-46e44c07eba6" providerId="ADAL" clId="{8287419D-477A-4018-90F3-24F1E448B141}" dt="2021-03-02T13:56:06.838" v="43" actId="478"/>
          <ac:spMkLst>
            <pc:docMk/>
            <pc:sldMk cId="3658158777" sldId="274"/>
            <ac:spMk id="5" creationId="{4AC437C7-74EA-4953-9A0D-B9E06926F613}"/>
          </ac:spMkLst>
        </pc:spChg>
        <pc:spChg chg="add del mod">
          <ac:chgData name="Hussain Kazimi" userId="9412aecd-3b35-4861-804c-46e44c07eba6" providerId="ADAL" clId="{8287419D-477A-4018-90F3-24F1E448B141}" dt="2021-03-02T13:54:53.929" v="36" actId="2711"/>
          <ac:spMkLst>
            <pc:docMk/>
            <pc:sldMk cId="3658158777" sldId="274"/>
            <ac:spMk id="10" creationId="{D32512CE-1342-45EB-862F-670FFF10EF84}"/>
          </ac:spMkLst>
        </pc:spChg>
        <pc:spChg chg="del">
          <ac:chgData name="Hussain Kazimi" userId="9412aecd-3b35-4861-804c-46e44c07eba6" providerId="ADAL" clId="{8287419D-477A-4018-90F3-24F1E448B141}" dt="2021-03-02T13:52:27.549" v="15" actId="478"/>
          <ac:spMkLst>
            <pc:docMk/>
            <pc:sldMk cId="3658158777" sldId="274"/>
            <ac:spMk id="11" creationId="{9F83BF2D-BB51-4E6B-936D-51539BF2F3AC}"/>
          </ac:spMkLst>
        </pc:spChg>
        <pc:spChg chg="del">
          <ac:chgData name="Hussain Kazimi" userId="9412aecd-3b35-4861-804c-46e44c07eba6" providerId="ADAL" clId="{8287419D-477A-4018-90F3-24F1E448B141}" dt="2021-03-02T13:52:23.230" v="14" actId="478"/>
          <ac:spMkLst>
            <pc:docMk/>
            <pc:sldMk cId="3658158777" sldId="274"/>
            <ac:spMk id="12" creationId="{7D6C75AB-5264-4460-AEB5-51D4B99A41C1}"/>
          </ac:spMkLst>
        </pc:spChg>
        <pc:spChg chg="del">
          <ac:chgData name="Hussain Kazimi" userId="9412aecd-3b35-4861-804c-46e44c07eba6" providerId="ADAL" clId="{8287419D-477A-4018-90F3-24F1E448B141}" dt="2021-03-02T13:52:36.168" v="20" actId="478"/>
          <ac:spMkLst>
            <pc:docMk/>
            <pc:sldMk cId="3658158777" sldId="274"/>
            <ac:spMk id="13" creationId="{D4AAD64D-C38E-4F3A-8882-C9E44707EE92}"/>
          </ac:spMkLst>
        </pc:spChg>
        <pc:spChg chg="del">
          <ac:chgData name="Hussain Kazimi" userId="9412aecd-3b35-4861-804c-46e44c07eba6" providerId="ADAL" clId="{8287419D-477A-4018-90F3-24F1E448B141}" dt="2021-03-02T13:52:36.777" v="21" actId="478"/>
          <ac:spMkLst>
            <pc:docMk/>
            <pc:sldMk cId="3658158777" sldId="274"/>
            <ac:spMk id="14" creationId="{0B5C836B-ABA7-4DEE-A51A-0C63E122D677}"/>
          </ac:spMkLst>
        </pc:spChg>
        <pc:spChg chg="del">
          <ac:chgData name="Hussain Kazimi" userId="9412aecd-3b35-4861-804c-46e44c07eba6" providerId="ADAL" clId="{8287419D-477A-4018-90F3-24F1E448B141}" dt="2021-03-02T13:52:37.479" v="22" actId="478"/>
          <ac:spMkLst>
            <pc:docMk/>
            <pc:sldMk cId="3658158777" sldId="274"/>
            <ac:spMk id="15" creationId="{2C987B09-760D-4515-99F9-79A9D421D587}"/>
          </ac:spMkLst>
        </pc:spChg>
        <pc:spChg chg="del">
          <ac:chgData name="Hussain Kazimi" userId="9412aecd-3b35-4861-804c-46e44c07eba6" providerId="ADAL" clId="{8287419D-477A-4018-90F3-24F1E448B141}" dt="2021-03-02T13:52:29.069" v="16" actId="478"/>
          <ac:spMkLst>
            <pc:docMk/>
            <pc:sldMk cId="3658158777" sldId="274"/>
            <ac:spMk id="22" creationId="{A7555D81-23FD-4E28-A0E6-E2C93A847D0D}"/>
          </ac:spMkLst>
        </pc:spChg>
        <pc:spChg chg="add del mod">
          <ac:chgData name="Hussain Kazimi" userId="9412aecd-3b35-4861-804c-46e44c07eba6" providerId="ADAL" clId="{8287419D-477A-4018-90F3-24F1E448B141}" dt="2021-03-02T13:53:40.233" v="31"/>
          <ac:spMkLst>
            <pc:docMk/>
            <pc:sldMk cId="3658158777" sldId="274"/>
            <ac:spMk id="23" creationId="{E9CE9869-40D0-4BFC-9E45-7040188E1F50}"/>
          </ac:spMkLst>
        </pc:spChg>
        <pc:spChg chg="add del mod">
          <ac:chgData name="Hussain Kazimi" userId="9412aecd-3b35-4861-804c-46e44c07eba6" providerId="ADAL" clId="{8287419D-477A-4018-90F3-24F1E448B141}" dt="2021-03-02T13:53:39.732" v="30"/>
          <ac:spMkLst>
            <pc:docMk/>
            <pc:sldMk cId="3658158777" sldId="274"/>
            <ac:spMk id="24" creationId="{75AF8D2A-260B-46A6-AC44-ADE28D5A6F2E}"/>
          </ac:spMkLst>
        </pc:spChg>
        <pc:spChg chg="add del mod">
          <ac:chgData name="Hussain Kazimi" userId="9412aecd-3b35-4861-804c-46e44c07eba6" providerId="ADAL" clId="{8287419D-477A-4018-90F3-24F1E448B141}" dt="2021-03-02T13:53:14.317" v="29"/>
          <ac:spMkLst>
            <pc:docMk/>
            <pc:sldMk cId="3658158777" sldId="274"/>
            <ac:spMk id="25" creationId="{B8033CA7-13DD-4E83-88EF-FA35934C8E91}"/>
          </ac:spMkLst>
        </pc:spChg>
        <pc:spChg chg="add mod">
          <ac:chgData name="Hussain Kazimi" userId="9412aecd-3b35-4861-804c-46e44c07eba6" providerId="ADAL" clId="{8287419D-477A-4018-90F3-24F1E448B141}" dt="2021-03-02T13:57:38.231" v="49" actId="6549"/>
          <ac:spMkLst>
            <pc:docMk/>
            <pc:sldMk cId="3658158777" sldId="274"/>
            <ac:spMk id="26" creationId="{D9D2B6DE-70A8-4B5E-ACAE-5F648E18475B}"/>
          </ac:spMkLst>
        </pc:spChg>
        <pc:grpChg chg="del">
          <ac:chgData name="Hussain Kazimi" userId="9412aecd-3b35-4861-804c-46e44c07eba6" providerId="ADAL" clId="{8287419D-477A-4018-90F3-24F1E448B141}" dt="2021-03-02T13:52:35.172" v="19" actId="478"/>
          <ac:grpSpMkLst>
            <pc:docMk/>
            <pc:sldMk cId="3658158777" sldId="274"/>
            <ac:grpSpMk id="17" creationId="{CE742A8E-AC0A-48F7-B2B0-933EBF4B53DC}"/>
          </ac:grpSpMkLst>
        </pc:grpChg>
        <pc:picChg chg="del">
          <ac:chgData name="Hussain Kazimi" userId="9412aecd-3b35-4861-804c-46e44c07eba6" providerId="ADAL" clId="{8287419D-477A-4018-90F3-24F1E448B141}" dt="2021-03-02T13:52:38.513" v="23" actId="478"/>
          <ac:picMkLst>
            <pc:docMk/>
            <pc:sldMk cId="3658158777" sldId="274"/>
            <ac:picMk id="16" creationId="{BE928A71-9A85-4656-843C-514170BF3DA9}"/>
          </ac:picMkLst>
        </pc:picChg>
        <pc:picChg chg="del">
          <ac:chgData name="Hussain Kazimi" userId="9412aecd-3b35-4861-804c-46e44c07eba6" providerId="ADAL" clId="{8287419D-477A-4018-90F3-24F1E448B141}" dt="2021-03-02T13:50:40.543" v="12" actId="478"/>
          <ac:picMkLst>
            <pc:docMk/>
            <pc:sldMk cId="3658158777" sldId="274"/>
            <ac:picMk id="28" creationId="{42137908-CA2C-435A-A145-D2EA814DA51A}"/>
          </ac:picMkLst>
        </pc:picChg>
        <pc:picChg chg="add del">
          <ac:chgData name="Hussain Kazimi" userId="9412aecd-3b35-4861-804c-46e44c07eba6" providerId="ADAL" clId="{8287419D-477A-4018-90F3-24F1E448B141}" dt="2021-03-02T13:50:38.609" v="11" actId="478"/>
          <ac:picMkLst>
            <pc:docMk/>
            <pc:sldMk cId="3658158777" sldId="274"/>
            <ac:picMk id="29" creationId="{9E30B2EF-1FD1-4FD3-8E16-36DBAB24738E}"/>
          </ac:picMkLst>
        </pc:picChg>
        <pc:picChg chg="del">
          <ac:chgData name="Hussain Kazimi" userId="9412aecd-3b35-4861-804c-46e44c07eba6" providerId="ADAL" clId="{8287419D-477A-4018-90F3-24F1E448B141}" dt="2021-03-02T13:50:42.571" v="13" actId="478"/>
          <ac:picMkLst>
            <pc:docMk/>
            <pc:sldMk cId="3658158777" sldId="274"/>
            <ac:picMk id="30" creationId="{5D11969D-690A-4E11-9402-2DA6342D61F4}"/>
          </ac:picMkLst>
        </pc:picChg>
      </pc:sldChg>
      <pc:sldChg chg="modSp add mod">
        <pc:chgData name="Hussain Kazimi" userId="9412aecd-3b35-4861-804c-46e44c07eba6" providerId="ADAL" clId="{8287419D-477A-4018-90F3-24F1E448B141}" dt="2021-03-02T15:04:00.788" v="438"/>
        <pc:sldMkLst>
          <pc:docMk/>
          <pc:sldMk cId="3504203926" sldId="275"/>
        </pc:sldMkLst>
        <pc:spChg chg="mod">
          <ac:chgData name="Hussain Kazimi" userId="9412aecd-3b35-4861-804c-46e44c07eba6" providerId="ADAL" clId="{8287419D-477A-4018-90F3-24F1E448B141}" dt="2021-03-02T15:02:54.081" v="429" actId="1076"/>
          <ac:spMkLst>
            <pc:docMk/>
            <pc:sldMk cId="3504203926" sldId="275"/>
            <ac:spMk id="2" creationId="{F2A68DDA-51E2-4BD9-A822-E7C1DFE1BAC1}"/>
          </ac:spMkLst>
        </pc:spChg>
        <pc:spChg chg="mod">
          <ac:chgData name="Hussain Kazimi" userId="9412aecd-3b35-4861-804c-46e44c07eba6" providerId="ADAL" clId="{8287419D-477A-4018-90F3-24F1E448B141}" dt="2021-03-02T15:03:18.441" v="431" actId="1076"/>
          <ac:spMkLst>
            <pc:docMk/>
            <pc:sldMk cId="3504203926" sldId="275"/>
            <ac:spMk id="6" creationId="{D050446B-A743-4C20-9E9C-5E82EB263774}"/>
          </ac:spMkLst>
        </pc:spChg>
        <pc:spChg chg="mod">
          <ac:chgData name="Hussain Kazimi" userId="9412aecd-3b35-4861-804c-46e44c07eba6" providerId="ADAL" clId="{8287419D-477A-4018-90F3-24F1E448B141}" dt="2021-03-02T15:03:47.989" v="434" actId="14100"/>
          <ac:spMkLst>
            <pc:docMk/>
            <pc:sldMk cId="3504203926" sldId="275"/>
            <ac:spMk id="10" creationId="{1B474D73-94F3-4C13-B6B4-BFD5BEDB9FA1}"/>
          </ac:spMkLst>
        </pc:spChg>
        <pc:spChg chg="mod">
          <ac:chgData name="Hussain Kazimi" userId="9412aecd-3b35-4861-804c-46e44c07eba6" providerId="ADAL" clId="{8287419D-477A-4018-90F3-24F1E448B141}" dt="2021-03-02T15:04:00.788" v="438"/>
          <ac:spMkLst>
            <pc:docMk/>
            <pc:sldMk cId="3504203926" sldId="275"/>
            <ac:spMk id="11" creationId="{C89720BA-B21D-4DA2-A2AA-A89F58EBC414}"/>
          </ac:spMkLst>
        </pc:spChg>
        <pc:spChg chg="mod">
          <ac:chgData name="Hussain Kazimi" userId="9412aecd-3b35-4861-804c-46e44c07eba6" providerId="ADAL" clId="{8287419D-477A-4018-90F3-24F1E448B141}" dt="2021-03-02T15:03:07.679" v="430" actId="1076"/>
          <ac:spMkLst>
            <pc:docMk/>
            <pc:sldMk cId="3504203926" sldId="275"/>
            <ac:spMk id="55" creationId="{081D7420-ABC4-45E8-AAE6-E28CE68E344F}"/>
          </ac:spMkLst>
        </pc:spChg>
        <pc:grpChg chg="mod">
          <ac:chgData name="Hussain Kazimi" userId="9412aecd-3b35-4861-804c-46e44c07eba6" providerId="ADAL" clId="{8287419D-477A-4018-90F3-24F1E448B141}" dt="2021-03-02T15:03:07.679" v="430" actId="1076"/>
          <ac:grpSpMkLst>
            <pc:docMk/>
            <pc:sldMk cId="3504203926" sldId="275"/>
            <ac:grpSpMk id="50" creationId="{A9AAD568-CBC4-4F9A-B679-8F1EB225B65F}"/>
          </ac:grpSpMkLst>
        </pc:grpChg>
      </pc:sldChg>
      <pc:sldChg chg="addSp delSp modSp add mod">
        <pc:chgData name="Hussain Kazimi" userId="9412aecd-3b35-4861-804c-46e44c07eba6" providerId="ADAL" clId="{8287419D-477A-4018-90F3-24F1E448B141}" dt="2021-03-02T18:10:28.576" v="1820" actId="1076"/>
        <pc:sldMkLst>
          <pc:docMk/>
          <pc:sldMk cId="3138380421" sldId="276"/>
        </pc:sldMkLst>
        <pc:spChg chg="mod">
          <ac:chgData name="Hussain Kazimi" userId="9412aecd-3b35-4861-804c-46e44c07eba6" providerId="ADAL" clId="{8287419D-477A-4018-90F3-24F1E448B141}" dt="2021-03-02T16:31:24.500" v="925" actId="20577"/>
          <ac:spMkLst>
            <pc:docMk/>
            <pc:sldMk cId="3138380421" sldId="276"/>
            <ac:spMk id="2" creationId="{F2A68DDA-51E2-4BD9-A822-E7C1DFE1BAC1}"/>
          </ac:spMkLst>
        </pc:spChg>
        <pc:spChg chg="mod">
          <ac:chgData name="Hussain Kazimi" userId="9412aecd-3b35-4861-804c-46e44c07eba6" providerId="ADAL" clId="{8287419D-477A-4018-90F3-24F1E448B141}" dt="2021-03-02T16:28:50.325" v="905" actId="207"/>
          <ac:spMkLst>
            <pc:docMk/>
            <pc:sldMk cId="3138380421" sldId="276"/>
            <ac:spMk id="6" creationId="{D050446B-A743-4C20-9E9C-5E82EB263774}"/>
          </ac:spMkLst>
        </pc:spChg>
        <pc:spChg chg="mod">
          <ac:chgData name="Hussain Kazimi" userId="9412aecd-3b35-4861-804c-46e44c07eba6" providerId="ADAL" clId="{8287419D-477A-4018-90F3-24F1E448B141}" dt="2021-03-02T16:53:59.654" v="1362" actId="1076"/>
          <ac:spMkLst>
            <pc:docMk/>
            <pc:sldMk cId="3138380421" sldId="276"/>
            <ac:spMk id="10" creationId="{1B474D73-94F3-4C13-B6B4-BFD5BEDB9FA1}"/>
          </ac:spMkLst>
        </pc:spChg>
        <pc:spChg chg="mod">
          <ac:chgData name="Hussain Kazimi" userId="9412aecd-3b35-4861-804c-46e44c07eba6" providerId="ADAL" clId="{8287419D-477A-4018-90F3-24F1E448B141}" dt="2021-03-02T17:01:10.992" v="1693" actId="1076"/>
          <ac:spMkLst>
            <pc:docMk/>
            <pc:sldMk cId="3138380421" sldId="276"/>
            <ac:spMk id="11" creationId="{C89720BA-B21D-4DA2-A2AA-A89F58EBC414}"/>
          </ac:spMkLst>
        </pc:spChg>
        <pc:spChg chg="mod">
          <ac:chgData name="Hussain Kazimi" userId="9412aecd-3b35-4861-804c-46e44c07eba6" providerId="ADAL" clId="{8287419D-477A-4018-90F3-24F1E448B141}" dt="2021-03-02T16:53:16.034" v="1356" actId="571"/>
          <ac:spMkLst>
            <pc:docMk/>
            <pc:sldMk cId="3138380421" sldId="276"/>
            <ac:spMk id="27" creationId="{2D93BCF9-FCE1-45A5-B6DA-063919A54524}"/>
          </ac:spMkLst>
        </pc:spChg>
        <pc:spChg chg="mod">
          <ac:chgData name="Hussain Kazimi" userId="9412aecd-3b35-4861-804c-46e44c07eba6" providerId="ADAL" clId="{8287419D-477A-4018-90F3-24F1E448B141}" dt="2021-03-02T16:53:16.034" v="1356" actId="571"/>
          <ac:spMkLst>
            <pc:docMk/>
            <pc:sldMk cId="3138380421" sldId="276"/>
            <ac:spMk id="28" creationId="{44BAD996-AA8B-412F-B7EC-308720B3490A}"/>
          </ac:spMkLst>
        </pc:spChg>
        <pc:spChg chg="del">
          <ac:chgData name="Hussain Kazimi" userId="9412aecd-3b35-4861-804c-46e44c07eba6" providerId="ADAL" clId="{8287419D-477A-4018-90F3-24F1E448B141}" dt="2021-03-02T15:44:40.310" v="798" actId="478"/>
          <ac:spMkLst>
            <pc:docMk/>
            <pc:sldMk cId="3138380421" sldId="276"/>
            <ac:spMk id="30" creationId="{9E45C2F9-A96C-4C12-9E83-BBB7F3F21199}"/>
          </ac:spMkLst>
        </pc:spChg>
        <pc:spChg chg="mod">
          <ac:chgData name="Hussain Kazimi" userId="9412aecd-3b35-4861-804c-46e44c07eba6" providerId="ADAL" clId="{8287419D-477A-4018-90F3-24F1E448B141}" dt="2021-03-02T16:53:16.034" v="1356" actId="571"/>
          <ac:spMkLst>
            <pc:docMk/>
            <pc:sldMk cId="3138380421" sldId="276"/>
            <ac:spMk id="39" creationId="{B20247F2-75C4-41F2-94FA-7348EAF28B22}"/>
          </ac:spMkLst>
        </pc:spChg>
        <pc:spChg chg="mod">
          <ac:chgData name="Hussain Kazimi" userId="9412aecd-3b35-4861-804c-46e44c07eba6" providerId="ADAL" clId="{8287419D-477A-4018-90F3-24F1E448B141}" dt="2021-03-02T16:53:16.034" v="1356" actId="571"/>
          <ac:spMkLst>
            <pc:docMk/>
            <pc:sldMk cId="3138380421" sldId="276"/>
            <ac:spMk id="40" creationId="{0C3A9B1F-6820-4C73-9F56-9B26A497C1C9}"/>
          </ac:spMkLst>
        </pc:spChg>
        <pc:spChg chg="add del mod">
          <ac:chgData name="Hussain Kazimi" userId="9412aecd-3b35-4861-804c-46e44c07eba6" providerId="ADAL" clId="{8287419D-477A-4018-90F3-24F1E448B141}" dt="2021-03-02T17:00:14.429" v="1646" actId="478"/>
          <ac:spMkLst>
            <pc:docMk/>
            <pc:sldMk cId="3138380421" sldId="276"/>
            <ac:spMk id="41" creationId="{E8649BE8-73F5-4D86-9C0E-0FF91C3BE979}"/>
          </ac:spMkLst>
        </pc:spChg>
        <pc:spChg chg="del mod">
          <ac:chgData name="Hussain Kazimi" userId="9412aecd-3b35-4861-804c-46e44c07eba6" providerId="ADAL" clId="{8287419D-477A-4018-90F3-24F1E448B141}" dt="2021-03-02T15:44:44.754" v="799" actId="478"/>
          <ac:spMkLst>
            <pc:docMk/>
            <pc:sldMk cId="3138380421" sldId="276"/>
            <ac:spMk id="45" creationId="{2E393D2B-1300-4167-94FE-E4B48210C970}"/>
          </ac:spMkLst>
        </pc:spChg>
        <pc:spChg chg="mod">
          <ac:chgData name="Hussain Kazimi" userId="9412aecd-3b35-4861-804c-46e44c07eba6" providerId="ADAL" clId="{8287419D-477A-4018-90F3-24F1E448B141}" dt="2021-03-02T16:31:39.715" v="926" actId="1076"/>
          <ac:spMkLst>
            <pc:docMk/>
            <pc:sldMk cId="3138380421" sldId="276"/>
            <ac:spMk id="55" creationId="{081D7420-ABC4-45E8-AAE6-E28CE68E344F}"/>
          </ac:spMkLst>
        </pc:spChg>
        <pc:grpChg chg="add del mod">
          <ac:chgData name="Hussain Kazimi" userId="9412aecd-3b35-4861-804c-46e44c07eba6" providerId="ADAL" clId="{8287419D-477A-4018-90F3-24F1E448B141}" dt="2021-03-02T17:00:14.429" v="1646" actId="478"/>
          <ac:grpSpMkLst>
            <pc:docMk/>
            <pc:sldMk cId="3138380421" sldId="276"/>
            <ac:grpSpMk id="26" creationId="{174AEFBC-8D2A-4D73-AB32-94A8AD35DCD1}"/>
          </ac:grpSpMkLst>
        </pc:grpChg>
        <pc:grpChg chg="del mod">
          <ac:chgData name="Hussain Kazimi" userId="9412aecd-3b35-4861-804c-46e44c07eba6" providerId="ADAL" clId="{8287419D-477A-4018-90F3-24F1E448B141}" dt="2021-03-02T15:44:44.754" v="799" actId="478"/>
          <ac:grpSpMkLst>
            <pc:docMk/>
            <pc:sldMk cId="3138380421" sldId="276"/>
            <ac:grpSpMk id="29" creationId="{8F2A40B5-2B89-4875-B903-1E6600F6A860}"/>
          </ac:grpSpMkLst>
        </pc:grpChg>
        <pc:grpChg chg="del">
          <ac:chgData name="Hussain Kazimi" userId="9412aecd-3b35-4861-804c-46e44c07eba6" providerId="ADAL" clId="{8287419D-477A-4018-90F3-24F1E448B141}" dt="2021-03-02T16:53:23.508" v="1358" actId="478"/>
          <ac:grpSpMkLst>
            <pc:docMk/>
            <pc:sldMk cId="3138380421" sldId="276"/>
            <ac:grpSpMk id="34" creationId="{ABEDA183-1D6C-4C00-AB90-03D9B8A59936}"/>
          </ac:grpSpMkLst>
        </pc:grpChg>
        <pc:grpChg chg="add del mod">
          <ac:chgData name="Hussain Kazimi" userId="9412aecd-3b35-4861-804c-46e44c07eba6" providerId="ADAL" clId="{8287419D-477A-4018-90F3-24F1E448B141}" dt="2021-03-02T17:19:56.202" v="1734" actId="478"/>
          <ac:grpSpMkLst>
            <pc:docMk/>
            <pc:sldMk cId="3138380421" sldId="276"/>
            <ac:grpSpMk id="44" creationId="{AAC9ACCF-353B-42F9-94FA-B9C9EDF3E4E5}"/>
          </ac:grpSpMkLst>
        </pc:grpChg>
        <pc:grpChg chg="mod">
          <ac:chgData name="Hussain Kazimi" userId="9412aecd-3b35-4861-804c-46e44c07eba6" providerId="ADAL" clId="{8287419D-477A-4018-90F3-24F1E448B141}" dt="2021-03-02T16:31:39.715" v="926" actId="1076"/>
          <ac:grpSpMkLst>
            <pc:docMk/>
            <pc:sldMk cId="3138380421" sldId="276"/>
            <ac:grpSpMk id="50" creationId="{A9AAD568-CBC4-4F9A-B679-8F1EB225B65F}"/>
          </ac:grpSpMkLst>
        </pc:grpChg>
        <pc:picChg chg="add del mod">
          <ac:chgData name="Hussain Kazimi" userId="9412aecd-3b35-4861-804c-46e44c07eba6" providerId="ADAL" clId="{8287419D-477A-4018-90F3-24F1E448B141}" dt="2021-03-02T16:59:54.317" v="1643" actId="478"/>
          <ac:picMkLst>
            <pc:docMk/>
            <pc:sldMk cId="3138380421" sldId="276"/>
            <ac:picMk id="42" creationId="{53040785-DA88-47CE-A4AB-70D122C67C29}"/>
          </ac:picMkLst>
        </pc:picChg>
        <pc:picChg chg="add del mod">
          <ac:chgData name="Hussain Kazimi" userId="9412aecd-3b35-4861-804c-46e44c07eba6" providerId="ADAL" clId="{8287419D-477A-4018-90F3-24F1E448B141}" dt="2021-03-02T16:59:53.367" v="1642" actId="478"/>
          <ac:picMkLst>
            <pc:docMk/>
            <pc:sldMk cId="3138380421" sldId="276"/>
            <ac:picMk id="43" creationId="{362321B8-202F-49A8-BAD9-405CBBA43762}"/>
          </ac:picMkLst>
        </pc:picChg>
        <pc:picChg chg="mod">
          <ac:chgData name="Hussain Kazimi" userId="9412aecd-3b35-4861-804c-46e44c07eba6" providerId="ADAL" clId="{8287419D-477A-4018-90F3-24F1E448B141}" dt="2021-03-02T17:01:08.848" v="1691" actId="14100"/>
          <ac:picMkLst>
            <pc:docMk/>
            <pc:sldMk cId="3138380421" sldId="276"/>
            <ac:picMk id="46" creationId="{7E10F68F-E9E1-4BA5-B650-9368B1E67EA2}"/>
          </ac:picMkLst>
        </pc:picChg>
        <pc:picChg chg="del mod">
          <ac:chgData name="Hussain Kazimi" userId="9412aecd-3b35-4861-804c-46e44c07eba6" providerId="ADAL" clId="{8287419D-477A-4018-90F3-24F1E448B141}" dt="2021-03-02T16:58:14.525" v="1501" actId="478"/>
          <ac:picMkLst>
            <pc:docMk/>
            <pc:sldMk cId="3138380421" sldId="276"/>
            <ac:picMk id="47" creationId="{29E4E4CA-F4A8-4238-BB1C-2D412734B4FF}"/>
          </ac:picMkLst>
        </pc:picChg>
        <pc:picChg chg="del mod">
          <ac:chgData name="Hussain Kazimi" userId="9412aecd-3b35-4861-804c-46e44c07eba6" providerId="ADAL" clId="{8287419D-477A-4018-90F3-24F1E448B141}" dt="2021-03-02T16:58:14.525" v="1501" actId="478"/>
          <ac:picMkLst>
            <pc:docMk/>
            <pc:sldMk cId="3138380421" sldId="276"/>
            <ac:picMk id="48" creationId="{9C5825FC-8AD7-4C18-B6C7-5B05DA82DE5D}"/>
          </ac:picMkLst>
        </pc:picChg>
        <pc:picChg chg="mod">
          <ac:chgData name="Hussain Kazimi" userId="9412aecd-3b35-4861-804c-46e44c07eba6" providerId="ADAL" clId="{8287419D-477A-4018-90F3-24F1E448B141}" dt="2021-03-02T17:01:08.848" v="1691" actId="14100"/>
          <ac:picMkLst>
            <pc:docMk/>
            <pc:sldMk cId="3138380421" sldId="276"/>
            <ac:picMk id="49" creationId="{40229370-E1D8-4098-BD63-B54F2A07CDA3}"/>
          </ac:picMkLst>
        </pc:picChg>
        <pc:picChg chg="add mod">
          <ac:chgData name="Hussain Kazimi" userId="9412aecd-3b35-4861-804c-46e44c07eba6" providerId="ADAL" clId="{8287419D-477A-4018-90F3-24F1E448B141}" dt="2021-03-02T17:20:16.903" v="1812" actId="1076"/>
          <ac:picMkLst>
            <pc:docMk/>
            <pc:sldMk cId="3138380421" sldId="276"/>
            <ac:picMk id="57" creationId="{BBCFC25C-46DB-4B25-9434-8D9263F67CF6}"/>
          </ac:picMkLst>
        </pc:picChg>
        <pc:picChg chg="add mod">
          <ac:chgData name="Hussain Kazimi" userId="9412aecd-3b35-4861-804c-46e44c07eba6" providerId="ADAL" clId="{8287419D-477A-4018-90F3-24F1E448B141}" dt="2021-03-02T18:10:28.576" v="1820" actId="1076"/>
          <ac:picMkLst>
            <pc:docMk/>
            <pc:sldMk cId="3138380421" sldId="276"/>
            <ac:picMk id="58" creationId="{85E11673-D2D1-44FD-9C9B-BC0516519A70}"/>
          </ac:picMkLst>
        </pc:picChg>
      </pc:sldChg>
      <pc:sldChg chg="addSp delSp modSp add mod">
        <pc:chgData name="Hussain Kazimi" userId="9412aecd-3b35-4861-804c-46e44c07eba6" providerId="ADAL" clId="{8287419D-477A-4018-90F3-24F1E448B141}" dt="2021-03-02T17:19:20.564" v="1727" actId="1076"/>
        <pc:sldMkLst>
          <pc:docMk/>
          <pc:sldMk cId="2471849794" sldId="277"/>
        </pc:sldMkLst>
        <pc:spChg chg="mod">
          <ac:chgData name="Hussain Kazimi" userId="9412aecd-3b35-4861-804c-46e44c07eba6" providerId="ADAL" clId="{8287419D-477A-4018-90F3-24F1E448B141}" dt="2021-03-02T16:35:56.555" v="1122" actId="404"/>
          <ac:spMkLst>
            <pc:docMk/>
            <pc:sldMk cId="2471849794" sldId="277"/>
            <ac:spMk id="2" creationId="{F2A68DDA-51E2-4BD9-A822-E7C1DFE1BAC1}"/>
          </ac:spMkLst>
        </pc:spChg>
        <pc:spChg chg="mod">
          <ac:chgData name="Hussain Kazimi" userId="9412aecd-3b35-4861-804c-46e44c07eba6" providerId="ADAL" clId="{8287419D-477A-4018-90F3-24F1E448B141}" dt="2021-03-02T16:46:11.345" v="1168" actId="20577"/>
          <ac:spMkLst>
            <pc:docMk/>
            <pc:sldMk cId="2471849794" sldId="277"/>
            <ac:spMk id="6" creationId="{D050446B-A743-4C20-9E9C-5E82EB263774}"/>
          </ac:spMkLst>
        </pc:spChg>
        <pc:spChg chg="add del">
          <ac:chgData name="Hussain Kazimi" userId="9412aecd-3b35-4861-804c-46e44c07eba6" providerId="ADAL" clId="{8287419D-477A-4018-90F3-24F1E448B141}" dt="2021-03-02T16:47:17.890" v="1172" actId="478"/>
          <ac:spMkLst>
            <pc:docMk/>
            <pc:sldMk cId="2471849794" sldId="277"/>
            <ac:spMk id="10" creationId="{1B474D73-94F3-4C13-B6B4-BFD5BEDB9FA1}"/>
          </ac:spMkLst>
        </pc:spChg>
        <pc:spChg chg="mod">
          <ac:chgData name="Hussain Kazimi" userId="9412aecd-3b35-4861-804c-46e44c07eba6" providerId="ADAL" clId="{8287419D-477A-4018-90F3-24F1E448B141}" dt="2021-03-02T16:48:04.072" v="1200" actId="20577"/>
          <ac:spMkLst>
            <pc:docMk/>
            <pc:sldMk cId="2471849794" sldId="277"/>
            <ac:spMk id="11" creationId="{C89720BA-B21D-4DA2-A2AA-A89F58EBC414}"/>
          </ac:spMkLst>
        </pc:spChg>
        <pc:spChg chg="mod">
          <ac:chgData name="Hussain Kazimi" userId="9412aecd-3b35-4861-804c-46e44c07eba6" providerId="ADAL" clId="{8287419D-477A-4018-90F3-24F1E448B141}" dt="2021-03-02T16:34:22.462" v="1021"/>
          <ac:spMkLst>
            <pc:docMk/>
            <pc:sldMk cId="2471849794" sldId="277"/>
            <ac:spMk id="21" creationId="{D1AE0A51-90DC-47EE-8A04-FFFF452C13BC}"/>
          </ac:spMkLst>
        </pc:spChg>
        <pc:spChg chg="mod">
          <ac:chgData name="Hussain Kazimi" userId="9412aecd-3b35-4861-804c-46e44c07eba6" providerId="ADAL" clId="{8287419D-477A-4018-90F3-24F1E448B141}" dt="2021-03-02T16:34:22.462" v="1021"/>
          <ac:spMkLst>
            <pc:docMk/>
            <pc:sldMk cId="2471849794" sldId="277"/>
            <ac:spMk id="22" creationId="{523F050F-4E37-4192-AB99-02A64571AD58}"/>
          </ac:spMkLst>
        </pc:spChg>
        <pc:spChg chg="mod">
          <ac:chgData name="Hussain Kazimi" userId="9412aecd-3b35-4861-804c-46e44c07eba6" providerId="ADAL" clId="{8287419D-477A-4018-90F3-24F1E448B141}" dt="2021-03-02T16:34:22.462" v="1021"/>
          <ac:spMkLst>
            <pc:docMk/>
            <pc:sldMk cId="2471849794" sldId="277"/>
            <ac:spMk id="23" creationId="{5B130300-4D9F-49F4-915F-645B28686936}"/>
          </ac:spMkLst>
        </pc:spChg>
        <pc:spChg chg="mod">
          <ac:chgData name="Hussain Kazimi" userId="9412aecd-3b35-4861-804c-46e44c07eba6" providerId="ADAL" clId="{8287419D-477A-4018-90F3-24F1E448B141}" dt="2021-03-02T16:34:22.462" v="1021"/>
          <ac:spMkLst>
            <pc:docMk/>
            <pc:sldMk cId="2471849794" sldId="277"/>
            <ac:spMk id="24" creationId="{4C0BA628-8C0E-4850-BE79-51A9B135C116}"/>
          </ac:spMkLst>
        </pc:spChg>
        <pc:spChg chg="add mod">
          <ac:chgData name="Hussain Kazimi" userId="9412aecd-3b35-4861-804c-46e44c07eba6" providerId="ADAL" clId="{8287419D-477A-4018-90F3-24F1E448B141}" dt="2021-03-02T16:45:03.863" v="1150" actId="1076"/>
          <ac:spMkLst>
            <pc:docMk/>
            <pc:sldMk cId="2471849794" sldId="277"/>
            <ac:spMk id="25" creationId="{959EA10C-B829-432A-B32A-9B8B062DD9FF}"/>
          </ac:spMkLst>
        </pc:spChg>
        <pc:spChg chg="mod">
          <ac:chgData name="Hussain Kazimi" userId="9412aecd-3b35-4861-804c-46e44c07eba6" providerId="ADAL" clId="{8287419D-477A-4018-90F3-24F1E448B141}" dt="2021-03-02T16:44:39.903" v="1145" actId="108"/>
          <ac:spMkLst>
            <pc:docMk/>
            <pc:sldMk cId="2471849794" sldId="277"/>
            <ac:spMk id="51" creationId="{D60851C0-356F-4784-AB92-EACE9CBF88D3}"/>
          </ac:spMkLst>
        </pc:spChg>
        <pc:spChg chg="mod">
          <ac:chgData name="Hussain Kazimi" userId="9412aecd-3b35-4861-804c-46e44c07eba6" providerId="ADAL" clId="{8287419D-477A-4018-90F3-24F1E448B141}" dt="2021-03-02T16:44:39.903" v="1145" actId="108"/>
          <ac:spMkLst>
            <pc:docMk/>
            <pc:sldMk cId="2471849794" sldId="277"/>
            <ac:spMk id="52" creationId="{C07A04CC-FBF8-469A-B790-CE9F371C6646}"/>
          </ac:spMkLst>
        </pc:spChg>
        <pc:spChg chg="mod">
          <ac:chgData name="Hussain Kazimi" userId="9412aecd-3b35-4861-804c-46e44c07eba6" providerId="ADAL" clId="{8287419D-477A-4018-90F3-24F1E448B141}" dt="2021-03-02T16:44:39.903" v="1145" actId="108"/>
          <ac:spMkLst>
            <pc:docMk/>
            <pc:sldMk cId="2471849794" sldId="277"/>
            <ac:spMk id="53" creationId="{E7EC339F-83DD-4722-A938-3CB9103183C5}"/>
          </ac:spMkLst>
        </pc:spChg>
        <pc:spChg chg="mod">
          <ac:chgData name="Hussain Kazimi" userId="9412aecd-3b35-4861-804c-46e44c07eba6" providerId="ADAL" clId="{8287419D-477A-4018-90F3-24F1E448B141}" dt="2021-03-02T16:44:39.903" v="1145" actId="108"/>
          <ac:spMkLst>
            <pc:docMk/>
            <pc:sldMk cId="2471849794" sldId="277"/>
            <ac:spMk id="54" creationId="{BB2286FE-13F7-4B47-9D98-2313D6B789F3}"/>
          </ac:spMkLst>
        </pc:spChg>
        <pc:spChg chg="mod">
          <ac:chgData name="Hussain Kazimi" userId="9412aecd-3b35-4861-804c-46e44c07eba6" providerId="ADAL" clId="{8287419D-477A-4018-90F3-24F1E448B141}" dt="2021-03-02T16:35:28.970" v="1118" actId="1076"/>
          <ac:spMkLst>
            <pc:docMk/>
            <pc:sldMk cId="2471849794" sldId="277"/>
            <ac:spMk id="55" creationId="{081D7420-ABC4-45E8-AAE6-E28CE68E344F}"/>
          </ac:spMkLst>
        </pc:spChg>
        <pc:grpChg chg="add mod">
          <ac:chgData name="Hussain Kazimi" userId="9412aecd-3b35-4861-804c-46e44c07eba6" providerId="ADAL" clId="{8287419D-477A-4018-90F3-24F1E448B141}" dt="2021-03-02T16:44:10.371" v="1142" actId="14100"/>
          <ac:grpSpMkLst>
            <pc:docMk/>
            <pc:sldMk cId="2471849794" sldId="277"/>
            <ac:grpSpMk id="20" creationId="{F8B1DDAE-3A02-4027-95B9-EA865A5DCFEB}"/>
          </ac:grpSpMkLst>
        </pc:grpChg>
        <pc:grpChg chg="del">
          <ac:chgData name="Hussain Kazimi" userId="9412aecd-3b35-4861-804c-46e44c07eba6" providerId="ADAL" clId="{8287419D-477A-4018-90F3-24F1E448B141}" dt="2021-03-02T16:47:21.278" v="1173" actId="478"/>
          <ac:grpSpMkLst>
            <pc:docMk/>
            <pc:sldMk cId="2471849794" sldId="277"/>
            <ac:grpSpMk id="34" creationId="{ABEDA183-1D6C-4C00-AB90-03D9B8A59936}"/>
          </ac:grpSpMkLst>
        </pc:grpChg>
        <pc:grpChg chg="mod">
          <ac:chgData name="Hussain Kazimi" userId="9412aecd-3b35-4861-804c-46e44c07eba6" providerId="ADAL" clId="{8287419D-477A-4018-90F3-24F1E448B141}" dt="2021-03-02T16:45:17.559" v="1151" actId="14100"/>
          <ac:grpSpMkLst>
            <pc:docMk/>
            <pc:sldMk cId="2471849794" sldId="277"/>
            <ac:grpSpMk id="50" creationId="{A9AAD568-CBC4-4F9A-B679-8F1EB225B65F}"/>
          </ac:grpSpMkLst>
        </pc:grpChg>
        <pc:picChg chg="add mod">
          <ac:chgData name="Hussain Kazimi" userId="9412aecd-3b35-4861-804c-46e44c07eba6" providerId="ADAL" clId="{8287419D-477A-4018-90F3-24F1E448B141}" dt="2021-03-02T17:19:20.564" v="1727" actId="1076"/>
          <ac:picMkLst>
            <pc:docMk/>
            <pc:sldMk cId="2471849794" sldId="277"/>
            <ac:picMk id="4" creationId="{5A4E4E09-0191-49EE-A1F4-745B5EFCCA56}"/>
          </ac:picMkLst>
        </pc:picChg>
        <pc:picChg chg="add del mod">
          <ac:chgData name="Hussain Kazimi" userId="9412aecd-3b35-4861-804c-46e44c07eba6" providerId="ADAL" clId="{8287419D-477A-4018-90F3-24F1E448B141}" dt="2021-03-02T17:05:43.532" v="1700" actId="478"/>
          <ac:picMkLst>
            <pc:docMk/>
            <pc:sldMk cId="2471849794" sldId="277"/>
            <ac:picMk id="26" creationId="{F688D7FA-AF3D-4FD9-A064-87DB01D8E644}"/>
          </ac:picMkLst>
        </pc:picChg>
        <pc:picChg chg="del">
          <ac:chgData name="Hussain Kazimi" userId="9412aecd-3b35-4861-804c-46e44c07eba6" providerId="ADAL" clId="{8287419D-477A-4018-90F3-24F1E448B141}" dt="2021-03-02T16:47:14.775" v="1170" actId="478"/>
          <ac:picMkLst>
            <pc:docMk/>
            <pc:sldMk cId="2471849794" sldId="277"/>
            <ac:picMk id="47" creationId="{29E4E4CA-F4A8-4238-BB1C-2D412734B4FF}"/>
          </ac:picMkLst>
        </pc:picChg>
        <pc:picChg chg="del">
          <ac:chgData name="Hussain Kazimi" userId="9412aecd-3b35-4861-804c-46e44c07eba6" providerId="ADAL" clId="{8287419D-477A-4018-90F3-24F1E448B141}" dt="2021-03-02T16:47:13.894" v="1169" actId="478"/>
          <ac:picMkLst>
            <pc:docMk/>
            <pc:sldMk cId="2471849794" sldId="277"/>
            <ac:picMk id="48" creationId="{9C5825FC-8AD7-4C18-B6C7-5B05DA82DE5D}"/>
          </ac:picMkLst>
        </pc:pic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Assured Not Arrived</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Sheet1!$B$2</c:f>
              <c:numCache>
                <c:formatCode>General</c:formatCode>
                <c:ptCount val="1"/>
                <c:pt idx="0">
                  <c:v>9418</c:v>
                </c:pt>
              </c:numCache>
            </c:numRef>
          </c:val>
          <c:extLst>
            <c:ext xmlns:c16="http://schemas.microsoft.com/office/drawing/2014/chart" uri="{C3380CC4-5D6E-409C-BE32-E72D297353CC}">
              <c16:uniqueId val="{00000000-C737-48BE-AFBB-067BBE9E6060}"/>
            </c:ext>
          </c:extLst>
        </c:ser>
        <c:ser>
          <c:idx val="1"/>
          <c:order val="1"/>
          <c:tx>
            <c:strRef>
              <c:f>Sheet1!$C$1</c:f>
              <c:strCache>
                <c:ptCount val="1"/>
                <c:pt idx="0">
                  <c:v>Arrived</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errBars>
            <c:errBarType val="both"/>
            <c:errValType val="percentage"/>
            <c:noEndCap val="0"/>
            <c:val val="5"/>
            <c:spPr>
              <a:noFill/>
              <a:ln w="9525" cap="flat" cmpd="sng" algn="ctr">
                <a:solidFill>
                  <a:schemeClr val="tx1">
                    <a:lumMod val="65000"/>
                    <a:lumOff val="35000"/>
                  </a:schemeClr>
                </a:solidFill>
                <a:round/>
              </a:ln>
              <a:effectLst/>
            </c:spPr>
          </c:errBars>
          <c:cat>
            <c:numRef>
              <c:f>Sheet1!$A$2</c:f>
              <c:numCache>
                <c:formatCode>General</c:formatCode>
                <c:ptCount val="1"/>
              </c:numCache>
            </c:numRef>
          </c:cat>
          <c:val>
            <c:numRef>
              <c:f>Sheet1!$C$2</c:f>
              <c:numCache>
                <c:formatCode>General</c:formatCode>
                <c:ptCount val="1"/>
                <c:pt idx="0">
                  <c:v>1907</c:v>
                </c:pt>
              </c:numCache>
            </c:numRef>
          </c:val>
          <c:extLst>
            <c:ext xmlns:c16="http://schemas.microsoft.com/office/drawing/2014/chart" uri="{C3380CC4-5D6E-409C-BE32-E72D297353CC}">
              <c16:uniqueId val="{00000001-C737-48BE-AFBB-067BBE9E6060}"/>
            </c:ext>
          </c:extLst>
        </c:ser>
        <c:ser>
          <c:idx val="2"/>
          <c:order val="2"/>
          <c:tx>
            <c:strRef>
              <c:f>Sheet1!$D$1</c:f>
              <c:strCache>
                <c:ptCount val="1"/>
                <c:pt idx="0">
                  <c:v>Departure Ready</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errBars>
            <c:errBarType val="both"/>
            <c:errValType val="percentage"/>
            <c:noEndCap val="0"/>
            <c:val val="5"/>
            <c:spPr>
              <a:noFill/>
              <a:ln w="9525" cap="flat" cmpd="sng" algn="ctr">
                <a:solidFill>
                  <a:schemeClr val="tx1">
                    <a:lumMod val="65000"/>
                    <a:lumOff val="35000"/>
                  </a:schemeClr>
                </a:solidFill>
                <a:round/>
              </a:ln>
              <a:effectLst/>
            </c:spPr>
          </c:errBars>
          <c:cat>
            <c:numRef>
              <c:f>Sheet1!$A$2</c:f>
              <c:numCache>
                <c:formatCode>General</c:formatCode>
                <c:ptCount val="1"/>
              </c:numCache>
            </c:numRef>
          </c:cat>
          <c:val>
            <c:numRef>
              <c:f>Sheet1!$D$2</c:f>
              <c:numCache>
                <c:formatCode>General</c:formatCode>
                <c:ptCount val="1"/>
                <c:pt idx="0">
                  <c:v>330</c:v>
                </c:pt>
              </c:numCache>
            </c:numRef>
          </c:val>
          <c:extLst>
            <c:ext xmlns:c16="http://schemas.microsoft.com/office/drawing/2014/chart" uri="{C3380CC4-5D6E-409C-BE32-E72D297353CC}">
              <c16:uniqueId val="{00000004-C737-48BE-AFBB-067BBE9E6060}"/>
            </c:ext>
          </c:extLst>
        </c:ser>
        <c:ser>
          <c:idx val="3"/>
          <c:order val="3"/>
          <c:tx>
            <c:strRef>
              <c:f>Sheet1!$E$1</c:f>
              <c:strCache>
                <c:ptCount val="1"/>
                <c:pt idx="0">
                  <c:v>On ABN</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Sheet1!$E$2</c:f>
              <c:numCache>
                <c:formatCode>General</c:formatCode>
                <c:ptCount val="1"/>
                <c:pt idx="0">
                  <c:v>183</c:v>
                </c:pt>
              </c:numCache>
            </c:numRef>
          </c:val>
          <c:extLst>
            <c:ext xmlns:c16="http://schemas.microsoft.com/office/drawing/2014/chart" uri="{C3380CC4-5D6E-409C-BE32-E72D297353CC}">
              <c16:uniqueId val="{00000001-9026-4753-839C-CAA1E2AE15B5}"/>
            </c:ext>
          </c:extLst>
        </c:ser>
        <c:dLbls>
          <c:dLblPos val="outEnd"/>
          <c:showLegendKey val="0"/>
          <c:showVal val="1"/>
          <c:showCatName val="0"/>
          <c:showSerName val="0"/>
          <c:showPercent val="0"/>
          <c:showBubbleSize val="0"/>
        </c:dLbls>
        <c:gapWidth val="219"/>
        <c:overlap val="-27"/>
        <c:axId val="414989816"/>
        <c:axId val="414989488"/>
      </c:barChart>
      <c:catAx>
        <c:axId val="414989816"/>
        <c:scaling>
          <c:orientation val="minMax"/>
        </c:scaling>
        <c:delete val="0"/>
        <c:axPos val="b"/>
        <c:title>
          <c:tx>
            <c:rich>
              <a:bodyPr rot="0" spcFirstLastPara="1" vertOverflow="ellipsis" vert="horz" wrap="square" anchor="ctr" anchorCtr="1"/>
              <a:lstStyle/>
              <a:p>
                <a:pPr>
                  <a:defRPr sz="1400" b="1" i="0" u="none" strike="noStrike" kern="1200" baseline="0">
                    <a:solidFill>
                      <a:srgbClr val="0070C0"/>
                    </a:solidFill>
                    <a:latin typeface="+mn-lt"/>
                    <a:ea typeface="+mn-ea"/>
                    <a:cs typeface="+mn-cs"/>
                  </a:defRPr>
                </a:pPr>
                <a:r>
                  <a:rPr lang="en-US" sz="1400" b="1" dirty="0">
                    <a:solidFill>
                      <a:schemeClr val="tx1"/>
                    </a:solidFill>
                  </a:rPr>
                  <a:t>Refugee National Pipeline</a:t>
                </a:r>
              </a:p>
            </c:rich>
          </c:tx>
          <c:overlay val="0"/>
          <c:spPr>
            <a:noFill/>
            <a:ln>
              <a:noFill/>
            </a:ln>
            <a:effectLst/>
          </c:spPr>
          <c:txPr>
            <a:bodyPr rot="0" spcFirstLastPara="1" vertOverflow="ellipsis" vert="horz" wrap="square" anchor="ctr" anchorCtr="1"/>
            <a:lstStyle/>
            <a:p>
              <a:pPr>
                <a:defRPr sz="1400" b="1" i="0" u="none" strike="noStrike" kern="1200" baseline="0">
                  <a:solidFill>
                    <a:srgbClr val="0070C0"/>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14989488"/>
        <c:crosses val="autoZero"/>
        <c:auto val="1"/>
        <c:lblAlgn val="ctr"/>
        <c:lblOffset val="100"/>
        <c:noMultiLvlLbl val="0"/>
      </c:catAx>
      <c:valAx>
        <c:axId val="41498948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1" i="0" u="none" strike="noStrike" kern="1200" baseline="0">
                    <a:solidFill>
                      <a:srgbClr val="0070C0"/>
                    </a:solidFill>
                    <a:latin typeface="+mn-lt"/>
                    <a:ea typeface="+mn-ea"/>
                    <a:cs typeface="+mn-cs"/>
                  </a:defRPr>
                </a:pPr>
                <a:r>
                  <a:rPr lang="en-US" sz="1400" b="1" dirty="0">
                    <a:solidFill>
                      <a:schemeClr val="tx1"/>
                    </a:solidFill>
                  </a:rPr>
                  <a:t>Number</a:t>
                </a:r>
              </a:p>
            </c:rich>
          </c:tx>
          <c:layout>
            <c:manualLayout>
              <c:xMode val="edge"/>
              <c:yMode val="edge"/>
              <c:x val="1.7187500000000001E-2"/>
              <c:y val="0.37523564374780732"/>
            </c:manualLayout>
          </c:layout>
          <c:overlay val="0"/>
          <c:spPr>
            <a:noFill/>
            <a:ln>
              <a:noFill/>
            </a:ln>
            <a:effectLst/>
          </c:spPr>
          <c:txPr>
            <a:bodyPr rot="-5400000" spcFirstLastPara="1" vertOverflow="ellipsis" vert="horz" wrap="square" anchor="ctr" anchorCtr="1"/>
            <a:lstStyle/>
            <a:p>
              <a:pPr>
                <a:defRPr sz="1400" b="1" i="0" u="none" strike="noStrike" kern="1200" baseline="0">
                  <a:solidFill>
                    <a:srgbClr val="0070C0"/>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14989816"/>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legendEntry>
      <c:legendEntry>
        <c:idx val="1"/>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legendEntry>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Assured Not Arrived</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Sheet1!$A$1</c:f>
              <c:strCache>
                <c:ptCount val="1"/>
                <c:pt idx="0">
                  <c:v>USCCB Refugee Pipeline</c:v>
                </c:pt>
              </c:strCache>
            </c:strRef>
          </c:cat>
          <c:val>
            <c:numRef>
              <c:f>Sheet1!$B$2</c:f>
              <c:numCache>
                <c:formatCode>General</c:formatCode>
                <c:ptCount val="1"/>
                <c:pt idx="0">
                  <c:v>1721</c:v>
                </c:pt>
              </c:numCache>
            </c:numRef>
          </c:val>
          <c:extLst>
            <c:ext xmlns:c16="http://schemas.microsoft.com/office/drawing/2014/chart" uri="{C3380CC4-5D6E-409C-BE32-E72D297353CC}">
              <c16:uniqueId val="{00000000-ECB6-4883-981E-E31B9FAE9E16}"/>
            </c:ext>
          </c:extLst>
        </c:ser>
        <c:ser>
          <c:idx val="3"/>
          <c:order val="1"/>
          <c:tx>
            <c:v>Arrived</c:v>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Lit>
              <c:formatCode>General</c:formatCode>
              <c:ptCount val="1"/>
              <c:pt idx="0">
                <c:v>310</c:v>
              </c:pt>
            </c:numLit>
          </c:val>
          <c:extLst>
            <c:ext xmlns:c16="http://schemas.microsoft.com/office/drawing/2014/chart" uri="{C3380CC4-5D6E-409C-BE32-E72D297353CC}">
              <c16:uniqueId val="{00000001-09A0-486B-BB7E-5317AFAE3631}"/>
            </c:ext>
          </c:extLst>
        </c:ser>
        <c:ser>
          <c:idx val="1"/>
          <c:order val="2"/>
          <c:tx>
            <c:strRef>
              <c:f>Sheet1!$D$1</c:f>
              <c:strCache>
                <c:ptCount val="1"/>
                <c:pt idx="0">
                  <c:v>Departure Ready</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Sheet1!$A$1</c:f>
              <c:strCache>
                <c:ptCount val="1"/>
                <c:pt idx="0">
                  <c:v>USCCB Refugee Pipeline</c:v>
                </c:pt>
              </c:strCache>
            </c:strRef>
          </c:cat>
          <c:val>
            <c:numRef>
              <c:f>Sheet1!$D$2</c:f>
              <c:numCache>
                <c:formatCode>General</c:formatCode>
                <c:ptCount val="1"/>
                <c:pt idx="0">
                  <c:v>52</c:v>
                </c:pt>
              </c:numCache>
            </c:numRef>
          </c:val>
          <c:extLst>
            <c:ext xmlns:c16="http://schemas.microsoft.com/office/drawing/2014/chart" uri="{C3380CC4-5D6E-409C-BE32-E72D297353CC}">
              <c16:uniqueId val="{00000001-ECB6-4883-981E-E31B9FAE9E16}"/>
            </c:ext>
          </c:extLst>
        </c:ser>
        <c:ser>
          <c:idx val="2"/>
          <c:order val="3"/>
          <c:tx>
            <c:strRef>
              <c:f>Sheet1!$E$1</c:f>
              <c:strCache>
                <c:ptCount val="1"/>
                <c:pt idx="0">
                  <c:v>On ABN</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Sheet1!$A$1</c:f>
              <c:strCache>
                <c:ptCount val="1"/>
                <c:pt idx="0">
                  <c:v>USCCB Refugee Pipeline</c:v>
                </c:pt>
              </c:strCache>
            </c:strRef>
          </c:cat>
          <c:val>
            <c:numRef>
              <c:f>Sheet1!$E$2</c:f>
              <c:numCache>
                <c:formatCode>General</c:formatCode>
                <c:ptCount val="1"/>
                <c:pt idx="0">
                  <c:v>40</c:v>
                </c:pt>
              </c:numCache>
            </c:numRef>
          </c:val>
          <c:extLst>
            <c:ext xmlns:c16="http://schemas.microsoft.com/office/drawing/2014/chart" uri="{C3380CC4-5D6E-409C-BE32-E72D297353CC}">
              <c16:uniqueId val="{00000002-ECB6-4883-981E-E31B9FAE9E16}"/>
            </c:ext>
          </c:extLst>
        </c:ser>
        <c:dLbls>
          <c:dLblPos val="outEnd"/>
          <c:showLegendKey val="0"/>
          <c:showVal val="1"/>
          <c:showCatName val="0"/>
          <c:showSerName val="0"/>
          <c:showPercent val="0"/>
          <c:showBubbleSize val="0"/>
        </c:dLbls>
        <c:gapWidth val="219"/>
        <c:overlap val="-27"/>
        <c:axId val="696786096"/>
        <c:axId val="696786424"/>
      </c:barChart>
      <c:catAx>
        <c:axId val="6967860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crossAx val="696786424"/>
        <c:crosses val="autoZero"/>
        <c:auto val="1"/>
        <c:lblAlgn val="ctr"/>
        <c:lblOffset val="100"/>
        <c:noMultiLvlLbl val="0"/>
      </c:catAx>
      <c:valAx>
        <c:axId val="69678642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solidFill>
                    <a:latin typeface="+mn-lt"/>
                    <a:ea typeface="+mn-ea"/>
                    <a:cs typeface="+mn-cs"/>
                  </a:defRPr>
                </a:pPr>
                <a:r>
                  <a:rPr lang="en-US" sz="1400" b="1" dirty="0">
                    <a:solidFill>
                      <a:schemeClr val="tx1"/>
                    </a:solidFill>
                  </a:rPr>
                  <a:t>Number</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967860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7FD236-AE3A-4C4C-8897-9C5B655FE2CE}" type="doc">
      <dgm:prSet loTypeId="urn:microsoft.com/office/officeart/2005/8/layout/process5" loCatId="process" qsTypeId="urn:microsoft.com/office/officeart/2005/8/quickstyle/3d3" qsCatId="3D" csTypeId="urn:microsoft.com/office/officeart/2005/8/colors/colorful1" csCatId="colorful" phldr="1"/>
      <dgm:spPr/>
      <dgm:t>
        <a:bodyPr/>
        <a:lstStyle/>
        <a:p>
          <a:endParaRPr lang="en-US"/>
        </a:p>
      </dgm:t>
    </dgm:pt>
    <dgm:pt modelId="{EF96DDFB-03B1-4204-A480-67B4905C26AE}">
      <dgm:prSet phldrT="[Text]" custT="1">
        <dgm:style>
          <a:lnRef idx="1">
            <a:schemeClr val="dk1"/>
          </a:lnRef>
          <a:fillRef idx="2">
            <a:schemeClr val="dk1"/>
          </a:fillRef>
          <a:effectRef idx="1">
            <a:schemeClr val="dk1"/>
          </a:effectRef>
          <a:fontRef idx="minor">
            <a:schemeClr val="dk1"/>
          </a:fontRef>
        </dgm:style>
      </dgm:prSet>
      <dgm:spPr>
        <a:solidFill>
          <a:schemeClr val="bg1">
            <a:lumMod val="75000"/>
          </a:schemeClr>
        </a:solidFill>
        <a:ln>
          <a:solidFill>
            <a:schemeClr val="bg1"/>
          </a:solidFill>
        </a:ln>
      </dgm:spPr>
      <dgm:t>
        <a:bodyPr/>
        <a:lstStyle/>
        <a:p>
          <a:pPr algn="ctr"/>
          <a:r>
            <a:rPr lang="en-US" sz="1400" b="1" dirty="0">
              <a:solidFill>
                <a:schemeClr val="tx1"/>
              </a:solidFill>
              <a:latin typeface="Cambria" panose="02040503050406030204" pitchFamily="18" charset="0"/>
              <a:ea typeface="Cambria" panose="02040503050406030204" pitchFamily="18" charset="0"/>
            </a:rPr>
            <a:t>Pre-Screening (RSC)</a:t>
          </a:r>
        </a:p>
      </dgm:t>
    </dgm:pt>
    <dgm:pt modelId="{62058218-8128-4853-BE2F-0FD983FEE05E}" type="parTrans" cxnId="{39BBACDE-7E6B-4670-91C9-E65B3F405D0F}">
      <dgm:prSet/>
      <dgm:spPr/>
      <dgm:t>
        <a:bodyPr/>
        <a:lstStyle/>
        <a:p>
          <a:pPr algn="ctr"/>
          <a:endParaRPr lang="en-US">
            <a:latin typeface="Cambria" panose="02040503050406030204" pitchFamily="18" charset="0"/>
            <a:ea typeface="Cambria" panose="02040503050406030204" pitchFamily="18" charset="0"/>
          </a:endParaRPr>
        </a:p>
      </dgm:t>
    </dgm:pt>
    <dgm:pt modelId="{ED87FCDD-3D63-43A6-AE10-FEED1019C376}" type="sibTrans" cxnId="{39BBACDE-7E6B-4670-91C9-E65B3F405D0F}">
      <dgm:prSet>
        <dgm:style>
          <a:lnRef idx="2">
            <a:schemeClr val="dk1"/>
          </a:lnRef>
          <a:fillRef idx="0">
            <a:schemeClr val="dk1"/>
          </a:fillRef>
          <a:effectRef idx="1">
            <a:schemeClr val="dk1"/>
          </a:effectRef>
          <a:fontRef idx="minor">
            <a:schemeClr val="tx1"/>
          </a:fontRef>
        </dgm:style>
      </dgm:prSet>
      <dgm:spPr>
        <a:solidFill>
          <a:schemeClr val="bg1">
            <a:lumMod val="75000"/>
          </a:schemeClr>
        </a:solidFill>
        <a:ln>
          <a:solidFill>
            <a:schemeClr val="tx1"/>
          </a:solidFill>
        </a:ln>
      </dgm:spPr>
      <dgm:t>
        <a:bodyPr/>
        <a:lstStyle/>
        <a:p>
          <a:pPr algn="ctr"/>
          <a:endParaRPr lang="en-US" dirty="0">
            <a:latin typeface="Cambria" panose="02040503050406030204" pitchFamily="18" charset="0"/>
            <a:ea typeface="Cambria" panose="02040503050406030204" pitchFamily="18" charset="0"/>
          </a:endParaRPr>
        </a:p>
      </dgm:t>
    </dgm:pt>
    <dgm:pt modelId="{15B6FD53-E03B-4D42-92CD-AD852E5E6527}">
      <dgm:prSet phldrT="[Text]" custT="1">
        <dgm:style>
          <a:lnRef idx="3">
            <a:schemeClr val="lt1"/>
          </a:lnRef>
          <a:fillRef idx="1">
            <a:schemeClr val="accent1"/>
          </a:fillRef>
          <a:effectRef idx="1">
            <a:schemeClr val="accent1"/>
          </a:effectRef>
          <a:fontRef idx="minor">
            <a:schemeClr val="lt1"/>
          </a:fontRef>
        </dgm:style>
      </dgm:prSet>
      <dgm:spPr>
        <a:solidFill>
          <a:srgbClr val="92D050"/>
        </a:solidFill>
      </dgm:spPr>
      <dgm:t>
        <a:bodyPr/>
        <a:lstStyle/>
        <a:p>
          <a:pPr algn="ctr"/>
          <a:r>
            <a:rPr lang="en-US" sz="1600" b="1" dirty="0">
              <a:solidFill>
                <a:schemeClr val="tx1"/>
              </a:solidFill>
              <a:latin typeface="Cambria" panose="02040503050406030204" pitchFamily="18" charset="0"/>
              <a:ea typeface="Cambria" panose="02040503050406030204" pitchFamily="18" charset="0"/>
            </a:rPr>
            <a:t>Travel/Arrival to the U.S. (IOM)</a:t>
          </a:r>
        </a:p>
      </dgm:t>
    </dgm:pt>
    <dgm:pt modelId="{B34AC9CB-4F2B-4AF2-890F-AA2A972D2F1A}" type="parTrans" cxnId="{93F47A20-CA1A-44B5-8DD4-64112A834BEE}">
      <dgm:prSet/>
      <dgm:spPr/>
      <dgm:t>
        <a:bodyPr/>
        <a:lstStyle/>
        <a:p>
          <a:pPr algn="ctr"/>
          <a:endParaRPr lang="en-US">
            <a:latin typeface="Cambria" panose="02040503050406030204" pitchFamily="18" charset="0"/>
            <a:ea typeface="Cambria" panose="02040503050406030204" pitchFamily="18" charset="0"/>
          </a:endParaRPr>
        </a:p>
      </dgm:t>
    </dgm:pt>
    <dgm:pt modelId="{EA293B4E-13F4-43E3-BE38-1CA5BCB09B81}" type="sibTrans" cxnId="{93F47A20-CA1A-44B5-8DD4-64112A834BEE}">
      <dgm:prSet/>
      <dgm:spPr>
        <a:solidFill>
          <a:srgbClr val="00B050"/>
        </a:solidFill>
        <a:ln>
          <a:noFill/>
        </a:ln>
        <a:scene3d>
          <a:camera prst="orthographicFront">
            <a:rot lat="0" lon="0" rev="0"/>
          </a:camera>
          <a:lightRig rig="contrasting" dir="t">
            <a:rot lat="0" lon="0" rev="1200000"/>
          </a:lightRig>
        </a:scene3d>
        <a:sp3d z="-182000" contourW="19050" prstMaterial="metal">
          <a:bevelB w="165100" h="254000"/>
        </a:sp3d>
      </dgm:spPr>
      <dgm:t>
        <a:bodyPr/>
        <a:lstStyle/>
        <a:p>
          <a:pPr algn="ctr"/>
          <a:endParaRPr lang="en-US" dirty="0">
            <a:latin typeface="Cambria" panose="02040503050406030204" pitchFamily="18" charset="0"/>
            <a:ea typeface="Cambria" panose="02040503050406030204" pitchFamily="18" charset="0"/>
          </a:endParaRPr>
        </a:p>
      </dgm:t>
    </dgm:pt>
    <dgm:pt modelId="{16F9839D-1636-4FAD-A8D5-89CC1235A79D}">
      <dgm:prSet phldrT="[Text]" custT="1">
        <dgm:style>
          <a:lnRef idx="1">
            <a:schemeClr val="accent5"/>
          </a:lnRef>
          <a:fillRef idx="2">
            <a:schemeClr val="accent5"/>
          </a:fillRef>
          <a:effectRef idx="1">
            <a:schemeClr val="accent5"/>
          </a:effectRef>
          <a:fontRef idx="minor">
            <a:schemeClr val="dk1"/>
          </a:fontRef>
        </dgm:style>
      </dgm:prSet>
      <dgm:spPr>
        <a:solidFill>
          <a:srgbClr val="FFC000"/>
        </a:solidFill>
      </dgm:spPr>
      <dgm:t>
        <a:bodyPr/>
        <a:lstStyle/>
        <a:p>
          <a:pPr algn="ctr"/>
          <a:r>
            <a:rPr lang="en-US" sz="1400" b="1" dirty="0">
              <a:latin typeface="Cambria" panose="02040503050406030204" pitchFamily="18" charset="0"/>
              <a:ea typeface="Cambria" panose="02040503050406030204" pitchFamily="18" charset="0"/>
            </a:rPr>
            <a:t>DHS interview (USCIS)</a:t>
          </a:r>
        </a:p>
      </dgm:t>
    </dgm:pt>
    <dgm:pt modelId="{5A2795BF-9241-4F6E-AF77-EE8C5CFC6B3B}" type="parTrans" cxnId="{0D2F54CF-580C-4FC7-89A2-84CF17A0BA2C}">
      <dgm:prSet/>
      <dgm:spPr/>
      <dgm:t>
        <a:bodyPr/>
        <a:lstStyle/>
        <a:p>
          <a:pPr algn="ctr"/>
          <a:endParaRPr lang="en-US">
            <a:latin typeface="Cambria" panose="02040503050406030204" pitchFamily="18" charset="0"/>
            <a:ea typeface="Cambria" panose="02040503050406030204" pitchFamily="18" charset="0"/>
          </a:endParaRPr>
        </a:p>
      </dgm:t>
    </dgm:pt>
    <dgm:pt modelId="{8FDBE582-2656-48BF-A863-86AB1247AC64}" type="sibTrans" cxnId="{0D2F54CF-580C-4FC7-89A2-84CF17A0BA2C}">
      <dgm:prSet>
        <dgm:style>
          <a:lnRef idx="2">
            <a:schemeClr val="accent5"/>
          </a:lnRef>
          <a:fillRef idx="0">
            <a:schemeClr val="accent5"/>
          </a:fillRef>
          <a:effectRef idx="1">
            <a:schemeClr val="accent5"/>
          </a:effectRef>
          <a:fontRef idx="minor">
            <a:schemeClr val="tx1"/>
          </a:fontRef>
        </dgm:style>
      </dgm:prSet>
      <dgm:spPr>
        <a:solidFill>
          <a:srgbClr val="FFC000"/>
        </a:solidFill>
      </dgm:spPr>
      <dgm:t>
        <a:bodyPr/>
        <a:lstStyle/>
        <a:p>
          <a:pPr algn="ctr"/>
          <a:endParaRPr lang="en-US" dirty="0">
            <a:latin typeface="Cambria" panose="02040503050406030204" pitchFamily="18" charset="0"/>
            <a:ea typeface="Cambria" panose="02040503050406030204" pitchFamily="18" charset="0"/>
          </a:endParaRPr>
        </a:p>
      </dgm:t>
    </dgm:pt>
    <dgm:pt modelId="{927983BF-CC40-40CB-AC12-1410FACBD92B}">
      <dgm:prSet phldrT="[Text]" custT="1">
        <dgm:style>
          <a:lnRef idx="0">
            <a:scrgbClr r="0" g="0" b="0"/>
          </a:lnRef>
          <a:fillRef idx="0">
            <a:scrgbClr r="0" g="0" b="0"/>
          </a:fillRef>
          <a:effectRef idx="0">
            <a:scrgbClr r="0" g="0" b="0"/>
          </a:effectRef>
          <a:fontRef idx="minor">
            <a:schemeClr val="lt1"/>
          </a:fontRef>
        </dgm:style>
      </dgm:prSet>
      <dgm:spPr>
        <a:solidFill>
          <a:srgbClr val="FF0000"/>
        </a:solidFill>
        <a:ln>
          <a:noFill/>
        </a:ln>
      </dgm:spPr>
      <dgm:t>
        <a:bodyPr/>
        <a:lstStyle/>
        <a:p>
          <a:pPr algn="ctr"/>
          <a:r>
            <a:rPr lang="en-US" sz="1600" b="1" dirty="0">
              <a:solidFill>
                <a:schemeClr val="bg1"/>
              </a:solidFill>
              <a:latin typeface="Cambria" panose="02040503050406030204" pitchFamily="18" charset="0"/>
              <a:ea typeface="Cambria" panose="02040503050406030204" pitchFamily="18" charset="0"/>
            </a:rPr>
            <a:t>Security Checks (Feds)</a:t>
          </a:r>
        </a:p>
      </dgm:t>
    </dgm:pt>
    <dgm:pt modelId="{7B99CA0C-F721-4E35-AB33-CCC550777F38}" type="parTrans" cxnId="{A236B112-62C4-4BFD-AE66-E35454755D39}">
      <dgm:prSet/>
      <dgm:spPr/>
      <dgm:t>
        <a:bodyPr/>
        <a:lstStyle/>
        <a:p>
          <a:pPr algn="ctr"/>
          <a:endParaRPr lang="en-US">
            <a:latin typeface="Cambria" panose="02040503050406030204" pitchFamily="18" charset="0"/>
            <a:ea typeface="Cambria" panose="02040503050406030204" pitchFamily="18" charset="0"/>
          </a:endParaRPr>
        </a:p>
      </dgm:t>
    </dgm:pt>
    <dgm:pt modelId="{7D0A76BE-2D59-4F52-A2E0-7EA952798E99}" type="sibTrans" cxnId="{A236B112-62C4-4BFD-AE66-E35454755D39}">
      <dgm:prSet>
        <dgm:style>
          <a:lnRef idx="2">
            <a:schemeClr val="accent6"/>
          </a:lnRef>
          <a:fillRef idx="0">
            <a:schemeClr val="accent6"/>
          </a:fillRef>
          <a:effectRef idx="1">
            <a:schemeClr val="accent6"/>
          </a:effectRef>
          <a:fontRef idx="minor">
            <a:schemeClr val="tx1"/>
          </a:fontRef>
        </dgm:style>
      </dgm:prSet>
      <dgm:spPr>
        <a:solidFill>
          <a:srgbClr val="FF0000"/>
        </a:solidFill>
        <a:ln>
          <a:solidFill>
            <a:schemeClr val="tx1"/>
          </a:solidFill>
          <a:headEnd type="arrow" w="med" len="med"/>
          <a:tailEnd type="arrow" w="med" len="med"/>
        </a:ln>
      </dgm:spPr>
      <dgm:t>
        <a:bodyPr/>
        <a:lstStyle/>
        <a:p>
          <a:pPr algn="ctr"/>
          <a:endParaRPr lang="en-US" dirty="0">
            <a:ln>
              <a:solidFill>
                <a:schemeClr val="tx1"/>
              </a:solidFill>
            </a:ln>
            <a:latin typeface="Cambria" panose="02040503050406030204" pitchFamily="18" charset="0"/>
            <a:ea typeface="Cambria" panose="02040503050406030204" pitchFamily="18" charset="0"/>
          </a:endParaRPr>
        </a:p>
      </dgm:t>
    </dgm:pt>
    <dgm:pt modelId="{1FCAA284-1E28-4999-93A3-10394D43BE72}">
      <dgm:prSet phldrT="[Text]" custT="1">
        <dgm:style>
          <a:lnRef idx="3">
            <a:schemeClr val="lt1"/>
          </a:lnRef>
          <a:fillRef idx="1">
            <a:schemeClr val="accent3"/>
          </a:fillRef>
          <a:effectRef idx="1">
            <a:schemeClr val="accent3"/>
          </a:effectRef>
          <a:fontRef idx="minor">
            <a:schemeClr val="lt1"/>
          </a:fontRef>
        </dgm:style>
      </dgm:prSet>
      <dgm:spPr>
        <a:solidFill>
          <a:srgbClr val="FFFF00"/>
        </a:solidFill>
        <a:ln/>
      </dgm:spPr>
      <dgm:t>
        <a:bodyPr/>
        <a:lstStyle/>
        <a:p>
          <a:pPr algn="ctr"/>
          <a:r>
            <a:rPr lang="en-US" sz="1400" b="1" dirty="0">
              <a:solidFill>
                <a:schemeClr val="tx1"/>
              </a:solidFill>
              <a:latin typeface="Cambria" panose="02040503050406030204" pitchFamily="18" charset="0"/>
              <a:ea typeface="Cambria" panose="02040503050406030204" pitchFamily="18" charset="0"/>
            </a:rPr>
            <a:t>Medical Exam/Cultural Orientation (IOM/RSC)</a:t>
          </a:r>
        </a:p>
      </dgm:t>
    </dgm:pt>
    <dgm:pt modelId="{7480C80A-61FD-4C5B-8F83-0785E8AC727A}" type="parTrans" cxnId="{71926A9D-32BF-44AF-B43F-D4225C78B0AA}">
      <dgm:prSet/>
      <dgm:spPr/>
      <dgm:t>
        <a:bodyPr/>
        <a:lstStyle/>
        <a:p>
          <a:pPr algn="ctr"/>
          <a:endParaRPr lang="en-US">
            <a:latin typeface="Cambria" panose="02040503050406030204" pitchFamily="18" charset="0"/>
            <a:ea typeface="Cambria" panose="02040503050406030204" pitchFamily="18" charset="0"/>
          </a:endParaRPr>
        </a:p>
      </dgm:t>
    </dgm:pt>
    <dgm:pt modelId="{CF93061F-3D04-498D-962B-FBEAC64C1808}" type="sibTrans" cxnId="{71926A9D-32BF-44AF-B43F-D4225C78B0AA}">
      <dgm:prSet>
        <dgm:style>
          <a:lnRef idx="3">
            <a:schemeClr val="accent3"/>
          </a:lnRef>
          <a:fillRef idx="0">
            <a:schemeClr val="accent3"/>
          </a:fillRef>
          <a:effectRef idx="2">
            <a:schemeClr val="accent3"/>
          </a:effectRef>
          <a:fontRef idx="minor">
            <a:schemeClr val="tx1"/>
          </a:fontRef>
        </dgm:style>
      </dgm:prSet>
      <dgm:spPr>
        <a:solidFill>
          <a:srgbClr val="FFFF00"/>
        </a:solidFill>
        <a:ln>
          <a:solidFill>
            <a:schemeClr val="tx1"/>
          </a:solidFill>
        </a:ln>
      </dgm:spPr>
      <dgm:t>
        <a:bodyPr/>
        <a:lstStyle/>
        <a:p>
          <a:pPr algn="ctr"/>
          <a:endParaRPr lang="en-US" dirty="0">
            <a:ln>
              <a:solidFill>
                <a:schemeClr val="tx1"/>
              </a:solidFill>
            </a:ln>
            <a:solidFill>
              <a:sysClr val="windowText" lastClr="000000"/>
            </a:solidFill>
            <a:latin typeface="Cambria" panose="02040503050406030204" pitchFamily="18" charset="0"/>
            <a:ea typeface="Cambria" panose="02040503050406030204" pitchFamily="18" charset="0"/>
          </a:endParaRPr>
        </a:p>
      </dgm:t>
    </dgm:pt>
    <dgm:pt modelId="{65BE2E27-A4EC-4DC7-8B2E-1286B84A810C}">
      <dgm:prSet phldrT="[Text]" custT="1">
        <dgm:style>
          <a:lnRef idx="2">
            <a:schemeClr val="accent2">
              <a:shade val="50000"/>
            </a:schemeClr>
          </a:lnRef>
          <a:fillRef idx="1">
            <a:schemeClr val="accent2"/>
          </a:fillRef>
          <a:effectRef idx="0">
            <a:schemeClr val="accent2"/>
          </a:effectRef>
          <a:fontRef idx="minor">
            <a:schemeClr val="lt1"/>
          </a:fontRef>
        </dgm:style>
      </dgm:prSet>
      <dgm:spPr>
        <a:solidFill>
          <a:srgbClr val="0070C0"/>
        </a:solidFill>
      </dgm:spPr>
      <dgm:t>
        <a:bodyPr/>
        <a:lstStyle/>
        <a:p>
          <a:pPr algn="ctr"/>
          <a:r>
            <a:rPr lang="en-US" sz="1600" b="1" dirty="0">
              <a:solidFill>
                <a:schemeClr val="bg1"/>
              </a:solidFill>
              <a:latin typeface="Cambria" panose="02040503050406030204" pitchFamily="18" charset="0"/>
              <a:ea typeface="Cambria" panose="02040503050406030204" pitchFamily="18" charset="0"/>
            </a:rPr>
            <a:t>Verification &amp; Assurance (RA)</a:t>
          </a:r>
        </a:p>
      </dgm:t>
    </dgm:pt>
    <dgm:pt modelId="{72FA3BD0-B6E2-4ED7-928D-9C65AC58EA72}" type="parTrans" cxnId="{BFCF4E59-26FB-42C7-87B1-100A820AB79A}">
      <dgm:prSet/>
      <dgm:spPr/>
      <dgm:t>
        <a:bodyPr/>
        <a:lstStyle/>
        <a:p>
          <a:pPr algn="ctr"/>
          <a:endParaRPr lang="en-US">
            <a:latin typeface="Cambria" panose="02040503050406030204" pitchFamily="18" charset="0"/>
            <a:ea typeface="Cambria" panose="02040503050406030204" pitchFamily="18" charset="0"/>
          </a:endParaRPr>
        </a:p>
      </dgm:t>
    </dgm:pt>
    <dgm:pt modelId="{20A6900E-5428-4A80-A0CB-B1BA34A082B1}" type="sibTrans" cxnId="{BFCF4E59-26FB-42C7-87B1-100A820AB79A}">
      <dgm:prSet>
        <dgm:style>
          <a:lnRef idx="3">
            <a:schemeClr val="accent2"/>
          </a:lnRef>
          <a:fillRef idx="0">
            <a:schemeClr val="accent2"/>
          </a:fillRef>
          <a:effectRef idx="2">
            <a:schemeClr val="accent2"/>
          </a:effectRef>
          <a:fontRef idx="minor">
            <a:schemeClr val="tx1"/>
          </a:fontRef>
        </dgm:style>
      </dgm:prSet>
      <dgm:spPr>
        <a:solidFill>
          <a:srgbClr val="0070C0"/>
        </a:solidFill>
        <a:ln w="12700">
          <a:solidFill>
            <a:schemeClr val="tx1"/>
          </a:solidFill>
        </a:ln>
      </dgm:spPr>
      <dgm:t>
        <a:bodyPr/>
        <a:lstStyle/>
        <a:p>
          <a:pPr algn="ctr"/>
          <a:endParaRPr lang="en-US" dirty="0">
            <a:latin typeface="Cambria" panose="02040503050406030204" pitchFamily="18" charset="0"/>
            <a:ea typeface="Cambria" panose="02040503050406030204" pitchFamily="18" charset="0"/>
          </a:endParaRPr>
        </a:p>
      </dgm:t>
    </dgm:pt>
    <dgm:pt modelId="{6000BCA3-6782-4D76-8C48-EC2E65E02F3B}">
      <dgm:prSet phldrT="[Text]" custT="1">
        <dgm:style>
          <a:lnRef idx="1">
            <a:schemeClr val="accent1"/>
          </a:lnRef>
          <a:fillRef idx="2">
            <a:schemeClr val="accent1"/>
          </a:fillRef>
          <a:effectRef idx="1">
            <a:schemeClr val="accent1"/>
          </a:effectRef>
          <a:fontRef idx="minor">
            <a:schemeClr val="dk1"/>
          </a:fontRef>
        </dgm:style>
      </dgm:prSet>
      <dgm:spPr>
        <a:solidFill>
          <a:srgbClr val="00B0F0"/>
        </a:solidFill>
      </dgm:spPr>
      <dgm:t>
        <a:bodyPr/>
        <a:lstStyle/>
        <a:p>
          <a:pPr algn="ctr"/>
          <a:r>
            <a:rPr lang="en-US" sz="1600" b="1" dirty="0">
              <a:latin typeface="Cambria" panose="02040503050406030204" pitchFamily="18" charset="0"/>
              <a:ea typeface="Cambria" panose="02040503050406030204" pitchFamily="18" charset="0"/>
            </a:rPr>
            <a:t>Allocations (RPC)</a:t>
          </a:r>
        </a:p>
      </dgm:t>
    </dgm:pt>
    <dgm:pt modelId="{7FC464EA-C695-439A-B5E3-6629D9C1A0E9}" type="parTrans" cxnId="{6F951B22-1E4F-4FC7-A791-92DC4AB11F21}">
      <dgm:prSet/>
      <dgm:spPr/>
      <dgm:t>
        <a:bodyPr/>
        <a:lstStyle/>
        <a:p>
          <a:pPr algn="ctr"/>
          <a:endParaRPr lang="en-US">
            <a:latin typeface="Cambria" panose="02040503050406030204" pitchFamily="18" charset="0"/>
            <a:ea typeface="Cambria" panose="02040503050406030204" pitchFamily="18" charset="0"/>
          </a:endParaRPr>
        </a:p>
      </dgm:t>
    </dgm:pt>
    <dgm:pt modelId="{BB9FDBE1-5A93-45BE-800E-9839F165DB02}" type="sibTrans" cxnId="{6F951B22-1E4F-4FC7-A791-92DC4AB11F21}">
      <dgm:prSet>
        <dgm:style>
          <a:lnRef idx="3">
            <a:schemeClr val="accent2"/>
          </a:lnRef>
          <a:fillRef idx="0">
            <a:schemeClr val="accent2"/>
          </a:fillRef>
          <a:effectRef idx="2">
            <a:schemeClr val="accent2"/>
          </a:effectRef>
          <a:fontRef idx="minor">
            <a:schemeClr val="tx1"/>
          </a:fontRef>
        </dgm:style>
      </dgm:prSet>
      <dgm:spPr>
        <a:solidFill>
          <a:srgbClr val="00B0F0"/>
        </a:solidFill>
      </dgm:spPr>
      <dgm:t>
        <a:bodyPr/>
        <a:lstStyle/>
        <a:p>
          <a:pPr algn="ctr"/>
          <a:endParaRPr lang="en-US" dirty="0">
            <a:latin typeface="Cambria" panose="02040503050406030204" pitchFamily="18" charset="0"/>
            <a:ea typeface="Cambria" panose="02040503050406030204" pitchFamily="18" charset="0"/>
          </a:endParaRPr>
        </a:p>
      </dgm:t>
    </dgm:pt>
    <dgm:pt modelId="{278ADDF8-7046-48B5-99EE-543A2A9C93FF}">
      <dgm:prSet custT="1"/>
      <dgm:spPr>
        <a:solidFill>
          <a:srgbClr val="00B050"/>
        </a:solidFill>
      </dgm:spPr>
      <dgm:t>
        <a:bodyPr/>
        <a:lstStyle/>
        <a:p>
          <a:r>
            <a:rPr lang="en-US" sz="1600" b="1" dirty="0">
              <a:solidFill>
                <a:schemeClr val="tx1"/>
              </a:solidFill>
              <a:latin typeface="Cambria" panose="02040503050406030204" pitchFamily="18" charset="0"/>
              <a:ea typeface="Cambria" panose="02040503050406030204" pitchFamily="18" charset="0"/>
            </a:rPr>
            <a:t>Welcome by RA Affiliate</a:t>
          </a:r>
        </a:p>
      </dgm:t>
    </dgm:pt>
    <dgm:pt modelId="{0CCD6D2E-5362-4E81-B071-C21A80C2DF56}" type="parTrans" cxnId="{4FC18923-D4D0-4FE3-834F-91C49CBC4C57}">
      <dgm:prSet/>
      <dgm:spPr/>
      <dgm:t>
        <a:bodyPr/>
        <a:lstStyle/>
        <a:p>
          <a:endParaRPr lang="en-US">
            <a:latin typeface="Cambria" panose="02040503050406030204" pitchFamily="18" charset="0"/>
            <a:ea typeface="Cambria" panose="02040503050406030204" pitchFamily="18" charset="0"/>
          </a:endParaRPr>
        </a:p>
      </dgm:t>
    </dgm:pt>
    <dgm:pt modelId="{95B3C1F3-2418-467A-9AF5-9CCF30066E6D}" type="sibTrans" cxnId="{4FC18923-D4D0-4FE3-834F-91C49CBC4C57}">
      <dgm:prSet/>
      <dgm:spPr/>
      <dgm:t>
        <a:bodyPr/>
        <a:lstStyle/>
        <a:p>
          <a:endParaRPr lang="en-US">
            <a:latin typeface="Cambria" panose="02040503050406030204" pitchFamily="18" charset="0"/>
            <a:ea typeface="Cambria" panose="02040503050406030204" pitchFamily="18" charset="0"/>
          </a:endParaRPr>
        </a:p>
      </dgm:t>
    </dgm:pt>
    <dgm:pt modelId="{3F8706FC-7218-458B-BA29-F93D5EA8CFCA}">
      <dgm:prSet custT="1"/>
      <dgm:spPr>
        <a:solidFill>
          <a:schemeClr val="bg1"/>
        </a:solidFill>
      </dgm:spPr>
      <dgm:t>
        <a:bodyPr/>
        <a:lstStyle/>
        <a:p>
          <a:r>
            <a:rPr lang="en-US" sz="1800" b="1" dirty="0">
              <a:solidFill>
                <a:schemeClr val="tx1"/>
              </a:solidFill>
              <a:latin typeface="Cambria" panose="02040503050406030204" pitchFamily="18" charset="0"/>
              <a:ea typeface="Cambria" panose="02040503050406030204" pitchFamily="18" charset="0"/>
            </a:rPr>
            <a:t>Referral by UNHCR/OPE</a:t>
          </a:r>
        </a:p>
      </dgm:t>
    </dgm:pt>
    <dgm:pt modelId="{AED4C40B-D51B-4440-9220-01C5647D0D4E}" type="parTrans" cxnId="{9CB865F6-2067-40BE-BC49-C371E90236F2}">
      <dgm:prSet/>
      <dgm:spPr/>
      <dgm:t>
        <a:bodyPr/>
        <a:lstStyle/>
        <a:p>
          <a:endParaRPr lang="en-US">
            <a:latin typeface="Cambria" panose="02040503050406030204" pitchFamily="18" charset="0"/>
            <a:ea typeface="Cambria" panose="02040503050406030204" pitchFamily="18" charset="0"/>
          </a:endParaRPr>
        </a:p>
      </dgm:t>
    </dgm:pt>
    <dgm:pt modelId="{28D23800-21DD-4E25-9F18-A74265A20F2A}" type="sibTrans" cxnId="{9CB865F6-2067-40BE-BC49-C371E90236F2}">
      <dgm:prSet/>
      <dgm:spPr>
        <a:solidFill>
          <a:schemeClr val="bg1"/>
        </a:solidFill>
        <a:ln>
          <a:solidFill>
            <a:schemeClr val="tx1"/>
          </a:solidFill>
        </a:ln>
      </dgm:spPr>
      <dgm:t>
        <a:bodyPr/>
        <a:lstStyle/>
        <a:p>
          <a:endParaRPr lang="en-US" dirty="0">
            <a:latin typeface="Cambria" panose="02040503050406030204" pitchFamily="18" charset="0"/>
            <a:ea typeface="Cambria" panose="02040503050406030204" pitchFamily="18" charset="0"/>
          </a:endParaRPr>
        </a:p>
      </dgm:t>
    </dgm:pt>
    <dgm:pt modelId="{9735ED56-131E-4832-B5CE-E088FECF1ECA}" type="pres">
      <dgm:prSet presAssocID="{F77FD236-AE3A-4C4C-8897-9C5B655FE2CE}" presName="diagram" presStyleCnt="0">
        <dgm:presLayoutVars>
          <dgm:dir/>
          <dgm:resizeHandles val="exact"/>
        </dgm:presLayoutVars>
      </dgm:prSet>
      <dgm:spPr/>
    </dgm:pt>
    <dgm:pt modelId="{0816FD8C-AEE4-45C7-AC43-DBBA91DC6C74}" type="pres">
      <dgm:prSet presAssocID="{3F8706FC-7218-458B-BA29-F93D5EA8CFCA}" presName="node" presStyleLbl="node1" presStyleIdx="0" presStyleCnt="9">
        <dgm:presLayoutVars>
          <dgm:bulletEnabled val="1"/>
        </dgm:presLayoutVars>
      </dgm:prSet>
      <dgm:spPr/>
    </dgm:pt>
    <dgm:pt modelId="{712A9414-EA1C-4DE7-B1AA-A85B70198F81}" type="pres">
      <dgm:prSet presAssocID="{28D23800-21DD-4E25-9F18-A74265A20F2A}" presName="sibTrans" presStyleLbl="sibTrans2D1" presStyleIdx="0" presStyleCnt="8"/>
      <dgm:spPr/>
    </dgm:pt>
    <dgm:pt modelId="{BF4713EC-AE4A-4B00-9F49-F1203FE299F7}" type="pres">
      <dgm:prSet presAssocID="{28D23800-21DD-4E25-9F18-A74265A20F2A}" presName="connectorText" presStyleLbl="sibTrans2D1" presStyleIdx="0" presStyleCnt="8"/>
      <dgm:spPr/>
    </dgm:pt>
    <dgm:pt modelId="{6FFECD3C-42F6-4C16-9169-37E63BBF53C6}" type="pres">
      <dgm:prSet presAssocID="{EF96DDFB-03B1-4204-A480-67B4905C26AE}" presName="node" presStyleLbl="node1" presStyleIdx="1" presStyleCnt="9">
        <dgm:presLayoutVars>
          <dgm:bulletEnabled val="1"/>
        </dgm:presLayoutVars>
      </dgm:prSet>
      <dgm:spPr/>
    </dgm:pt>
    <dgm:pt modelId="{FF5C8880-1E2A-485F-BAEA-524916110AF7}" type="pres">
      <dgm:prSet presAssocID="{ED87FCDD-3D63-43A6-AE10-FEED1019C376}" presName="sibTrans" presStyleLbl="sibTrans2D1" presStyleIdx="1" presStyleCnt="8"/>
      <dgm:spPr/>
    </dgm:pt>
    <dgm:pt modelId="{88EA75CE-D724-4A25-B511-7E4081BFEC7E}" type="pres">
      <dgm:prSet presAssocID="{ED87FCDD-3D63-43A6-AE10-FEED1019C376}" presName="connectorText" presStyleLbl="sibTrans2D1" presStyleIdx="1" presStyleCnt="8"/>
      <dgm:spPr/>
    </dgm:pt>
    <dgm:pt modelId="{DBF9B06A-CFCF-443A-98B7-42CFCF15B061}" type="pres">
      <dgm:prSet presAssocID="{16F9839D-1636-4FAD-A8D5-89CC1235A79D}" presName="node" presStyleLbl="node1" presStyleIdx="2" presStyleCnt="9">
        <dgm:presLayoutVars>
          <dgm:bulletEnabled val="1"/>
        </dgm:presLayoutVars>
      </dgm:prSet>
      <dgm:spPr/>
    </dgm:pt>
    <dgm:pt modelId="{A23B4545-F28D-43E1-ABF4-17AEFAC894F8}" type="pres">
      <dgm:prSet presAssocID="{8FDBE582-2656-48BF-A863-86AB1247AC64}" presName="sibTrans" presStyleLbl="sibTrans2D1" presStyleIdx="2" presStyleCnt="8"/>
      <dgm:spPr/>
    </dgm:pt>
    <dgm:pt modelId="{2C79494C-E2B8-41D3-8F57-E135794A93E7}" type="pres">
      <dgm:prSet presAssocID="{8FDBE582-2656-48BF-A863-86AB1247AC64}" presName="connectorText" presStyleLbl="sibTrans2D1" presStyleIdx="2" presStyleCnt="8"/>
      <dgm:spPr/>
    </dgm:pt>
    <dgm:pt modelId="{81D25D9D-7781-4506-B5C2-0FC4670DC247}" type="pres">
      <dgm:prSet presAssocID="{927983BF-CC40-40CB-AC12-1410FACBD92B}" presName="node" presStyleLbl="node1" presStyleIdx="3" presStyleCnt="9" custLinFactNeighborX="74317">
        <dgm:presLayoutVars>
          <dgm:bulletEnabled val="1"/>
        </dgm:presLayoutVars>
      </dgm:prSet>
      <dgm:spPr/>
    </dgm:pt>
    <dgm:pt modelId="{57935659-F237-4362-8927-2194395DC35C}" type="pres">
      <dgm:prSet presAssocID="{7D0A76BE-2D59-4F52-A2E0-7EA952798E99}" presName="sibTrans" presStyleLbl="sibTrans2D1" presStyleIdx="3" presStyleCnt="8"/>
      <dgm:spPr/>
    </dgm:pt>
    <dgm:pt modelId="{97ABFB2E-FB68-4BE0-8DE2-6D2B293BF38C}" type="pres">
      <dgm:prSet presAssocID="{7D0A76BE-2D59-4F52-A2E0-7EA952798E99}" presName="connectorText" presStyleLbl="sibTrans2D1" presStyleIdx="3" presStyleCnt="8"/>
      <dgm:spPr/>
    </dgm:pt>
    <dgm:pt modelId="{279783A2-8AD7-4CDF-A34A-F3FE7EDD373F}" type="pres">
      <dgm:prSet presAssocID="{1FCAA284-1E28-4999-93A3-10394D43BE72}" presName="node" presStyleLbl="node1" presStyleIdx="4" presStyleCnt="9">
        <dgm:presLayoutVars>
          <dgm:bulletEnabled val="1"/>
        </dgm:presLayoutVars>
      </dgm:prSet>
      <dgm:spPr/>
    </dgm:pt>
    <dgm:pt modelId="{74D3FA9A-411A-4CCC-B778-17ECA07D80ED}" type="pres">
      <dgm:prSet presAssocID="{CF93061F-3D04-498D-962B-FBEAC64C1808}" presName="sibTrans" presStyleLbl="sibTrans2D1" presStyleIdx="4" presStyleCnt="8"/>
      <dgm:spPr/>
    </dgm:pt>
    <dgm:pt modelId="{AFF8C269-0E86-4A05-9F41-3BCE0609F1AC}" type="pres">
      <dgm:prSet presAssocID="{CF93061F-3D04-498D-962B-FBEAC64C1808}" presName="connectorText" presStyleLbl="sibTrans2D1" presStyleIdx="4" presStyleCnt="8"/>
      <dgm:spPr/>
    </dgm:pt>
    <dgm:pt modelId="{86186660-71AD-435E-A96B-C6DFCEB44271}" type="pres">
      <dgm:prSet presAssocID="{6000BCA3-6782-4D76-8C48-EC2E65E02F3B}" presName="node" presStyleLbl="node1" presStyleIdx="5" presStyleCnt="9">
        <dgm:presLayoutVars>
          <dgm:bulletEnabled val="1"/>
        </dgm:presLayoutVars>
      </dgm:prSet>
      <dgm:spPr/>
    </dgm:pt>
    <dgm:pt modelId="{7B4FDB5E-0E61-4C23-B9CD-3F7B62FD23E0}" type="pres">
      <dgm:prSet presAssocID="{BB9FDBE1-5A93-45BE-800E-9839F165DB02}" presName="sibTrans" presStyleLbl="sibTrans2D1" presStyleIdx="5" presStyleCnt="8"/>
      <dgm:spPr/>
    </dgm:pt>
    <dgm:pt modelId="{26E29564-946E-4918-9650-C8207F9C5D38}" type="pres">
      <dgm:prSet presAssocID="{BB9FDBE1-5A93-45BE-800E-9839F165DB02}" presName="connectorText" presStyleLbl="sibTrans2D1" presStyleIdx="5" presStyleCnt="8"/>
      <dgm:spPr/>
    </dgm:pt>
    <dgm:pt modelId="{6D2294DA-8BA0-4654-9F41-E16EBC099207}" type="pres">
      <dgm:prSet presAssocID="{65BE2E27-A4EC-4DC7-8B2E-1286B84A810C}" presName="node" presStyleLbl="node1" presStyleIdx="6" presStyleCnt="9">
        <dgm:presLayoutVars>
          <dgm:bulletEnabled val="1"/>
        </dgm:presLayoutVars>
      </dgm:prSet>
      <dgm:spPr/>
    </dgm:pt>
    <dgm:pt modelId="{BB9CC3C8-650E-4AFF-BE24-9A430C4094F9}" type="pres">
      <dgm:prSet presAssocID="{20A6900E-5428-4A80-A0CB-B1BA34A082B1}" presName="sibTrans" presStyleLbl="sibTrans2D1" presStyleIdx="6" presStyleCnt="8"/>
      <dgm:spPr/>
    </dgm:pt>
    <dgm:pt modelId="{B8722D99-D2BB-47D9-822B-5B04E817E652}" type="pres">
      <dgm:prSet presAssocID="{20A6900E-5428-4A80-A0CB-B1BA34A082B1}" presName="connectorText" presStyleLbl="sibTrans2D1" presStyleIdx="6" presStyleCnt="8"/>
      <dgm:spPr/>
    </dgm:pt>
    <dgm:pt modelId="{1A2AF908-6A8D-4F66-9574-707F85B0DB90}" type="pres">
      <dgm:prSet presAssocID="{15B6FD53-E03B-4D42-92CD-AD852E5E6527}" presName="node" presStyleLbl="node1" presStyleIdx="7" presStyleCnt="9">
        <dgm:presLayoutVars>
          <dgm:bulletEnabled val="1"/>
        </dgm:presLayoutVars>
      </dgm:prSet>
      <dgm:spPr/>
    </dgm:pt>
    <dgm:pt modelId="{3D67F0D1-73BC-4A1A-87CF-BC60B8777F87}" type="pres">
      <dgm:prSet presAssocID="{EA293B4E-13F4-43E3-BE38-1CA5BCB09B81}" presName="sibTrans" presStyleLbl="sibTrans2D1" presStyleIdx="7" presStyleCnt="8"/>
      <dgm:spPr/>
    </dgm:pt>
    <dgm:pt modelId="{69CBF1AF-7A41-46D1-AB5E-55D25A443E58}" type="pres">
      <dgm:prSet presAssocID="{EA293B4E-13F4-43E3-BE38-1CA5BCB09B81}" presName="connectorText" presStyleLbl="sibTrans2D1" presStyleIdx="7" presStyleCnt="8"/>
      <dgm:spPr/>
    </dgm:pt>
    <dgm:pt modelId="{6E91D322-FAAC-4C69-9469-587CB744C2F1}" type="pres">
      <dgm:prSet presAssocID="{278ADDF8-7046-48B5-99EE-543A2A9C93FF}" presName="node" presStyleLbl="node1" presStyleIdx="8" presStyleCnt="9">
        <dgm:presLayoutVars>
          <dgm:bulletEnabled val="1"/>
        </dgm:presLayoutVars>
      </dgm:prSet>
      <dgm:spPr/>
    </dgm:pt>
  </dgm:ptLst>
  <dgm:cxnLst>
    <dgm:cxn modelId="{659D7E07-9B87-4182-AD25-7643DEEBA4EC}" type="presOf" srcId="{278ADDF8-7046-48B5-99EE-543A2A9C93FF}" destId="{6E91D322-FAAC-4C69-9469-587CB744C2F1}" srcOrd="0" destOrd="0" presId="urn:microsoft.com/office/officeart/2005/8/layout/process5"/>
    <dgm:cxn modelId="{30C7630B-44EF-46EC-833F-94FF8A4B850C}" type="presOf" srcId="{EA293B4E-13F4-43E3-BE38-1CA5BCB09B81}" destId="{69CBF1AF-7A41-46D1-AB5E-55D25A443E58}" srcOrd="1" destOrd="0" presId="urn:microsoft.com/office/officeart/2005/8/layout/process5"/>
    <dgm:cxn modelId="{864C870B-E518-461B-AE52-5ACA2EA97D87}" type="presOf" srcId="{20A6900E-5428-4A80-A0CB-B1BA34A082B1}" destId="{B8722D99-D2BB-47D9-822B-5B04E817E652}" srcOrd="1" destOrd="0" presId="urn:microsoft.com/office/officeart/2005/8/layout/process5"/>
    <dgm:cxn modelId="{A236B112-62C4-4BFD-AE66-E35454755D39}" srcId="{F77FD236-AE3A-4C4C-8897-9C5B655FE2CE}" destId="{927983BF-CC40-40CB-AC12-1410FACBD92B}" srcOrd="3" destOrd="0" parTransId="{7B99CA0C-F721-4E35-AB33-CCC550777F38}" sibTransId="{7D0A76BE-2D59-4F52-A2E0-7EA952798E99}"/>
    <dgm:cxn modelId="{FCD1501B-B945-41C2-813E-9F11E0F73AB0}" type="presOf" srcId="{ED87FCDD-3D63-43A6-AE10-FEED1019C376}" destId="{FF5C8880-1E2A-485F-BAEA-524916110AF7}" srcOrd="0" destOrd="0" presId="urn:microsoft.com/office/officeart/2005/8/layout/process5"/>
    <dgm:cxn modelId="{9EF0C61E-C2B1-44B3-912E-61593031C56D}" type="presOf" srcId="{1FCAA284-1E28-4999-93A3-10394D43BE72}" destId="{279783A2-8AD7-4CDF-A34A-F3FE7EDD373F}" srcOrd="0" destOrd="0" presId="urn:microsoft.com/office/officeart/2005/8/layout/process5"/>
    <dgm:cxn modelId="{93F47A20-CA1A-44B5-8DD4-64112A834BEE}" srcId="{F77FD236-AE3A-4C4C-8897-9C5B655FE2CE}" destId="{15B6FD53-E03B-4D42-92CD-AD852E5E6527}" srcOrd="7" destOrd="0" parTransId="{B34AC9CB-4F2B-4AF2-890F-AA2A972D2F1A}" sibTransId="{EA293B4E-13F4-43E3-BE38-1CA5BCB09B81}"/>
    <dgm:cxn modelId="{6F951B22-1E4F-4FC7-A791-92DC4AB11F21}" srcId="{F77FD236-AE3A-4C4C-8897-9C5B655FE2CE}" destId="{6000BCA3-6782-4D76-8C48-EC2E65E02F3B}" srcOrd="5" destOrd="0" parTransId="{7FC464EA-C695-439A-B5E3-6629D9C1A0E9}" sibTransId="{BB9FDBE1-5A93-45BE-800E-9839F165DB02}"/>
    <dgm:cxn modelId="{4FC18923-D4D0-4FE3-834F-91C49CBC4C57}" srcId="{F77FD236-AE3A-4C4C-8897-9C5B655FE2CE}" destId="{278ADDF8-7046-48B5-99EE-543A2A9C93FF}" srcOrd="8" destOrd="0" parTransId="{0CCD6D2E-5362-4E81-B071-C21A80C2DF56}" sibTransId="{95B3C1F3-2418-467A-9AF5-9CCF30066E6D}"/>
    <dgm:cxn modelId="{C63F3424-34E4-4CC6-801C-35EA34219F76}" type="presOf" srcId="{ED87FCDD-3D63-43A6-AE10-FEED1019C376}" destId="{88EA75CE-D724-4A25-B511-7E4081BFEC7E}" srcOrd="1" destOrd="0" presId="urn:microsoft.com/office/officeart/2005/8/layout/process5"/>
    <dgm:cxn modelId="{3BA05729-27E4-48B9-81E4-9B7B848FB91B}" type="presOf" srcId="{BB9FDBE1-5A93-45BE-800E-9839F165DB02}" destId="{7B4FDB5E-0E61-4C23-B9CD-3F7B62FD23E0}" srcOrd="0" destOrd="0" presId="urn:microsoft.com/office/officeart/2005/8/layout/process5"/>
    <dgm:cxn modelId="{881D312D-32AC-4D0E-B30C-5AED61249444}" type="presOf" srcId="{EF96DDFB-03B1-4204-A480-67B4905C26AE}" destId="{6FFECD3C-42F6-4C16-9169-37E63BBF53C6}" srcOrd="0" destOrd="0" presId="urn:microsoft.com/office/officeart/2005/8/layout/process5"/>
    <dgm:cxn modelId="{35150A34-5FED-4AB6-BB36-98FA7834C439}" type="presOf" srcId="{EA293B4E-13F4-43E3-BE38-1CA5BCB09B81}" destId="{3D67F0D1-73BC-4A1A-87CF-BC60B8777F87}" srcOrd="0" destOrd="0" presId="urn:microsoft.com/office/officeart/2005/8/layout/process5"/>
    <dgm:cxn modelId="{88230D3B-B34F-48C9-86A9-1919BAB7CBE6}" type="presOf" srcId="{28D23800-21DD-4E25-9F18-A74265A20F2A}" destId="{712A9414-EA1C-4DE7-B1AA-A85B70198F81}" srcOrd="0" destOrd="0" presId="urn:microsoft.com/office/officeart/2005/8/layout/process5"/>
    <dgm:cxn modelId="{0EC8F83C-B469-491B-B4E2-F3E48B4F8F63}" type="presOf" srcId="{8FDBE582-2656-48BF-A863-86AB1247AC64}" destId="{2C79494C-E2B8-41D3-8F57-E135794A93E7}" srcOrd="1" destOrd="0" presId="urn:microsoft.com/office/officeart/2005/8/layout/process5"/>
    <dgm:cxn modelId="{9CC35F40-7443-449E-97CC-6F6BCAE5B155}" type="presOf" srcId="{20A6900E-5428-4A80-A0CB-B1BA34A082B1}" destId="{BB9CC3C8-650E-4AFF-BE24-9A430C4094F9}" srcOrd="0" destOrd="0" presId="urn:microsoft.com/office/officeart/2005/8/layout/process5"/>
    <dgm:cxn modelId="{42C0A55B-FBAB-4E37-BCBC-3BD217FC9A87}" type="presOf" srcId="{65BE2E27-A4EC-4DC7-8B2E-1286B84A810C}" destId="{6D2294DA-8BA0-4654-9F41-E16EBC099207}" srcOrd="0" destOrd="0" presId="urn:microsoft.com/office/officeart/2005/8/layout/process5"/>
    <dgm:cxn modelId="{99D2E744-0559-4B74-A89A-2806219C44FF}" type="presOf" srcId="{CF93061F-3D04-498D-962B-FBEAC64C1808}" destId="{74D3FA9A-411A-4CCC-B778-17ECA07D80ED}" srcOrd="0" destOrd="0" presId="urn:microsoft.com/office/officeart/2005/8/layout/process5"/>
    <dgm:cxn modelId="{811A0746-BD4D-4C34-A229-83D879462B15}" type="presOf" srcId="{8FDBE582-2656-48BF-A863-86AB1247AC64}" destId="{A23B4545-F28D-43E1-ABF4-17AEFAC894F8}" srcOrd="0" destOrd="0" presId="urn:microsoft.com/office/officeart/2005/8/layout/process5"/>
    <dgm:cxn modelId="{103D6D47-F409-4969-B06B-F3DE5CCE2B47}" type="presOf" srcId="{BB9FDBE1-5A93-45BE-800E-9839F165DB02}" destId="{26E29564-946E-4918-9650-C8207F9C5D38}" srcOrd="1" destOrd="0" presId="urn:microsoft.com/office/officeart/2005/8/layout/process5"/>
    <dgm:cxn modelId="{77698149-0440-4D95-882A-10658FB7BB99}" type="presOf" srcId="{7D0A76BE-2D59-4F52-A2E0-7EA952798E99}" destId="{57935659-F237-4362-8927-2194395DC35C}" srcOrd="0" destOrd="0" presId="urn:microsoft.com/office/officeart/2005/8/layout/process5"/>
    <dgm:cxn modelId="{CABC2276-2DE4-4966-BD11-27A301ED50E2}" type="presOf" srcId="{15B6FD53-E03B-4D42-92CD-AD852E5E6527}" destId="{1A2AF908-6A8D-4F66-9574-707F85B0DB90}" srcOrd="0" destOrd="0" presId="urn:microsoft.com/office/officeart/2005/8/layout/process5"/>
    <dgm:cxn modelId="{BFCF4E59-26FB-42C7-87B1-100A820AB79A}" srcId="{F77FD236-AE3A-4C4C-8897-9C5B655FE2CE}" destId="{65BE2E27-A4EC-4DC7-8B2E-1286B84A810C}" srcOrd="6" destOrd="0" parTransId="{72FA3BD0-B6E2-4ED7-928D-9C65AC58EA72}" sibTransId="{20A6900E-5428-4A80-A0CB-B1BA34A082B1}"/>
    <dgm:cxn modelId="{672D3681-8B51-4E79-A8AA-6131B6C1C54B}" type="presOf" srcId="{6000BCA3-6782-4D76-8C48-EC2E65E02F3B}" destId="{86186660-71AD-435E-A96B-C6DFCEB44271}" srcOrd="0" destOrd="0" presId="urn:microsoft.com/office/officeart/2005/8/layout/process5"/>
    <dgm:cxn modelId="{BE98E88F-2DEA-4FD0-8C3D-936B3353C0CF}" type="presOf" srcId="{CF93061F-3D04-498D-962B-FBEAC64C1808}" destId="{AFF8C269-0E86-4A05-9F41-3BCE0609F1AC}" srcOrd="1" destOrd="0" presId="urn:microsoft.com/office/officeart/2005/8/layout/process5"/>
    <dgm:cxn modelId="{71926A9D-32BF-44AF-B43F-D4225C78B0AA}" srcId="{F77FD236-AE3A-4C4C-8897-9C5B655FE2CE}" destId="{1FCAA284-1E28-4999-93A3-10394D43BE72}" srcOrd="4" destOrd="0" parTransId="{7480C80A-61FD-4C5B-8F83-0785E8AC727A}" sibTransId="{CF93061F-3D04-498D-962B-FBEAC64C1808}"/>
    <dgm:cxn modelId="{AFBEC1AB-ED60-46E8-9DAD-D5C4881CC880}" type="presOf" srcId="{F77FD236-AE3A-4C4C-8897-9C5B655FE2CE}" destId="{9735ED56-131E-4832-B5CE-E088FECF1ECA}" srcOrd="0" destOrd="0" presId="urn:microsoft.com/office/officeart/2005/8/layout/process5"/>
    <dgm:cxn modelId="{089825B5-5F7A-49ED-A81D-8287DFE2E531}" type="presOf" srcId="{28D23800-21DD-4E25-9F18-A74265A20F2A}" destId="{BF4713EC-AE4A-4B00-9F49-F1203FE299F7}" srcOrd="1" destOrd="0" presId="urn:microsoft.com/office/officeart/2005/8/layout/process5"/>
    <dgm:cxn modelId="{708FE3C7-9112-4889-8E3A-72027DEF12B3}" type="presOf" srcId="{16F9839D-1636-4FAD-A8D5-89CC1235A79D}" destId="{DBF9B06A-CFCF-443A-98B7-42CFCF15B061}" srcOrd="0" destOrd="0" presId="urn:microsoft.com/office/officeart/2005/8/layout/process5"/>
    <dgm:cxn modelId="{B50787CA-94FA-427D-909F-179191B1B6B2}" type="presOf" srcId="{927983BF-CC40-40CB-AC12-1410FACBD92B}" destId="{81D25D9D-7781-4506-B5C2-0FC4670DC247}" srcOrd="0" destOrd="0" presId="urn:microsoft.com/office/officeart/2005/8/layout/process5"/>
    <dgm:cxn modelId="{43B2B0CB-368C-4974-B8F2-285201E49BFB}" type="presOf" srcId="{7D0A76BE-2D59-4F52-A2E0-7EA952798E99}" destId="{97ABFB2E-FB68-4BE0-8DE2-6D2B293BF38C}" srcOrd="1" destOrd="0" presId="urn:microsoft.com/office/officeart/2005/8/layout/process5"/>
    <dgm:cxn modelId="{0D2F54CF-580C-4FC7-89A2-84CF17A0BA2C}" srcId="{F77FD236-AE3A-4C4C-8897-9C5B655FE2CE}" destId="{16F9839D-1636-4FAD-A8D5-89CC1235A79D}" srcOrd="2" destOrd="0" parTransId="{5A2795BF-9241-4F6E-AF77-EE8C5CFC6B3B}" sibTransId="{8FDBE582-2656-48BF-A863-86AB1247AC64}"/>
    <dgm:cxn modelId="{39BBACDE-7E6B-4670-91C9-E65B3F405D0F}" srcId="{F77FD236-AE3A-4C4C-8897-9C5B655FE2CE}" destId="{EF96DDFB-03B1-4204-A480-67B4905C26AE}" srcOrd="1" destOrd="0" parTransId="{62058218-8128-4853-BE2F-0FD983FEE05E}" sibTransId="{ED87FCDD-3D63-43A6-AE10-FEED1019C376}"/>
    <dgm:cxn modelId="{116691E2-02D7-489E-B0A0-E015CB6E3A34}" type="presOf" srcId="{3F8706FC-7218-458B-BA29-F93D5EA8CFCA}" destId="{0816FD8C-AEE4-45C7-AC43-DBBA91DC6C74}" srcOrd="0" destOrd="0" presId="urn:microsoft.com/office/officeart/2005/8/layout/process5"/>
    <dgm:cxn modelId="{9CB865F6-2067-40BE-BC49-C371E90236F2}" srcId="{F77FD236-AE3A-4C4C-8897-9C5B655FE2CE}" destId="{3F8706FC-7218-458B-BA29-F93D5EA8CFCA}" srcOrd="0" destOrd="0" parTransId="{AED4C40B-D51B-4440-9220-01C5647D0D4E}" sibTransId="{28D23800-21DD-4E25-9F18-A74265A20F2A}"/>
    <dgm:cxn modelId="{8A180366-CA20-4693-9540-125798BAC408}" type="presParOf" srcId="{9735ED56-131E-4832-B5CE-E088FECF1ECA}" destId="{0816FD8C-AEE4-45C7-AC43-DBBA91DC6C74}" srcOrd="0" destOrd="0" presId="urn:microsoft.com/office/officeart/2005/8/layout/process5"/>
    <dgm:cxn modelId="{440D6044-638E-488B-819D-9481A8E03493}" type="presParOf" srcId="{9735ED56-131E-4832-B5CE-E088FECF1ECA}" destId="{712A9414-EA1C-4DE7-B1AA-A85B70198F81}" srcOrd="1" destOrd="0" presId="urn:microsoft.com/office/officeart/2005/8/layout/process5"/>
    <dgm:cxn modelId="{39AED9D1-3D47-4BCA-B879-B3D6C8887D48}" type="presParOf" srcId="{712A9414-EA1C-4DE7-B1AA-A85B70198F81}" destId="{BF4713EC-AE4A-4B00-9F49-F1203FE299F7}" srcOrd="0" destOrd="0" presId="urn:microsoft.com/office/officeart/2005/8/layout/process5"/>
    <dgm:cxn modelId="{4AD6106C-CD6D-4CEA-AEBA-F752667E5395}" type="presParOf" srcId="{9735ED56-131E-4832-B5CE-E088FECF1ECA}" destId="{6FFECD3C-42F6-4C16-9169-37E63BBF53C6}" srcOrd="2" destOrd="0" presId="urn:microsoft.com/office/officeart/2005/8/layout/process5"/>
    <dgm:cxn modelId="{66EB0BF3-C117-42E9-9171-CC283EA169AF}" type="presParOf" srcId="{9735ED56-131E-4832-B5CE-E088FECF1ECA}" destId="{FF5C8880-1E2A-485F-BAEA-524916110AF7}" srcOrd="3" destOrd="0" presId="urn:microsoft.com/office/officeart/2005/8/layout/process5"/>
    <dgm:cxn modelId="{81F2396D-04B3-438B-9509-A5849A235ECD}" type="presParOf" srcId="{FF5C8880-1E2A-485F-BAEA-524916110AF7}" destId="{88EA75CE-D724-4A25-B511-7E4081BFEC7E}" srcOrd="0" destOrd="0" presId="urn:microsoft.com/office/officeart/2005/8/layout/process5"/>
    <dgm:cxn modelId="{EA421DE9-C954-4253-92A6-99922B3292F7}" type="presParOf" srcId="{9735ED56-131E-4832-B5CE-E088FECF1ECA}" destId="{DBF9B06A-CFCF-443A-98B7-42CFCF15B061}" srcOrd="4" destOrd="0" presId="urn:microsoft.com/office/officeart/2005/8/layout/process5"/>
    <dgm:cxn modelId="{02DB6400-93DC-45B1-B28F-5530CE79FEF9}" type="presParOf" srcId="{9735ED56-131E-4832-B5CE-E088FECF1ECA}" destId="{A23B4545-F28D-43E1-ABF4-17AEFAC894F8}" srcOrd="5" destOrd="0" presId="urn:microsoft.com/office/officeart/2005/8/layout/process5"/>
    <dgm:cxn modelId="{6B2CFBCD-FE9C-4E8A-992B-3149C84A1AA6}" type="presParOf" srcId="{A23B4545-F28D-43E1-ABF4-17AEFAC894F8}" destId="{2C79494C-E2B8-41D3-8F57-E135794A93E7}" srcOrd="0" destOrd="0" presId="urn:microsoft.com/office/officeart/2005/8/layout/process5"/>
    <dgm:cxn modelId="{C43504FB-9B05-4C24-88BA-DADC4F43A4F9}" type="presParOf" srcId="{9735ED56-131E-4832-B5CE-E088FECF1ECA}" destId="{81D25D9D-7781-4506-B5C2-0FC4670DC247}" srcOrd="6" destOrd="0" presId="urn:microsoft.com/office/officeart/2005/8/layout/process5"/>
    <dgm:cxn modelId="{CF2B842E-FE43-4746-9179-BFDCD3C5C204}" type="presParOf" srcId="{9735ED56-131E-4832-B5CE-E088FECF1ECA}" destId="{57935659-F237-4362-8927-2194395DC35C}" srcOrd="7" destOrd="0" presId="urn:microsoft.com/office/officeart/2005/8/layout/process5"/>
    <dgm:cxn modelId="{EF49EB18-8DFD-47FF-A8AB-730BAD68D79E}" type="presParOf" srcId="{57935659-F237-4362-8927-2194395DC35C}" destId="{97ABFB2E-FB68-4BE0-8DE2-6D2B293BF38C}" srcOrd="0" destOrd="0" presId="urn:microsoft.com/office/officeart/2005/8/layout/process5"/>
    <dgm:cxn modelId="{96204B93-DB92-41FD-89BE-E7B0E1961A1C}" type="presParOf" srcId="{9735ED56-131E-4832-B5CE-E088FECF1ECA}" destId="{279783A2-8AD7-4CDF-A34A-F3FE7EDD373F}" srcOrd="8" destOrd="0" presId="urn:microsoft.com/office/officeart/2005/8/layout/process5"/>
    <dgm:cxn modelId="{5114D7D9-D1F1-4451-9813-582F30E78FCE}" type="presParOf" srcId="{9735ED56-131E-4832-B5CE-E088FECF1ECA}" destId="{74D3FA9A-411A-4CCC-B778-17ECA07D80ED}" srcOrd="9" destOrd="0" presId="urn:microsoft.com/office/officeart/2005/8/layout/process5"/>
    <dgm:cxn modelId="{DEA67BC0-F820-4D90-9885-7990F99B0148}" type="presParOf" srcId="{74D3FA9A-411A-4CCC-B778-17ECA07D80ED}" destId="{AFF8C269-0E86-4A05-9F41-3BCE0609F1AC}" srcOrd="0" destOrd="0" presId="urn:microsoft.com/office/officeart/2005/8/layout/process5"/>
    <dgm:cxn modelId="{CCEE53BF-7AEF-439B-A47B-055763654AD3}" type="presParOf" srcId="{9735ED56-131E-4832-B5CE-E088FECF1ECA}" destId="{86186660-71AD-435E-A96B-C6DFCEB44271}" srcOrd="10" destOrd="0" presId="urn:microsoft.com/office/officeart/2005/8/layout/process5"/>
    <dgm:cxn modelId="{12111FEA-218A-4AF8-9E50-B0D4D607A2AC}" type="presParOf" srcId="{9735ED56-131E-4832-B5CE-E088FECF1ECA}" destId="{7B4FDB5E-0E61-4C23-B9CD-3F7B62FD23E0}" srcOrd="11" destOrd="0" presId="urn:microsoft.com/office/officeart/2005/8/layout/process5"/>
    <dgm:cxn modelId="{6A115CA1-2177-476A-957F-9D5D26B33A93}" type="presParOf" srcId="{7B4FDB5E-0E61-4C23-B9CD-3F7B62FD23E0}" destId="{26E29564-946E-4918-9650-C8207F9C5D38}" srcOrd="0" destOrd="0" presId="urn:microsoft.com/office/officeart/2005/8/layout/process5"/>
    <dgm:cxn modelId="{2162E02B-9CE5-474D-A2CD-B48C9E0948E0}" type="presParOf" srcId="{9735ED56-131E-4832-B5CE-E088FECF1ECA}" destId="{6D2294DA-8BA0-4654-9F41-E16EBC099207}" srcOrd="12" destOrd="0" presId="urn:microsoft.com/office/officeart/2005/8/layout/process5"/>
    <dgm:cxn modelId="{DE545317-23CE-495D-B0A8-6C47B58963B5}" type="presParOf" srcId="{9735ED56-131E-4832-B5CE-E088FECF1ECA}" destId="{BB9CC3C8-650E-4AFF-BE24-9A430C4094F9}" srcOrd="13" destOrd="0" presId="urn:microsoft.com/office/officeart/2005/8/layout/process5"/>
    <dgm:cxn modelId="{7F274891-0074-4C1B-B41B-C415B7F9C7BC}" type="presParOf" srcId="{BB9CC3C8-650E-4AFF-BE24-9A430C4094F9}" destId="{B8722D99-D2BB-47D9-822B-5B04E817E652}" srcOrd="0" destOrd="0" presId="urn:microsoft.com/office/officeart/2005/8/layout/process5"/>
    <dgm:cxn modelId="{AFD1C54B-89E5-4EFE-BF3B-4838CD2C2E59}" type="presParOf" srcId="{9735ED56-131E-4832-B5CE-E088FECF1ECA}" destId="{1A2AF908-6A8D-4F66-9574-707F85B0DB90}" srcOrd="14" destOrd="0" presId="urn:microsoft.com/office/officeart/2005/8/layout/process5"/>
    <dgm:cxn modelId="{2371737D-9327-4BF7-9369-53D3865F24B2}" type="presParOf" srcId="{9735ED56-131E-4832-B5CE-E088FECF1ECA}" destId="{3D67F0D1-73BC-4A1A-87CF-BC60B8777F87}" srcOrd="15" destOrd="0" presId="urn:microsoft.com/office/officeart/2005/8/layout/process5"/>
    <dgm:cxn modelId="{784DAC01-0D18-4443-8FD2-9106AA3F121D}" type="presParOf" srcId="{3D67F0D1-73BC-4A1A-87CF-BC60B8777F87}" destId="{69CBF1AF-7A41-46D1-AB5E-55D25A443E58}" srcOrd="0" destOrd="0" presId="urn:microsoft.com/office/officeart/2005/8/layout/process5"/>
    <dgm:cxn modelId="{1CE8A361-9227-4899-BB99-2CB8713116C9}" type="presParOf" srcId="{9735ED56-131E-4832-B5CE-E088FECF1ECA}" destId="{6E91D322-FAAC-4C69-9469-587CB744C2F1}" srcOrd="16"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16FD8C-AEE4-45C7-AC43-DBBA91DC6C74}">
      <dsp:nvSpPr>
        <dsp:cNvPr id="0" name=""/>
        <dsp:cNvSpPr/>
      </dsp:nvSpPr>
      <dsp:spPr>
        <a:xfrm>
          <a:off x="5629" y="237270"/>
          <a:ext cx="1682694" cy="1009616"/>
        </a:xfrm>
        <a:prstGeom prst="roundRect">
          <a:avLst>
            <a:gd name="adj" fmla="val 10000"/>
          </a:avLst>
        </a:prstGeom>
        <a:solidFill>
          <a:schemeClr val="bg1"/>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chemeClr val="tx1"/>
              </a:solidFill>
              <a:latin typeface="Cambria" panose="02040503050406030204" pitchFamily="18" charset="0"/>
              <a:ea typeface="Cambria" panose="02040503050406030204" pitchFamily="18" charset="0"/>
            </a:rPr>
            <a:t>Referral by UNHCR/OPE</a:t>
          </a:r>
        </a:p>
      </dsp:txBody>
      <dsp:txXfrm>
        <a:off x="35200" y="266841"/>
        <a:ext cx="1623552" cy="950474"/>
      </dsp:txXfrm>
    </dsp:sp>
    <dsp:sp modelId="{712A9414-EA1C-4DE7-B1AA-A85B70198F81}">
      <dsp:nvSpPr>
        <dsp:cNvPr id="0" name=""/>
        <dsp:cNvSpPr/>
      </dsp:nvSpPr>
      <dsp:spPr>
        <a:xfrm>
          <a:off x="1836400" y="533424"/>
          <a:ext cx="356731" cy="417308"/>
        </a:xfrm>
        <a:prstGeom prst="rightArrow">
          <a:avLst>
            <a:gd name="adj1" fmla="val 60000"/>
            <a:gd name="adj2" fmla="val 50000"/>
          </a:avLst>
        </a:prstGeom>
        <a:solidFill>
          <a:schemeClr val="bg1"/>
        </a:solidFill>
        <a:ln>
          <a:solidFill>
            <a:schemeClr val="tx1"/>
          </a:solid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dirty="0">
            <a:latin typeface="Cambria" panose="02040503050406030204" pitchFamily="18" charset="0"/>
            <a:ea typeface="Cambria" panose="02040503050406030204" pitchFamily="18" charset="0"/>
          </a:endParaRPr>
        </a:p>
      </dsp:txBody>
      <dsp:txXfrm>
        <a:off x="1836400" y="616886"/>
        <a:ext cx="249712" cy="250384"/>
      </dsp:txXfrm>
    </dsp:sp>
    <dsp:sp modelId="{6FFECD3C-42F6-4C16-9169-37E63BBF53C6}">
      <dsp:nvSpPr>
        <dsp:cNvPr id="0" name=""/>
        <dsp:cNvSpPr/>
      </dsp:nvSpPr>
      <dsp:spPr>
        <a:xfrm>
          <a:off x="2361401" y="237270"/>
          <a:ext cx="1682694" cy="1009616"/>
        </a:xfrm>
        <a:prstGeom prst="roundRect">
          <a:avLst>
            <a:gd name="adj" fmla="val 10000"/>
          </a:avLst>
        </a:prstGeom>
        <a:solidFill>
          <a:schemeClr val="bg1">
            <a:lumMod val="75000"/>
          </a:schemeClr>
        </a:solidFill>
        <a:ln w="6350" cap="flat" cmpd="sng" algn="ctr">
          <a:solidFill>
            <a:schemeClr val="bg1"/>
          </a:solidFill>
          <a:prstDash val="solid"/>
          <a:miter lim="800000"/>
        </a:ln>
        <a:effectLst/>
        <a:scene3d>
          <a:camera prst="orthographicFront">
            <a:rot lat="0" lon="0" rev="0"/>
          </a:camera>
          <a:lightRig rig="contrasting" dir="t">
            <a:rot lat="0" lon="0" rev="1200000"/>
          </a:lightRig>
        </a:scene3d>
        <a:sp3d/>
      </dsp:spPr>
      <dsp:style>
        <a:lnRef idx="1">
          <a:schemeClr val="dk1"/>
        </a:lnRef>
        <a:fillRef idx="2">
          <a:schemeClr val="dk1"/>
        </a:fillRef>
        <a:effectRef idx="1">
          <a:schemeClr val="dk1"/>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tx1"/>
              </a:solidFill>
              <a:latin typeface="Cambria" panose="02040503050406030204" pitchFamily="18" charset="0"/>
              <a:ea typeface="Cambria" panose="02040503050406030204" pitchFamily="18" charset="0"/>
            </a:rPr>
            <a:t>Pre-Screening (RSC)</a:t>
          </a:r>
        </a:p>
      </dsp:txBody>
      <dsp:txXfrm>
        <a:off x="2390972" y="266841"/>
        <a:ext cx="1623552" cy="950474"/>
      </dsp:txXfrm>
    </dsp:sp>
    <dsp:sp modelId="{FF5C8880-1E2A-485F-BAEA-524916110AF7}">
      <dsp:nvSpPr>
        <dsp:cNvPr id="0" name=""/>
        <dsp:cNvSpPr/>
      </dsp:nvSpPr>
      <dsp:spPr>
        <a:xfrm>
          <a:off x="4192172" y="533424"/>
          <a:ext cx="356731" cy="417308"/>
        </a:xfrm>
        <a:prstGeom prst="rightArrow">
          <a:avLst>
            <a:gd name="adj1" fmla="val 60000"/>
            <a:gd name="adj2" fmla="val 50000"/>
          </a:avLst>
        </a:prstGeom>
        <a:solidFill>
          <a:schemeClr val="bg1">
            <a:lumMod val="75000"/>
          </a:schemeClr>
        </a:solidFill>
        <a:ln w="12700" cap="flat" cmpd="sng" algn="ctr">
          <a:solidFill>
            <a:schemeClr val="tx1"/>
          </a:solidFill>
          <a:prstDash val="solid"/>
          <a:miter lim="800000"/>
        </a:ln>
        <a:effectLst/>
        <a:scene3d>
          <a:camera prst="orthographicFront">
            <a:rot lat="0" lon="0" rev="0"/>
          </a:camera>
          <a:lightRig rig="contrasting" dir="t">
            <a:rot lat="0" lon="0" rev="1200000"/>
          </a:lightRig>
        </a:scene3d>
        <a:sp3d z="-182000"/>
      </dsp:spPr>
      <dsp:style>
        <a:lnRef idx="2">
          <a:schemeClr val="dk1"/>
        </a:lnRef>
        <a:fillRef idx="0">
          <a:schemeClr val="dk1"/>
        </a:fillRef>
        <a:effectRef idx="1">
          <a:schemeClr val="dk1"/>
        </a:effectRef>
        <a:fontRef idx="minor">
          <a:schemeClr val="tx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dirty="0">
            <a:latin typeface="Cambria" panose="02040503050406030204" pitchFamily="18" charset="0"/>
            <a:ea typeface="Cambria" panose="02040503050406030204" pitchFamily="18" charset="0"/>
          </a:endParaRPr>
        </a:p>
      </dsp:txBody>
      <dsp:txXfrm>
        <a:off x="4192172" y="616886"/>
        <a:ext cx="249712" cy="250384"/>
      </dsp:txXfrm>
    </dsp:sp>
    <dsp:sp modelId="{DBF9B06A-CFCF-443A-98B7-42CFCF15B061}">
      <dsp:nvSpPr>
        <dsp:cNvPr id="0" name=""/>
        <dsp:cNvSpPr/>
      </dsp:nvSpPr>
      <dsp:spPr>
        <a:xfrm>
          <a:off x="4717173" y="237270"/>
          <a:ext cx="1682694" cy="1009616"/>
        </a:xfrm>
        <a:prstGeom prst="roundRect">
          <a:avLst>
            <a:gd name="adj" fmla="val 10000"/>
          </a:avLst>
        </a:prstGeom>
        <a:solidFill>
          <a:srgbClr val="FFC000"/>
        </a:solidFill>
        <a:ln w="6350" cap="flat" cmpd="sng" algn="ctr">
          <a:solidFill>
            <a:schemeClr val="accent5"/>
          </a:solidFill>
          <a:prstDash val="solid"/>
          <a:miter lim="800000"/>
        </a:ln>
        <a:effectLst/>
        <a:scene3d>
          <a:camera prst="orthographicFront">
            <a:rot lat="0" lon="0" rev="0"/>
          </a:camera>
          <a:lightRig rig="contrasting" dir="t">
            <a:rot lat="0" lon="0" rev="1200000"/>
          </a:lightRig>
        </a:scene3d>
        <a:sp3d/>
      </dsp:spPr>
      <dsp:style>
        <a:lnRef idx="1">
          <a:schemeClr val="accent5"/>
        </a:lnRef>
        <a:fillRef idx="2">
          <a:schemeClr val="accent5"/>
        </a:fillRef>
        <a:effectRef idx="1">
          <a:schemeClr val="accent5"/>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latin typeface="Cambria" panose="02040503050406030204" pitchFamily="18" charset="0"/>
              <a:ea typeface="Cambria" panose="02040503050406030204" pitchFamily="18" charset="0"/>
            </a:rPr>
            <a:t>DHS interview (USCIS)</a:t>
          </a:r>
        </a:p>
      </dsp:txBody>
      <dsp:txXfrm>
        <a:off x="4746744" y="266841"/>
        <a:ext cx="1623552" cy="950474"/>
      </dsp:txXfrm>
    </dsp:sp>
    <dsp:sp modelId="{A23B4545-F28D-43E1-ABF4-17AEFAC894F8}">
      <dsp:nvSpPr>
        <dsp:cNvPr id="0" name=""/>
        <dsp:cNvSpPr/>
      </dsp:nvSpPr>
      <dsp:spPr>
        <a:xfrm rot="5388498">
          <a:off x="5382934" y="1364675"/>
          <a:ext cx="356733" cy="417308"/>
        </a:xfrm>
        <a:prstGeom prst="rightArrow">
          <a:avLst>
            <a:gd name="adj1" fmla="val 60000"/>
            <a:gd name="adj2" fmla="val 50000"/>
          </a:avLst>
        </a:prstGeom>
        <a:solidFill>
          <a:srgbClr val="FFC000"/>
        </a:solidFill>
        <a:ln w="12700" cap="flat" cmpd="sng" algn="ctr">
          <a:solidFill>
            <a:schemeClr val="accent5"/>
          </a:solidFill>
          <a:prstDash val="solid"/>
          <a:miter lim="800000"/>
        </a:ln>
        <a:effectLst/>
        <a:scene3d>
          <a:camera prst="orthographicFront">
            <a:rot lat="0" lon="0" rev="0"/>
          </a:camera>
          <a:lightRig rig="contrasting" dir="t">
            <a:rot lat="0" lon="0" rev="1200000"/>
          </a:lightRig>
        </a:scene3d>
        <a:sp3d z="-182000"/>
      </dsp:spPr>
      <dsp:style>
        <a:lnRef idx="2">
          <a:schemeClr val="accent5"/>
        </a:lnRef>
        <a:fillRef idx="0">
          <a:schemeClr val="accent5"/>
        </a:fillRef>
        <a:effectRef idx="1">
          <a:schemeClr val="accent5"/>
        </a:effectRef>
        <a:fontRef idx="minor">
          <a:schemeClr val="tx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dirty="0">
            <a:latin typeface="Cambria" panose="02040503050406030204" pitchFamily="18" charset="0"/>
            <a:ea typeface="Cambria" panose="02040503050406030204" pitchFamily="18" charset="0"/>
          </a:endParaRPr>
        </a:p>
      </dsp:txBody>
      <dsp:txXfrm rot="-5400000">
        <a:off x="5435930" y="1394962"/>
        <a:ext cx="250384" cy="249713"/>
      </dsp:txXfrm>
    </dsp:sp>
    <dsp:sp modelId="{81D25D9D-7781-4506-B5C2-0FC4670DC247}">
      <dsp:nvSpPr>
        <dsp:cNvPr id="0" name=""/>
        <dsp:cNvSpPr/>
      </dsp:nvSpPr>
      <dsp:spPr>
        <a:xfrm>
          <a:off x="4722802" y="1919964"/>
          <a:ext cx="1682694" cy="1009616"/>
        </a:xfrm>
        <a:prstGeom prst="roundRect">
          <a:avLst>
            <a:gd name="adj" fmla="val 10000"/>
          </a:avLst>
        </a:prstGeom>
        <a:solidFill>
          <a:srgbClr val="FF0000"/>
        </a:solidFill>
        <a:ln>
          <a:noFill/>
        </a:ln>
        <a:effectLst/>
        <a:scene3d>
          <a:camera prst="orthographicFront">
            <a:rot lat="0" lon="0" rev="0"/>
          </a:camera>
          <a:lightRig rig="contrasting" dir="t">
            <a:rot lat="0" lon="0" rev="1200000"/>
          </a:lightRig>
        </a:scene3d>
        <a:sp3d/>
      </dsp:spPr>
      <dsp:style>
        <a:lnRef idx="0">
          <a:scrgbClr r="0" g="0" b="0"/>
        </a:lnRef>
        <a:fillRef idx="0">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chemeClr val="bg1"/>
              </a:solidFill>
              <a:latin typeface="Cambria" panose="02040503050406030204" pitchFamily="18" charset="0"/>
              <a:ea typeface="Cambria" panose="02040503050406030204" pitchFamily="18" charset="0"/>
            </a:rPr>
            <a:t>Security Checks (Feds)</a:t>
          </a:r>
        </a:p>
      </dsp:txBody>
      <dsp:txXfrm>
        <a:off x="4752373" y="1949535"/>
        <a:ext cx="1623552" cy="950474"/>
      </dsp:txXfrm>
    </dsp:sp>
    <dsp:sp modelId="{57935659-F237-4362-8927-2194395DC35C}">
      <dsp:nvSpPr>
        <dsp:cNvPr id="0" name=""/>
        <dsp:cNvSpPr/>
      </dsp:nvSpPr>
      <dsp:spPr>
        <a:xfrm rot="10800000">
          <a:off x="4213772" y="2216118"/>
          <a:ext cx="359714" cy="417308"/>
        </a:xfrm>
        <a:prstGeom prst="rightArrow">
          <a:avLst>
            <a:gd name="adj1" fmla="val 60000"/>
            <a:gd name="adj2" fmla="val 50000"/>
          </a:avLst>
        </a:prstGeom>
        <a:solidFill>
          <a:srgbClr val="FF0000"/>
        </a:solidFill>
        <a:ln w="12700" cap="flat" cmpd="sng" algn="ctr">
          <a:solidFill>
            <a:schemeClr val="tx1"/>
          </a:solidFill>
          <a:prstDash val="solid"/>
          <a:miter lim="800000"/>
          <a:headEnd type="arrow" w="med" len="med"/>
          <a:tailEnd type="arrow" w="med" len="med"/>
        </a:ln>
        <a:effectLst/>
        <a:scene3d>
          <a:camera prst="orthographicFront">
            <a:rot lat="0" lon="0" rev="0"/>
          </a:camera>
          <a:lightRig rig="contrasting" dir="t">
            <a:rot lat="0" lon="0" rev="1200000"/>
          </a:lightRig>
        </a:scene3d>
        <a:sp3d z="-182000"/>
      </dsp:spPr>
      <dsp:style>
        <a:lnRef idx="2">
          <a:schemeClr val="accent6"/>
        </a:lnRef>
        <a:fillRef idx="0">
          <a:schemeClr val="accent6"/>
        </a:fillRef>
        <a:effectRef idx="1">
          <a:schemeClr val="accent6"/>
        </a:effectRef>
        <a:fontRef idx="minor">
          <a:schemeClr val="tx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dirty="0">
            <a:ln>
              <a:solidFill>
                <a:schemeClr val="tx1"/>
              </a:solidFill>
            </a:ln>
            <a:latin typeface="Cambria" panose="02040503050406030204" pitchFamily="18" charset="0"/>
            <a:ea typeface="Cambria" panose="02040503050406030204" pitchFamily="18" charset="0"/>
          </a:endParaRPr>
        </a:p>
      </dsp:txBody>
      <dsp:txXfrm rot="10800000">
        <a:off x="4321686" y="2299580"/>
        <a:ext cx="251800" cy="250384"/>
      </dsp:txXfrm>
    </dsp:sp>
    <dsp:sp modelId="{279783A2-8AD7-4CDF-A34A-F3FE7EDD373F}">
      <dsp:nvSpPr>
        <dsp:cNvPr id="0" name=""/>
        <dsp:cNvSpPr/>
      </dsp:nvSpPr>
      <dsp:spPr>
        <a:xfrm>
          <a:off x="2361401" y="1919964"/>
          <a:ext cx="1682694" cy="1009616"/>
        </a:xfrm>
        <a:prstGeom prst="roundRect">
          <a:avLst>
            <a:gd name="adj" fmla="val 10000"/>
          </a:avLst>
        </a:prstGeom>
        <a:solidFill>
          <a:srgbClr val="FFFF00"/>
        </a:solidFill>
        <a:ln w="19050" cap="flat" cmpd="sng" algn="ctr">
          <a:solidFill>
            <a:schemeClr val="lt1"/>
          </a:solidFill>
          <a:prstDash val="solid"/>
          <a:miter lim="800000"/>
        </a:ln>
        <a:effectLst/>
        <a:scene3d>
          <a:camera prst="orthographicFront">
            <a:rot lat="0" lon="0" rev="0"/>
          </a:camera>
          <a:lightRig rig="contrasting" dir="t">
            <a:rot lat="0" lon="0" rev="1200000"/>
          </a:lightRig>
        </a:scene3d>
        <a:sp3d/>
      </dsp:spPr>
      <dsp:style>
        <a:lnRef idx="3">
          <a:schemeClr val="lt1"/>
        </a:lnRef>
        <a:fillRef idx="1">
          <a:schemeClr val="accent3"/>
        </a:fillRef>
        <a:effectRef idx="1">
          <a:schemeClr val="accent3"/>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tx1"/>
              </a:solidFill>
              <a:latin typeface="Cambria" panose="02040503050406030204" pitchFamily="18" charset="0"/>
              <a:ea typeface="Cambria" panose="02040503050406030204" pitchFamily="18" charset="0"/>
            </a:rPr>
            <a:t>Medical Exam/Cultural Orientation (IOM/RSC)</a:t>
          </a:r>
        </a:p>
      </dsp:txBody>
      <dsp:txXfrm>
        <a:off x="2390972" y="1949535"/>
        <a:ext cx="1623552" cy="950474"/>
      </dsp:txXfrm>
    </dsp:sp>
    <dsp:sp modelId="{74D3FA9A-411A-4CCC-B778-17ECA07D80ED}">
      <dsp:nvSpPr>
        <dsp:cNvPr id="0" name=""/>
        <dsp:cNvSpPr/>
      </dsp:nvSpPr>
      <dsp:spPr>
        <a:xfrm rot="10800000">
          <a:off x="1856593" y="2216118"/>
          <a:ext cx="356731" cy="417308"/>
        </a:xfrm>
        <a:prstGeom prst="rightArrow">
          <a:avLst>
            <a:gd name="adj1" fmla="val 60000"/>
            <a:gd name="adj2" fmla="val 50000"/>
          </a:avLst>
        </a:prstGeom>
        <a:solidFill>
          <a:srgbClr val="FFFF00"/>
        </a:solidFill>
        <a:ln w="19050" cap="flat" cmpd="sng" algn="ctr">
          <a:solidFill>
            <a:schemeClr val="tx1"/>
          </a:solidFill>
          <a:prstDash val="solid"/>
          <a:miter lim="800000"/>
        </a:ln>
        <a:effectLst/>
        <a:scene3d>
          <a:camera prst="orthographicFront">
            <a:rot lat="0" lon="0" rev="0"/>
          </a:camera>
          <a:lightRig rig="contrasting" dir="t">
            <a:rot lat="0" lon="0" rev="1200000"/>
          </a:lightRig>
        </a:scene3d>
        <a:sp3d z="-182000"/>
      </dsp:spPr>
      <dsp:style>
        <a:lnRef idx="3">
          <a:schemeClr val="accent3"/>
        </a:lnRef>
        <a:fillRef idx="0">
          <a:schemeClr val="accent3"/>
        </a:fillRef>
        <a:effectRef idx="2">
          <a:schemeClr val="accent3"/>
        </a:effectRef>
        <a:fontRef idx="minor">
          <a:schemeClr val="tx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dirty="0">
            <a:ln>
              <a:solidFill>
                <a:schemeClr val="tx1"/>
              </a:solidFill>
            </a:ln>
            <a:solidFill>
              <a:sysClr val="windowText" lastClr="000000"/>
            </a:solidFill>
            <a:latin typeface="Cambria" panose="02040503050406030204" pitchFamily="18" charset="0"/>
            <a:ea typeface="Cambria" panose="02040503050406030204" pitchFamily="18" charset="0"/>
          </a:endParaRPr>
        </a:p>
      </dsp:txBody>
      <dsp:txXfrm rot="10800000">
        <a:off x="1963612" y="2299580"/>
        <a:ext cx="249712" cy="250384"/>
      </dsp:txXfrm>
    </dsp:sp>
    <dsp:sp modelId="{86186660-71AD-435E-A96B-C6DFCEB44271}">
      <dsp:nvSpPr>
        <dsp:cNvPr id="0" name=""/>
        <dsp:cNvSpPr/>
      </dsp:nvSpPr>
      <dsp:spPr>
        <a:xfrm>
          <a:off x="5629" y="1919964"/>
          <a:ext cx="1682694" cy="1009616"/>
        </a:xfrm>
        <a:prstGeom prst="roundRect">
          <a:avLst>
            <a:gd name="adj" fmla="val 10000"/>
          </a:avLst>
        </a:prstGeom>
        <a:solidFill>
          <a:srgbClr val="00B0F0"/>
        </a:solidFill>
        <a:ln w="6350" cap="flat" cmpd="sng" algn="ctr">
          <a:solidFill>
            <a:schemeClr val="accent1"/>
          </a:solidFill>
          <a:prstDash val="solid"/>
          <a:miter lim="800000"/>
        </a:ln>
        <a:effectLst/>
        <a:scene3d>
          <a:camera prst="orthographicFront">
            <a:rot lat="0" lon="0" rev="0"/>
          </a:camera>
          <a:lightRig rig="contrasting" dir="t">
            <a:rot lat="0" lon="0" rev="1200000"/>
          </a:lightRig>
        </a:scene3d>
        <a:sp3d/>
      </dsp:spPr>
      <dsp:style>
        <a:lnRef idx="1">
          <a:schemeClr val="accent1"/>
        </a:lnRef>
        <a:fillRef idx="2">
          <a:schemeClr val="accent1"/>
        </a:fillRef>
        <a:effectRef idx="1">
          <a:schemeClr val="accent1"/>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latin typeface="Cambria" panose="02040503050406030204" pitchFamily="18" charset="0"/>
              <a:ea typeface="Cambria" panose="02040503050406030204" pitchFamily="18" charset="0"/>
            </a:rPr>
            <a:t>Allocations (RPC)</a:t>
          </a:r>
        </a:p>
      </dsp:txBody>
      <dsp:txXfrm>
        <a:off x="35200" y="1949535"/>
        <a:ext cx="1623552" cy="950474"/>
      </dsp:txXfrm>
    </dsp:sp>
    <dsp:sp modelId="{7B4FDB5E-0E61-4C23-B9CD-3F7B62FD23E0}">
      <dsp:nvSpPr>
        <dsp:cNvPr id="0" name=""/>
        <dsp:cNvSpPr/>
      </dsp:nvSpPr>
      <dsp:spPr>
        <a:xfrm rot="5400000">
          <a:off x="668611" y="3047369"/>
          <a:ext cx="356731" cy="417308"/>
        </a:xfrm>
        <a:prstGeom prst="rightArrow">
          <a:avLst>
            <a:gd name="adj1" fmla="val 60000"/>
            <a:gd name="adj2" fmla="val 50000"/>
          </a:avLst>
        </a:prstGeom>
        <a:solidFill>
          <a:srgbClr val="00B0F0"/>
        </a:solidFill>
        <a:ln w="19050" cap="flat" cmpd="sng" algn="ctr">
          <a:solidFill>
            <a:schemeClr val="accent2"/>
          </a:solidFill>
          <a:prstDash val="solid"/>
          <a:miter lim="800000"/>
        </a:ln>
        <a:effectLst/>
        <a:scene3d>
          <a:camera prst="orthographicFront">
            <a:rot lat="0" lon="0" rev="0"/>
          </a:camera>
          <a:lightRig rig="contrasting" dir="t">
            <a:rot lat="0" lon="0" rev="1200000"/>
          </a:lightRig>
        </a:scene3d>
        <a:sp3d z="-182000"/>
      </dsp:spPr>
      <dsp:style>
        <a:lnRef idx="3">
          <a:schemeClr val="accent2"/>
        </a:lnRef>
        <a:fillRef idx="0">
          <a:schemeClr val="accent2"/>
        </a:fillRef>
        <a:effectRef idx="2">
          <a:schemeClr val="accent2"/>
        </a:effectRef>
        <a:fontRef idx="minor">
          <a:schemeClr val="tx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dirty="0">
            <a:latin typeface="Cambria" panose="02040503050406030204" pitchFamily="18" charset="0"/>
            <a:ea typeface="Cambria" panose="02040503050406030204" pitchFamily="18" charset="0"/>
          </a:endParaRPr>
        </a:p>
      </dsp:txBody>
      <dsp:txXfrm rot="-5400000">
        <a:off x="721785" y="3077658"/>
        <a:ext cx="250384" cy="249712"/>
      </dsp:txXfrm>
    </dsp:sp>
    <dsp:sp modelId="{6D2294DA-8BA0-4654-9F41-E16EBC099207}">
      <dsp:nvSpPr>
        <dsp:cNvPr id="0" name=""/>
        <dsp:cNvSpPr/>
      </dsp:nvSpPr>
      <dsp:spPr>
        <a:xfrm>
          <a:off x="5629" y="3602658"/>
          <a:ext cx="1682694" cy="1009616"/>
        </a:xfrm>
        <a:prstGeom prst="roundRect">
          <a:avLst>
            <a:gd name="adj" fmla="val 10000"/>
          </a:avLst>
        </a:prstGeom>
        <a:solidFill>
          <a:srgbClr val="0070C0"/>
        </a:solidFill>
        <a:ln w="12700" cap="flat" cmpd="sng" algn="ctr">
          <a:solidFill>
            <a:schemeClr val="accent2">
              <a:shade val="50000"/>
            </a:schemeClr>
          </a:solidFill>
          <a:prstDash val="solid"/>
          <a:miter lim="800000"/>
        </a:ln>
        <a:effectLst/>
        <a:scene3d>
          <a:camera prst="orthographicFront">
            <a:rot lat="0" lon="0" rev="0"/>
          </a:camera>
          <a:lightRig rig="contrasting" dir="t">
            <a:rot lat="0" lon="0" rev="1200000"/>
          </a:lightRig>
        </a:scene3d>
        <a:sp3d/>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chemeClr val="bg1"/>
              </a:solidFill>
              <a:latin typeface="Cambria" panose="02040503050406030204" pitchFamily="18" charset="0"/>
              <a:ea typeface="Cambria" panose="02040503050406030204" pitchFamily="18" charset="0"/>
            </a:rPr>
            <a:t>Verification &amp; Assurance (RA)</a:t>
          </a:r>
        </a:p>
      </dsp:txBody>
      <dsp:txXfrm>
        <a:off x="35200" y="3632229"/>
        <a:ext cx="1623552" cy="950474"/>
      </dsp:txXfrm>
    </dsp:sp>
    <dsp:sp modelId="{BB9CC3C8-650E-4AFF-BE24-9A430C4094F9}">
      <dsp:nvSpPr>
        <dsp:cNvPr id="0" name=""/>
        <dsp:cNvSpPr/>
      </dsp:nvSpPr>
      <dsp:spPr>
        <a:xfrm>
          <a:off x="1836400" y="3898812"/>
          <a:ext cx="356731" cy="417308"/>
        </a:xfrm>
        <a:prstGeom prst="rightArrow">
          <a:avLst>
            <a:gd name="adj1" fmla="val 60000"/>
            <a:gd name="adj2" fmla="val 50000"/>
          </a:avLst>
        </a:prstGeom>
        <a:solidFill>
          <a:srgbClr val="0070C0"/>
        </a:solidFill>
        <a:ln w="12700" cap="flat" cmpd="sng" algn="ctr">
          <a:solidFill>
            <a:schemeClr val="tx1"/>
          </a:solidFill>
          <a:prstDash val="solid"/>
          <a:miter lim="800000"/>
        </a:ln>
        <a:effectLst/>
        <a:scene3d>
          <a:camera prst="orthographicFront">
            <a:rot lat="0" lon="0" rev="0"/>
          </a:camera>
          <a:lightRig rig="contrasting" dir="t">
            <a:rot lat="0" lon="0" rev="1200000"/>
          </a:lightRig>
        </a:scene3d>
        <a:sp3d z="-182000"/>
      </dsp:spPr>
      <dsp:style>
        <a:lnRef idx="3">
          <a:schemeClr val="accent2"/>
        </a:lnRef>
        <a:fillRef idx="0">
          <a:schemeClr val="accent2"/>
        </a:fillRef>
        <a:effectRef idx="2">
          <a:schemeClr val="accent2"/>
        </a:effectRef>
        <a:fontRef idx="minor">
          <a:schemeClr val="tx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dirty="0">
            <a:latin typeface="Cambria" panose="02040503050406030204" pitchFamily="18" charset="0"/>
            <a:ea typeface="Cambria" panose="02040503050406030204" pitchFamily="18" charset="0"/>
          </a:endParaRPr>
        </a:p>
      </dsp:txBody>
      <dsp:txXfrm>
        <a:off x="1836400" y="3982274"/>
        <a:ext cx="249712" cy="250384"/>
      </dsp:txXfrm>
    </dsp:sp>
    <dsp:sp modelId="{1A2AF908-6A8D-4F66-9574-707F85B0DB90}">
      <dsp:nvSpPr>
        <dsp:cNvPr id="0" name=""/>
        <dsp:cNvSpPr/>
      </dsp:nvSpPr>
      <dsp:spPr>
        <a:xfrm>
          <a:off x="2361401" y="3602658"/>
          <a:ext cx="1682694" cy="1009616"/>
        </a:xfrm>
        <a:prstGeom prst="roundRect">
          <a:avLst>
            <a:gd name="adj" fmla="val 10000"/>
          </a:avLst>
        </a:prstGeom>
        <a:solidFill>
          <a:srgbClr val="92D050"/>
        </a:solidFill>
        <a:ln w="19050" cap="flat" cmpd="sng" algn="ctr">
          <a:solidFill>
            <a:schemeClr val="lt1"/>
          </a:solidFill>
          <a:prstDash val="solid"/>
          <a:miter lim="800000"/>
        </a:ln>
        <a:effectLst/>
        <a:scene3d>
          <a:camera prst="orthographicFront">
            <a:rot lat="0" lon="0" rev="0"/>
          </a:camera>
          <a:lightRig rig="contrasting" dir="t">
            <a:rot lat="0" lon="0" rev="1200000"/>
          </a:lightRig>
        </a:scene3d>
        <a:sp3d/>
      </dsp:spPr>
      <dsp:style>
        <a:lnRef idx="3">
          <a:schemeClr val="lt1"/>
        </a:lnRef>
        <a:fillRef idx="1">
          <a:schemeClr val="accent1"/>
        </a:fillRef>
        <a:effectRef idx="1">
          <a:schemeClr val="accent1"/>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chemeClr val="tx1"/>
              </a:solidFill>
              <a:latin typeface="Cambria" panose="02040503050406030204" pitchFamily="18" charset="0"/>
              <a:ea typeface="Cambria" panose="02040503050406030204" pitchFamily="18" charset="0"/>
            </a:rPr>
            <a:t>Travel/Arrival to the U.S. (IOM)</a:t>
          </a:r>
        </a:p>
      </dsp:txBody>
      <dsp:txXfrm>
        <a:off x="2390972" y="3632229"/>
        <a:ext cx="1623552" cy="950474"/>
      </dsp:txXfrm>
    </dsp:sp>
    <dsp:sp modelId="{3D67F0D1-73BC-4A1A-87CF-BC60B8777F87}">
      <dsp:nvSpPr>
        <dsp:cNvPr id="0" name=""/>
        <dsp:cNvSpPr/>
      </dsp:nvSpPr>
      <dsp:spPr>
        <a:xfrm>
          <a:off x="4192172" y="3898812"/>
          <a:ext cx="356731" cy="417308"/>
        </a:xfrm>
        <a:prstGeom prst="rightArrow">
          <a:avLst>
            <a:gd name="adj1" fmla="val 60000"/>
            <a:gd name="adj2" fmla="val 50000"/>
          </a:avLst>
        </a:prstGeom>
        <a:solidFill>
          <a:srgbClr val="00B050"/>
        </a:solidFill>
        <a:ln>
          <a:noFill/>
        </a:ln>
        <a:effectLst/>
        <a:scene3d>
          <a:camera prst="orthographicFront">
            <a:rot lat="0" lon="0" rev="0"/>
          </a:camera>
          <a:lightRig rig="contrasting" dir="t">
            <a:rot lat="0" lon="0" rev="1200000"/>
          </a:lightRig>
        </a:scene3d>
        <a:sp3d z="-182000" contourW="19050" prstMaterial="metal">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dirty="0">
            <a:latin typeface="Cambria" panose="02040503050406030204" pitchFamily="18" charset="0"/>
            <a:ea typeface="Cambria" panose="02040503050406030204" pitchFamily="18" charset="0"/>
          </a:endParaRPr>
        </a:p>
      </dsp:txBody>
      <dsp:txXfrm>
        <a:off x="4192172" y="3982274"/>
        <a:ext cx="249712" cy="250384"/>
      </dsp:txXfrm>
    </dsp:sp>
    <dsp:sp modelId="{6E91D322-FAAC-4C69-9469-587CB744C2F1}">
      <dsp:nvSpPr>
        <dsp:cNvPr id="0" name=""/>
        <dsp:cNvSpPr/>
      </dsp:nvSpPr>
      <dsp:spPr>
        <a:xfrm>
          <a:off x="4717173" y="3602658"/>
          <a:ext cx="1682694" cy="1009616"/>
        </a:xfrm>
        <a:prstGeom prst="roundRect">
          <a:avLst>
            <a:gd name="adj" fmla="val 10000"/>
          </a:avLst>
        </a:prstGeom>
        <a:solidFill>
          <a:srgbClr val="00B050"/>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chemeClr val="tx1"/>
              </a:solidFill>
              <a:latin typeface="Cambria" panose="02040503050406030204" pitchFamily="18" charset="0"/>
              <a:ea typeface="Cambria" panose="02040503050406030204" pitchFamily="18" charset="0"/>
            </a:rPr>
            <a:t>Welcome by RA Affiliate</a:t>
          </a:r>
        </a:p>
      </dsp:txBody>
      <dsp:txXfrm>
        <a:off x="4746744" y="3632229"/>
        <a:ext cx="1623552" cy="950474"/>
      </dsp:txXfrm>
    </dsp:sp>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739241-A00C-4638-854A-58FE88DD0B97}" type="datetimeFigureOut">
              <a:rPr lang="en-US" smtClean="0"/>
              <a:t>3/18/2021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8F67FF-F859-4DEB-A589-302E10C0D54C}" type="slidenum">
              <a:rPr lang="en-US" smtClean="0"/>
              <a:t>‹#›</a:t>
            </a:fld>
            <a:endParaRPr lang="en-US" dirty="0"/>
          </a:p>
        </p:txBody>
      </p:sp>
    </p:spTree>
    <p:extLst>
      <p:ext uri="{BB962C8B-B14F-4D97-AF65-F5344CB8AC3E}">
        <p14:creationId xmlns:p14="http://schemas.microsoft.com/office/powerpoint/2010/main" val="37649535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Open Sans" panose="020B0606030504020204" pitchFamily="34" charset="0"/>
                <a:ea typeface="Open Sans" panose="020B0606030504020204" pitchFamily="34" charset="0"/>
                <a:cs typeface="Open Sans" panose="020B0606030504020204" pitchFamily="34" charset="0"/>
              </a:rPr>
              <a:t>for whom resettlement is considered for resettlement for whom most appropriate durable solution can be referred </a:t>
            </a:r>
            <a:endParaRPr lang="en-US" dirty="0"/>
          </a:p>
        </p:txBody>
      </p:sp>
      <p:sp>
        <p:nvSpPr>
          <p:cNvPr id="4" name="Slide Number Placeholder 3"/>
          <p:cNvSpPr>
            <a:spLocks noGrp="1"/>
          </p:cNvSpPr>
          <p:nvPr>
            <p:ph type="sldNum" sz="quarter" idx="5"/>
          </p:nvPr>
        </p:nvSpPr>
        <p:spPr/>
        <p:txBody>
          <a:bodyPr/>
          <a:lstStyle/>
          <a:p>
            <a:fld id="{618F67FF-F859-4DEB-A589-302E10C0D54C}" type="slidenum">
              <a:rPr lang="en-US" smtClean="0"/>
              <a:t>14</a:t>
            </a:fld>
            <a:endParaRPr lang="en-US" dirty="0"/>
          </a:p>
        </p:txBody>
      </p:sp>
    </p:spTree>
    <p:extLst>
      <p:ext uri="{BB962C8B-B14F-4D97-AF65-F5344CB8AC3E}">
        <p14:creationId xmlns:p14="http://schemas.microsoft.com/office/powerpoint/2010/main" val="27932428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Open Sans" panose="020B0606030504020204" pitchFamily="34" charset="0"/>
                <a:ea typeface="Open Sans" panose="020B0606030504020204" pitchFamily="34" charset="0"/>
                <a:cs typeface="Open Sans" panose="020B0606030504020204" pitchFamily="34" charset="0"/>
              </a:rPr>
              <a:t>for whom resettlement is considered for resettlement for whom most appropriate durable solution can be referred </a:t>
            </a:r>
            <a:endParaRPr lang="en-US" dirty="0"/>
          </a:p>
        </p:txBody>
      </p:sp>
      <p:sp>
        <p:nvSpPr>
          <p:cNvPr id="4" name="Slide Number Placeholder 3"/>
          <p:cNvSpPr>
            <a:spLocks noGrp="1"/>
          </p:cNvSpPr>
          <p:nvPr>
            <p:ph type="sldNum" sz="quarter" idx="5"/>
          </p:nvPr>
        </p:nvSpPr>
        <p:spPr/>
        <p:txBody>
          <a:bodyPr/>
          <a:lstStyle/>
          <a:p>
            <a:fld id="{618F67FF-F859-4DEB-A589-302E10C0D54C}" type="slidenum">
              <a:rPr lang="en-US" smtClean="0"/>
              <a:t>15</a:t>
            </a:fld>
            <a:endParaRPr lang="en-US" dirty="0"/>
          </a:p>
        </p:txBody>
      </p:sp>
    </p:spTree>
    <p:extLst>
      <p:ext uri="{BB962C8B-B14F-4D97-AF65-F5344CB8AC3E}">
        <p14:creationId xmlns:p14="http://schemas.microsoft.com/office/powerpoint/2010/main" val="25150329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Open Sans" panose="020B0606030504020204" pitchFamily="34" charset="0"/>
                <a:ea typeface="Open Sans" panose="020B0606030504020204" pitchFamily="34" charset="0"/>
                <a:cs typeface="Open Sans" panose="020B0606030504020204" pitchFamily="34" charset="0"/>
              </a:rPr>
              <a:t>for whom resettlement is considered for resettlement for whom most appropriate durable solution can be referred </a:t>
            </a:r>
            <a:endParaRPr lang="en-US" dirty="0"/>
          </a:p>
        </p:txBody>
      </p:sp>
      <p:sp>
        <p:nvSpPr>
          <p:cNvPr id="4" name="Slide Number Placeholder 3"/>
          <p:cNvSpPr>
            <a:spLocks noGrp="1"/>
          </p:cNvSpPr>
          <p:nvPr>
            <p:ph type="sldNum" sz="quarter" idx="5"/>
          </p:nvPr>
        </p:nvSpPr>
        <p:spPr/>
        <p:txBody>
          <a:bodyPr/>
          <a:lstStyle/>
          <a:p>
            <a:fld id="{618F67FF-F859-4DEB-A589-302E10C0D54C}" type="slidenum">
              <a:rPr lang="en-US" smtClean="0"/>
              <a:t>17</a:t>
            </a:fld>
            <a:endParaRPr lang="en-US" dirty="0"/>
          </a:p>
        </p:txBody>
      </p:sp>
    </p:spTree>
    <p:extLst>
      <p:ext uri="{BB962C8B-B14F-4D97-AF65-F5344CB8AC3E}">
        <p14:creationId xmlns:p14="http://schemas.microsoft.com/office/powerpoint/2010/main" val="35851502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Open Sans" panose="020B0606030504020204" pitchFamily="34" charset="0"/>
                <a:ea typeface="Open Sans" panose="020B0606030504020204" pitchFamily="34" charset="0"/>
                <a:cs typeface="Open Sans" panose="020B0606030504020204" pitchFamily="34" charset="0"/>
              </a:rPr>
              <a:t>for whom resettlement is considered for resettlement for whom most appropriate durable solution can be referred </a:t>
            </a:r>
            <a:endParaRPr lang="en-US" dirty="0"/>
          </a:p>
        </p:txBody>
      </p:sp>
      <p:sp>
        <p:nvSpPr>
          <p:cNvPr id="4" name="Slide Number Placeholder 3"/>
          <p:cNvSpPr>
            <a:spLocks noGrp="1"/>
          </p:cNvSpPr>
          <p:nvPr>
            <p:ph type="sldNum" sz="quarter" idx="5"/>
          </p:nvPr>
        </p:nvSpPr>
        <p:spPr/>
        <p:txBody>
          <a:bodyPr/>
          <a:lstStyle/>
          <a:p>
            <a:fld id="{618F67FF-F859-4DEB-A589-302E10C0D54C}" type="slidenum">
              <a:rPr lang="en-US" smtClean="0"/>
              <a:t>18</a:t>
            </a:fld>
            <a:endParaRPr lang="en-US" dirty="0"/>
          </a:p>
        </p:txBody>
      </p:sp>
    </p:spTree>
    <p:extLst>
      <p:ext uri="{BB962C8B-B14F-4D97-AF65-F5344CB8AC3E}">
        <p14:creationId xmlns:p14="http://schemas.microsoft.com/office/powerpoint/2010/main" val="92255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18F67FF-F859-4DEB-A589-302E10C0D54C}" type="slidenum">
              <a:rPr lang="en-US" smtClean="0"/>
              <a:t>23</a:t>
            </a:fld>
            <a:endParaRPr lang="en-US" dirty="0"/>
          </a:p>
        </p:txBody>
      </p:sp>
    </p:spTree>
    <p:extLst>
      <p:ext uri="{BB962C8B-B14F-4D97-AF65-F5344CB8AC3E}">
        <p14:creationId xmlns:p14="http://schemas.microsoft.com/office/powerpoint/2010/main" val="39273753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3DD76-C2BF-4EC1-BB2D-E553425FD30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1F09DA7-A3D7-438B-942E-EFE0574315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DD78389-B4E9-43F0-A290-B40BFBF7AF2D}"/>
              </a:ext>
            </a:extLst>
          </p:cNvPr>
          <p:cNvSpPr>
            <a:spLocks noGrp="1"/>
          </p:cNvSpPr>
          <p:nvPr>
            <p:ph type="dt" sz="half" idx="10"/>
          </p:nvPr>
        </p:nvSpPr>
        <p:spPr/>
        <p:txBody>
          <a:bodyPr/>
          <a:lstStyle/>
          <a:p>
            <a:fld id="{02697BF5-65D3-4E7C-B092-1B6C2749C25E}" type="datetime1">
              <a:rPr lang="en-US" smtClean="0"/>
              <a:t>3/18/2021</a:t>
            </a:fld>
            <a:endParaRPr lang="en-US" dirty="0"/>
          </a:p>
        </p:txBody>
      </p:sp>
      <p:sp>
        <p:nvSpPr>
          <p:cNvPr id="5" name="Footer Placeholder 4">
            <a:extLst>
              <a:ext uri="{FF2B5EF4-FFF2-40B4-BE49-F238E27FC236}">
                <a16:creationId xmlns:a16="http://schemas.microsoft.com/office/drawing/2014/main" id="{9CE84CA2-C396-46FB-BF62-2C17EDBA928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AAA44C7-CFE1-4D21-BE77-4B6506C5FB07}"/>
              </a:ext>
            </a:extLst>
          </p:cNvPr>
          <p:cNvSpPr>
            <a:spLocks noGrp="1"/>
          </p:cNvSpPr>
          <p:nvPr>
            <p:ph type="sldNum" sz="quarter" idx="12"/>
          </p:nvPr>
        </p:nvSpPr>
        <p:spPr/>
        <p:txBody>
          <a:bodyPr/>
          <a:lstStyle/>
          <a:p>
            <a:fld id="{A5AC7532-7E1C-4B54-8A49-BCFC0D060E00}" type="slidenum">
              <a:rPr lang="en-US" smtClean="0"/>
              <a:t>‹#›</a:t>
            </a:fld>
            <a:endParaRPr lang="en-US" dirty="0"/>
          </a:p>
        </p:txBody>
      </p:sp>
    </p:spTree>
    <p:extLst>
      <p:ext uri="{BB962C8B-B14F-4D97-AF65-F5344CB8AC3E}">
        <p14:creationId xmlns:p14="http://schemas.microsoft.com/office/powerpoint/2010/main" val="899998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99542-4C6E-488C-B5BE-1C66E84D683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85D92E0-F744-47A3-9DC9-C3701B459FB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21BDBA-E673-434C-A6F8-B9761618A458}"/>
              </a:ext>
            </a:extLst>
          </p:cNvPr>
          <p:cNvSpPr>
            <a:spLocks noGrp="1"/>
          </p:cNvSpPr>
          <p:nvPr>
            <p:ph type="dt" sz="half" idx="10"/>
          </p:nvPr>
        </p:nvSpPr>
        <p:spPr/>
        <p:txBody>
          <a:bodyPr/>
          <a:lstStyle/>
          <a:p>
            <a:fld id="{53379DF2-C10B-4E03-9BC0-274D6C981F6B}" type="datetime1">
              <a:rPr lang="en-US" smtClean="0"/>
              <a:t>3/18/2021</a:t>
            </a:fld>
            <a:endParaRPr lang="en-US" dirty="0"/>
          </a:p>
        </p:txBody>
      </p:sp>
      <p:sp>
        <p:nvSpPr>
          <p:cNvPr id="5" name="Footer Placeholder 4">
            <a:extLst>
              <a:ext uri="{FF2B5EF4-FFF2-40B4-BE49-F238E27FC236}">
                <a16:creationId xmlns:a16="http://schemas.microsoft.com/office/drawing/2014/main" id="{296FE429-D958-4366-B58A-4F8E1AA638B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03844C1-FE53-4F65-9644-FC3491770DF0}"/>
              </a:ext>
            </a:extLst>
          </p:cNvPr>
          <p:cNvSpPr>
            <a:spLocks noGrp="1"/>
          </p:cNvSpPr>
          <p:nvPr>
            <p:ph type="sldNum" sz="quarter" idx="12"/>
          </p:nvPr>
        </p:nvSpPr>
        <p:spPr/>
        <p:txBody>
          <a:bodyPr/>
          <a:lstStyle/>
          <a:p>
            <a:fld id="{A5AC7532-7E1C-4B54-8A49-BCFC0D060E00}" type="slidenum">
              <a:rPr lang="en-US" smtClean="0"/>
              <a:t>‹#›</a:t>
            </a:fld>
            <a:endParaRPr lang="en-US" dirty="0"/>
          </a:p>
        </p:txBody>
      </p:sp>
    </p:spTree>
    <p:extLst>
      <p:ext uri="{BB962C8B-B14F-4D97-AF65-F5344CB8AC3E}">
        <p14:creationId xmlns:p14="http://schemas.microsoft.com/office/powerpoint/2010/main" val="3936353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EEF7D7B-49D1-47C1-B9A4-3CF3E428F63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6DCC207-7330-4328-96E5-4DAC111F05E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174003-7440-48D2-9DB7-80ABA69E7817}"/>
              </a:ext>
            </a:extLst>
          </p:cNvPr>
          <p:cNvSpPr>
            <a:spLocks noGrp="1"/>
          </p:cNvSpPr>
          <p:nvPr>
            <p:ph type="dt" sz="half" idx="10"/>
          </p:nvPr>
        </p:nvSpPr>
        <p:spPr/>
        <p:txBody>
          <a:bodyPr/>
          <a:lstStyle/>
          <a:p>
            <a:fld id="{2FB095A1-71F3-4BE7-9163-E72B148A85A9}" type="datetime1">
              <a:rPr lang="en-US" smtClean="0"/>
              <a:t>3/18/2021</a:t>
            </a:fld>
            <a:endParaRPr lang="en-US" dirty="0"/>
          </a:p>
        </p:txBody>
      </p:sp>
      <p:sp>
        <p:nvSpPr>
          <p:cNvPr id="5" name="Footer Placeholder 4">
            <a:extLst>
              <a:ext uri="{FF2B5EF4-FFF2-40B4-BE49-F238E27FC236}">
                <a16:creationId xmlns:a16="http://schemas.microsoft.com/office/drawing/2014/main" id="{D5D9471F-28E9-46E0-88FB-C60794E541F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EEB11F8-9BD2-410B-9527-31CBB15383BC}"/>
              </a:ext>
            </a:extLst>
          </p:cNvPr>
          <p:cNvSpPr>
            <a:spLocks noGrp="1"/>
          </p:cNvSpPr>
          <p:nvPr>
            <p:ph type="sldNum" sz="quarter" idx="12"/>
          </p:nvPr>
        </p:nvSpPr>
        <p:spPr/>
        <p:txBody>
          <a:bodyPr/>
          <a:lstStyle/>
          <a:p>
            <a:fld id="{A5AC7532-7E1C-4B54-8A49-BCFC0D060E00}" type="slidenum">
              <a:rPr lang="en-US" smtClean="0"/>
              <a:t>‹#›</a:t>
            </a:fld>
            <a:endParaRPr lang="en-US" dirty="0"/>
          </a:p>
        </p:txBody>
      </p:sp>
    </p:spTree>
    <p:extLst>
      <p:ext uri="{BB962C8B-B14F-4D97-AF65-F5344CB8AC3E}">
        <p14:creationId xmlns:p14="http://schemas.microsoft.com/office/powerpoint/2010/main" val="4279496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EAA9B-6471-4011-9326-4C1816AE1F2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2062BAC-05A5-4D87-AE29-CD76BAE12DD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2C7E9F-EC36-4AFF-B0C5-7C14910B9FDE}"/>
              </a:ext>
            </a:extLst>
          </p:cNvPr>
          <p:cNvSpPr>
            <a:spLocks noGrp="1"/>
          </p:cNvSpPr>
          <p:nvPr>
            <p:ph type="dt" sz="half" idx="10"/>
          </p:nvPr>
        </p:nvSpPr>
        <p:spPr/>
        <p:txBody>
          <a:bodyPr/>
          <a:lstStyle/>
          <a:p>
            <a:fld id="{CB5B6D1F-1A51-486A-9676-B9B11B7CCC8C}" type="datetime1">
              <a:rPr lang="en-US" smtClean="0"/>
              <a:t>3/18/2021</a:t>
            </a:fld>
            <a:endParaRPr lang="en-US" dirty="0"/>
          </a:p>
        </p:txBody>
      </p:sp>
      <p:sp>
        <p:nvSpPr>
          <p:cNvPr id="5" name="Footer Placeholder 4">
            <a:extLst>
              <a:ext uri="{FF2B5EF4-FFF2-40B4-BE49-F238E27FC236}">
                <a16:creationId xmlns:a16="http://schemas.microsoft.com/office/drawing/2014/main" id="{52482EE0-0068-4D7F-AF80-BD3C4D08162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E74D668-CBF0-4233-8E0D-0385F9A0BFF3}"/>
              </a:ext>
            </a:extLst>
          </p:cNvPr>
          <p:cNvSpPr>
            <a:spLocks noGrp="1"/>
          </p:cNvSpPr>
          <p:nvPr>
            <p:ph type="sldNum" sz="quarter" idx="12"/>
          </p:nvPr>
        </p:nvSpPr>
        <p:spPr/>
        <p:txBody>
          <a:bodyPr/>
          <a:lstStyle/>
          <a:p>
            <a:fld id="{A5AC7532-7E1C-4B54-8A49-BCFC0D060E00}" type="slidenum">
              <a:rPr lang="en-US" smtClean="0"/>
              <a:t>‹#›</a:t>
            </a:fld>
            <a:endParaRPr lang="en-US" dirty="0"/>
          </a:p>
        </p:txBody>
      </p:sp>
    </p:spTree>
    <p:extLst>
      <p:ext uri="{BB962C8B-B14F-4D97-AF65-F5344CB8AC3E}">
        <p14:creationId xmlns:p14="http://schemas.microsoft.com/office/powerpoint/2010/main" val="3110259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597AC-02D4-4768-B279-93E3905CFAF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2E2217E-47B6-496C-91A2-946ABA6A342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8267B97-3ECA-4D90-A4AD-FE7FECDB40DD}"/>
              </a:ext>
            </a:extLst>
          </p:cNvPr>
          <p:cNvSpPr>
            <a:spLocks noGrp="1"/>
          </p:cNvSpPr>
          <p:nvPr>
            <p:ph type="dt" sz="half" idx="10"/>
          </p:nvPr>
        </p:nvSpPr>
        <p:spPr/>
        <p:txBody>
          <a:bodyPr/>
          <a:lstStyle/>
          <a:p>
            <a:fld id="{16587A9D-5500-4A9E-A7FC-ABCF24557878}" type="datetime1">
              <a:rPr lang="en-US" smtClean="0"/>
              <a:t>3/18/2021</a:t>
            </a:fld>
            <a:endParaRPr lang="en-US" dirty="0"/>
          </a:p>
        </p:txBody>
      </p:sp>
      <p:sp>
        <p:nvSpPr>
          <p:cNvPr id="5" name="Footer Placeholder 4">
            <a:extLst>
              <a:ext uri="{FF2B5EF4-FFF2-40B4-BE49-F238E27FC236}">
                <a16:creationId xmlns:a16="http://schemas.microsoft.com/office/drawing/2014/main" id="{575DF78A-3299-4BD3-9958-FAE137D5841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38118B4-DDCB-4B1F-803A-538FD8F9F542}"/>
              </a:ext>
            </a:extLst>
          </p:cNvPr>
          <p:cNvSpPr>
            <a:spLocks noGrp="1"/>
          </p:cNvSpPr>
          <p:nvPr>
            <p:ph type="sldNum" sz="quarter" idx="12"/>
          </p:nvPr>
        </p:nvSpPr>
        <p:spPr/>
        <p:txBody>
          <a:bodyPr/>
          <a:lstStyle/>
          <a:p>
            <a:fld id="{A5AC7532-7E1C-4B54-8A49-BCFC0D060E00}" type="slidenum">
              <a:rPr lang="en-US" smtClean="0"/>
              <a:t>‹#›</a:t>
            </a:fld>
            <a:endParaRPr lang="en-US" dirty="0"/>
          </a:p>
        </p:txBody>
      </p:sp>
    </p:spTree>
    <p:extLst>
      <p:ext uri="{BB962C8B-B14F-4D97-AF65-F5344CB8AC3E}">
        <p14:creationId xmlns:p14="http://schemas.microsoft.com/office/powerpoint/2010/main" val="2126507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FF30C-60B9-40B5-9FFD-C1C0D06F6B8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8AD1647-369D-4ACC-A6DA-2E9CCE291B8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9B0D0D9-C312-4E70-A5F5-44190F073AE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2E1C43A-4B23-4516-87F4-BAF6C3C30A59}"/>
              </a:ext>
            </a:extLst>
          </p:cNvPr>
          <p:cNvSpPr>
            <a:spLocks noGrp="1"/>
          </p:cNvSpPr>
          <p:nvPr>
            <p:ph type="dt" sz="half" idx="10"/>
          </p:nvPr>
        </p:nvSpPr>
        <p:spPr/>
        <p:txBody>
          <a:bodyPr/>
          <a:lstStyle/>
          <a:p>
            <a:fld id="{EFB92C1A-2729-4F13-8EC6-9F141E74E366}" type="datetime1">
              <a:rPr lang="en-US" smtClean="0"/>
              <a:t>3/18/2021</a:t>
            </a:fld>
            <a:endParaRPr lang="en-US" dirty="0"/>
          </a:p>
        </p:txBody>
      </p:sp>
      <p:sp>
        <p:nvSpPr>
          <p:cNvPr id="6" name="Footer Placeholder 5">
            <a:extLst>
              <a:ext uri="{FF2B5EF4-FFF2-40B4-BE49-F238E27FC236}">
                <a16:creationId xmlns:a16="http://schemas.microsoft.com/office/drawing/2014/main" id="{187CF743-011B-47FE-B8EB-0D1C81BA9F1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90D2EDE-E4D7-4BFD-9D4F-F731C6802437}"/>
              </a:ext>
            </a:extLst>
          </p:cNvPr>
          <p:cNvSpPr>
            <a:spLocks noGrp="1"/>
          </p:cNvSpPr>
          <p:nvPr>
            <p:ph type="sldNum" sz="quarter" idx="12"/>
          </p:nvPr>
        </p:nvSpPr>
        <p:spPr/>
        <p:txBody>
          <a:bodyPr/>
          <a:lstStyle/>
          <a:p>
            <a:fld id="{A5AC7532-7E1C-4B54-8A49-BCFC0D060E00}" type="slidenum">
              <a:rPr lang="en-US" smtClean="0"/>
              <a:t>‹#›</a:t>
            </a:fld>
            <a:endParaRPr lang="en-US" dirty="0"/>
          </a:p>
        </p:txBody>
      </p:sp>
    </p:spTree>
    <p:extLst>
      <p:ext uri="{BB962C8B-B14F-4D97-AF65-F5344CB8AC3E}">
        <p14:creationId xmlns:p14="http://schemas.microsoft.com/office/powerpoint/2010/main" val="3920137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17001-3638-45E0-9153-32E326F01D4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5C9AB4B-CED2-47B6-A335-6D91FBDA306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7818703-0D66-43AE-B5DC-288ECCC372F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1481C26-D556-4996-BB51-334FA8491A8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1B69CBD-12DD-44C7-A2E8-BE2D390406E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F75C834-14D8-4583-9E0F-6942037F9ABE}"/>
              </a:ext>
            </a:extLst>
          </p:cNvPr>
          <p:cNvSpPr>
            <a:spLocks noGrp="1"/>
          </p:cNvSpPr>
          <p:nvPr>
            <p:ph type="dt" sz="half" idx="10"/>
          </p:nvPr>
        </p:nvSpPr>
        <p:spPr/>
        <p:txBody>
          <a:bodyPr/>
          <a:lstStyle/>
          <a:p>
            <a:fld id="{4E40E4C5-097F-4C9C-87B6-B24E0C6C981A}" type="datetime1">
              <a:rPr lang="en-US" smtClean="0"/>
              <a:t>3/18/2021</a:t>
            </a:fld>
            <a:endParaRPr lang="en-US" dirty="0"/>
          </a:p>
        </p:txBody>
      </p:sp>
      <p:sp>
        <p:nvSpPr>
          <p:cNvPr id="8" name="Footer Placeholder 7">
            <a:extLst>
              <a:ext uri="{FF2B5EF4-FFF2-40B4-BE49-F238E27FC236}">
                <a16:creationId xmlns:a16="http://schemas.microsoft.com/office/drawing/2014/main" id="{110548C7-12F9-4B41-8AC9-C2A55C80A12D}"/>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2E38114F-7630-4623-9559-A1E190B5AECF}"/>
              </a:ext>
            </a:extLst>
          </p:cNvPr>
          <p:cNvSpPr>
            <a:spLocks noGrp="1"/>
          </p:cNvSpPr>
          <p:nvPr>
            <p:ph type="sldNum" sz="quarter" idx="12"/>
          </p:nvPr>
        </p:nvSpPr>
        <p:spPr/>
        <p:txBody>
          <a:bodyPr/>
          <a:lstStyle/>
          <a:p>
            <a:fld id="{A5AC7532-7E1C-4B54-8A49-BCFC0D060E00}" type="slidenum">
              <a:rPr lang="en-US" smtClean="0"/>
              <a:t>‹#›</a:t>
            </a:fld>
            <a:endParaRPr lang="en-US" dirty="0"/>
          </a:p>
        </p:txBody>
      </p:sp>
    </p:spTree>
    <p:extLst>
      <p:ext uri="{BB962C8B-B14F-4D97-AF65-F5344CB8AC3E}">
        <p14:creationId xmlns:p14="http://schemas.microsoft.com/office/powerpoint/2010/main" val="2124038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3582B9-51BD-4266-AB7A-3A446C20135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959AB6C-F8EE-409A-8202-86A32831306D}"/>
              </a:ext>
            </a:extLst>
          </p:cNvPr>
          <p:cNvSpPr>
            <a:spLocks noGrp="1"/>
          </p:cNvSpPr>
          <p:nvPr>
            <p:ph type="dt" sz="half" idx="10"/>
          </p:nvPr>
        </p:nvSpPr>
        <p:spPr/>
        <p:txBody>
          <a:bodyPr/>
          <a:lstStyle/>
          <a:p>
            <a:fld id="{A96783AB-32BC-4496-AAD6-FB2864C6BED9}" type="datetime1">
              <a:rPr lang="en-US" smtClean="0"/>
              <a:t>3/18/2021</a:t>
            </a:fld>
            <a:endParaRPr lang="en-US" dirty="0"/>
          </a:p>
        </p:txBody>
      </p:sp>
      <p:sp>
        <p:nvSpPr>
          <p:cNvPr id="4" name="Footer Placeholder 3">
            <a:extLst>
              <a:ext uri="{FF2B5EF4-FFF2-40B4-BE49-F238E27FC236}">
                <a16:creationId xmlns:a16="http://schemas.microsoft.com/office/drawing/2014/main" id="{D02EF38F-B9E3-4F75-BF0D-38540E64816D}"/>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F0601782-6E1E-483B-BA87-30C6DCF1E893}"/>
              </a:ext>
            </a:extLst>
          </p:cNvPr>
          <p:cNvSpPr>
            <a:spLocks noGrp="1"/>
          </p:cNvSpPr>
          <p:nvPr>
            <p:ph type="sldNum" sz="quarter" idx="12"/>
          </p:nvPr>
        </p:nvSpPr>
        <p:spPr/>
        <p:txBody>
          <a:bodyPr/>
          <a:lstStyle/>
          <a:p>
            <a:fld id="{A5AC7532-7E1C-4B54-8A49-BCFC0D060E00}" type="slidenum">
              <a:rPr lang="en-US" smtClean="0"/>
              <a:t>‹#›</a:t>
            </a:fld>
            <a:endParaRPr lang="en-US" dirty="0"/>
          </a:p>
        </p:txBody>
      </p:sp>
    </p:spTree>
    <p:extLst>
      <p:ext uri="{BB962C8B-B14F-4D97-AF65-F5344CB8AC3E}">
        <p14:creationId xmlns:p14="http://schemas.microsoft.com/office/powerpoint/2010/main" val="2350851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C48D011-F6D1-41E9-BA58-63F2D7C0A886}"/>
              </a:ext>
            </a:extLst>
          </p:cNvPr>
          <p:cNvSpPr>
            <a:spLocks noGrp="1"/>
          </p:cNvSpPr>
          <p:nvPr>
            <p:ph type="dt" sz="half" idx="10"/>
          </p:nvPr>
        </p:nvSpPr>
        <p:spPr/>
        <p:txBody>
          <a:bodyPr/>
          <a:lstStyle/>
          <a:p>
            <a:fld id="{EC6F39CC-F43A-4AE2-B5D1-CDADE8579B96}" type="datetime1">
              <a:rPr lang="en-US" smtClean="0"/>
              <a:t>3/18/2021</a:t>
            </a:fld>
            <a:endParaRPr lang="en-US" dirty="0"/>
          </a:p>
        </p:txBody>
      </p:sp>
      <p:sp>
        <p:nvSpPr>
          <p:cNvPr id="3" name="Footer Placeholder 2">
            <a:extLst>
              <a:ext uri="{FF2B5EF4-FFF2-40B4-BE49-F238E27FC236}">
                <a16:creationId xmlns:a16="http://schemas.microsoft.com/office/drawing/2014/main" id="{981ACBF0-9F72-49B6-A06B-D9C8D255351C}"/>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DDBCFE0-6C5D-46D2-98E8-841557C60B95}"/>
              </a:ext>
            </a:extLst>
          </p:cNvPr>
          <p:cNvSpPr>
            <a:spLocks noGrp="1"/>
          </p:cNvSpPr>
          <p:nvPr>
            <p:ph type="sldNum" sz="quarter" idx="12"/>
          </p:nvPr>
        </p:nvSpPr>
        <p:spPr/>
        <p:txBody>
          <a:bodyPr/>
          <a:lstStyle/>
          <a:p>
            <a:fld id="{A5AC7532-7E1C-4B54-8A49-BCFC0D060E00}" type="slidenum">
              <a:rPr lang="en-US" smtClean="0"/>
              <a:t>‹#›</a:t>
            </a:fld>
            <a:endParaRPr lang="en-US" dirty="0"/>
          </a:p>
        </p:txBody>
      </p:sp>
    </p:spTree>
    <p:extLst>
      <p:ext uri="{BB962C8B-B14F-4D97-AF65-F5344CB8AC3E}">
        <p14:creationId xmlns:p14="http://schemas.microsoft.com/office/powerpoint/2010/main" val="117827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6556F-9CC5-4AF7-AF1D-FF8C1BFD08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1ED9379-3DDD-4D3F-83CB-9C1C5C993E9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D641F17-6666-48BE-A842-F522B27289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3EB8B0C-EC4A-46C7-A89C-EDA43FD724CD}"/>
              </a:ext>
            </a:extLst>
          </p:cNvPr>
          <p:cNvSpPr>
            <a:spLocks noGrp="1"/>
          </p:cNvSpPr>
          <p:nvPr>
            <p:ph type="dt" sz="half" idx="10"/>
          </p:nvPr>
        </p:nvSpPr>
        <p:spPr/>
        <p:txBody>
          <a:bodyPr/>
          <a:lstStyle/>
          <a:p>
            <a:fld id="{567F8BED-DBCD-4FA7-940A-6546EA001809}" type="datetime1">
              <a:rPr lang="en-US" smtClean="0"/>
              <a:t>3/18/2021</a:t>
            </a:fld>
            <a:endParaRPr lang="en-US" dirty="0"/>
          </a:p>
        </p:txBody>
      </p:sp>
      <p:sp>
        <p:nvSpPr>
          <p:cNvPr id="6" name="Footer Placeholder 5">
            <a:extLst>
              <a:ext uri="{FF2B5EF4-FFF2-40B4-BE49-F238E27FC236}">
                <a16:creationId xmlns:a16="http://schemas.microsoft.com/office/drawing/2014/main" id="{498FD213-D1E0-495A-95EE-0DA3AB28FA1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B15A8B9-111C-4535-B866-BADAD7C9959C}"/>
              </a:ext>
            </a:extLst>
          </p:cNvPr>
          <p:cNvSpPr>
            <a:spLocks noGrp="1"/>
          </p:cNvSpPr>
          <p:nvPr>
            <p:ph type="sldNum" sz="quarter" idx="12"/>
          </p:nvPr>
        </p:nvSpPr>
        <p:spPr/>
        <p:txBody>
          <a:bodyPr/>
          <a:lstStyle/>
          <a:p>
            <a:fld id="{A5AC7532-7E1C-4B54-8A49-BCFC0D060E00}" type="slidenum">
              <a:rPr lang="en-US" smtClean="0"/>
              <a:t>‹#›</a:t>
            </a:fld>
            <a:endParaRPr lang="en-US" dirty="0"/>
          </a:p>
        </p:txBody>
      </p:sp>
    </p:spTree>
    <p:extLst>
      <p:ext uri="{BB962C8B-B14F-4D97-AF65-F5344CB8AC3E}">
        <p14:creationId xmlns:p14="http://schemas.microsoft.com/office/powerpoint/2010/main" val="3820506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43BF7-B20B-4964-AA69-A09B573651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A491AAE-F2C0-472F-AE2E-835E58E1CA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F462B406-C0EA-4A08-9257-88C5DBF311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B612FF6-EA61-4DEF-AA49-0E6ACA1A0830}"/>
              </a:ext>
            </a:extLst>
          </p:cNvPr>
          <p:cNvSpPr>
            <a:spLocks noGrp="1"/>
          </p:cNvSpPr>
          <p:nvPr>
            <p:ph type="dt" sz="half" idx="10"/>
          </p:nvPr>
        </p:nvSpPr>
        <p:spPr/>
        <p:txBody>
          <a:bodyPr/>
          <a:lstStyle/>
          <a:p>
            <a:fld id="{BED51874-26BD-47AE-8136-5A199E1FD24F}" type="datetime1">
              <a:rPr lang="en-US" smtClean="0"/>
              <a:t>3/18/2021</a:t>
            </a:fld>
            <a:endParaRPr lang="en-US" dirty="0"/>
          </a:p>
        </p:txBody>
      </p:sp>
      <p:sp>
        <p:nvSpPr>
          <p:cNvPr id="6" name="Footer Placeholder 5">
            <a:extLst>
              <a:ext uri="{FF2B5EF4-FFF2-40B4-BE49-F238E27FC236}">
                <a16:creationId xmlns:a16="http://schemas.microsoft.com/office/drawing/2014/main" id="{67CB6133-B46A-4F8F-8C71-F695AA02918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74879F7-4C47-4477-A6BF-58E976D26718}"/>
              </a:ext>
            </a:extLst>
          </p:cNvPr>
          <p:cNvSpPr>
            <a:spLocks noGrp="1"/>
          </p:cNvSpPr>
          <p:nvPr>
            <p:ph type="sldNum" sz="quarter" idx="12"/>
          </p:nvPr>
        </p:nvSpPr>
        <p:spPr/>
        <p:txBody>
          <a:bodyPr/>
          <a:lstStyle/>
          <a:p>
            <a:fld id="{A5AC7532-7E1C-4B54-8A49-BCFC0D060E00}" type="slidenum">
              <a:rPr lang="en-US" smtClean="0"/>
              <a:t>‹#›</a:t>
            </a:fld>
            <a:endParaRPr lang="en-US" dirty="0"/>
          </a:p>
        </p:txBody>
      </p:sp>
    </p:spTree>
    <p:extLst>
      <p:ext uri="{BB962C8B-B14F-4D97-AF65-F5344CB8AC3E}">
        <p14:creationId xmlns:p14="http://schemas.microsoft.com/office/powerpoint/2010/main" val="914996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D57FE58-6B7B-463B-BCA0-FCC41D5EAF5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8213C76-D85F-46DC-A8E0-173C4544A4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5B4966-DDF5-43DF-9211-976F44C47C6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4090AC-EFF1-4932-B579-6A075A5DC1BA}" type="datetime1">
              <a:rPr lang="en-US" smtClean="0"/>
              <a:t>3/18/2021</a:t>
            </a:fld>
            <a:endParaRPr lang="en-US" dirty="0"/>
          </a:p>
        </p:txBody>
      </p:sp>
      <p:sp>
        <p:nvSpPr>
          <p:cNvPr id="5" name="Footer Placeholder 4">
            <a:extLst>
              <a:ext uri="{FF2B5EF4-FFF2-40B4-BE49-F238E27FC236}">
                <a16:creationId xmlns:a16="http://schemas.microsoft.com/office/drawing/2014/main" id="{1473AB9F-6D0D-4C41-8194-4C84C7350B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0AEA8F61-227A-49D4-8D1E-E75B2932F6D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AC7532-7E1C-4B54-8A49-BCFC0D060E00}" type="slidenum">
              <a:rPr lang="en-US" smtClean="0"/>
              <a:t>‹#›</a:t>
            </a:fld>
            <a:endParaRPr lang="en-US" dirty="0"/>
          </a:p>
        </p:txBody>
      </p:sp>
    </p:spTree>
    <p:extLst>
      <p:ext uri="{BB962C8B-B14F-4D97-AF65-F5344CB8AC3E}">
        <p14:creationId xmlns:p14="http://schemas.microsoft.com/office/powerpoint/2010/main" val="36401909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8.sv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7.xml"/><Relationship Id="rId5" Type="http://schemas.openxmlformats.org/officeDocument/2006/relationships/image" Target="../media/image14.png"/><Relationship Id="rId4" Type="http://schemas.openxmlformats.org/officeDocument/2006/relationships/image" Target="../media/image13.png"/></Relationships>
</file>

<file path=ppt/slides/_rels/slide22.xml.rels><?xml version="1.0" encoding="UTF-8" standalone="yes"?>
<Relationships xmlns="http://schemas.openxmlformats.org/package/2006/relationships"><Relationship Id="rId3" Type="http://schemas.openxmlformats.org/officeDocument/2006/relationships/hyperlink" Target="mailto:Ecirion@usccb.org" TargetMode="External"/><Relationship Id="rId2" Type="http://schemas.openxmlformats.org/officeDocument/2006/relationships/hyperlink" Target="mailto:Ctighe@usccb.org" TargetMode="External"/><Relationship Id="rId1" Type="http://schemas.openxmlformats.org/officeDocument/2006/relationships/slideLayout" Target="../slideLayouts/slideLayout7.xml"/><Relationship Id="rId6" Type="http://schemas.openxmlformats.org/officeDocument/2006/relationships/hyperlink" Target="mailto:aturki@usccb.org" TargetMode="External"/><Relationship Id="rId5" Type="http://schemas.openxmlformats.org/officeDocument/2006/relationships/hyperlink" Target="mailto:Ahamling@usccb.org" TargetMode="External"/><Relationship Id="rId4" Type="http://schemas.openxmlformats.org/officeDocument/2006/relationships/hyperlink" Target="mailto:Mhussain@usccb.org"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15.png"/><Relationship Id="rId7"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17.png"/><Relationship Id="rId5" Type="http://schemas.openxmlformats.org/officeDocument/2006/relationships/image" Target="../media/image1.jpeg"/><Relationship Id="rId4" Type="http://schemas.openxmlformats.org/officeDocument/2006/relationships/image" Target="../media/image16.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D32512CE-1342-45EB-862F-670FFF10EF84}"/>
              </a:ext>
            </a:extLst>
          </p:cNvPr>
          <p:cNvSpPr txBox="1"/>
          <p:nvPr/>
        </p:nvSpPr>
        <p:spPr>
          <a:xfrm>
            <a:off x="1606130" y="1859340"/>
            <a:ext cx="8979739" cy="1569660"/>
          </a:xfrm>
          <a:prstGeom prst="rect">
            <a:avLst/>
          </a:prstGeom>
          <a:noFill/>
        </p:spPr>
        <p:txBody>
          <a:bodyPr wrap="square" lIns="91440" tIns="45720" rIns="91440" bIns="45720" rtlCol="0" anchor="t">
            <a:spAutoFit/>
          </a:bodyPr>
          <a:lstStyle/>
          <a:p>
            <a:pPr algn="ctr"/>
            <a:r>
              <a:rPr lang="en-US" sz="4800" b="1" dirty="0">
                <a:latin typeface="Open Sans"/>
                <a:ea typeface="Cambria" panose="02040503050406030204" pitchFamily="18" charset="0"/>
                <a:cs typeface="Open Sans" panose="020B0606030504020204" pitchFamily="34" charset="0"/>
              </a:rPr>
              <a:t>Refugee and SIV Pipeline, Allocation, and Placement</a:t>
            </a:r>
          </a:p>
        </p:txBody>
      </p:sp>
      <p:pic>
        <p:nvPicPr>
          <p:cNvPr id="3" name="Picture 2" descr="A picture containing text&#10;&#10;Description automatically generated">
            <a:extLst>
              <a:ext uri="{FF2B5EF4-FFF2-40B4-BE49-F238E27FC236}">
                <a16:creationId xmlns:a16="http://schemas.microsoft.com/office/drawing/2014/main" id="{DB22F4D2-745B-4FDB-8501-1FC88BFA56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3266" y="5246553"/>
            <a:ext cx="3152593" cy="1141779"/>
          </a:xfrm>
          <a:prstGeom prst="rect">
            <a:avLst/>
          </a:prstGeom>
          <a:ln>
            <a:noFill/>
          </a:ln>
          <a:effectLst/>
        </p:spPr>
      </p:pic>
      <p:sp>
        <p:nvSpPr>
          <p:cNvPr id="26" name="Subtitle 4">
            <a:extLst>
              <a:ext uri="{FF2B5EF4-FFF2-40B4-BE49-F238E27FC236}">
                <a16:creationId xmlns:a16="http://schemas.microsoft.com/office/drawing/2014/main" id="{D9D2B6DE-70A8-4B5E-ACAE-5F648E18475B}"/>
              </a:ext>
            </a:extLst>
          </p:cNvPr>
          <p:cNvSpPr>
            <a:spLocks noGrp="1"/>
          </p:cNvSpPr>
          <p:nvPr>
            <p:ph type="subTitle" idx="1"/>
          </p:nvPr>
        </p:nvSpPr>
        <p:spPr>
          <a:xfrm>
            <a:off x="3476751" y="3461476"/>
            <a:ext cx="5238495" cy="1752600"/>
          </a:xfrm>
        </p:spPr>
        <p:txBody>
          <a:bodyPr/>
          <a:lstStyle/>
          <a:p>
            <a:pPr algn="ctr">
              <a:lnSpc>
                <a:spcPct val="100000"/>
              </a:lnSpc>
            </a:pPr>
            <a:r>
              <a:rPr lang="en-US" sz="2400" dirty="0">
                <a:solidFill>
                  <a:srgbClr val="00765A"/>
                </a:solidFill>
                <a:latin typeface="Open Sans" panose="020B0606030504020204"/>
                <a:ea typeface="Cambria" panose="02040503050406030204" pitchFamily="18" charset="0"/>
                <a:cs typeface="Times New Roman" panose="02020603050405020304" pitchFamily="18" charset="0"/>
              </a:rPr>
              <a:t>Migration &amp; Refugee Services</a:t>
            </a:r>
            <a:br>
              <a:rPr lang="en-US" sz="2400" dirty="0">
                <a:solidFill>
                  <a:srgbClr val="00765A"/>
                </a:solidFill>
                <a:latin typeface="Open Sans" panose="020B0606030504020204"/>
                <a:ea typeface="Cambria" panose="02040503050406030204" pitchFamily="18" charset="0"/>
                <a:cs typeface="Times New Roman" panose="02020603050405020304" pitchFamily="18" charset="0"/>
              </a:rPr>
            </a:br>
            <a:r>
              <a:rPr lang="en-US" sz="2400" dirty="0">
                <a:solidFill>
                  <a:srgbClr val="00765A"/>
                </a:solidFill>
                <a:latin typeface="Open Sans" panose="020B0606030504020204"/>
                <a:ea typeface="Cambria" panose="02040503050406030204" pitchFamily="18" charset="0"/>
                <a:cs typeface="Times New Roman" panose="02020603050405020304" pitchFamily="18" charset="0"/>
              </a:rPr>
              <a:t>Processing Operations</a:t>
            </a:r>
          </a:p>
          <a:p>
            <a:r>
              <a:rPr lang="en-US" sz="2000" b="1" dirty="0">
                <a:latin typeface="Open Sans" panose="020B0606030504020204"/>
                <a:ea typeface="Open Sans" panose="020B0606030504020204" pitchFamily="34" charset="0"/>
                <a:cs typeface="Open Sans" panose="020B0606030504020204" pitchFamily="34" charset="0"/>
              </a:rPr>
              <a:t>March 18, 2021</a:t>
            </a:r>
          </a:p>
        </p:txBody>
      </p:sp>
    </p:spTree>
    <p:extLst>
      <p:ext uri="{BB962C8B-B14F-4D97-AF65-F5344CB8AC3E}">
        <p14:creationId xmlns:p14="http://schemas.microsoft.com/office/powerpoint/2010/main" val="36581587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2A68DDA-51E2-4BD9-A822-E7C1DFE1BAC1}"/>
              </a:ext>
            </a:extLst>
          </p:cNvPr>
          <p:cNvSpPr txBox="1"/>
          <p:nvPr/>
        </p:nvSpPr>
        <p:spPr>
          <a:xfrm>
            <a:off x="-100344" y="540255"/>
            <a:ext cx="9844180" cy="646331"/>
          </a:xfrm>
          <a:prstGeom prst="rect">
            <a:avLst/>
          </a:prstGeom>
          <a:noFill/>
        </p:spPr>
        <p:txBody>
          <a:bodyPr wrap="square" rtlCol="0">
            <a:spAutoFit/>
          </a:bodyPr>
          <a:lstStyle/>
          <a:p>
            <a:pPr algn="ctr"/>
            <a:r>
              <a:rPr lang="en-US" sz="3600" b="1" dirty="0">
                <a:latin typeface="Open Sans" panose="020B0606030504020204" pitchFamily="34" charset="0"/>
                <a:ea typeface="Open Sans" panose="020B0606030504020204" pitchFamily="34" charset="0"/>
                <a:cs typeface="Open Sans" panose="020B0606030504020204" pitchFamily="34" charset="0"/>
              </a:rPr>
              <a:t>USCCB Approved Capacity &amp; Arrival</a:t>
            </a:r>
            <a:endParaRPr lang="en-US" sz="32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6" name="Rectangle: Rounded Corners 5">
            <a:extLst>
              <a:ext uri="{FF2B5EF4-FFF2-40B4-BE49-F238E27FC236}">
                <a16:creationId xmlns:a16="http://schemas.microsoft.com/office/drawing/2014/main" id="{D050446B-A743-4C20-9E9C-5E82EB263774}"/>
              </a:ext>
            </a:extLst>
          </p:cNvPr>
          <p:cNvSpPr/>
          <p:nvPr/>
        </p:nvSpPr>
        <p:spPr>
          <a:xfrm>
            <a:off x="624579" y="1631914"/>
            <a:ext cx="10942842" cy="537173"/>
          </a:xfrm>
          <a:prstGeom prst="roundRect">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solidFill>
                  <a:schemeClr val="bg1"/>
                </a:solidFill>
              </a:rPr>
              <a:t>FY2021 Approved Refugee Arrivals Capacity: 3,355</a:t>
            </a:r>
            <a:endParaRPr lang="en-US" sz="2000" b="1" dirty="0">
              <a:solidFill>
                <a:srgbClr val="FF0000"/>
              </a:solidFill>
            </a:endParaRPr>
          </a:p>
        </p:txBody>
      </p:sp>
      <p:sp>
        <p:nvSpPr>
          <p:cNvPr id="10" name="Rectangle: Rounded Corners 9">
            <a:extLst>
              <a:ext uri="{FF2B5EF4-FFF2-40B4-BE49-F238E27FC236}">
                <a16:creationId xmlns:a16="http://schemas.microsoft.com/office/drawing/2014/main" id="{1B474D73-94F3-4C13-B6B4-BFD5BEDB9FA1}"/>
              </a:ext>
            </a:extLst>
          </p:cNvPr>
          <p:cNvSpPr/>
          <p:nvPr/>
        </p:nvSpPr>
        <p:spPr>
          <a:xfrm>
            <a:off x="624579" y="2387681"/>
            <a:ext cx="10949173" cy="3930064"/>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dirty="0">
              <a:solidFill>
                <a:schemeClr val="tx1"/>
              </a:solidFill>
            </a:endParaRPr>
          </a:p>
        </p:txBody>
      </p:sp>
      <p:sp>
        <p:nvSpPr>
          <p:cNvPr id="11" name="TextBox 10">
            <a:extLst>
              <a:ext uri="{FF2B5EF4-FFF2-40B4-BE49-F238E27FC236}">
                <a16:creationId xmlns:a16="http://schemas.microsoft.com/office/drawing/2014/main" id="{C89720BA-B21D-4DA2-A2AA-A89F58EBC414}"/>
              </a:ext>
            </a:extLst>
          </p:cNvPr>
          <p:cNvSpPr txBox="1"/>
          <p:nvPr/>
        </p:nvSpPr>
        <p:spPr>
          <a:xfrm>
            <a:off x="937038" y="2387681"/>
            <a:ext cx="10630383" cy="3843745"/>
          </a:xfrm>
          <a:prstGeom prst="rect">
            <a:avLst/>
          </a:prstGeom>
          <a:noFill/>
        </p:spPr>
        <p:txBody>
          <a:bodyPr wrap="square" rtlCol="0">
            <a:spAutoFit/>
          </a:bodyPr>
          <a:lstStyle/>
          <a:p>
            <a:pPr>
              <a:lnSpc>
                <a:spcPct val="200000"/>
              </a:lnSpc>
            </a:pPr>
            <a:r>
              <a:rPr lang="en-US" sz="2000" dirty="0">
                <a:latin typeface="Open Sans" panose="020B0606030504020204" pitchFamily="34" charset="0"/>
                <a:ea typeface="Open Sans" panose="020B0606030504020204" pitchFamily="34" charset="0"/>
                <a:cs typeface="Open Sans" panose="020B0606030504020204" pitchFamily="34" charset="0"/>
              </a:rPr>
              <a:t>USCCB refugee arrival: </a:t>
            </a:r>
            <a:r>
              <a:rPr lang="en-US" sz="2000" b="1" dirty="0">
                <a:latin typeface="Open Sans" panose="020B0606030504020204" pitchFamily="34" charset="0"/>
                <a:ea typeface="Open Sans" panose="020B0606030504020204" pitchFamily="34" charset="0"/>
                <a:cs typeface="Open Sans" panose="020B0606030504020204" pitchFamily="34" charset="0"/>
              </a:rPr>
              <a:t>322</a:t>
            </a:r>
          </a:p>
          <a:p>
            <a:pPr marL="285750" indent="-285750">
              <a:lnSpc>
                <a:spcPct val="200000"/>
              </a:lnSpc>
              <a:buFont typeface="Wingdings" panose="05000000000000000000" pitchFamily="2" charset="2"/>
              <a:buChar char="§"/>
            </a:pPr>
            <a:r>
              <a:rPr lang="en-US" sz="2000" b="1" dirty="0">
                <a:latin typeface="Open Sans" panose="020B0606030504020204" pitchFamily="34" charset="0"/>
                <a:ea typeface="Open Sans" panose="020B0606030504020204" pitchFamily="34" charset="0"/>
                <a:cs typeface="Open Sans" panose="020B0606030504020204" pitchFamily="34" charset="0"/>
              </a:rPr>
              <a:t>~10</a:t>
            </a:r>
            <a:r>
              <a:rPr lang="en-US" sz="2000" dirty="0">
                <a:latin typeface="Open Sans" panose="020B0606030504020204" pitchFamily="34" charset="0"/>
                <a:ea typeface="Open Sans" panose="020B0606030504020204" pitchFamily="34" charset="0"/>
                <a:cs typeface="Open Sans" panose="020B0606030504020204" pitchFamily="34" charset="0"/>
              </a:rPr>
              <a:t>% capacity based on arrived</a:t>
            </a:r>
          </a:p>
          <a:p>
            <a:pPr>
              <a:lnSpc>
                <a:spcPct val="200000"/>
              </a:lnSpc>
            </a:pPr>
            <a:r>
              <a:rPr lang="en-US" sz="2000" dirty="0">
                <a:latin typeface="Open Sans" panose="020B0606030504020204" pitchFamily="34" charset="0"/>
                <a:ea typeface="Open Sans" panose="020B0606030504020204" pitchFamily="34" charset="0"/>
                <a:cs typeface="Open Sans" panose="020B0606030504020204" pitchFamily="34" charset="0"/>
              </a:rPr>
              <a:t>Approximately </a:t>
            </a:r>
            <a:r>
              <a:rPr lang="en-US" sz="2000" b="1" dirty="0">
                <a:latin typeface="Open Sans" panose="020B0606030504020204" pitchFamily="34" charset="0"/>
                <a:ea typeface="Open Sans" panose="020B0606030504020204" pitchFamily="34" charset="0"/>
                <a:cs typeface="Open Sans" panose="020B0606030504020204" pitchFamily="34" charset="0"/>
              </a:rPr>
              <a:t>84</a:t>
            </a:r>
            <a:r>
              <a:rPr lang="en-US" sz="2000" dirty="0">
                <a:latin typeface="Open Sans" panose="020B0606030504020204" pitchFamily="34" charset="0"/>
                <a:ea typeface="Open Sans" panose="020B0606030504020204" pitchFamily="34" charset="0"/>
                <a:cs typeface="Open Sans" panose="020B0606030504020204" pitchFamily="34" charset="0"/>
              </a:rPr>
              <a:t>% of overall refugee arrivals are US Tie cases</a:t>
            </a:r>
          </a:p>
          <a:p>
            <a:pPr marL="800100" lvl="1" indent="-342900">
              <a:lnSpc>
                <a:spcPct val="150000"/>
              </a:lnSpc>
              <a:buFont typeface="Courier New" panose="02070309020205020404" pitchFamily="49" charset="0"/>
              <a:buChar char="o"/>
            </a:pPr>
            <a:r>
              <a:rPr lang="en-US" sz="2000" dirty="0">
                <a:latin typeface="Open Sans" panose="020B0606030504020204" pitchFamily="34" charset="0"/>
                <a:ea typeface="Open Sans" panose="020B0606030504020204" pitchFamily="34" charset="0"/>
                <a:cs typeface="Open Sans" panose="020B0606030504020204" pitchFamily="34" charset="0"/>
              </a:rPr>
              <a:t>53% P2 cases</a:t>
            </a:r>
          </a:p>
          <a:p>
            <a:pPr marL="800100" lvl="1" indent="-342900">
              <a:lnSpc>
                <a:spcPct val="150000"/>
              </a:lnSpc>
              <a:buFont typeface="Courier New" panose="02070309020205020404" pitchFamily="49" charset="0"/>
              <a:buChar char="o"/>
            </a:pPr>
            <a:r>
              <a:rPr lang="en-US" sz="2000" dirty="0">
                <a:latin typeface="Open Sans" panose="020B0606030504020204" pitchFamily="34" charset="0"/>
                <a:ea typeface="Open Sans" panose="020B0606030504020204" pitchFamily="34" charset="0"/>
                <a:cs typeface="Open Sans" panose="020B0606030504020204" pitchFamily="34" charset="0"/>
              </a:rPr>
              <a:t>40% P1 cases</a:t>
            </a:r>
          </a:p>
          <a:p>
            <a:pPr marL="800100" lvl="1" indent="-342900">
              <a:lnSpc>
                <a:spcPct val="150000"/>
              </a:lnSpc>
              <a:buFont typeface="Courier New" panose="02070309020205020404" pitchFamily="49" charset="0"/>
              <a:buChar char="o"/>
            </a:pPr>
            <a:r>
              <a:rPr lang="en-US" sz="2000" dirty="0">
                <a:latin typeface="Open Sans" panose="020B0606030504020204" pitchFamily="34" charset="0"/>
                <a:ea typeface="Open Sans" panose="020B0606030504020204" pitchFamily="34" charset="0"/>
                <a:cs typeface="Open Sans" panose="020B0606030504020204" pitchFamily="34" charset="0"/>
              </a:rPr>
              <a:t>8% Visa-93 and P3 cases</a:t>
            </a:r>
          </a:p>
          <a:p>
            <a:pPr>
              <a:lnSpc>
                <a:spcPct val="200000"/>
              </a:lnSpc>
            </a:pPr>
            <a:r>
              <a:rPr lang="en-US" sz="2000" b="1" dirty="0">
                <a:latin typeface="Open Sans" panose="020B0606030504020204" pitchFamily="34" charset="0"/>
                <a:ea typeface="Open Sans" panose="020B0606030504020204" pitchFamily="34" charset="0"/>
                <a:cs typeface="Open Sans" panose="020B0606030504020204" pitchFamily="34" charset="0"/>
              </a:rPr>
              <a:t>Top Arrivals by Nationality : </a:t>
            </a:r>
            <a:r>
              <a:rPr lang="en-US" sz="2000" dirty="0">
                <a:latin typeface="Open Sans" panose="020B0606030504020204" pitchFamily="34" charset="0"/>
                <a:ea typeface="Open Sans" panose="020B0606030504020204" pitchFamily="34" charset="0"/>
                <a:cs typeface="Open Sans" panose="020B0606030504020204" pitchFamily="34" charset="0"/>
              </a:rPr>
              <a:t>Congolese, Burmese, Ukrainian, Iraqi, Central American</a:t>
            </a:r>
          </a:p>
        </p:txBody>
      </p:sp>
      <p:sp>
        <p:nvSpPr>
          <p:cNvPr id="56" name="TextBox 55">
            <a:extLst>
              <a:ext uri="{FF2B5EF4-FFF2-40B4-BE49-F238E27FC236}">
                <a16:creationId xmlns:a16="http://schemas.microsoft.com/office/drawing/2014/main" id="{5C6ABBEC-AAF7-4378-9660-7653FC39C2B6}"/>
              </a:ext>
            </a:extLst>
          </p:cNvPr>
          <p:cNvSpPr txBox="1"/>
          <p:nvPr/>
        </p:nvSpPr>
        <p:spPr>
          <a:xfrm>
            <a:off x="10742899" y="3783466"/>
            <a:ext cx="1177094" cy="338554"/>
          </a:xfrm>
          <a:prstGeom prst="rect">
            <a:avLst/>
          </a:prstGeom>
          <a:noFill/>
        </p:spPr>
        <p:txBody>
          <a:bodyPr wrap="square" lIns="91440" tIns="45720" rIns="91440" bIns="45720" rtlCol="0" anchor="t">
            <a:spAutoFit/>
          </a:bodyPr>
          <a:lstStyle/>
          <a:p>
            <a:pPr algn="ctr"/>
            <a:endParaRPr lang="en-US" sz="1600" dirty="0">
              <a:latin typeface="Open Sans"/>
              <a:ea typeface="Open Sans" panose="020B0606030504020204" pitchFamily="34" charset="0"/>
              <a:cs typeface="Open Sans" panose="020B0606030504020204" pitchFamily="34" charset="0"/>
            </a:endParaRPr>
          </a:p>
        </p:txBody>
      </p:sp>
      <p:grpSp>
        <p:nvGrpSpPr>
          <p:cNvPr id="20" name="Group 19">
            <a:extLst>
              <a:ext uri="{FF2B5EF4-FFF2-40B4-BE49-F238E27FC236}">
                <a16:creationId xmlns:a16="http://schemas.microsoft.com/office/drawing/2014/main" id="{F8B1DDAE-3A02-4027-95B9-EA865A5DCFEB}"/>
              </a:ext>
            </a:extLst>
          </p:cNvPr>
          <p:cNvGrpSpPr/>
          <p:nvPr/>
        </p:nvGrpSpPr>
        <p:grpSpPr>
          <a:xfrm rot="932221">
            <a:off x="9639527" y="394587"/>
            <a:ext cx="1518453" cy="1234023"/>
            <a:chOff x="4997227" y="1643928"/>
            <a:chExt cx="2610486" cy="2507086"/>
          </a:xfrm>
        </p:grpSpPr>
        <p:sp>
          <p:nvSpPr>
            <p:cNvPr id="21" name="Rectangle 20">
              <a:extLst>
                <a:ext uri="{FF2B5EF4-FFF2-40B4-BE49-F238E27FC236}">
                  <a16:creationId xmlns:a16="http://schemas.microsoft.com/office/drawing/2014/main" id="{D1AE0A51-90DC-47EE-8A04-FFFF452C13BC}"/>
                </a:ext>
              </a:extLst>
            </p:cNvPr>
            <p:cNvSpPr/>
            <p:nvPr/>
          </p:nvSpPr>
          <p:spPr>
            <a:xfrm rot="20652980">
              <a:off x="5109241" y="1643928"/>
              <a:ext cx="2498472" cy="213157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Triangle 21">
              <a:extLst>
                <a:ext uri="{FF2B5EF4-FFF2-40B4-BE49-F238E27FC236}">
                  <a16:creationId xmlns:a16="http://schemas.microsoft.com/office/drawing/2014/main" id="{523F050F-4E37-4192-AB99-02A64571AD58}"/>
                </a:ext>
              </a:extLst>
            </p:cNvPr>
            <p:cNvSpPr/>
            <p:nvPr/>
          </p:nvSpPr>
          <p:spPr>
            <a:xfrm rot="10043461">
              <a:off x="5394686" y="3743931"/>
              <a:ext cx="427686" cy="274048"/>
            </a:xfrm>
            <a:prstGeom prst="r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5B130300-4D9F-49F4-915F-645B28686936}"/>
                </a:ext>
              </a:extLst>
            </p:cNvPr>
            <p:cNvSpPr/>
            <p:nvPr/>
          </p:nvSpPr>
          <p:spPr>
            <a:xfrm rot="1199968">
              <a:off x="5233601" y="3873286"/>
              <a:ext cx="584878" cy="27772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a:extLst>
                <a:ext uri="{FF2B5EF4-FFF2-40B4-BE49-F238E27FC236}">
                  <a16:creationId xmlns:a16="http://schemas.microsoft.com/office/drawing/2014/main" id="{4C0BA628-8C0E-4850-BE79-51A9B135C116}"/>
                </a:ext>
              </a:extLst>
            </p:cNvPr>
            <p:cNvSpPr/>
            <p:nvPr/>
          </p:nvSpPr>
          <p:spPr>
            <a:xfrm rot="20673065">
              <a:off x="4997227" y="1740977"/>
              <a:ext cx="584878" cy="27772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5" name="TextBox 24">
            <a:extLst>
              <a:ext uri="{FF2B5EF4-FFF2-40B4-BE49-F238E27FC236}">
                <a16:creationId xmlns:a16="http://schemas.microsoft.com/office/drawing/2014/main" id="{959EA10C-B829-432A-B32A-9B8B062DD9FF}"/>
              </a:ext>
            </a:extLst>
          </p:cNvPr>
          <p:cNvSpPr txBox="1"/>
          <p:nvPr/>
        </p:nvSpPr>
        <p:spPr>
          <a:xfrm>
            <a:off x="9668930" y="597099"/>
            <a:ext cx="1571929" cy="523220"/>
          </a:xfrm>
          <a:prstGeom prst="rect">
            <a:avLst/>
          </a:prstGeom>
          <a:noFill/>
        </p:spPr>
        <p:txBody>
          <a:bodyPr wrap="square" rtlCol="0">
            <a:spAutoFit/>
          </a:bodyPr>
          <a:lstStyle/>
          <a:p>
            <a:pPr algn="ctr"/>
            <a:r>
              <a:rPr lang="en-US" sz="2800" b="1" dirty="0">
                <a:solidFill>
                  <a:srgbClr val="0070C0"/>
                </a:solidFill>
                <a:latin typeface="Open Sans" panose="020B0606030504020204" pitchFamily="34" charset="0"/>
                <a:ea typeface="Open Sans" panose="020B0606030504020204" pitchFamily="34" charset="0"/>
                <a:cs typeface="Open Sans" panose="020B0606030504020204" pitchFamily="34" charset="0"/>
              </a:rPr>
              <a:t>Refugee</a:t>
            </a:r>
          </a:p>
        </p:txBody>
      </p:sp>
      <p:sp>
        <p:nvSpPr>
          <p:cNvPr id="5" name="Slide Number Placeholder 4">
            <a:extLst>
              <a:ext uri="{FF2B5EF4-FFF2-40B4-BE49-F238E27FC236}">
                <a16:creationId xmlns:a16="http://schemas.microsoft.com/office/drawing/2014/main" id="{C2F51F2F-CDEC-4067-BEEC-E9153E06EF94}"/>
              </a:ext>
            </a:extLst>
          </p:cNvPr>
          <p:cNvSpPr>
            <a:spLocks noGrp="1"/>
          </p:cNvSpPr>
          <p:nvPr>
            <p:ph type="sldNum" sz="quarter" idx="12"/>
          </p:nvPr>
        </p:nvSpPr>
        <p:spPr/>
        <p:txBody>
          <a:bodyPr/>
          <a:lstStyle/>
          <a:p>
            <a:fld id="{A5AC7532-7E1C-4B54-8A49-BCFC0D060E00}" type="slidenum">
              <a:rPr lang="en-US" smtClean="0"/>
              <a:t>10</a:t>
            </a:fld>
            <a:endParaRPr lang="en-US" dirty="0"/>
          </a:p>
        </p:txBody>
      </p:sp>
    </p:spTree>
    <p:extLst>
      <p:ext uri="{BB962C8B-B14F-4D97-AF65-F5344CB8AC3E}">
        <p14:creationId xmlns:p14="http://schemas.microsoft.com/office/powerpoint/2010/main" val="7359951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50BF5453-36AE-45E2-8B7A-0C00CBAE124C}"/>
              </a:ext>
            </a:extLst>
          </p:cNvPr>
          <p:cNvGraphicFramePr/>
          <p:nvPr>
            <p:extLst>
              <p:ext uri="{D42A27DB-BD31-4B8C-83A1-F6EECF244321}">
                <p14:modId xmlns:p14="http://schemas.microsoft.com/office/powerpoint/2010/main" val="1577270339"/>
              </p:ext>
            </p:extLst>
          </p:nvPr>
        </p:nvGraphicFramePr>
        <p:xfrm>
          <a:off x="2032000" y="1091601"/>
          <a:ext cx="8128000" cy="5418667"/>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Rounded Corners 5">
            <a:extLst>
              <a:ext uri="{FF2B5EF4-FFF2-40B4-BE49-F238E27FC236}">
                <a16:creationId xmlns:a16="http://schemas.microsoft.com/office/drawing/2014/main" id="{B8C1D1D7-9C39-4F8D-B15F-C8177E6A2377}"/>
              </a:ext>
            </a:extLst>
          </p:cNvPr>
          <p:cNvSpPr/>
          <p:nvPr/>
        </p:nvSpPr>
        <p:spPr>
          <a:xfrm>
            <a:off x="2215620" y="596717"/>
            <a:ext cx="7752802" cy="537173"/>
          </a:xfrm>
          <a:prstGeom prst="roundRect">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USCCB Allocation Pipeline Status</a:t>
            </a:r>
          </a:p>
        </p:txBody>
      </p:sp>
      <p:grpSp>
        <p:nvGrpSpPr>
          <p:cNvPr id="7" name="Group 6">
            <a:extLst>
              <a:ext uri="{FF2B5EF4-FFF2-40B4-BE49-F238E27FC236}">
                <a16:creationId xmlns:a16="http://schemas.microsoft.com/office/drawing/2014/main" id="{42FD70F2-3723-4A50-BD86-DC7A824EA64D}"/>
              </a:ext>
            </a:extLst>
          </p:cNvPr>
          <p:cNvGrpSpPr/>
          <p:nvPr/>
        </p:nvGrpSpPr>
        <p:grpSpPr>
          <a:xfrm rot="932221">
            <a:off x="10078228" y="462462"/>
            <a:ext cx="1170125" cy="979501"/>
            <a:chOff x="4997227" y="1643928"/>
            <a:chExt cx="2610486" cy="2507086"/>
          </a:xfrm>
        </p:grpSpPr>
        <p:sp>
          <p:nvSpPr>
            <p:cNvPr id="8" name="Rectangle 7">
              <a:extLst>
                <a:ext uri="{FF2B5EF4-FFF2-40B4-BE49-F238E27FC236}">
                  <a16:creationId xmlns:a16="http://schemas.microsoft.com/office/drawing/2014/main" id="{1A056FB4-1688-4B89-A9E7-EE65DBAF027B}"/>
                </a:ext>
              </a:extLst>
            </p:cNvPr>
            <p:cNvSpPr/>
            <p:nvPr/>
          </p:nvSpPr>
          <p:spPr>
            <a:xfrm rot="20652980">
              <a:off x="5109241" y="1643928"/>
              <a:ext cx="2498472" cy="213157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ight Triangle 8">
              <a:extLst>
                <a:ext uri="{FF2B5EF4-FFF2-40B4-BE49-F238E27FC236}">
                  <a16:creationId xmlns:a16="http://schemas.microsoft.com/office/drawing/2014/main" id="{E69F0DE8-D961-4073-BC98-34D22B02EA80}"/>
                </a:ext>
              </a:extLst>
            </p:cNvPr>
            <p:cNvSpPr/>
            <p:nvPr/>
          </p:nvSpPr>
          <p:spPr>
            <a:xfrm rot="10043461">
              <a:off x="5394686" y="3743931"/>
              <a:ext cx="427686" cy="274048"/>
            </a:xfrm>
            <a:prstGeom prst="r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D138102E-B015-4336-A82F-26EF7FD53CC2}"/>
                </a:ext>
              </a:extLst>
            </p:cNvPr>
            <p:cNvSpPr/>
            <p:nvPr/>
          </p:nvSpPr>
          <p:spPr>
            <a:xfrm rot="1199968">
              <a:off x="5233601" y="3873286"/>
              <a:ext cx="584878" cy="27772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0A3FE51E-0122-46C7-8026-CDFCACEC0B09}"/>
                </a:ext>
              </a:extLst>
            </p:cNvPr>
            <p:cNvSpPr/>
            <p:nvPr/>
          </p:nvSpPr>
          <p:spPr>
            <a:xfrm rot="20673065">
              <a:off x="4997227" y="1740977"/>
              <a:ext cx="584878" cy="27772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2" name="TextBox 11">
            <a:extLst>
              <a:ext uri="{FF2B5EF4-FFF2-40B4-BE49-F238E27FC236}">
                <a16:creationId xmlns:a16="http://schemas.microsoft.com/office/drawing/2014/main" id="{027A58C2-0214-438C-85FB-8467E7866DED}"/>
              </a:ext>
            </a:extLst>
          </p:cNvPr>
          <p:cNvSpPr txBox="1"/>
          <p:nvPr/>
        </p:nvSpPr>
        <p:spPr>
          <a:xfrm>
            <a:off x="10049381" y="596717"/>
            <a:ext cx="1219492" cy="400110"/>
          </a:xfrm>
          <a:prstGeom prst="rect">
            <a:avLst/>
          </a:prstGeom>
          <a:noFill/>
        </p:spPr>
        <p:txBody>
          <a:bodyPr wrap="square" rtlCol="0">
            <a:spAutoFit/>
          </a:bodyPr>
          <a:lstStyle/>
          <a:p>
            <a:pPr algn="ctr"/>
            <a:r>
              <a:rPr lang="en-US" sz="2000" b="1" dirty="0">
                <a:solidFill>
                  <a:srgbClr val="0070C0"/>
                </a:solidFill>
                <a:latin typeface="Open Sans" panose="020B0606030504020204" pitchFamily="34" charset="0"/>
                <a:ea typeface="Open Sans" panose="020B0606030504020204" pitchFamily="34" charset="0"/>
                <a:cs typeface="Open Sans" panose="020B0606030504020204" pitchFamily="34" charset="0"/>
              </a:rPr>
              <a:t>Refugee</a:t>
            </a:r>
          </a:p>
        </p:txBody>
      </p:sp>
      <p:sp>
        <p:nvSpPr>
          <p:cNvPr id="13" name="Slide Number Placeholder 12">
            <a:extLst>
              <a:ext uri="{FF2B5EF4-FFF2-40B4-BE49-F238E27FC236}">
                <a16:creationId xmlns:a16="http://schemas.microsoft.com/office/drawing/2014/main" id="{11BB9EE7-8FE9-4314-8854-E578B59DA6B7}"/>
              </a:ext>
            </a:extLst>
          </p:cNvPr>
          <p:cNvSpPr>
            <a:spLocks noGrp="1"/>
          </p:cNvSpPr>
          <p:nvPr>
            <p:ph type="sldNum" sz="quarter" idx="12"/>
          </p:nvPr>
        </p:nvSpPr>
        <p:spPr/>
        <p:txBody>
          <a:bodyPr/>
          <a:lstStyle/>
          <a:p>
            <a:fld id="{A5AC7532-7E1C-4B54-8A49-BCFC0D060E00}" type="slidenum">
              <a:rPr lang="en-US" smtClean="0"/>
              <a:t>11</a:t>
            </a:fld>
            <a:endParaRPr lang="en-US" dirty="0"/>
          </a:p>
        </p:txBody>
      </p:sp>
    </p:spTree>
    <p:extLst>
      <p:ext uri="{BB962C8B-B14F-4D97-AF65-F5344CB8AC3E}">
        <p14:creationId xmlns:p14="http://schemas.microsoft.com/office/powerpoint/2010/main" val="16153506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2A68DDA-51E2-4BD9-A822-E7C1DFE1BAC1}"/>
              </a:ext>
            </a:extLst>
          </p:cNvPr>
          <p:cNvSpPr txBox="1"/>
          <p:nvPr/>
        </p:nvSpPr>
        <p:spPr>
          <a:xfrm>
            <a:off x="563961" y="511749"/>
            <a:ext cx="9844180" cy="646331"/>
          </a:xfrm>
          <a:prstGeom prst="rect">
            <a:avLst/>
          </a:prstGeom>
          <a:noFill/>
        </p:spPr>
        <p:txBody>
          <a:bodyPr wrap="square" rtlCol="0">
            <a:spAutoFit/>
          </a:bodyPr>
          <a:lstStyle/>
          <a:p>
            <a:pPr algn="ctr"/>
            <a:r>
              <a:rPr lang="en-US" sz="3600" b="1" dirty="0">
                <a:latin typeface="Open Sans" panose="020B0606030504020204" pitchFamily="34" charset="0"/>
                <a:ea typeface="Open Sans" panose="020B0606030504020204" pitchFamily="34" charset="0"/>
                <a:cs typeface="Open Sans" panose="020B0606030504020204" pitchFamily="34" charset="0"/>
              </a:rPr>
              <a:t>USCCB Approved Capacity &amp; Arrival</a:t>
            </a:r>
            <a:endParaRPr lang="en-US" sz="32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6" name="Rectangle: Rounded Corners 5">
            <a:extLst>
              <a:ext uri="{FF2B5EF4-FFF2-40B4-BE49-F238E27FC236}">
                <a16:creationId xmlns:a16="http://schemas.microsoft.com/office/drawing/2014/main" id="{D050446B-A743-4C20-9E9C-5E82EB263774}"/>
              </a:ext>
            </a:extLst>
          </p:cNvPr>
          <p:cNvSpPr/>
          <p:nvPr/>
        </p:nvSpPr>
        <p:spPr>
          <a:xfrm>
            <a:off x="624579" y="1590294"/>
            <a:ext cx="10942842" cy="537173"/>
          </a:xfrm>
          <a:prstGeom prst="roundRect">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solidFill>
                  <a:schemeClr val="bg1"/>
                </a:solidFill>
              </a:rPr>
              <a:t>FY2021 Approved SIV Capacity: </a:t>
            </a:r>
            <a:r>
              <a:rPr lang="en-US" sz="2400" b="1" dirty="0">
                <a:solidFill>
                  <a:schemeClr val="bg1"/>
                </a:solidFill>
              </a:rPr>
              <a:t>1,418</a:t>
            </a:r>
            <a:endParaRPr lang="en-US" sz="2000" b="1" dirty="0">
              <a:solidFill>
                <a:srgbClr val="FF0000"/>
              </a:solidFill>
            </a:endParaRPr>
          </a:p>
        </p:txBody>
      </p:sp>
      <p:sp>
        <p:nvSpPr>
          <p:cNvPr id="10" name="Rectangle: Rounded Corners 9">
            <a:extLst>
              <a:ext uri="{FF2B5EF4-FFF2-40B4-BE49-F238E27FC236}">
                <a16:creationId xmlns:a16="http://schemas.microsoft.com/office/drawing/2014/main" id="{1B474D73-94F3-4C13-B6B4-BFD5BEDB9FA1}"/>
              </a:ext>
            </a:extLst>
          </p:cNvPr>
          <p:cNvSpPr/>
          <p:nvPr/>
        </p:nvSpPr>
        <p:spPr>
          <a:xfrm>
            <a:off x="624579" y="2387681"/>
            <a:ext cx="10949173" cy="3691283"/>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dirty="0">
              <a:solidFill>
                <a:schemeClr val="tx1"/>
              </a:solidFill>
            </a:endParaRPr>
          </a:p>
        </p:txBody>
      </p:sp>
      <p:sp>
        <p:nvSpPr>
          <p:cNvPr id="11" name="TextBox 10">
            <a:extLst>
              <a:ext uri="{FF2B5EF4-FFF2-40B4-BE49-F238E27FC236}">
                <a16:creationId xmlns:a16="http://schemas.microsoft.com/office/drawing/2014/main" id="{C89720BA-B21D-4DA2-A2AA-A89F58EBC414}"/>
              </a:ext>
            </a:extLst>
          </p:cNvPr>
          <p:cNvSpPr txBox="1"/>
          <p:nvPr/>
        </p:nvSpPr>
        <p:spPr>
          <a:xfrm>
            <a:off x="937038" y="2387681"/>
            <a:ext cx="10630383" cy="3689856"/>
          </a:xfrm>
          <a:prstGeom prst="rect">
            <a:avLst/>
          </a:prstGeom>
          <a:noFill/>
        </p:spPr>
        <p:txBody>
          <a:bodyPr wrap="square" rtlCol="0">
            <a:spAutoFit/>
          </a:bodyPr>
          <a:lstStyle/>
          <a:p>
            <a:pPr>
              <a:lnSpc>
                <a:spcPct val="200000"/>
              </a:lnSpc>
            </a:pPr>
            <a:r>
              <a:rPr lang="en-US" sz="2000" dirty="0">
                <a:latin typeface="Open Sans" panose="020B0606030504020204" pitchFamily="34" charset="0"/>
                <a:ea typeface="Open Sans" panose="020B0606030504020204" pitchFamily="34" charset="0"/>
                <a:cs typeface="Open Sans" panose="020B0606030504020204" pitchFamily="34" charset="0"/>
              </a:rPr>
              <a:t>USCCB SIV arrival: </a:t>
            </a:r>
            <a:r>
              <a:rPr lang="en-US" sz="2000" b="1" dirty="0">
                <a:latin typeface="Open Sans" panose="020B0606030504020204" pitchFamily="34" charset="0"/>
                <a:ea typeface="Open Sans" panose="020B0606030504020204" pitchFamily="34" charset="0"/>
                <a:cs typeface="Open Sans" panose="020B0606030504020204" pitchFamily="34" charset="0"/>
              </a:rPr>
              <a:t>329</a:t>
            </a:r>
          </a:p>
          <a:p>
            <a:pPr marL="285750" indent="-285750">
              <a:lnSpc>
                <a:spcPct val="200000"/>
              </a:lnSpc>
              <a:buFont typeface="Wingdings" panose="05000000000000000000" pitchFamily="2" charset="2"/>
              <a:buChar char="§"/>
            </a:pPr>
            <a:r>
              <a:rPr lang="en-US" sz="2000" b="1" dirty="0">
                <a:latin typeface="Open Sans" panose="020B0606030504020204" pitchFamily="34" charset="0"/>
                <a:ea typeface="Open Sans" panose="020B0606030504020204" pitchFamily="34" charset="0"/>
                <a:cs typeface="Open Sans" panose="020B0606030504020204" pitchFamily="34" charset="0"/>
              </a:rPr>
              <a:t>~24</a:t>
            </a:r>
            <a:r>
              <a:rPr lang="en-US" sz="2000" dirty="0">
                <a:latin typeface="Open Sans" panose="020B0606030504020204" pitchFamily="34" charset="0"/>
                <a:ea typeface="Open Sans" panose="020B0606030504020204" pitchFamily="34" charset="0"/>
                <a:cs typeface="Open Sans" panose="020B0606030504020204" pitchFamily="34" charset="0"/>
              </a:rPr>
              <a:t>% capacity based on arrived (including walk-in SIVs)</a:t>
            </a:r>
          </a:p>
          <a:p>
            <a:pPr>
              <a:lnSpc>
                <a:spcPct val="200000"/>
              </a:lnSpc>
            </a:pPr>
            <a:r>
              <a:rPr lang="en-US" sz="2000" dirty="0">
                <a:latin typeface="Open Sans" panose="020B0606030504020204" pitchFamily="34" charset="0"/>
                <a:ea typeface="Open Sans" panose="020B0606030504020204" pitchFamily="34" charset="0"/>
                <a:cs typeface="Open Sans" panose="020B0606030504020204" pitchFamily="34" charset="0"/>
              </a:rPr>
              <a:t>Approximately </a:t>
            </a:r>
            <a:r>
              <a:rPr lang="en-US" sz="2000" b="1" dirty="0">
                <a:latin typeface="Open Sans" panose="020B0606030504020204" pitchFamily="34" charset="0"/>
                <a:ea typeface="Open Sans" panose="020B0606030504020204" pitchFamily="34" charset="0"/>
                <a:cs typeface="Open Sans" panose="020B0606030504020204" pitchFamily="34" charset="0"/>
              </a:rPr>
              <a:t>95</a:t>
            </a:r>
            <a:r>
              <a:rPr lang="en-US" sz="2000" dirty="0">
                <a:latin typeface="Open Sans" panose="020B0606030504020204" pitchFamily="34" charset="0"/>
                <a:ea typeface="Open Sans" panose="020B0606030504020204" pitchFamily="34" charset="0"/>
                <a:cs typeface="Open Sans" panose="020B0606030504020204" pitchFamily="34" charset="0"/>
              </a:rPr>
              <a:t>% of overall SIV arrivals are US Tie cases (mostly Afghan)</a:t>
            </a:r>
          </a:p>
          <a:p>
            <a:pPr marL="342900" indent="-342900">
              <a:lnSpc>
                <a:spcPct val="200000"/>
              </a:lnSpc>
              <a:buFont typeface="Wingdings" panose="05000000000000000000" pitchFamily="2" charset="2"/>
              <a:buChar char="§"/>
            </a:pPr>
            <a:r>
              <a:rPr lang="en-US" sz="2000" dirty="0">
                <a:latin typeface="Open Sans" panose="020B0606030504020204" pitchFamily="34" charset="0"/>
                <a:ea typeface="Open Sans" panose="020B0606030504020204" pitchFamily="34" charset="0"/>
                <a:cs typeface="Open Sans" panose="020B0606030504020204" pitchFamily="34" charset="0"/>
              </a:rPr>
              <a:t>Assured not arrived: </a:t>
            </a:r>
            <a:r>
              <a:rPr lang="en-US" sz="2000" b="1" dirty="0">
                <a:latin typeface="Open Sans" panose="020B0606030504020204" pitchFamily="34" charset="0"/>
                <a:ea typeface="Open Sans" panose="020B0606030504020204" pitchFamily="34" charset="0"/>
                <a:cs typeface="Open Sans" panose="020B0606030504020204" pitchFamily="34" charset="0"/>
              </a:rPr>
              <a:t>23</a:t>
            </a:r>
          </a:p>
          <a:p>
            <a:pPr marL="342900" indent="-342900">
              <a:lnSpc>
                <a:spcPct val="200000"/>
              </a:lnSpc>
              <a:buFont typeface="Wingdings" panose="05000000000000000000" pitchFamily="2" charset="2"/>
              <a:buChar char="§"/>
            </a:pPr>
            <a:r>
              <a:rPr lang="en-US" sz="2000" dirty="0">
                <a:latin typeface="Open Sans" panose="020B0606030504020204" pitchFamily="34" charset="0"/>
                <a:ea typeface="Open Sans" panose="020B0606030504020204" pitchFamily="34" charset="0"/>
                <a:cs typeface="Open Sans" panose="020B0606030504020204" pitchFamily="34" charset="0"/>
              </a:rPr>
              <a:t>Scheduled for travel and on ABN: </a:t>
            </a:r>
            <a:r>
              <a:rPr lang="en-US" sz="2000" b="1" dirty="0">
                <a:latin typeface="Open Sans" panose="020B0606030504020204" pitchFamily="34" charset="0"/>
                <a:ea typeface="Open Sans" panose="020B0606030504020204" pitchFamily="34" charset="0"/>
                <a:cs typeface="Open Sans" panose="020B0606030504020204" pitchFamily="34" charset="0"/>
              </a:rPr>
              <a:t>9</a:t>
            </a:r>
            <a:endParaRPr lang="en-US" sz="2000" dirty="0">
              <a:latin typeface="Open Sans" panose="020B0606030504020204" pitchFamily="34" charset="0"/>
              <a:ea typeface="Open Sans" panose="020B0606030504020204" pitchFamily="34" charset="0"/>
              <a:cs typeface="Open Sans" panose="020B0606030504020204" pitchFamily="34" charset="0"/>
            </a:endParaRPr>
          </a:p>
          <a:p>
            <a:pPr>
              <a:lnSpc>
                <a:spcPct val="200000"/>
              </a:lnSpc>
            </a:pPr>
            <a:r>
              <a:rPr lang="en-US" sz="2000" dirty="0">
                <a:latin typeface="Open Sans" panose="020B0606030504020204" pitchFamily="34" charset="0"/>
                <a:ea typeface="Open Sans" panose="020B0606030504020204" pitchFamily="34" charset="0"/>
                <a:cs typeface="Open Sans" panose="020B0606030504020204" pitchFamily="34" charset="0"/>
              </a:rPr>
              <a:t>SIV Arrival</a:t>
            </a:r>
            <a:r>
              <a:rPr lang="en-US" sz="2000" b="1" dirty="0">
                <a:solidFill>
                  <a:srgbClr val="FF0000"/>
                </a:solidFill>
                <a:latin typeface="Open Sans" panose="020B0606030504020204" pitchFamily="34" charset="0"/>
                <a:ea typeface="Open Sans" panose="020B0606030504020204" pitchFamily="34" charset="0"/>
                <a:cs typeface="Open Sans" panose="020B0606030504020204" pitchFamily="34" charset="0"/>
              </a:rPr>
              <a:t> </a:t>
            </a:r>
            <a:r>
              <a:rPr lang="en-US" sz="2000" dirty="0">
                <a:latin typeface="Open Sans" panose="020B0606030504020204" pitchFamily="34" charset="0"/>
                <a:ea typeface="Open Sans" panose="020B0606030504020204" pitchFamily="34" charset="0"/>
                <a:cs typeface="Open Sans" panose="020B0606030504020204" pitchFamily="34" charset="0"/>
              </a:rPr>
              <a:t>Hotspots: Sacramento, CA, San Antonio, TX, Arlington, VA</a:t>
            </a:r>
          </a:p>
        </p:txBody>
      </p:sp>
      <p:grpSp>
        <p:nvGrpSpPr>
          <p:cNvPr id="50" name="Group 49">
            <a:extLst>
              <a:ext uri="{FF2B5EF4-FFF2-40B4-BE49-F238E27FC236}">
                <a16:creationId xmlns:a16="http://schemas.microsoft.com/office/drawing/2014/main" id="{A9AAD568-CBC4-4F9A-B679-8F1EB225B65F}"/>
              </a:ext>
            </a:extLst>
          </p:cNvPr>
          <p:cNvGrpSpPr/>
          <p:nvPr/>
        </p:nvGrpSpPr>
        <p:grpSpPr>
          <a:xfrm rot="932221">
            <a:off x="9956511" y="344113"/>
            <a:ext cx="1336612" cy="1224262"/>
            <a:chOff x="4997227" y="1643928"/>
            <a:chExt cx="2610486" cy="2507086"/>
          </a:xfrm>
        </p:grpSpPr>
        <p:sp>
          <p:nvSpPr>
            <p:cNvPr id="51" name="Rectangle 50">
              <a:extLst>
                <a:ext uri="{FF2B5EF4-FFF2-40B4-BE49-F238E27FC236}">
                  <a16:creationId xmlns:a16="http://schemas.microsoft.com/office/drawing/2014/main" id="{D60851C0-356F-4784-AB92-EACE9CBF88D3}"/>
                </a:ext>
              </a:extLst>
            </p:cNvPr>
            <p:cNvSpPr/>
            <p:nvPr/>
          </p:nvSpPr>
          <p:spPr>
            <a:xfrm rot="20652980">
              <a:off x="5109241" y="1643928"/>
              <a:ext cx="2498472" cy="213157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Right Triangle 51">
              <a:extLst>
                <a:ext uri="{FF2B5EF4-FFF2-40B4-BE49-F238E27FC236}">
                  <a16:creationId xmlns:a16="http://schemas.microsoft.com/office/drawing/2014/main" id="{C07A04CC-FBF8-469A-B790-CE9F371C6646}"/>
                </a:ext>
              </a:extLst>
            </p:cNvPr>
            <p:cNvSpPr/>
            <p:nvPr/>
          </p:nvSpPr>
          <p:spPr>
            <a:xfrm rot="10043461">
              <a:off x="5394686" y="3743931"/>
              <a:ext cx="427686" cy="274048"/>
            </a:xfrm>
            <a:prstGeom prst="r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Rectangle 52">
              <a:extLst>
                <a:ext uri="{FF2B5EF4-FFF2-40B4-BE49-F238E27FC236}">
                  <a16:creationId xmlns:a16="http://schemas.microsoft.com/office/drawing/2014/main" id="{E7EC339F-83DD-4722-A938-3CB9103183C5}"/>
                </a:ext>
              </a:extLst>
            </p:cNvPr>
            <p:cNvSpPr/>
            <p:nvPr/>
          </p:nvSpPr>
          <p:spPr>
            <a:xfrm rot="1199968">
              <a:off x="5233601" y="3873286"/>
              <a:ext cx="584878" cy="27772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Rectangle 53">
              <a:extLst>
                <a:ext uri="{FF2B5EF4-FFF2-40B4-BE49-F238E27FC236}">
                  <a16:creationId xmlns:a16="http://schemas.microsoft.com/office/drawing/2014/main" id="{BB2286FE-13F7-4B47-9D98-2313D6B789F3}"/>
                </a:ext>
              </a:extLst>
            </p:cNvPr>
            <p:cNvSpPr/>
            <p:nvPr/>
          </p:nvSpPr>
          <p:spPr>
            <a:xfrm rot="20673065">
              <a:off x="4997227" y="1740977"/>
              <a:ext cx="584878" cy="27772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5" name="TextBox 54">
            <a:extLst>
              <a:ext uri="{FF2B5EF4-FFF2-40B4-BE49-F238E27FC236}">
                <a16:creationId xmlns:a16="http://schemas.microsoft.com/office/drawing/2014/main" id="{081D7420-ABC4-45E8-AAE6-E28CE68E344F}"/>
              </a:ext>
            </a:extLst>
          </p:cNvPr>
          <p:cNvSpPr txBox="1"/>
          <p:nvPr/>
        </p:nvSpPr>
        <p:spPr>
          <a:xfrm>
            <a:off x="10057600" y="527015"/>
            <a:ext cx="1173282" cy="584775"/>
          </a:xfrm>
          <a:prstGeom prst="rect">
            <a:avLst/>
          </a:prstGeom>
          <a:noFill/>
        </p:spPr>
        <p:txBody>
          <a:bodyPr wrap="square" rtlCol="0">
            <a:spAutoFit/>
          </a:bodyPr>
          <a:lstStyle/>
          <a:p>
            <a:pPr algn="ctr"/>
            <a:r>
              <a:rPr lang="en-US" sz="3200" b="1" dirty="0">
                <a:solidFill>
                  <a:srgbClr val="FFC000"/>
                </a:solidFill>
                <a:latin typeface="Open Sans" panose="020B0606030504020204" pitchFamily="34" charset="0"/>
                <a:ea typeface="Open Sans" panose="020B0606030504020204" pitchFamily="34" charset="0"/>
                <a:cs typeface="Open Sans" panose="020B0606030504020204" pitchFamily="34" charset="0"/>
              </a:rPr>
              <a:t>SIV</a:t>
            </a:r>
          </a:p>
        </p:txBody>
      </p:sp>
      <p:sp>
        <p:nvSpPr>
          <p:cNvPr id="5" name="Slide Number Placeholder 4">
            <a:extLst>
              <a:ext uri="{FF2B5EF4-FFF2-40B4-BE49-F238E27FC236}">
                <a16:creationId xmlns:a16="http://schemas.microsoft.com/office/drawing/2014/main" id="{F4C5BF35-F158-4605-8B27-BB32A3D50B04}"/>
              </a:ext>
            </a:extLst>
          </p:cNvPr>
          <p:cNvSpPr>
            <a:spLocks noGrp="1"/>
          </p:cNvSpPr>
          <p:nvPr>
            <p:ph type="sldNum" sz="quarter" idx="12"/>
          </p:nvPr>
        </p:nvSpPr>
        <p:spPr/>
        <p:txBody>
          <a:bodyPr/>
          <a:lstStyle/>
          <a:p>
            <a:fld id="{A5AC7532-7E1C-4B54-8A49-BCFC0D060E00}" type="slidenum">
              <a:rPr lang="en-US" smtClean="0"/>
              <a:t>12</a:t>
            </a:fld>
            <a:endParaRPr lang="en-US" dirty="0"/>
          </a:p>
        </p:txBody>
      </p:sp>
    </p:spTree>
    <p:extLst>
      <p:ext uri="{BB962C8B-B14F-4D97-AF65-F5344CB8AC3E}">
        <p14:creationId xmlns:p14="http://schemas.microsoft.com/office/powerpoint/2010/main" val="24718497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7D52DBE8-ED7B-46B3-B676-38A0DE3DB7E4}"/>
              </a:ext>
            </a:extLst>
          </p:cNvPr>
          <p:cNvSpPr/>
          <p:nvPr/>
        </p:nvSpPr>
        <p:spPr>
          <a:xfrm>
            <a:off x="250257" y="1506804"/>
            <a:ext cx="5014470" cy="4849546"/>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dirty="0">
              <a:solidFill>
                <a:schemeClr val="tx1"/>
              </a:solidFill>
            </a:endParaRPr>
          </a:p>
        </p:txBody>
      </p:sp>
      <p:graphicFrame>
        <p:nvGraphicFramePr>
          <p:cNvPr id="10" name="Content Placeholder 3">
            <a:extLst>
              <a:ext uri="{FF2B5EF4-FFF2-40B4-BE49-F238E27FC236}">
                <a16:creationId xmlns:a16="http://schemas.microsoft.com/office/drawing/2014/main" id="{ADC4CC8A-2F71-4F12-A1EF-89B660AA448C}"/>
              </a:ext>
            </a:extLst>
          </p:cNvPr>
          <p:cNvGraphicFramePr>
            <a:graphicFrameLocks/>
          </p:cNvGraphicFramePr>
          <p:nvPr>
            <p:extLst>
              <p:ext uri="{D42A27DB-BD31-4B8C-83A1-F6EECF244321}">
                <p14:modId xmlns:p14="http://schemas.microsoft.com/office/powerpoint/2010/main" val="3561520451"/>
              </p:ext>
            </p:extLst>
          </p:nvPr>
        </p:nvGraphicFramePr>
        <p:xfrm>
          <a:off x="5536246" y="1451656"/>
          <a:ext cx="6405497" cy="48495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Rectangle: Rounded Corners 10">
            <a:extLst>
              <a:ext uri="{FF2B5EF4-FFF2-40B4-BE49-F238E27FC236}">
                <a16:creationId xmlns:a16="http://schemas.microsoft.com/office/drawing/2014/main" id="{856E1C63-EBF5-4E16-93EE-FAD825C0F85C}"/>
              </a:ext>
            </a:extLst>
          </p:cNvPr>
          <p:cNvSpPr/>
          <p:nvPr/>
        </p:nvSpPr>
        <p:spPr>
          <a:xfrm>
            <a:off x="624579" y="420255"/>
            <a:ext cx="10942842" cy="537173"/>
          </a:xfrm>
          <a:prstGeom prst="roundRect">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rgbClr val="FFC000"/>
                </a:solidFill>
                <a:latin typeface="Cambria" panose="02040503050406030204" pitchFamily="18" charset="0"/>
                <a:ea typeface="Cambria" panose="02040503050406030204" pitchFamily="18" charset="0"/>
              </a:rPr>
              <a:t>Pre-Arrival Refugee Resettlement Process</a:t>
            </a:r>
            <a:endParaRPr lang="en-US" sz="3600" b="1" dirty="0">
              <a:solidFill>
                <a:srgbClr val="FFC000"/>
              </a:solidFill>
            </a:endParaRPr>
          </a:p>
        </p:txBody>
      </p:sp>
      <p:sp>
        <p:nvSpPr>
          <p:cNvPr id="18" name="TextBox 17">
            <a:extLst>
              <a:ext uri="{FF2B5EF4-FFF2-40B4-BE49-F238E27FC236}">
                <a16:creationId xmlns:a16="http://schemas.microsoft.com/office/drawing/2014/main" id="{82196C16-F2F4-4807-AFB2-A1FE66C8A757}"/>
              </a:ext>
            </a:extLst>
          </p:cNvPr>
          <p:cNvSpPr txBox="1"/>
          <p:nvPr/>
        </p:nvSpPr>
        <p:spPr>
          <a:xfrm>
            <a:off x="250257" y="1776407"/>
            <a:ext cx="5138827" cy="4401205"/>
          </a:xfrm>
          <a:prstGeom prst="rect">
            <a:avLst/>
          </a:prstGeom>
          <a:noFill/>
        </p:spPr>
        <p:txBody>
          <a:bodyPr wrap="square" rtlCol="0">
            <a:spAutoFit/>
          </a:bodyPr>
          <a:lstStyle/>
          <a:p>
            <a:pPr marL="285750" indent="-285750">
              <a:buFont typeface="Wingdings" panose="05000000000000000000" pitchFamily="2" charset="2"/>
              <a:buChar char="Ø"/>
            </a:pPr>
            <a:r>
              <a:rPr lang="en-US" sz="2000" dirty="0">
                <a:latin typeface="Open Sans" panose="020B0606030504020204" pitchFamily="34" charset="0"/>
                <a:ea typeface="Open Sans" panose="020B0606030504020204" pitchFamily="34" charset="0"/>
                <a:cs typeface="Open Sans" panose="020B0606030504020204" pitchFamily="34" charset="0"/>
              </a:rPr>
              <a:t>UNHCR and other overseas entities identify and make referrals for resettlement in the U.S.</a:t>
            </a:r>
          </a:p>
          <a:p>
            <a:endParaRPr lang="en-US" sz="2000" dirty="0">
              <a:latin typeface="Open Sans" panose="020B0606030504020204" pitchFamily="34" charset="0"/>
              <a:ea typeface="Open Sans" panose="020B0606030504020204" pitchFamily="34" charset="0"/>
              <a:cs typeface="Open Sans" panose="020B0606030504020204" pitchFamily="34" charset="0"/>
            </a:endParaRPr>
          </a:p>
          <a:p>
            <a:pPr marL="285750" indent="-285750">
              <a:buFont typeface="Wingdings" panose="05000000000000000000" pitchFamily="2" charset="2"/>
              <a:buChar char="Ø"/>
            </a:pPr>
            <a:r>
              <a:rPr lang="en-US" sz="2000" dirty="0">
                <a:latin typeface="Open Sans" panose="020B0606030504020204" pitchFamily="34" charset="0"/>
                <a:ea typeface="Open Sans" panose="020B0606030504020204" pitchFamily="34" charset="0"/>
                <a:cs typeface="Open Sans" panose="020B0606030504020204" pitchFamily="34" charset="0"/>
              </a:rPr>
              <a:t>RSCs submit cases ready for allocation to RPC</a:t>
            </a:r>
            <a:br>
              <a:rPr lang="en-US" sz="2000" dirty="0">
                <a:latin typeface="Open Sans" panose="020B0606030504020204" pitchFamily="34" charset="0"/>
                <a:ea typeface="Open Sans" panose="020B0606030504020204" pitchFamily="34" charset="0"/>
                <a:cs typeface="Open Sans" panose="020B0606030504020204" pitchFamily="34" charset="0"/>
              </a:rPr>
            </a:br>
            <a:endParaRPr lang="en-US" sz="2000" dirty="0">
              <a:latin typeface="Open Sans" panose="020B0606030504020204" pitchFamily="34" charset="0"/>
              <a:ea typeface="Open Sans" panose="020B0606030504020204" pitchFamily="34" charset="0"/>
              <a:cs typeface="Open Sans" panose="020B0606030504020204" pitchFamily="34" charset="0"/>
            </a:endParaRPr>
          </a:p>
          <a:p>
            <a:pPr marL="285750" indent="-285750">
              <a:buFont typeface="Wingdings" panose="05000000000000000000" pitchFamily="2" charset="2"/>
              <a:buChar char="Ø"/>
            </a:pPr>
            <a:r>
              <a:rPr lang="en-US" sz="2000" dirty="0">
                <a:latin typeface="Open Sans" panose="020B0606030504020204" pitchFamily="34" charset="0"/>
                <a:ea typeface="Open Sans" panose="020B0606030504020204" pitchFamily="34" charset="0"/>
                <a:cs typeface="Open Sans" panose="020B0606030504020204" pitchFamily="34" charset="0"/>
              </a:rPr>
              <a:t>RPC generates the allocations packet, which includes new cases ready to be assured by an (RA)</a:t>
            </a:r>
            <a:br>
              <a:rPr lang="en-US" sz="2000" dirty="0">
                <a:latin typeface="Open Sans" panose="020B0606030504020204" pitchFamily="34" charset="0"/>
                <a:ea typeface="Open Sans" panose="020B0606030504020204" pitchFamily="34" charset="0"/>
                <a:cs typeface="Open Sans" panose="020B0606030504020204" pitchFamily="34" charset="0"/>
              </a:rPr>
            </a:br>
            <a:endParaRPr lang="en-US" sz="2000" dirty="0">
              <a:latin typeface="Open Sans" panose="020B0606030504020204" pitchFamily="34" charset="0"/>
              <a:ea typeface="Open Sans" panose="020B0606030504020204" pitchFamily="34" charset="0"/>
              <a:cs typeface="Open Sans" panose="020B0606030504020204" pitchFamily="34" charset="0"/>
            </a:endParaRPr>
          </a:p>
          <a:p>
            <a:pPr marL="285750" indent="-285750">
              <a:buFont typeface="Wingdings" panose="05000000000000000000" pitchFamily="2" charset="2"/>
              <a:buChar char="Ø"/>
            </a:pPr>
            <a:r>
              <a:rPr lang="en-US" sz="2000" dirty="0">
                <a:latin typeface="Open Sans" panose="020B0606030504020204" pitchFamily="34" charset="0"/>
                <a:ea typeface="Open Sans" panose="020B0606030504020204" pitchFamily="34" charset="0"/>
                <a:cs typeface="Open Sans" panose="020B0606030504020204" pitchFamily="34" charset="0"/>
              </a:rPr>
              <a:t>RA representatives attend the allocations meeting and select cases for their agencies</a:t>
            </a:r>
          </a:p>
        </p:txBody>
      </p:sp>
      <p:sp>
        <p:nvSpPr>
          <p:cNvPr id="4" name="Slide Number Placeholder 3">
            <a:extLst>
              <a:ext uri="{FF2B5EF4-FFF2-40B4-BE49-F238E27FC236}">
                <a16:creationId xmlns:a16="http://schemas.microsoft.com/office/drawing/2014/main" id="{7ED33D0C-637D-4B65-95B4-33FC5D86508C}"/>
              </a:ext>
            </a:extLst>
          </p:cNvPr>
          <p:cNvSpPr>
            <a:spLocks noGrp="1"/>
          </p:cNvSpPr>
          <p:nvPr>
            <p:ph type="sldNum" sz="quarter" idx="12"/>
          </p:nvPr>
        </p:nvSpPr>
        <p:spPr/>
        <p:txBody>
          <a:bodyPr/>
          <a:lstStyle/>
          <a:p>
            <a:fld id="{A5AC7532-7E1C-4B54-8A49-BCFC0D060E00}" type="slidenum">
              <a:rPr lang="en-US" smtClean="0"/>
              <a:t>13</a:t>
            </a:fld>
            <a:endParaRPr lang="en-US" dirty="0"/>
          </a:p>
        </p:txBody>
      </p:sp>
    </p:spTree>
    <p:extLst>
      <p:ext uri="{BB962C8B-B14F-4D97-AF65-F5344CB8AC3E}">
        <p14:creationId xmlns:p14="http://schemas.microsoft.com/office/powerpoint/2010/main" val="25411699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2A68DDA-51E2-4BD9-A822-E7C1DFE1BAC1}"/>
              </a:ext>
            </a:extLst>
          </p:cNvPr>
          <p:cNvSpPr txBox="1"/>
          <p:nvPr/>
        </p:nvSpPr>
        <p:spPr>
          <a:xfrm>
            <a:off x="816154" y="451111"/>
            <a:ext cx="8448659" cy="646331"/>
          </a:xfrm>
          <a:prstGeom prst="rect">
            <a:avLst/>
          </a:prstGeom>
          <a:noFill/>
        </p:spPr>
        <p:txBody>
          <a:bodyPr wrap="square" rtlCol="0">
            <a:spAutoFit/>
          </a:bodyPr>
          <a:lstStyle/>
          <a:p>
            <a:pPr algn="ctr"/>
            <a:r>
              <a:rPr lang="en-US" sz="3600" b="1" dirty="0">
                <a:latin typeface="Open Sans" panose="020B0606030504020204" pitchFamily="34" charset="0"/>
                <a:ea typeface="Open Sans" panose="020B0606030504020204" pitchFamily="34" charset="0"/>
                <a:cs typeface="Open Sans" panose="020B0606030504020204" pitchFamily="34" charset="0"/>
              </a:rPr>
              <a:t>Refugee Resettlement Facts</a:t>
            </a:r>
            <a:endParaRPr lang="en-US" sz="32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10" name="Rectangle: Rounded Corners 9">
            <a:extLst>
              <a:ext uri="{FF2B5EF4-FFF2-40B4-BE49-F238E27FC236}">
                <a16:creationId xmlns:a16="http://schemas.microsoft.com/office/drawing/2014/main" id="{1B474D73-94F3-4C13-B6B4-BFD5BEDB9FA1}"/>
              </a:ext>
            </a:extLst>
          </p:cNvPr>
          <p:cNvSpPr/>
          <p:nvPr/>
        </p:nvSpPr>
        <p:spPr>
          <a:xfrm>
            <a:off x="538325" y="1489509"/>
            <a:ext cx="8448658" cy="4661909"/>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dirty="0">
              <a:solidFill>
                <a:schemeClr val="tx1"/>
              </a:solidFill>
            </a:endParaRPr>
          </a:p>
        </p:txBody>
      </p:sp>
      <p:sp>
        <p:nvSpPr>
          <p:cNvPr id="11" name="TextBox 10">
            <a:extLst>
              <a:ext uri="{FF2B5EF4-FFF2-40B4-BE49-F238E27FC236}">
                <a16:creationId xmlns:a16="http://schemas.microsoft.com/office/drawing/2014/main" id="{C89720BA-B21D-4DA2-A2AA-A89F58EBC414}"/>
              </a:ext>
            </a:extLst>
          </p:cNvPr>
          <p:cNvSpPr txBox="1"/>
          <p:nvPr/>
        </p:nvSpPr>
        <p:spPr>
          <a:xfrm>
            <a:off x="816154" y="1574191"/>
            <a:ext cx="8448658" cy="4305409"/>
          </a:xfrm>
          <a:prstGeom prst="rect">
            <a:avLst/>
          </a:prstGeom>
          <a:noFill/>
        </p:spPr>
        <p:txBody>
          <a:bodyPr wrap="square" rtlCol="0">
            <a:spAutoFit/>
          </a:bodyPr>
          <a:lstStyle/>
          <a:p>
            <a:pPr marL="285750" indent="-285750">
              <a:lnSpc>
                <a:spcPct val="200000"/>
              </a:lnSpc>
              <a:buFont typeface="Wingdings" panose="05000000000000000000" pitchFamily="2" charset="2"/>
              <a:buChar char="§"/>
            </a:pPr>
            <a:r>
              <a:rPr lang="en-US" sz="2000" dirty="0">
                <a:latin typeface="Open Sans" panose="020B0606030504020204" pitchFamily="34" charset="0"/>
                <a:ea typeface="Open Sans" panose="020B0606030504020204" pitchFamily="34" charset="0"/>
                <a:cs typeface="Open Sans" panose="020B0606030504020204" pitchFamily="34" charset="0"/>
              </a:rPr>
              <a:t>Very few refugees is considered for resettlement</a:t>
            </a:r>
          </a:p>
          <a:p>
            <a:pPr marL="285750" indent="-285750">
              <a:lnSpc>
                <a:spcPct val="200000"/>
              </a:lnSpc>
              <a:buFont typeface="Wingdings" panose="05000000000000000000" pitchFamily="2" charset="2"/>
              <a:buChar char="§"/>
            </a:pPr>
            <a:r>
              <a:rPr lang="en-US" sz="2000" dirty="0">
                <a:latin typeface="Open Sans" panose="020B0606030504020204" pitchFamily="34" charset="0"/>
                <a:ea typeface="Open Sans" panose="020B0606030504020204" pitchFamily="34" charset="0"/>
                <a:cs typeface="Open Sans" panose="020B0606030504020204" pitchFamily="34" charset="0"/>
              </a:rPr>
              <a:t>Many </a:t>
            </a:r>
            <a:r>
              <a:rPr lang="en-US" sz="2000">
                <a:latin typeface="Open Sans" panose="020B0606030504020204" pitchFamily="34" charset="0"/>
                <a:ea typeface="Open Sans" panose="020B0606030504020204" pitchFamily="34" charset="0"/>
                <a:cs typeface="Open Sans" panose="020B0606030504020204" pitchFamily="34" charset="0"/>
              </a:rPr>
              <a:t>refugees do </a:t>
            </a:r>
            <a:r>
              <a:rPr lang="en-US" sz="2000" dirty="0">
                <a:latin typeface="Open Sans" panose="020B0606030504020204" pitchFamily="34" charset="0"/>
                <a:ea typeface="Open Sans" panose="020B0606030504020204" pitchFamily="34" charset="0"/>
                <a:cs typeface="Open Sans" panose="020B0606030504020204" pitchFamily="34" charset="0"/>
              </a:rPr>
              <a:t>NOT apply for resettlement themselves</a:t>
            </a:r>
          </a:p>
          <a:p>
            <a:pPr marL="285750" indent="-285750">
              <a:lnSpc>
                <a:spcPct val="200000"/>
              </a:lnSpc>
              <a:buFont typeface="Wingdings" panose="05000000000000000000" pitchFamily="2" charset="2"/>
              <a:buChar char="§"/>
            </a:pPr>
            <a:r>
              <a:rPr lang="en-US" sz="2000" dirty="0">
                <a:latin typeface="Open Sans" panose="020B0606030504020204" pitchFamily="34" charset="0"/>
                <a:ea typeface="Open Sans" panose="020B0606030504020204" pitchFamily="34" charset="0"/>
                <a:cs typeface="Open Sans" panose="020B0606030504020204" pitchFamily="34" charset="0"/>
              </a:rPr>
              <a:t>Resettlement is for the most vulnerable refugees</a:t>
            </a:r>
          </a:p>
          <a:p>
            <a:pPr marL="285750" indent="-285750">
              <a:lnSpc>
                <a:spcPct val="200000"/>
              </a:lnSpc>
              <a:buFont typeface="Wingdings" panose="05000000000000000000" pitchFamily="2" charset="2"/>
              <a:buChar char="§"/>
            </a:pPr>
            <a:r>
              <a:rPr lang="en-US" sz="2000" dirty="0">
                <a:latin typeface="Open Sans" panose="020B0606030504020204" pitchFamily="34" charset="0"/>
                <a:ea typeface="Open Sans" panose="020B0606030504020204" pitchFamily="34" charset="0"/>
                <a:cs typeface="Open Sans" panose="020B0606030504020204" pitchFamily="34" charset="0"/>
              </a:rPr>
              <a:t>Refugees referred for resettlement must fit vulnerability category</a:t>
            </a:r>
          </a:p>
          <a:p>
            <a:pPr marL="285750" indent="-285750">
              <a:lnSpc>
                <a:spcPct val="200000"/>
              </a:lnSpc>
              <a:buFont typeface="Wingdings" panose="05000000000000000000" pitchFamily="2" charset="2"/>
              <a:buChar char="§"/>
            </a:pPr>
            <a:r>
              <a:rPr lang="en-US" sz="2000" dirty="0">
                <a:latin typeface="Open Sans" panose="020B0606030504020204" pitchFamily="34" charset="0"/>
                <a:ea typeface="Open Sans" panose="020B0606030504020204" pitchFamily="34" charset="0"/>
                <a:cs typeface="Open Sans" panose="020B0606030504020204" pitchFamily="34" charset="0"/>
              </a:rPr>
              <a:t>Countries participate in resettlement decide which refugees to admit</a:t>
            </a:r>
          </a:p>
          <a:p>
            <a:pPr marL="285750" indent="-285750">
              <a:lnSpc>
                <a:spcPct val="200000"/>
              </a:lnSpc>
              <a:buFont typeface="Wingdings" panose="05000000000000000000" pitchFamily="2" charset="2"/>
              <a:buChar char="§"/>
            </a:pPr>
            <a:r>
              <a:rPr lang="en-US" sz="2000" dirty="0">
                <a:latin typeface="Open Sans" panose="020B0606030504020204" pitchFamily="34" charset="0"/>
                <a:ea typeface="Open Sans" panose="020B0606030504020204" pitchFamily="34" charset="0"/>
                <a:cs typeface="Open Sans" panose="020B0606030504020204" pitchFamily="34" charset="0"/>
              </a:rPr>
              <a:t>In addition to UNHCR’s mandate, the U.S. has its own requirements and vetting process, whether or not to accept a refugee</a:t>
            </a:r>
          </a:p>
        </p:txBody>
      </p:sp>
      <p:pic>
        <p:nvPicPr>
          <p:cNvPr id="29" name="Graphic 28" descr="Lightbulb">
            <a:extLst>
              <a:ext uri="{FF2B5EF4-FFF2-40B4-BE49-F238E27FC236}">
                <a16:creationId xmlns:a16="http://schemas.microsoft.com/office/drawing/2014/main" id="{75A3D773-D27A-4B30-BA4E-F76B0EC4548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542644" y="81125"/>
            <a:ext cx="1408041" cy="1408041"/>
          </a:xfrm>
          <a:prstGeom prst="rect">
            <a:avLst/>
          </a:prstGeom>
        </p:spPr>
      </p:pic>
      <p:sp>
        <p:nvSpPr>
          <p:cNvPr id="65" name="Rectangle: Rounded Corners 64">
            <a:extLst>
              <a:ext uri="{FF2B5EF4-FFF2-40B4-BE49-F238E27FC236}">
                <a16:creationId xmlns:a16="http://schemas.microsoft.com/office/drawing/2014/main" id="{1C89F399-7040-49D6-892D-6A398347E94D}"/>
              </a:ext>
            </a:extLst>
          </p:cNvPr>
          <p:cNvSpPr/>
          <p:nvPr/>
        </p:nvSpPr>
        <p:spPr>
          <a:xfrm>
            <a:off x="9542644" y="3952622"/>
            <a:ext cx="2111031" cy="563521"/>
          </a:xfrm>
          <a:prstGeom prst="roundRect">
            <a:avLst/>
          </a:prstGeom>
          <a:solidFill>
            <a:srgbClr val="00765A"/>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Open Sans" panose="020B0606030504020204" pitchFamily="34" charset="0"/>
                <a:ea typeface="Open Sans" panose="020B0606030504020204" pitchFamily="34" charset="0"/>
                <a:cs typeface="Open Sans" panose="020B0606030504020204" pitchFamily="34" charset="0"/>
              </a:rPr>
              <a:t>survivors of violence or torture</a:t>
            </a:r>
            <a:endParaRPr lang="en-US"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67" name="Rectangle: Rounded Corners 66">
            <a:extLst>
              <a:ext uri="{FF2B5EF4-FFF2-40B4-BE49-F238E27FC236}">
                <a16:creationId xmlns:a16="http://schemas.microsoft.com/office/drawing/2014/main" id="{82B7A0D6-4B8E-44E9-8637-6A87E825D64A}"/>
              </a:ext>
            </a:extLst>
          </p:cNvPr>
          <p:cNvSpPr/>
          <p:nvPr/>
        </p:nvSpPr>
        <p:spPr>
          <a:xfrm>
            <a:off x="9542644" y="5039765"/>
            <a:ext cx="2111031" cy="563521"/>
          </a:xfrm>
          <a:prstGeom prst="roundRect">
            <a:avLst/>
          </a:prstGeom>
          <a:solidFill>
            <a:srgbClr val="00765A"/>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Open Sans" panose="020B0606030504020204" pitchFamily="34" charset="0"/>
                <a:ea typeface="Open Sans" panose="020B0606030504020204" pitchFamily="34" charset="0"/>
                <a:cs typeface="Open Sans" panose="020B0606030504020204" pitchFamily="34" charset="0"/>
              </a:rPr>
              <a:t>children at risk</a:t>
            </a:r>
            <a:endParaRPr lang="en-US" sz="20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69" name="Rectangle: Rounded Corners 68">
            <a:extLst>
              <a:ext uri="{FF2B5EF4-FFF2-40B4-BE49-F238E27FC236}">
                <a16:creationId xmlns:a16="http://schemas.microsoft.com/office/drawing/2014/main" id="{E9A3CAE4-05D9-44A9-8AB9-40E8BB5E0199}"/>
              </a:ext>
            </a:extLst>
          </p:cNvPr>
          <p:cNvSpPr/>
          <p:nvPr/>
        </p:nvSpPr>
        <p:spPr>
          <a:xfrm>
            <a:off x="9542645" y="2902165"/>
            <a:ext cx="2111030" cy="526835"/>
          </a:xfrm>
          <a:prstGeom prst="roundRect">
            <a:avLst/>
          </a:prstGeom>
          <a:solidFill>
            <a:srgbClr val="00765A"/>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Open Sans" panose="020B0606030504020204" pitchFamily="34" charset="0"/>
                <a:ea typeface="Open Sans" panose="020B0606030504020204" pitchFamily="34" charset="0"/>
                <a:cs typeface="Open Sans" panose="020B0606030504020204" pitchFamily="34" charset="0"/>
              </a:rPr>
              <a:t>women &amp; girls at risk</a:t>
            </a:r>
            <a:endParaRPr lang="en-US"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1" name="Rectangle: Rounded Corners 70">
            <a:extLst>
              <a:ext uri="{FF2B5EF4-FFF2-40B4-BE49-F238E27FC236}">
                <a16:creationId xmlns:a16="http://schemas.microsoft.com/office/drawing/2014/main" id="{B332914A-9F75-40FF-98E0-AE79B05B06DE}"/>
              </a:ext>
            </a:extLst>
          </p:cNvPr>
          <p:cNvSpPr/>
          <p:nvPr/>
        </p:nvSpPr>
        <p:spPr>
          <a:xfrm>
            <a:off x="9542644" y="1850102"/>
            <a:ext cx="2111029" cy="526835"/>
          </a:xfrm>
          <a:prstGeom prst="roundRect">
            <a:avLst/>
          </a:prstGeom>
          <a:solidFill>
            <a:srgbClr val="00765A"/>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Open Sans" panose="020B0606030504020204" pitchFamily="34" charset="0"/>
                <a:ea typeface="Open Sans" panose="020B0606030504020204" pitchFamily="34" charset="0"/>
                <a:cs typeface="Open Sans" panose="020B0606030504020204" pitchFamily="34" charset="0"/>
              </a:rPr>
              <a:t>medical needs</a:t>
            </a:r>
            <a:endParaRPr lang="en-US" sz="20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5" name="Slide Number Placeholder 4">
            <a:extLst>
              <a:ext uri="{FF2B5EF4-FFF2-40B4-BE49-F238E27FC236}">
                <a16:creationId xmlns:a16="http://schemas.microsoft.com/office/drawing/2014/main" id="{860DF6BA-EECE-4B6D-8ECF-3FD1AC1F3DD2}"/>
              </a:ext>
            </a:extLst>
          </p:cNvPr>
          <p:cNvSpPr>
            <a:spLocks noGrp="1"/>
          </p:cNvSpPr>
          <p:nvPr>
            <p:ph type="sldNum" sz="quarter" idx="12"/>
          </p:nvPr>
        </p:nvSpPr>
        <p:spPr/>
        <p:txBody>
          <a:bodyPr/>
          <a:lstStyle/>
          <a:p>
            <a:fld id="{A5AC7532-7E1C-4B54-8A49-BCFC0D060E00}" type="slidenum">
              <a:rPr lang="en-US" smtClean="0"/>
              <a:t>14</a:t>
            </a:fld>
            <a:endParaRPr lang="en-US" dirty="0"/>
          </a:p>
        </p:txBody>
      </p:sp>
    </p:spTree>
    <p:extLst>
      <p:ext uri="{BB962C8B-B14F-4D97-AF65-F5344CB8AC3E}">
        <p14:creationId xmlns:p14="http://schemas.microsoft.com/office/powerpoint/2010/main" val="18263209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2A68DDA-51E2-4BD9-A822-E7C1DFE1BAC1}"/>
              </a:ext>
            </a:extLst>
          </p:cNvPr>
          <p:cNvSpPr txBox="1"/>
          <p:nvPr/>
        </p:nvSpPr>
        <p:spPr>
          <a:xfrm>
            <a:off x="1871670" y="339278"/>
            <a:ext cx="8448659" cy="646331"/>
          </a:xfrm>
          <a:prstGeom prst="rect">
            <a:avLst/>
          </a:prstGeom>
          <a:noFill/>
        </p:spPr>
        <p:txBody>
          <a:bodyPr wrap="square" rtlCol="0">
            <a:spAutoFit/>
          </a:bodyPr>
          <a:lstStyle/>
          <a:p>
            <a:pPr algn="ctr"/>
            <a:r>
              <a:rPr lang="en-US" sz="3600" b="1" dirty="0">
                <a:latin typeface="Open Sans" panose="020B0606030504020204"/>
                <a:ea typeface="Open Sans" panose="020B0606030504020204" pitchFamily="34" charset="0"/>
                <a:cs typeface="Open Sans" panose="020B0606030504020204" pitchFamily="34" charset="0"/>
              </a:rPr>
              <a:t>Weekly Allocation Meeting</a:t>
            </a:r>
            <a:endParaRPr lang="en-US" sz="3200" b="1" dirty="0">
              <a:latin typeface="Open Sans" panose="020B0606030504020204"/>
              <a:ea typeface="Open Sans" panose="020B0606030504020204" pitchFamily="34" charset="0"/>
              <a:cs typeface="Open Sans" panose="020B0606030504020204" pitchFamily="34" charset="0"/>
            </a:endParaRPr>
          </a:p>
        </p:txBody>
      </p:sp>
      <p:sp>
        <p:nvSpPr>
          <p:cNvPr id="10" name="Rectangle: Rounded Corners 9">
            <a:extLst>
              <a:ext uri="{FF2B5EF4-FFF2-40B4-BE49-F238E27FC236}">
                <a16:creationId xmlns:a16="http://schemas.microsoft.com/office/drawing/2014/main" id="{1B474D73-94F3-4C13-B6B4-BFD5BEDB9FA1}"/>
              </a:ext>
            </a:extLst>
          </p:cNvPr>
          <p:cNvSpPr/>
          <p:nvPr/>
        </p:nvSpPr>
        <p:spPr>
          <a:xfrm>
            <a:off x="582408" y="1815957"/>
            <a:ext cx="7166900" cy="4661909"/>
          </a:xfrm>
          <a:prstGeom prst="roundRect">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dirty="0">
              <a:solidFill>
                <a:schemeClr val="tx1"/>
              </a:solidFill>
              <a:latin typeface="Open Sans" panose="020B0606030504020204"/>
            </a:endParaRPr>
          </a:p>
        </p:txBody>
      </p:sp>
      <p:sp>
        <p:nvSpPr>
          <p:cNvPr id="28" name="Rectangle: Rounded Corners 27">
            <a:extLst>
              <a:ext uri="{FF2B5EF4-FFF2-40B4-BE49-F238E27FC236}">
                <a16:creationId xmlns:a16="http://schemas.microsoft.com/office/drawing/2014/main" id="{33A9B0DC-B358-4BE1-8A30-2AFE0141D2DA}"/>
              </a:ext>
            </a:extLst>
          </p:cNvPr>
          <p:cNvSpPr/>
          <p:nvPr/>
        </p:nvSpPr>
        <p:spPr>
          <a:xfrm>
            <a:off x="8081891" y="1840808"/>
            <a:ext cx="3377742" cy="839723"/>
          </a:xfrm>
          <a:prstGeom prst="roundRect">
            <a:avLst/>
          </a:prstGeom>
          <a:solidFill>
            <a:schemeClr val="bg2"/>
          </a:solidFill>
          <a:ln>
            <a:solidFill>
              <a:schemeClr val="bg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600" b="1" dirty="0">
                <a:solidFill>
                  <a:schemeClr val="tx1"/>
                </a:solidFill>
                <a:latin typeface="Open Sans" panose="020B0606030504020204"/>
                <a:ea typeface="Cambria" panose="02040503050406030204" pitchFamily="18" charset="0"/>
              </a:rPr>
              <a:t>No US Tie  Medical Cases </a:t>
            </a:r>
            <a:r>
              <a:rPr lang="en-US" sz="1600" dirty="0">
                <a:solidFill>
                  <a:schemeClr val="tx1"/>
                </a:solidFill>
                <a:latin typeface="Open Sans" panose="020B0606030504020204"/>
                <a:ea typeface="Cambria" panose="02040503050406030204" pitchFamily="18" charset="0"/>
              </a:rPr>
              <a:t>(Refugee)</a:t>
            </a:r>
          </a:p>
        </p:txBody>
      </p:sp>
      <p:sp>
        <p:nvSpPr>
          <p:cNvPr id="30" name="Rectangle: Rounded Corners 29">
            <a:extLst>
              <a:ext uri="{FF2B5EF4-FFF2-40B4-BE49-F238E27FC236}">
                <a16:creationId xmlns:a16="http://schemas.microsoft.com/office/drawing/2014/main" id="{FFF1FC86-8C2A-487D-A432-9E8E465B0F57}"/>
              </a:ext>
            </a:extLst>
          </p:cNvPr>
          <p:cNvSpPr/>
          <p:nvPr/>
        </p:nvSpPr>
        <p:spPr>
          <a:xfrm>
            <a:off x="8081891" y="3118680"/>
            <a:ext cx="3377742" cy="832104"/>
          </a:xfrm>
          <a:prstGeom prst="roundRect">
            <a:avLst/>
          </a:prstGeom>
          <a:solidFill>
            <a:schemeClr val="bg2"/>
          </a:solidFill>
          <a:ln>
            <a:solidFill>
              <a:schemeClr val="bg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b="1" dirty="0">
                <a:solidFill>
                  <a:schemeClr val="tx1"/>
                </a:solidFill>
                <a:latin typeface="Open Sans" panose="020B0606030504020204"/>
                <a:ea typeface="Cambria" panose="02040503050406030204" pitchFamily="18" charset="0"/>
              </a:rPr>
              <a:t>US Tie Cases</a:t>
            </a:r>
          </a:p>
          <a:p>
            <a:pPr algn="ctr"/>
            <a:r>
              <a:rPr lang="en-US" dirty="0">
                <a:solidFill>
                  <a:schemeClr val="tx1"/>
                </a:solidFill>
                <a:latin typeface="Open Sans" panose="020B0606030504020204"/>
                <a:ea typeface="Cambria" panose="02040503050406030204" pitchFamily="18" charset="0"/>
              </a:rPr>
              <a:t>(Refugee)</a:t>
            </a:r>
          </a:p>
        </p:txBody>
      </p:sp>
      <p:sp>
        <p:nvSpPr>
          <p:cNvPr id="32" name="Rectangle: Rounded Corners 31">
            <a:extLst>
              <a:ext uri="{FF2B5EF4-FFF2-40B4-BE49-F238E27FC236}">
                <a16:creationId xmlns:a16="http://schemas.microsoft.com/office/drawing/2014/main" id="{241E8343-D346-4A56-8963-C36A723BC817}"/>
              </a:ext>
            </a:extLst>
          </p:cNvPr>
          <p:cNvSpPr/>
          <p:nvPr/>
        </p:nvSpPr>
        <p:spPr>
          <a:xfrm>
            <a:off x="8081891" y="4388933"/>
            <a:ext cx="3377742" cy="832104"/>
          </a:xfrm>
          <a:prstGeom prst="roundRect">
            <a:avLst/>
          </a:prstGeom>
          <a:solidFill>
            <a:schemeClr val="bg2"/>
          </a:solidFill>
          <a:ln>
            <a:solidFill>
              <a:schemeClr val="bg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b="1" dirty="0">
                <a:solidFill>
                  <a:schemeClr val="tx1"/>
                </a:solidFill>
                <a:latin typeface="Open Sans" panose="020B0606030504020204"/>
                <a:ea typeface="Cambria" panose="02040503050406030204" pitchFamily="18" charset="0"/>
              </a:rPr>
              <a:t>No US Tie Cases (Refugee)</a:t>
            </a:r>
          </a:p>
          <a:p>
            <a:pPr algn="ctr"/>
            <a:r>
              <a:rPr lang="en-US" dirty="0">
                <a:solidFill>
                  <a:schemeClr val="tx1"/>
                </a:solidFill>
                <a:latin typeface="Open Sans" panose="020B0606030504020204"/>
                <a:ea typeface="Cambria" panose="02040503050406030204" pitchFamily="18" charset="0"/>
              </a:rPr>
              <a:t>(SIV uncommon)</a:t>
            </a:r>
          </a:p>
        </p:txBody>
      </p:sp>
      <p:sp>
        <p:nvSpPr>
          <p:cNvPr id="34" name="Rectangle: Rounded Corners 33">
            <a:extLst>
              <a:ext uri="{FF2B5EF4-FFF2-40B4-BE49-F238E27FC236}">
                <a16:creationId xmlns:a16="http://schemas.microsoft.com/office/drawing/2014/main" id="{F2737C46-AA34-4B33-A9EC-BAC113B099A4}"/>
              </a:ext>
            </a:extLst>
          </p:cNvPr>
          <p:cNvSpPr/>
          <p:nvPr/>
        </p:nvSpPr>
        <p:spPr>
          <a:xfrm>
            <a:off x="8081891" y="5686618"/>
            <a:ext cx="3377742" cy="832104"/>
          </a:xfrm>
          <a:prstGeom prst="roundRect">
            <a:avLst/>
          </a:prstGeom>
          <a:solidFill>
            <a:schemeClr val="bg2"/>
          </a:solidFill>
          <a:ln>
            <a:solidFill>
              <a:schemeClr val="bg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b="1" dirty="0">
                <a:solidFill>
                  <a:schemeClr val="tx1"/>
                </a:solidFill>
                <a:latin typeface="Open Sans" panose="020B0606030504020204"/>
                <a:ea typeface="Cambria" panose="02040503050406030204" pitchFamily="18" charset="0"/>
              </a:rPr>
              <a:t>US Tie Cases</a:t>
            </a:r>
          </a:p>
          <a:p>
            <a:pPr algn="ctr"/>
            <a:r>
              <a:rPr lang="en-US" dirty="0">
                <a:solidFill>
                  <a:schemeClr val="tx1"/>
                </a:solidFill>
                <a:latin typeface="Open Sans" panose="020B0606030504020204"/>
                <a:ea typeface="Cambria" panose="02040503050406030204" pitchFamily="18" charset="0"/>
              </a:rPr>
              <a:t>(SIV)</a:t>
            </a:r>
          </a:p>
        </p:txBody>
      </p:sp>
      <p:sp>
        <p:nvSpPr>
          <p:cNvPr id="35" name="Content Placeholder 2">
            <a:extLst>
              <a:ext uri="{FF2B5EF4-FFF2-40B4-BE49-F238E27FC236}">
                <a16:creationId xmlns:a16="http://schemas.microsoft.com/office/drawing/2014/main" id="{DD6FCFB6-A7AC-4D2C-854B-E16879E0B607}"/>
              </a:ext>
            </a:extLst>
          </p:cNvPr>
          <p:cNvSpPr txBox="1">
            <a:spLocks/>
          </p:cNvSpPr>
          <p:nvPr/>
        </p:nvSpPr>
        <p:spPr>
          <a:xfrm>
            <a:off x="865163" y="1760387"/>
            <a:ext cx="6884145" cy="4572000"/>
          </a:xfrm>
          <a:prstGeom prst="rect">
            <a:avLst/>
          </a:prstGeom>
        </p:spPr>
        <p:txBody>
          <a:bodyPr>
            <a:noAutofit/>
          </a:bodyPr>
          <a:lst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a:lnSpc>
                <a:spcPct val="200000"/>
              </a:lnSpc>
              <a:buFont typeface="Wingdings" panose="05000000000000000000" pitchFamily="2" charset="2"/>
              <a:buChar char="q"/>
            </a:pPr>
            <a:r>
              <a:rPr lang="en-US" sz="2000" dirty="0">
                <a:latin typeface="Open Sans" panose="020B0606030504020204"/>
                <a:ea typeface="Cambria" panose="02040503050406030204" pitchFamily="18" charset="0"/>
              </a:rPr>
              <a:t>Picking order rotates weekly</a:t>
            </a:r>
          </a:p>
          <a:p>
            <a:pPr>
              <a:lnSpc>
                <a:spcPct val="200000"/>
              </a:lnSpc>
              <a:buFont typeface="Wingdings" panose="05000000000000000000" pitchFamily="2" charset="2"/>
              <a:buChar char="q"/>
            </a:pPr>
            <a:r>
              <a:rPr lang="en-US" sz="2000" dirty="0">
                <a:latin typeface="Open Sans" panose="020B0606030504020204"/>
                <a:ea typeface="Cambria" panose="02040503050406030204" pitchFamily="18" charset="0"/>
              </a:rPr>
              <a:t>All RAs take up to the same prescribed number of individuals each round,  then, it is the next RA’s turn </a:t>
            </a:r>
          </a:p>
          <a:p>
            <a:pPr>
              <a:lnSpc>
                <a:spcPct val="200000"/>
              </a:lnSpc>
              <a:buFont typeface="Wingdings" panose="05000000000000000000" pitchFamily="2" charset="2"/>
              <a:buChar char="q"/>
            </a:pPr>
            <a:r>
              <a:rPr lang="en-US" sz="2000" dirty="0">
                <a:latin typeface="Open Sans" panose="020B0606030504020204"/>
                <a:ea typeface="Cambria" panose="02040503050406030204" pitchFamily="18" charset="0"/>
              </a:rPr>
              <a:t>Once a RA is out of numbers in their target share, they will be skipped until all cases are selected</a:t>
            </a:r>
          </a:p>
          <a:p>
            <a:pPr>
              <a:lnSpc>
                <a:spcPct val="200000"/>
              </a:lnSpc>
              <a:buFont typeface="Wingdings" panose="05000000000000000000" pitchFamily="2" charset="2"/>
              <a:buChar char="q"/>
            </a:pPr>
            <a:r>
              <a:rPr lang="en-US" sz="2000" dirty="0">
                <a:latin typeface="Open Sans" panose="020B0606030504020204"/>
                <a:ea typeface="Cambria" panose="02040503050406030204" pitchFamily="18" charset="0"/>
              </a:rPr>
              <a:t>Process continues until all cases are selected</a:t>
            </a:r>
          </a:p>
          <a:p>
            <a:pPr>
              <a:lnSpc>
                <a:spcPct val="200000"/>
              </a:lnSpc>
              <a:buFont typeface="Wingdings" panose="05000000000000000000" pitchFamily="2" charset="2"/>
              <a:buChar char="q"/>
            </a:pPr>
            <a:r>
              <a:rPr lang="en-US" sz="2000" dirty="0">
                <a:latin typeface="Open Sans" panose="020B0606030504020204"/>
                <a:ea typeface="Cambria" panose="02040503050406030204" pitchFamily="18" charset="0"/>
              </a:rPr>
              <a:t>Cases in all pools (Refugee and SIV) are selected this way</a:t>
            </a:r>
          </a:p>
        </p:txBody>
      </p:sp>
      <p:sp>
        <p:nvSpPr>
          <p:cNvPr id="36" name="Arrow: Down 35">
            <a:extLst>
              <a:ext uri="{FF2B5EF4-FFF2-40B4-BE49-F238E27FC236}">
                <a16:creationId xmlns:a16="http://schemas.microsoft.com/office/drawing/2014/main" id="{04F665FB-3E84-47B4-AB80-7E08FF0DE127}"/>
              </a:ext>
            </a:extLst>
          </p:cNvPr>
          <p:cNvSpPr/>
          <p:nvPr/>
        </p:nvSpPr>
        <p:spPr>
          <a:xfrm>
            <a:off x="9702511" y="2671747"/>
            <a:ext cx="176213" cy="438149"/>
          </a:xfrm>
          <a:prstGeom prst="downArrow">
            <a:avLst/>
          </a:prstGeom>
          <a:solidFill>
            <a:schemeClr val="bg2"/>
          </a:solidFill>
          <a:ln>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dirty="0">
              <a:latin typeface="Open Sans" panose="020B0606030504020204"/>
            </a:endParaRPr>
          </a:p>
        </p:txBody>
      </p:sp>
      <p:sp>
        <p:nvSpPr>
          <p:cNvPr id="37" name="Arrow: Down 36">
            <a:extLst>
              <a:ext uri="{FF2B5EF4-FFF2-40B4-BE49-F238E27FC236}">
                <a16:creationId xmlns:a16="http://schemas.microsoft.com/office/drawing/2014/main" id="{B1F8F62D-C3ED-4482-807E-FF80473BA295}"/>
              </a:ext>
            </a:extLst>
          </p:cNvPr>
          <p:cNvSpPr/>
          <p:nvPr/>
        </p:nvSpPr>
        <p:spPr>
          <a:xfrm>
            <a:off x="9702511" y="3942000"/>
            <a:ext cx="176213" cy="438149"/>
          </a:xfrm>
          <a:prstGeom prst="downArrow">
            <a:avLst/>
          </a:prstGeom>
          <a:solidFill>
            <a:schemeClr val="bg2"/>
          </a:solidFill>
          <a:ln>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dirty="0">
              <a:latin typeface="Open Sans" panose="020B0606030504020204"/>
            </a:endParaRPr>
          </a:p>
        </p:txBody>
      </p:sp>
      <p:sp>
        <p:nvSpPr>
          <p:cNvPr id="38" name="Arrow: Down 37">
            <a:extLst>
              <a:ext uri="{FF2B5EF4-FFF2-40B4-BE49-F238E27FC236}">
                <a16:creationId xmlns:a16="http://schemas.microsoft.com/office/drawing/2014/main" id="{2520A93E-901A-4932-9568-BF511A9C537C}"/>
              </a:ext>
            </a:extLst>
          </p:cNvPr>
          <p:cNvSpPr/>
          <p:nvPr/>
        </p:nvSpPr>
        <p:spPr>
          <a:xfrm>
            <a:off x="9698606" y="5219872"/>
            <a:ext cx="176213" cy="438149"/>
          </a:xfrm>
          <a:prstGeom prst="downArrow">
            <a:avLst/>
          </a:prstGeom>
          <a:solidFill>
            <a:schemeClr val="bg2"/>
          </a:solidFill>
          <a:ln>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dirty="0">
              <a:latin typeface="Open Sans" panose="020B0606030504020204"/>
            </a:endParaRPr>
          </a:p>
        </p:txBody>
      </p:sp>
      <p:sp>
        <p:nvSpPr>
          <p:cNvPr id="41" name="Rectangle: Rounded Corners 40">
            <a:extLst>
              <a:ext uri="{FF2B5EF4-FFF2-40B4-BE49-F238E27FC236}">
                <a16:creationId xmlns:a16="http://schemas.microsoft.com/office/drawing/2014/main" id="{42B3B3B9-BAA4-440C-ABC8-1562E74C110A}"/>
              </a:ext>
            </a:extLst>
          </p:cNvPr>
          <p:cNvSpPr/>
          <p:nvPr/>
        </p:nvSpPr>
        <p:spPr>
          <a:xfrm>
            <a:off x="8071876" y="1197780"/>
            <a:ext cx="3429672" cy="537173"/>
          </a:xfrm>
          <a:prstGeom prst="roundRect">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rPr>
              <a:t>Meeting structure</a:t>
            </a:r>
          </a:p>
        </p:txBody>
      </p:sp>
      <p:sp>
        <p:nvSpPr>
          <p:cNvPr id="42" name="Rectangle: Rounded Corners 41">
            <a:extLst>
              <a:ext uri="{FF2B5EF4-FFF2-40B4-BE49-F238E27FC236}">
                <a16:creationId xmlns:a16="http://schemas.microsoft.com/office/drawing/2014/main" id="{AC768666-A723-4BFC-93FC-528922E0D699}"/>
              </a:ext>
            </a:extLst>
          </p:cNvPr>
          <p:cNvSpPr/>
          <p:nvPr/>
        </p:nvSpPr>
        <p:spPr>
          <a:xfrm>
            <a:off x="2451022" y="1202123"/>
            <a:ext cx="3429672" cy="537173"/>
          </a:xfrm>
          <a:prstGeom prst="roundRect">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rPr>
              <a:t>Rounds</a:t>
            </a:r>
          </a:p>
        </p:txBody>
      </p:sp>
      <p:sp>
        <p:nvSpPr>
          <p:cNvPr id="5" name="Slide Number Placeholder 4">
            <a:extLst>
              <a:ext uri="{FF2B5EF4-FFF2-40B4-BE49-F238E27FC236}">
                <a16:creationId xmlns:a16="http://schemas.microsoft.com/office/drawing/2014/main" id="{AB93A1B0-EE3C-4172-A17A-D8DAD4271C91}"/>
              </a:ext>
            </a:extLst>
          </p:cNvPr>
          <p:cNvSpPr>
            <a:spLocks noGrp="1"/>
          </p:cNvSpPr>
          <p:nvPr>
            <p:ph type="sldNum" sz="quarter" idx="12"/>
          </p:nvPr>
        </p:nvSpPr>
        <p:spPr>
          <a:xfrm>
            <a:off x="8555181" y="6139156"/>
            <a:ext cx="2743200" cy="365125"/>
          </a:xfrm>
        </p:spPr>
        <p:txBody>
          <a:bodyPr/>
          <a:lstStyle/>
          <a:p>
            <a:fld id="{A5AC7532-7E1C-4B54-8A49-BCFC0D060E00}" type="slidenum">
              <a:rPr lang="en-US" smtClean="0"/>
              <a:t>15</a:t>
            </a:fld>
            <a:endParaRPr lang="en-US" dirty="0"/>
          </a:p>
        </p:txBody>
      </p:sp>
    </p:spTree>
    <p:extLst>
      <p:ext uri="{BB962C8B-B14F-4D97-AF65-F5344CB8AC3E}">
        <p14:creationId xmlns:p14="http://schemas.microsoft.com/office/powerpoint/2010/main" val="2234193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A943044C-6041-4A50-9EC0-BE9B44F68374}"/>
              </a:ext>
            </a:extLst>
          </p:cNvPr>
          <p:cNvSpPr txBox="1">
            <a:spLocks/>
          </p:cNvSpPr>
          <p:nvPr/>
        </p:nvSpPr>
        <p:spPr>
          <a:xfrm>
            <a:off x="6230050" y="2298235"/>
            <a:ext cx="4913500" cy="496312"/>
          </a:xfrm>
          <a:prstGeom prst="rect">
            <a:avLst/>
          </a:prstGeom>
        </p:spPr>
        <p:txBody>
          <a:bodyPr/>
          <a:lst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marL="0" indent="0" algn="ctr">
              <a:buNone/>
            </a:pPr>
            <a:r>
              <a:rPr lang="en-US" b="1" dirty="0">
                <a:solidFill>
                  <a:srgbClr val="0070C0"/>
                </a:solidFill>
                <a:latin typeface="Open Sans" panose="020B0606030504020204"/>
                <a:ea typeface="Cambria" panose="02040503050406030204" pitchFamily="18" charset="0"/>
              </a:rPr>
              <a:t>Allocated during the Meeting</a:t>
            </a:r>
          </a:p>
        </p:txBody>
      </p:sp>
      <p:sp>
        <p:nvSpPr>
          <p:cNvPr id="7" name="Content Placeholder 3">
            <a:extLst>
              <a:ext uri="{FF2B5EF4-FFF2-40B4-BE49-F238E27FC236}">
                <a16:creationId xmlns:a16="http://schemas.microsoft.com/office/drawing/2014/main" id="{CD37987F-EAB7-465E-9872-DDED1D1AF48F}"/>
              </a:ext>
            </a:extLst>
          </p:cNvPr>
          <p:cNvSpPr txBox="1">
            <a:spLocks/>
          </p:cNvSpPr>
          <p:nvPr/>
        </p:nvSpPr>
        <p:spPr>
          <a:xfrm>
            <a:off x="6230050" y="3006710"/>
            <a:ext cx="5123750" cy="3378200"/>
          </a:xfrm>
          <a:prstGeom prst="rect">
            <a:avLst/>
          </a:prstGeom>
          <a:ln>
            <a:solidFill>
              <a:schemeClr val="tx1"/>
            </a:solidFill>
          </a:ln>
        </p:spPr>
        <p:txBody>
          <a:bodyPr>
            <a:normAutofit/>
          </a:bodyPr>
          <a:lst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a:lnSpc>
                <a:spcPct val="150000"/>
              </a:lnSpc>
              <a:buFont typeface="Arial" panose="020B0604020202020204" pitchFamily="34" charset="0"/>
              <a:buChar char="•"/>
            </a:pPr>
            <a:r>
              <a:rPr lang="en-US" sz="1800" dirty="0">
                <a:latin typeface="Open Sans" panose="020B0606030504020204"/>
                <a:ea typeface="Cambria" panose="02040503050406030204" pitchFamily="18" charset="0"/>
              </a:rPr>
              <a:t>  U.S. Tie cases</a:t>
            </a:r>
          </a:p>
          <a:p>
            <a:pPr lvl="1">
              <a:lnSpc>
                <a:spcPct val="150000"/>
              </a:lnSpc>
            </a:pPr>
            <a:r>
              <a:rPr lang="en-US" sz="1800" dirty="0">
                <a:latin typeface="Open Sans" panose="020B0606030504020204"/>
                <a:ea typeface="Cambria" panose="02040503050406030204" pitchFamily="18" charset="0"/>
              </a:rPr>
              <a:t>Visa 93 cases (I-730 beneficiaries) are allocated like any UST case. Unlike AOR cases, they are </a:t>
            </a:r>
            <a:r>
              <a:rPr lang="en-US" sz="1800" b="1" dirty="0">
                <a:latin typeface="Open Sans" panose="020B0606030504020204"/>
                <a:ea typeface="Cambria" panose="02040503050406030204" pitchFamily="18" charset="0"/>
              </a:rPr>
              <a:t>not</a:t>
            </a:r>
            <a:r>
              <a:rPr lang="en-US" sz="1800" dirty="0">
                <a:latin typeface="Open Sans" panose="020B0606030504020204"/>
                <a:ea typeface="Cambria" panose="02040503050406030204" pitchFamily="18" charset="0"/>
              </a:rPr>
              <a:t> automatically assigned to the agency that assisted them. </a:t>
            </a:r>
          </a:p>
          <a:p>
            <a:pPr>
              <a:lnSpc>
                <a:spcPct val="150000"/>
              </a:lnSpc>
              <a:buFont typeface="Arial" panose="020B0604020202020204" pitchFamily="34" charset="0"/>
              <a:buChar char="•"/>
            </a:pPr>
            <a:r>
              <a:rPr lang="en-US" sz="1800" dirty="0">
                <a:latin typeface="Open Sans" panose="020B0606030504020204"/>
                <a:ea typeface="Cambria" panose="02040503050406030204" pitchFamily="18" charset="0"/>
              </a:rPr>
              <a:t>  No US Tie cases</a:t>
            </a:r>
          </a:p>
          <a:p>
            <a:pPr>
              <a:lnSpc>
                <a:spcPct val="150000"/>
              </a:lnSpc>
              <a:buFont typeface="Arial" panose="020B0604020202020204" pitchFamily="34" charset="0"/>
              <a:buChar char="•"/>
            </a:pPr>
            <a:r>
              <a:rPr lang="en-US" sz="1800" dirty="0">
                <a:latin typeface="Open Sans" panose="020B0606030504020204"/>
                <a:ea typeface="Cambria" panose="02040503050406030204" pitchFamily="18" charset="0"/>
              </a:rPr>
              <a:t>  No US Tie medical cases</a:t>
            </a:r>
          </a:p>
        </p:txBody>
      </p:sp>
      <p:sp>
        <p:nvSpPr>
          <p:cNvPr id="8" name="Text Placeholder 4">
            <a:extLst>
              <a:ext uri="{FF2B5EF4-FFF2-40B4-BE49-F238E27FC236}">
                <a16:creationId xmlns:a16="http://schemas.microsoft.com/office/drawing/2014/main" id="{2FC6F013-4012-4599-BF33-FC0C3C1F32D6}"/>
              </a:ext>
            </a:extLst>
          </p:cNvPr>
          <p:cNvSpPr txBox="1">
            <a:spLocks/>
          </p:cNvSpPr>
          <p:nvPr/>
        </p:nvSpPr>
        <p:spPr>
          <a:xfrm>
            <a:off x="1071154" y="2005976"/>
            <a:ext cx="4939626" cy="736282"/>
          </a:xfrm>
          <a:prstGeom prst="rect">
            <a:avLst/>
          </a:prstGeom>
        </p:spPr>
        <p:txBody>
          <a:bodyPr/>
          <a:lst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marL="0" indent="0" algn="ctr">
              <a:buNone/>
            </a:pPr>
            <a:r>
              <a:rPr lang="en-US" sz="2400" b="1" i="1" dirty="0">
                <a:solidFill>
                  <a:srgbClr val="0070C0"/>
                </a:solidFill>
                <a:latin typeface="Open Sans" panose="020B0606030504020204"/>
                <a:ea typeface="Cambria" panose="02040503050406030204" pitchFamily="18" charset="0"/>
              </a:rPr>
              <a:t>Not </a:t>
            </a:r>
            <a:r>
              <a:rPr lang="en-US" sz="2400" b="1" dirty="0">
                <a:solidFill>
                  <a:srgbClr val="0070C0"/>
                </a:solidFill>
                <a:latin typeface="Open Sans" panose="020B0606030504020204"/>
                <a:ea typeface="Cambria" panose="02040503050406030204" pitchFamily="18" charset="0"/>
              </a:rPr>
              <a:t>Allocated in the Meeting (pre-allocated before meeting)</a:t>
            </a:r>
            <a:endParaRPr lang="en-US" sz="2400" b="1" i="1" dirty="0">
              <a:solidFill>
                <a:srgbClr val="0070C0"/>
              </a:solidFill>
              <a:latin typeface="Open Sans" panose="020B0606030504020204"/>
              <a:ea typeface="Cambria" panose="02040503050406030204" pitchFamily="18" charset="0"/>
            </a:endParaRPr>
          </a:p>
        </p:txBody>
      </p:sp>
      <p:sp>
        <p:nvSpPr>
          <p:cNvPr id="9" name="Content Placeholder 5">
            <a:extLst>
              <a:ext uri="{FF2B5EF4-FFF2-40B4-BE49-F238E27FC236}">
                <a16:creationId xmlns:a16="http://schemas.microsoft.com/office/drawing/2014/main" id="{3FED0F57-BAF7-4702-961E-86BD84220566}"/>
              </a:ext>
            </a:extLst>
          </p:cNvPr>
          <p:cNvSpPr txBox="1">
            <a:spLocks/>
          </p:cNvSpPr>
          <p:nvPr/>
        </p:nvSpPr>
        <p:spPr>
          <a:xfrm>
            <a:off x="899160" y="3006710"/>
            <a:ext cx="5123750" cy="3378200"/>
          </a:xfrm>
          <a:prstGeom prst="rect">
            <a:avLst/>
          </a:prstGeom>
          <a:ln>
            <a:solidFill>
              <a:schemeClr val="tx1"/>
            </a:solidFill>
          </a:ln>
        </p:spPr>
        <p:txBody>
          <a:bodyPr>
            <a:normAutofit lnSpcReduction="10000"/>
          </a:bodyPr>
          <a:lst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a:lnSpc>
                <a:spcPct val="150000"/>
              </a:lnSpc>
              <a:buFont typeface="Arial" panose="020B0604020202020204" pitchFamily="34" charset="0"/>
              <a:buChar char="•"/>
            </a:pPr>
            <a:r>
              <a:rPr lang="en-US" sz="1800" dirty="0">
                <a:latin typeface="Open Sans" panose="020B0606030504020204"/>
              </a:rPr>
              <a:t>  </a:t>
            </a:r>
            <a:r>
              <a:rPr lang="en-US" sz="1800" dirty="0">
                <a:latin typeface="Open Sans" panose="020B0606030504020204"/>
                <a:ea typeface="Cambria" panose="02040503050406030204" pitchFamily="18" charset="0"/>
              </a:rPr>
              <a:t>M3 cases (ARM)</a:t>
            </a:r>
          </a:p>
          <a:p>
            <a:pPr>
              <a:lnSpc>
                <a:spcPct val="150000"/>
              </a:lnSpc>
              <a:buFont typeface="Arial" panose="020B0604020202020204" pitchFamily="34" charset="0"/>
              <a:buChar char="•"/>
            </a:pPr>
            <a:r>
              <a:rPr lang="en-US" sz="1800" dirty="0">
                <a:latin typeface="Open Sans" panose="020B0606030504020204"/>
                <a:ea typeface="Cambria" panose="02040503050406030204" pitchFamily="18" charset="0"/>
              </a:rPr>
              <a:t>  M4 cases (URM)</a:t>
            </a:r>
          </a:p>
          <a:p>
            <a:pPr>
              <a:lnSpc>
                <a:spcPct val="150000"/>
              </a:lnSpc>
              <a:buFont typeface="Arial" panose="020B0604020202020204" pitchFamily="34" charset="0"/>
              <a:buChar char="•"/>
            </a:pPr>
            <a:r>
              <a:rPr lang="en-US" sz="1800" dirty="0">
                <a:latin typeface="Open Sans" panose="020B0606030504020204"/>
                <a:ea typeface="Cambria" panose="02040503050406030204" pitchFamily="18" charset="0"/>
              </a:rPr>
              <a:t>  Family reunification cases: P3 AOR, Lautenberg RIF</a:t>
            </a:r>
          </a:p>
          <a:p>
            <a:pPr lvl="1">
              <a:lnSpc>
                <a:spcPct val="150000"/>
              </a:lnSpc>
              <a:buSzPct val="87000"/>
              <a:buFont typeface="Courier New" panose="02070309020205020404" pitchFamily="49" charset="0"/>
              <a:buChar char="o"/>
            </a:pPr>
            <a:r>
              <a:rPr lang="en-US" sz="1800" dirty="0">
                <a:latin typeface="Open Sans" panose="020B0606030504020204"/>
                <a:ea typeface="Cambria" panose="02040503050406030204" pitchFamily="18" charset="0"/>
              </a:rPr>
              <a:t>All of the above are “predestined,” or automatically assigned, to an agency</a:t>
            </a:r>
          </a:p>
          <a:p>
            <a:pPr>
              <a:lnSpc>
                <a:spcPct val="150000"/>
              </a:lnSpc>
              <a:buFont typeface="Arial" panose="020B0604020202020204" pitchFamily="34" charset="0"/>
              <a:buChar char="•"/>
            </a:pPr>
            <a:r>
              <a:rPr lang="en-US" sz="1800" dirty="0">
                <a:latin typeface="Open Sans" panose="020B0606030504020204"/>
                <a:ea typeface="Cambria" panose="02040503050406030204" pitchFamily="18" charset="0"/>
              </a:rPr>
              <a:t>Cases with cross-references already assured by a RA</a:t>
            </a:r>
            <a:endParaRPr lang="en-US" sz="1800" dirty="0">
              <a:latin typeface="Open Sans" panose="020B0606030504020204"/>
            </a:endParaRPr>
          </a:p>
        </p:txBody>
      </p:sp>
      <p:sp>
        <p:nvSpPr>
          <p:cNvPr id="12" name="TextBox 11">
            <a:extLst>
              <a:ext uri="{FF2B5EF4-FFF2-40B4-BE49-F238E27FC236}">
                <a16:creationId xmlns:a16="http://schemas.microsoft.com/office/drawing/2014/main" id="{346394E1-A40A-4A64-A053-84A212312FC0}"/>
              </a:ext>
            </a:extLst>
          </p:cNvPr>
          <p:cNvSpPr txBox="1"/>
          <p:nvPr/>
        </p:nvSpPr>
        <p:spPr>
          <a:xfrm>
            <a:off x="1871670" y="508761"/>
            <a:ext cx="8448659" cy="584775"/>
          </a:xfrm>
          <a:prstGeom prst="rect">
            <a:avLst/>
          </a:prstGeom>
          <a:noFill/>
        </p:spPr>
        <p:txBody>
          <a:bodyPr wrap="square" rtlCol="0">
            <a:spAutoFit/>
          </a:bodyPr>
          <a:lstStyle/>
          <a:p>
            <a:pPr algn="ctr"/>
            <a:r>
              <a:rPr lang="en-US" sz="3200" b="1" dirty="0">
                <a:latin typeface="Open Sans" panose="020B0606030504020204"/>
                <a:ea typeface="Open Sans" panose="020B0606030504020204" pitchFamily="34" charset="0"/>
                <a:cs typeface="Open Sans" panose="020B0606030504020204" pitchFamily="34" charset="0"/>
              </a:rPr>
              <a:t>Weekly Allocation Meeting </a:t>
            </a:r>
            <a:r>
              <a:rPr lang="en-US" sz="3200" dirty="0">
                <a:latin typeface="Open Sans" panose="020B0606030504020204"/>
                <a:ea typeface="Open Sans" panose="020B0606030504020204" pitchFamily="34" charset="0"/>
                <a:cs typeface="Open Sans" panose="020B0606030504020204" pitchFamily="34" charset="0"/>
              </a:rPr>
              <a:t>(Continued)</a:t>
            </a:r>
            <a:endParaRPr lang="en-US" sz="2800" dirty="0">
              <a:latin typeface="Open Sans" panose="020B0606030504020204"/>
              <a:ea typeface="Open Sans" panose="020B0606030504020204" pitchFamily="34" charset="0"/>
              <a:cs typeface="Open Sans" panose="020B0606030504020204" pitchFamily="34" charset="0"/>
            </a:endParaRPr>
          </a:p>
        </p:txBody>
      </p:sp>
      <p:sp>
        <p:nvSpPr>
          <p:cNvPr id="13" name="Rectangle: Rounded Corners 12">
            <a:extLst>
              <a:ext uri="{FF2B5EF4-FFF2-40B4-BE49-F238E27FC236}">
                <a16:creationId xmlns:a16="http://schemas.microsoft.com/office/drawing/2014/main" id="{48E244ED-6F75-4F1F-A6CE-15F68C04DBB4}"/>
              </a:ext>
            </a:extLst>
          </p:cNvPr>
          <p:cNvSpPr/>
          <p:nvPr/>
        </p:nvSpPr>
        <p:spPr>
          <a:xfrm>
            <a:off x="1071154" y="1225762"/>
            <a:ext cx="10096656" cy="537173"/>
          </a:xfrm>
          <a:prstGeom prst="roundRect">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solidFill>
                <a:latin typeface="Open Sans" panose="020B0606030504020204"/>
                <a:ea typeface="Cambria" panose="02040503050406030204" pitchFamily="18" charset="0"/>
              </a:rPr>
              <a:t>Cases Allocated in the Meeting vs. Pre-allocated Cases</a:t>
            </a:r>
          </a:p>
        </p:txBody>
      </p:sp>
      <p:sp>
        <p:nvSpPr>
          <p:cNvPr id="15" name="Slide Number Placeholder 14">
            <a:extLst>
              <a:ext uri="{FF2B5EF4-FFF2-40B4-BE49-F238E27FC236}">
                <a16:creationId xmlns:a16="http://schemas.microsoft.com/office/drawing/2014/main" id="{006A5720-E9ED-4DD6-8D12-E7B18AF078D7}"/>
              </a:ext>
            </a:extLst>
          </p:cNvPr>
          <p:cNvSpPr>
            <a:spLocks noGrp="1"/>
          </p:cNvSpPr>
          <p:nvPr>
            <p:ph type="sldNum" sz="quarter" idx="12"/>
          </p:nvPr>
        </p:nvSpPr>
        <p:spPr/>
        <p:txBody>
          <a:bodyPr/>
          <a:lstStyle/>
          <a:p>
            <a:fld id="{A5AC7532-7E1C-4B54-8A49-BCFC0D060E00}" type="slidenum">
              <a:rPr lang="en-US" smtClean="0"/>
              <a:t>16</a:t>
            </a:fld>
            <a:endParaRPr lang="en-US" dirty="0"/>
          </a:p>
        </p:txBody>
      </p:sp>
    </p:spTree>
    <p:extLst>
      <p:ext uri="{BB962C8B-B14F-4D97-AF65-F5344CB8AC3E}">
        <p14:creationId xmlns:p14="http://schemas.microsoft.com/office/powerpoint/2010/main" val="7829415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Rounded Corners 14">
            <a:extLst>
              <a:ext uri="{FF2B5EF4-FFF2-40B4-BE49-F238E27FC236}">
                <a16:creationId xmlns:a16="http://schemas.microsoft.com/office/drawing/2014/main" id="{121BE335-B5CF-4631-84D5-DC0F4735E360}"/>
              </a:ext>
            </a:extLst>
          </p:cNvPr>
          <p:cNvSpPr/>
          <p:nvPr/>
        </p:nvSpPr>
        <p:spPr>
          <a:xfrm>
            <a:off x="526473" y="596436"/>
            <a:ext cx="11055927" cy="537173"/>
          </a:xfrm>
          <a:prstGeom prst="roundRect">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schemeClr val="bg1"/>
                </a:solidFill>
                <a:latin typeface="Open Sans" panose="020B0606030504020204"/>
                <a:ea typeface="Cambria" panose="02040503050406030204" pitchFamily="18" charset="0"/>
              </a:rPr>
              <a:t>Target Arrival Percentage, Pre-Meeting Rank &amp; Target Share</a:t>
            </a:r>
          </a:p>
        </p:txBody>
      </p:sp>
      <p:sp>
        <p:nvSpPr>
          <p:cNvPr id="20" name="Slide Number Placeholder 6">
            <a:extLst>
              <a:ext uri="{FF2B5EF4-FFF2-40B4-BE49-F238E27FC236}">
                <a16:creationId xmlns:a16="http://schemas.microsoft.com/office/drawing/2014/main" id="{D4C6B233-2C59-478E-ACE2-5A16AEEF047F}"/>
              </a:ext>
            </a:extLst>
          </p:cNvPr>
          <p:cNvSpPr>
            <a:spLocks noGrp="1"/>
          </p:cNvSpPr>
          <p:nvPr>
            <p:ph type="sldNum" sz="quarter" idx="12"/>
          </p:nvPr>
        </p:nvSpPr>
        <p:spPr>
          <a:xfrm>
            <a:off x="10566400" y="6356351"/>
            <a:ext cx="1016000" cy="365125"/>
          </a:xfrm>
        </p:spPr>
        <p:txBody>
          <a:bodyPr/>
          <a:lstStyle/>
          <a:p>
            <a:fld id="{401CF334-2D5C-4859-84A6-CA7E6E43FAEB}" type="slidenum">
              <a:rPr lang="en-US" smtClean="0"/>
              <a:t>17</a:t>
            </a:fld>
            <a:endParaRPr lang="en-US" dirty="0"/>
          </a:p>
        </p:txBody>
      </p:sp>
      <p:graphicFrame>
        <p:nvGraphicFramePr>
          <p:cNvPr id="7" name="Table 6">
            <a:extLst>
              <a:ext uri="{FF2B5EF4-FFF2-40B4-BE49-F238E27FC236}">
                <a16:creationId xmlns:a16="http://schemas.microsoft.com/office/drawing/2014/main" id="{656AC6A1-535A-4672-B98B-3A6463F0E71B}"/>
              </a:ext>
            </a:extLst>
          </p:cNvPr>
          <p:cNvGraphicFramePr>
            <a:graphicFrameLocks noGrp="1"/>
          </p:cNvGraphicFramePr>
          <p:nvPr>
            <p:extLst>
              <p:ext uri="{D42A27DB-BD31-4B8C-83A1-F6EECF244321}">
                <p14:modId xmlns:p14="http://schemas.microsoft.com/office/powerpoint/2010/main" val="712775364"/>
              </p:ext>
            </p:extLst>
          </p:nvPr>
        </p:nvGraphicFramePr>
        <p:xfrm>
          <a:off x="1502849" y="1486096"/>
          <a:ext cx="9103174" cy="4870255"/>
        </p:xfrm>
        <a:graphic>
          <a:graphicData uri="http://schemas.openxmlformats.org/drawingml/2006/table">
            <a:tbl>
              <a:tblPr/>
              <a:tblGrid>
                <a:gridCol w="1508873">
                  <a:extLst>
                    <a:ext uri="{9D8B030D-6E8A-4147-A177-3AD203B41FA5}">
                      <a16:colId xmlns:a16="http://schemas.microsoft.com/office/drawing/2014/main" val="3939293211"/>
                    </a:ext>
                  </a:extLst>
                </a:gridCol>
                <a:gridCol w="2257958">
                  <a:extLst>
                    <a:ext uri="{9D8B030D-6E8A-4147-A177-3AD203B41FA5}">
                      <a16:colId xmlns:a16="http://schemas.microsoft.com/office/drawing/2014/main" val="503758345"/>
                    </a:ext>
                  </a:extLst>
                </a:gridCol>
                <a:gridCol w="2197317">
                  <a:extLst>
                    <a:ext uri="{9D8B030D-6E8A-4147-A177-3AD203B41FA5}">
                      <a16:colId xmlns:a16="http://schemas.microsoft.com/office/drawing/2014/main" val="420186788"/>
                    </a:ext>
                  </a:extLst>
                </a:gridCol>
                <a:gridCol w="1883415">
                  <a:extLst>
                    <a:ext uri="{9D8B030D-6E8A-4147-A177-3AD203B41FA5}">
                      <a16:colId xmlns:a16="http://schemas.microsoft.com/office/drawing/2014/main" val="2891410881"/>
                    </a:ext>
                  </a:extLst>
                </a:gridCol>
                <a:gridCol w="1255611">
                  <a:extLst>
                    <a:ext uri="{9D8B030D-6E8A-4147-A177-3AD203B41FA5}">
                      <a16:colId xmlns:a16="http://schemas.microsoft.com/office/drawing/2014/main" val="649888033"/>
                    </a:ext>
                  </a:extLst>
                </a:gridCol>
              </a:tblGrid>
              <a:tr h="0">
                <a:tc>
                  <a:txBody>
                    <a:bodyPr/>
                    <a:lstStyle/>
                    <a:p>
                      <a:pPr algn="ctr" rtl="0" fontAlgn="ctr"/>
                      <a:r>
                        <a:rPr lang="en-US" sz="1600" b="1" i="0" u="none" strike="noStrike" dirty="0">
                          <a:solidFill>
                            <a:srgbClr val="0070C0"/>
                          </a:solidFill>
                          <a:effectLst/>
                          <a:latin typeface="Open Sans" panose="020B0606030504020204"/>
                        </a:rPr>
                        <a:t>Resettlement Agency</a:t>
                      </a: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600" b="1" i="0" u="none" strike="noStrike" dirty="0">
                          <a:solidFill>
                            <a:srgbClr val="0070C0"/>
                          </a:solidFill>
                          <a:effectLst/>
                          <a:latin typeface="Open Sans" panose="020B0606030504020204"/>
                        </a:rPr>
                        <a:t>Target Arrival Percentage (%)</a:t>
                      </a:r>
                    </a:p>
                    <a:p>
                      <a:pPr algn="ctr" rtl="0" fontAlgn="ctr"/>
                      <a:endParaRPr lang="en-US" sz="1600" b="1" i="0" u="none" strike="noStrike" dirty="0">
                        <a:solidFill>
                          <a:srgbClr val="0070C0"/>
                        </a:solidFill>
                        <a:effectLst/>
                        <a:latin typeface="Open Sans" panose="020B0606030504020204"/>
                      </a:endParaRP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0" fontAlgn="ctr"/>
                      <a:r>
                        <a:rPr lang="en-US" sz="1600" b="1" i="0" u="none" strike="noStrike" dirty="0">
                          <a:solidFill>
                            <a:srgbClr val="0070C0"/>
                          </a:solidFill>
                          <a:effectLst/>
                          <a:latin typeface="Open Sans" panose="020B0606030504020204"/>
                        </a:rPr>
                        <a:t>Pre-Meeting Rank (%)</a:t>
                      </a: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0" fontAlgn="ctr"/>
                      <a:r>
                        <a:rPr lang="en-US" sz="1600" b="1" i="0" u="none" strike="noStrike" dirty="0">
                          <a:solidFill>
                            <a:srgbClr val="0070C0"/>
                          </a:solidFill>
                          <a:effectLst/>
                          <a:latin typeface="Open Sans" panose="020B0606030504020204"/>
                        </a:rPr>
                        <a:t>Pre-Allocated</a:t>
                      </a:r>
                    </a:p>
                    <a:p>
                      <a:pPr algn="ctr" rtl="0" fontAlgn="ctr"/>
                      <a:r>
                        <a:rPr lang="en-US" sz="1600" b="1" i="0" u="none" strike="noStrike" dirty="0">
                          <a:solidFill>
                            <a:srgbClr val="0070C0"/>
                          </a:solidFill>
                          <a:effectLst/>
                          <a:latin typeface="Open Sans" panose="020B0606030504020204"/>
                        </a:rPr>
                        <a:t>(#)</a:t>
                      </a: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0" fontAlgn="ctr"/>
                      <a:r>
                        <a:rPr lang="en-US" sz="1600" b="1" i="0" u="none" strike="noStrike" dirty="0">
                          <a:solidFill>
                            <a:srgbClr val="0070C0"/>
                          </a:solidFill>
                          <a:effectLst/>
                          <a:latin typeface="Open Sans" panose="020B0606030504020204"/>
                        </a:rPr>
                        <a:t>Target Share</a:t>
                      </a:r>
                      <a:br>
                        <a:rPr lang="en-US" sz="1600" b="1" i="0" u="none" strike="noStrike" dirty="0">
                          <a:solidFill>
                            <a:srgbClr val="0070C0"/>
                          </a:solidFill>
                          <a:effectLst/>
                          <a:latin typeface="Open Sans" panose="020B0606030504020204"/>
                        </a:rPr>
                      </a:br>
                      <a:r>
                        <a:rPr lang="en-US" sz="1600" b="1" i="0" u="none" strike="noStrike" dirty="0">
                          <a:solidFill>
                            <a:srgbClr val="0070C0"/>
                          </a:solidFill>
                          <a:effectLst/>
                          <a:latin typeface="Open Sans" panose="020B0606030504020204"/>
                        </a:rPr>
                        <a:t> (#)</a:t>
                      </a:r>
                    </a:p>
                  </a:txBody>
                  <a:tcPr marL="9525" marR="9525"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31884104"/>
                  </a:ext>
                </a:extLst>
              </a:tr>
              <a:tr h="412921">
                <a:tc>
                  <a:txBody>
                    <a:bodyPr/>
                    <a:lstStyle/>
                    <a:p>
                      <a:pPr algn="ctr" rtl="0" fontAlgn="t"/>
                      <a:r>
                        <a:rPr lang="en-US" sz="1600" b="1" i="0" u="none" strike="noStrike" dirty="0">
                          <a:solidFill>
                            <a:srgbClr val="000000"/>
                          </a:solidFill>
                          <a:effectLst/>
                          <a:latin typeface="Open Sans" panose="020B0606030504020204"/>
                        </a:rPr>
                        <a:t>CWS  </a:t>
                      </a:r>
                    </a:p>
                  </a:txBody>
                  <a:tcPr marL="9525" marR="9525" marT="9525"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0" fontAlgn="t"/>
                      <a:r>
                        <a:rPr lang="en-US" sz="1600" b="0" i="0" u="none" strike="noStrike" dirty="0">
                          <a:solidFill>
                            <a:srgbClr val="000000"/>
                          </a:solidFill>
                          <a:effectLst/>
                          <a:latin typeface="Open Sans" panose="020B0606030504020204"/>
                        </a:rPr>
                        <a:t>10.00</a:t>
                      </a:r>
                    </a:p>
                  </a:txBody>
                  <a:tcPr marL="9525" marR="9525" marT="9525"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0" fontAlgn="t"/>
                      <a:r>
                        <a:rPr lang="en-US" sz="1600" b="0" i="0" u="none" strike="noStrike" dirty="0">
                          <a:solidFill>
                            <a:srgbClr val="000000"/>
                          </a:solidFill>
                          <a:effectLst/>
                          <a:latin typeface="Open Sans" panose="020B0606030504020204"/>
                        </a:rPr>
                        <a:t>90.58</a:t>
                      </a:r>
                    </a:p>
                  </a:txBody>
                  <a:tcPr marL="9525" marR="9525" marT="9525"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0" fontAlgn="t"/>
                      <a:r>
                        <a:rPr lang="en-US" sz="1600" b="0" i="0" u="none" strike="noStrike" dirty="0">
                          <a:solidFill>
                            <a:srgbClr val="000000"/>
                          </a:solidFill>
                          <a:effectLst/>
                          <a:latin typeface="Open Sans" panose="020B0606030504020204"/>
                        </a:rPr>
                        <a:t>3</a:t>
                      </a:r>
                    </a:p>
                  </a:txBody>
                  <a:tcPr marL="9525" marR="9525" marT="9525"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0" fontAlgn="t"/>
                      <a:r>
                        <a:rPr lang="en-US" sz="1600" b="0" i="0" u="none" strike="noStrike" dirty="0">
                          <a:solidFill>
                            <a:srgbClr val="000000"/>
                          </a:solidFill>
                          <a:effectLst/>
                          <a:latin typeface="Open Sans" panose="020B0606030504020204"/>
                        </a:rPr>
                        <a:t>9</a:t>
                      </a:r>
                    </a:p>
                  </a:txBody>
                  <a:tcPr marL="9525" marR="9525" marT="9525"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83793385"/>
                  </a:ext>
                </a:extLst>
              </a:tr>
              <a:tr h="412921">
                <a:tc>
                  <a:txBody>
                    <a:bodyPr/>
                    <a:lstStyle/>
                    <a:p>
                      <a:pPr algn="ctr" rtl="0" fontAlgn="t"/>
                      <a:r>
                        <a:rPr lang="en-US" sz="1600" b="1" i="0" u="none" strike="noStrike" dirty="0">
                          <a:solidFill>
                            <a:srgbClr val="000000"/>
                          </a:solidFill>
                          <a:effectLst/>
                          <a:latin typeface="Open Sans" panose="020B0606030504020204"/>
                        </a:rPr>
                        <a:t>DFMS </a:t>
                      </a:r>
                    </a:p>
                  </a:txBody>
                  <a:tcPr marL="9525" marR="9525" marT="9525"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0" fontAlgn="t"/>
                      <a:r>
                        <a:rPr lang="en-US" sz="1600" b="0" i="0" u="none" strike="noStrike" dirty="0">
                          <a:solidFill>
                            <a:srgbClr val="000000"/>
                          </a:solidFill>
                          <a:effectLst/>
                          <a:latin typeface="Open Sans" panose="020B0606030504020204"/>
                        </a:rPr>
                        <a:t>5.27</a:t>
                      </a:r>
                    </a:p>
                  </a:txBody>
                  <a:tcPr marL="9525" marR="9525" marT="9525"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0" fontAlgn="t"/>
                      <a:r>
                        <a:rPr lang="en-US" sz="1600" b="0" i="0" u="none" strike="noStrike" dirty="0">
                          <a:solidFill>
                            <a:srgbClr val="000000"/>
                          </a:solidFill>
                          <a:effectLst/>
                          <a:latin typeface="Open Sans" panose="020B0606030504020204"/>
                        </a:rPr>
                        <a:t>103.13</a:t>
                      </a:r>
                    </a:p>
                  </a:txBody>
                  <a:tcPr marL="9525" marR="9525" marT="9525"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0" fontAlgn="t"/>
                      <a:r>
                        <a:rPr lang="en-US" sz="1600" b="0" i="0" u="none" strike="noStrike" dirty="0">
                          <a:solidFill>
                            <a:srgbClr val="000000"/>
                          </a:solidFill>
                          <a:effectLst/>
                          <a:latin typeface="Open Sans" panose="020B0606030504020204"/>
                        </a:rPr>
                        <a:t>0</a:t>
                      </a:r>
                    </a:p>
                  </a:txBody>
                  <a:tcPr marL="9525" marR="9525" marT="9525"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0" fontAlgn="t"/>
                      <a:r>
                        <a:rPr lang="en-US" sz="1600" b="0" i="0" u="none" strike="noStrike" dirty="0">
                          <a:solidFill>
                            <a:srgbClr val="FF0000"/>
                          </a:solidFill>
                          <a:effectLst/>
                          <a:latin typeface="Open Sans" panose="020B0606030504020204"/>
                        </a:rPr>
                        <a:t>0</a:t>
                      </a:r>
                    </a:p>
                  </a:txBody>
                  <a:tcPr marL="9525" marR="9525" marT="9525"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11213718"/>
                  </a:ext>
                </a:extLst>
              </a:tr>
              <a:tr h="412921">
                <a:tc>
                  <a:txBody>
                    <a:bodyPr/>
                    <a:lstStyle/>
                    <a:p>
                      <a:pPr algn="ctr" rtl="0" fontAlgn="t"/>
                      <a:r>
                        <a:rPr lang="en-US" sz="1600" b="1" i="0" u="none" strike="noStrike" dirty="0">
                          <a:solidFill>
                            <a:srgbClr val="000000"/>
                          </a:solidFill>
                          <a:effectLst/>
                          <a:latin typeface="Open Sans" panose="020B0606030504020204"/>
                        </a:rPr>
                        <a:t>ECDC </a:t>
                      </a:r>
                    </a:p>
                  </a:txBody>
                  <a:tcPr marL="9525" marR="9525" marT="9525"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0" fontAlgn="t"/>
                      <a:r>
                        <a:rPr lang="en-US" sz="1600" b="0" i="0" u="none" strike="noStrike" dirty="0">
                          <a:solidFill>
                            <a:srgbClr val="000000"/>
                          </a:solidFill>
                          <a:effectLst/>
                          <a:latin typeface="Open Sans" panose="020B0606030504020204"/>
                        </a:rPr>
                        <a:t>5.03</a:t>
                      </a:r>
                    </a:p>
                  </a:txBody>
                  <a:tcPr marL="9525" marR="9525" marT="9525"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0" fontAlgn="t"/>
                      <a:r>
                        <a:rPr lang="en-US" sz="1600" b="0" i="0" u="none" strike="noStrike" dirty="0">
                          <a:solidFill>
                            <a:srgbClr val="000000"/>
                          </a:solidFill>
                          <a:effectLst/>
                          <a:latin typeface="Open Sans" panose="020B0606030504020204"/>
                        </a:rPr>
                        <a:t>98.79</a:t>
                      </a:r>
                    </a:p>
                  </a:txBody>
                  <a:tcPr marL="9525" marR="9525" marT="9525"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0" fontAlgn="t"/>
                      <a:r>
                        <a:rPr lang="en-US" sz="1600" b="0" i="0" u="none" strike="noStrike" dirty="0">
                          <a:solidFill>
                            <a:srgbClr val="000000"/>
                          </a:solidFill>
                          <a:effectLst/>
                          <a:latin typeface="Open Sans" panose="020B0606030504020204"/>
                        </a:rPr>
                        <a:t>1</a:t>
                      </a:r>
                    </a:p>
                  </a:txBody>
                  <a:tcPr marL="9525" marR="9525" marT="9525"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0" fontAlgn="t"/>
                      <a:r>
                        <a:rPr lang="en-US" sz="1600" b="0" i="0" u="none" strike="noStrike" dirty="0">
                          <a:solidFill>
                            <a:srgbClr val="000000"/>
                          </a:solidFill>
                          <a:effectLst/>
                          <a:latin typeface="Open Sans" panose="020B0606030504020204"/>
                        </a:rPr>
                        <a:t>2</a:t>
                      </a:r>
                    </a:p>
                  </a:txBody>
                  <a:tcPr marL="9525" marR="9525" marT="9525"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63537469"/>
                  </a:ext>
                </a:extLst>
              </a:tr>
              <a:tr h="412921">
                <a:tc>
                  <a:txBody>
                    <a:bodyPr/>
                    <a:lstStyle/>
                    <a:p>
                      <a:pPr algn="ctr" rtl="0" fontAlgn="t"/>
                      <a:r>
                        <a:rPr lang="en-US" sz="1600" b="1" i="0" u="none" strike="noStrike" dirty="0">
                          <a:solidFill>
                            <a:srgbClr val="000000"/>
                          </a:solidFill>
                          <a:effectLst/>
                          <a:latin typeface="Open Sans" panose="020B0606030504020204"/>
                        </a:rPr>
                        <a:t>HIAS </a:t>
                      </a:r>
                    </a:p>
                  </a:txBody>
                  <a:tcPr marL="9525" marR="9525" marT="9525"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0" fontAlgn="t"/>
                      <a:r>
                        <a:rPr lang="en-US" sz="1600" b="0" i="0" u="none" strike="noStrike" dirty="0">
                          <a:solidFill>
                            <a:srgbClr val="000000"/>
                          </a:solidFill>
                          <a:effectLst/>
                          <a:latin typeface="Open Sans" panose="020B0606030504020204"/>
                        </a:rPr>
                        <a:t>5.77</a:t>
                      </a:r>
                    </a:p>
                  </a:txBody>
                  <a:tcPr marL="9525" marR="9525" marT="9525"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0" fontAlgn="t"/>
                      <a:r>
                        <a:rPr lang="en-US" sz="1600" b="0" i="0" u="none" strike="noStrike" dirty="0">
                          <a:solidFill>
                            <a:srgbClr val="000000"/>
                          </a:solidFill>
                          <a:effectLst/>
                          <a:latin typeface="Open Sans" panose="020B0606030504020204"/>
                        </a:rPr>
                        <a:t>81.63</a:t>
                      </a:r>
                    </a:p>
                  </a:txBody>
                  <a:tcPr marL="9525" marR="9525" marT="9525"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0" fontAlgn="t"/>
                      <a:r>
                        <a:rPr lang="en-US" sz="1600" b="0" i="0" u="none" strike="noStrike" dirty="0">
                          <a:solidFill>
                            <a:srgbClr val="000000"/>
                          </a:solidFill>
                          <a:effectLst/>
                          <a:latin typeface="Open Sans" panose="020B0606030504020204"/>
                        </a:rPr>
                        <a:t>0</a:t>
                      </a:r>
                    </a:p>
                  </a:txBody>
                  <a:tcPr marL="9525" marR="9525" marT="9525"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0" fontAlgn="t"/>
                      <a:r>
                        <a:rPr lang="en-US" sz="1600" b="0" i="0" u="none" strike="noStrike" dirty="0">
                          <a:solidFill>
                            <a:srgbClr val="000000"/>
                          </a:solidFill>
                          <a:effectLst/>
                          <a:latin typeface="Open Sans" panose="020B0606030504020204"/>
                        </a:rPr>
                        <a:t>12</a:t>
                      </a:r>
                    </a:p>
                  </a:txBody>
                  <a:tcPr marL="9525" marR="9525" marT="9525"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19101484"/>
                  </a:ext>
                </a:extLst>
              </a:tr>
              <a:tr h="412921">
                <a:tc>
                  <a:txBody>
                    <a:bodyPr/>
                    <a:lstStyle/>
                    <a:p>
                      <a:pPr algn="ctr" rtl="0" fontAlgn="t"/>
                      <a:r>
                        <a:rPr lang="en-US" sz="1600" b="1" i="0" u="none" strike="noStrike" dirty="0">
                          <a:solidFill>
                            <a:srgbClr val="000000"/>
                          </a:solidFill>
                          <a:effectLst/>
                          <a:latin typeface="Open Sans" panose="020B0606030504020204"/>
                        </a:rPr>
                        <a:t>IRC (1)</a:t>
                      </a:r>
                    </a:p>
                  </a:txBody>
                  <a:tcPr marL="9525" marR="9525" marT="9525"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0" fontAlgn="t"/>
                      <a:r>
                        <a:rPr lang="en-US" sz="1600" b="0" i="0" u="none" strike="noStrike" dirty="0">
                          <a:solidFill>
                            <a:srgbClr val="000000"/>
                          </a:solidFill>
                          <a:effectLst/>
                          <a:latin typeface="Open Sans" panose="020B0606030504020204"/>
                        </a:rPr>
                        <a:t>23.80</a:t>
                      </a:r>
                    </a:p>
                  </a:txBody>
                  <a:tcPr marL="9525" marR="9525" marT="9525"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0" fontAlgn="t"/>
                      <a:r>
                        <a:rPr lang="en-US" sz="1600" b="0" i="0" u="none" strike="noStrike" dirty="0">
                          <a:solidFill>
                            <a:srgbClr val="000000"/>
                          </a:solidFill>
                          <a:effectLst/>
                          <a:latin typeface="Open Sans" panose="020B0606030504020204"/>
                        </a:rPr>
                        <a:t>101.34</a:t>
                      </a:r>
                    </a:p>
                  </a:txBody>
                  <a:tcPr marL="9525" marR="9525" marT="9525"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0" fontAlgn="t"/>
                      <a:r>
                        <a:rPr lang="en-US" sz="1600" b="0" i="0" u="none" strike="noStrike" dirty="0">
                          <a:solidFill>
                            <a:srgbClr val="000000"/>
                          </a:solidFill>
                          <a:effectLst/>
                          <a:latin typeface="Open Sans" panose="020B0606030504020204"/>
                        </a:rPr>
                        <a:t>15</a:t>
                      </a:r>
                    </a:p>
                  </a:txBody>
                  <a:tcPr marL="9525" marR="9525" marT="9525"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0" fontAlgn="t"/>
                      <a:r>
                        <a:rPr lang="en-US" sz="1600" b="0" i="0" u="none" strike="noStrike" dirty="0">
                          <a:solidFill>
                            <a:srgbClr val="000000"/>
                          </a:solidFill>
                          <a:effectLst/>
                          <a:latin typeface="Open Sans" panose="020B0606030504020204"/>
                        </a:rPr>
                        <a:t>5</a:t>
                      </a:r>
                    </a:p>
                  </a:txBody>
                  <a:tcPr marL="9525" marR="9525" marT="9525"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23719493"/>
                  </a:ext>
                </a:extLst>
              </a:tr>
              <a:tr h="412921">
                <a:tc>
                  <a:txBody>
                    <a:bodyPr/>
                    <a:lstStyle/>
                    <a:p>
                      <a:pPr algn="ctr" rtl="0" fontAlgn="t"/>
                      <a:r>
                        <a:rPr lang="en-US" sz="1600" b="1" i="0" u="none" strike="noStrike" dirty="0">
                          <a:solidFill>
                            <a:srgbClr val="000000"/>
                          </a:solidFill>
                          <a:effectLst/>
                          <a:latin typeface="Open Sans" panose="020B0606030504020204"/>
                        </a:rPr>
                        <a:t>USCRI </a:t>
                      </a:r>
                    </a:p>
                  </a:txBody>
                  <a:tcPr marL="9525" marR="9525" marT="9525"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0" fontAlgn="t"/>
                      <a:r>
                        <a:rPr lang="en-US" sz="1600" b="0" i="0" u="none" strike="noStrike" dirty="0">
                          <a:solidFill>
                            <a:srgbClr val="000000"/>
                          </a:solidFill>
                          <a:effectLst/>
                          <a:latin typeface="Open Sans" panose="020B0606030504020204"/>
                        </a:rPr>
                        <a:t>13.53</a:t>
                      </a:r>
                    </a:p>
                  </a:txBody>
                  <a:tcPr marL="9525" marR="9525" marT="9525"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0" fontAlgn="t"/>
                      <a:r>
                        <a:rPr lang="en-US" sz="1600" b="0" i="0" u="none" strike="noStrike" dirty="0">
                          <a:solidFill>
                            <a:srgbClr val="000000"/>
                          </a:solidFill>
                          <a:effectLst/>
                          <a:latin typeface="Open Sans" panose="020B0606030504020204"/>
                        </a:rPr>
                        <a:t>110.94</a:t>
                      </a:r>
                    </a:p>
                  </a:txBody>
                  <a:tcPr marL="9525" marR="9525" marT="9525"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0" fontAlgn="t"/>
                      <a:r>
                        <a:rPr lang="en-US" sz="1600" b="0" i="0" u="none" strike="noStrike" dirty="0">
                          <a:solidFill>
                            <a:srgbClr val="000000"/>
                          </a:solidFill>
                          <a:effectLst/>
                          <a:latin typeface="Open Sans" panose="020B0606030504020204"/>
                        </a:rPr>
                        <a:t>0</a:t>
                      </a:r>
                    </a:p>
                  </a:txBody>
                  <a:tcPr marL="9525" marR="9525" marT="9525"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0" fontAlgn="t"/>
                      <a:r>
                        <a:rPr lang="en-US" sz="1600" b="0" i="0" u="none" strike="noStrike" dirty="0">
                          <a:solidFill>
                            <a:srgbClr val="FF0000"/>
                          </a:solidFill>
                          <a:effectLst/>
                          <a:latin typeface="Open Sans" panose="020B0606030504020204"/>
                        </a:rPr>
                        <a:t>0</a:t>
                      </a:r>
                    </a:p>
                  </a:txBody>
                  <a:tcPr marL="9525" marR="9525" marT="9525"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96201896"/>
                  </a:ext>
                </a:extLst>
              </a:tr>
              <a:tr h="412921">
                <a:tc>
                  <a:txBody>
                    <a:bodyPr/>
                    <a:lstStyle/>
                    <a:p>
                      <a:pPr algn="ctr" rtl="0" fontAlgn="t"/>
                      <a:r>
                        <a:rPr lang="en-US" sz="1600" b="1" i="0" u="none" strike="noStrike" dirty="0">
                          <a:solidFill>
                            <a:srgbClr val="000000"/>
                          </a:solidFill>
                          <a:effectLst/>
                          <a:latin typeface="Open Sans" panose="020B0606030504020204"/>
                        </a:rPr>
                        <a:t>LIRS </a:t>
                      </a:r>
                    </a:p>
                  </a:txBody>
                  <a:tcPr marL="9525" marR="9525" marT="9525"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0" fontAlgn="t"/>
                      <a:r>
                        <a:rPr lang="en-US" sz="1600" b="0" i="0" u="none" strike="noStrike" dirty="0">
                          <a:solidFill>
                            <a:srgbClr val="000000"/>
                          </a:solidFill>
                          <a:effectLst/>
                          <a:latin typeface="Open Sans" panose="020B0606030504020204"/>
                        </a:rPr>
                        <a:t>12.39</a:t>
                      </a:r>
                    </a:p>
                  </a:txBody>
                  <a:tcPr marL="9525" marR="9525" marT="9525"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0" fontAlgn="t"/>
                      <a:r>
                        <a:rPr lang="en-US" sz="1600" b="0" i="0" u="none" strike="noStrike" dirty="0">
                          <a:solidFill>
                            <a:srgbClr val="000000"/>
                          </a:solidFill>
                          <a:effectLst/>
                          <a:latin typeface="Open Sans" panose="020B0606030504020204"/>
                        </a:rPr>
                        <a:t>76.45</a:t>
                      </a:r>
                    </a:p>
                  </a:txBody>
                  <a:tcPr marL="9525" marR="9525" marT="9525"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0" fontAlgn="t"/>
                      <a:r>
                        <a:rPr lang="en-US" sz="1600" b="0" i="0" u="none" strike="noStrike" dirty="0">
                          <a:solidFill>
                            <a:srgbClr val="000000"/>
                          </a:solidFill>
                          <a:effectLst/>
                          <a:latin typeface="Open Sans" panose="020B0606030504020204"/>
                        </a:rPr>
                        <a:t>4</a:t>
                      </a:r>
                    </a:p>
                  </a:txBody>
                  <a:tcPr marL="9525" marR="9525" marT="9525"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0" fontAlgn="t"/>
                      <a:r>
                        <a:rPr lang="en-US" sz="1600" b="0" i="0" u="none" strike="noStrike" dirty="0">
                          <a:solidFill>
                            <a:srgbClr val="000000"/>
                          </a:solidFill>
                          <a:effectLst/>
                          <a:latin typeface="Open Sans" panose="020B0606030504020204"/>
                        </a:rPr>
                        <a:t>27</a:t>
                      </a:r>
                    </a:p>
                  </a:txBody>
                  <a:tcPr marL="9525" marR="9525" marT="9525"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71159601"/>
                  </a:ext>
                </a:extLst>
              </a:tr>
              <a:tr h="412921">
                <a:tc>
                  <a:txBody>
                    <a:bodyPr/>
                    <a:lstStyle/>
                    <a:p>
                      <a:pPr algn="ctr" rtl="0" fontAlgn="t"/>
                      <a:r>
                        <a:rPr lang="en-US" sz="1600" b="1" i="0" u="none" strike="noStrike" dirty="0">
                          <a:solidFill>
                            <a:srgbClr val="000000"/>
                          </a:solidFill>
                          <a:effectLst/>
                          <a:latin typeface="Open Sans" panose="020B0606030504020204"/>
                        </a:rPr>
                        <a:t>USCCB </a:t>
                      </a:r>
                    </a:p>
                  </a:txBody>
                  <a:tcPr marL="9525" marR="9525" marT="9525"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FFFF"/>
                    </a:solidFill>
                  </a:tcPr>
                </a:tc>
                <a:tc>
                  <a:txBody>
                    <a:bodyPr/>
                    <a:lstStyle/>
                    <a:p>
                      <a:pPr algn="ctr" rtl="0" fontAlgn="t"/>
                      <a:r>
                        <a:rPr lang="en-US" sz="1600" b="0" i="0" u="none" strike="noStrike" dirty="0">
                          <a:solidFill>
                            <a:srgbClr val="000000"/>
                          </a:solidFill>
                          <a:effectLst/>
                          <a:latin typeface="Open Sans" panose="020B0606030504020204"/>
                        </a:rPr>
                        <a:t>14.18</a:t>
                      </a:r>
                    </a:p>
                  </a:txBody>
                  <a:tcPr marL="9525" marR="9525" marT="9525"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FFFF"/>
                    </a:solidFill>
                  </a:tcPr>
                </a:tc>
                <a:tc>
                  <a:txBody>
                    <a:bodyPr/>
                    <a:lstStyle/>
                    <a:p>
                      <a:pPr algn="ctr" rtl="0" fontAlgn="t"/>
                      <a:r>
                        <a:rPr lang="en-US" sz="1600" b="0" i="0" u="none" strike="noStrike" dirty="0">
                          <a:solidFill>
                            <a:srgbClr val="000000"/>
                          </a:solidFill>
                          <a:effectLst/>
                          <a:latin typeface="Open Sans" panose="020B0606030504020204"/>
                        </a:rPr>
                        <a:t>123.38</a:t>
                      </a:r>
                    </a:p>
                  </a:txBody>
                  <a:tcPr marL="9525" marR="9525" marT="9525"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FFFF"/>
                    </a:solidFill>
                  </a:tcPr>
                </a:tc>
                <a:tc>
                  <a:txBody>
                    <a:bodyPr/>
                    <a:lstStyle/>
                    <a:p>
                      <a:pPr algn="ctr" rtl="0" fontAlgn="t"/>
                      <a:r>
                        <a:rPr lang="en-US" sz="1600" b="0" i="0" u="none" strike="noStrike" dirty="0">
                          <a:solidFill>
                            <a:srgbClr val="000000"/>
                          </a:solidFill>
                          <a:effectLst/>
                          <a:latin typeface="Open Sans" panose="020B0606030504020204"/>
                        </a:rPr>
                        <a:t>4</a:t>
                      </a:r>
                    </a:p>
                  </a:txBody>
                  <a:tcPr marL="9525" marR="9525" marT="9525"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FFFF"/>
                    </a:solidFill>
                  </a:tcPr>
                </a:tc>
                <a:tc>
                  <a:txBody>
                    <a:bodyPr/>
                    <a:lstStyle/>
                    <a:p>
                      <a:pPr algn="ctr" rtl="0" fontAlgn="t"/>
                      <a:r>
                        <a:rPr lang="en-US" sz="1600" b="0" i="0" u="none" strike="noStrike" dirty="0">
                          <a:solidFill>
                            <a:srgbClr val="FF0000"/>
                          </a:solidFill>
                          <a:effectLst/>
                          <a:latin typeface="Open Sans" panose="020B0606030504020204"/>
                        </a:rPr>
                        <a:t>0</a:t>
                      </a:r>
                    </a:p>
                  </a:txBody>
                  <a:tcPr marL="9525" marR="9525" marT="9525"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326507152"/>
                  </a:ext>
                </a:extLst>
              </a:tr>
              <a:tr h="412921">
                <a:tc>
                  <a:txBody>
                    <a:bodyPr/>
                    <a:lstStyle/>
                    <a:p>
                      <a:pPr algn="ctr" rtl="0" fontAlgn="t"/>
                      <a:r>
                        <a:rPr lang="en-US" sz="1600" b="1" i="0" u="none" strike="noStrike" dirty="0">
                          <a:solidFill>
                            <a:srgbClr val="000000"/>
                          </a:solidFill>
                          <a:effectLst/>
                          <a:latin typeface="Open Sans" panose="020B0606030504020204"/>
                        </a:rPr>
                        <a:t>WR </a:t>
                      </a:r>
                    </a:p>
                  </a:txBody>
                  <a:tcPr marL="9525" marR="9525" marT="9525"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0" fontAlgn="t"/>
                      <a:r>
                        <a:rPr lang="en-US" sz="1600" b="0" i="0" u="none" strike="noStrike" dirty="0">
                          <a:solidFill>
                            <a:srgbClr val="000000"/>
                          </a:solidFill>
                          <a:effectLst/>
                          <a:latin typeface="Open Sans" panose="020B0606030504020204"/>
                        </a:rPr>
                        <a:t>10.03</a:t>
                      </a:r>
                    </a:p>
                  </a:txBody>
                  <a:tcPr marL="9525" marR="9525" marT="9525"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0" fontAlgn="t"/>
                      <a:r>
                        <a:rPr lang="en-US" sz="1600" b="0" i="0" u="none" strike="noStrike" dirty="0">
                          <a:solidFill>
                            <a:srgbClr val="000000"/>
                          </a:solidFill>
                          <a:effectLst/>
                          <a:latin typeface="Open Sans" panose="020B0606030504020204"/>
                        </a:rPr>
                        <a:t>97.02</a:t>
                      </a:r>
                    </a:p>
                  </a:txBody>
                  <a:tcPr marL="9525" marR="9525" marT="9525"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0" fontAlgn="t"/>
                      <a:r>
                        <a:rPr lang="en-US" sz="1600" b="0" i="0" u="none" strike="noStrike" dirty="0">
                          <a:solidFill>
                            <a:srgbClr val="000000"/>
                          </a:solidFill>
                          <a:effectLst/>
                          <a:latin typeface="Open Sans" panose="020B0606030504020204"/>
                        </a:rPr>
                        <a:t>0</a:t>
                      </a:r>
                    </a:p>
                  </a:txBody>
                  <a:tcPr marL="9525" marR="9525" marT="9525"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0" fontAlgn="t"/>
                      <a:r>
                        <a:rPr lang="en-US" sz="1600" b="0" i="0" u="none" strike="noStrike" dirty="0">
                          <a:solidFill>
                            <a:srgbClr val="000000"/>
                          </a:solidFill>
                          <a:effectLst/>
                          <a:latin typeface="Open Sans" panose="020B0606030504020204"/>
                        </a:rPr>
                        <a:t>6</a:t>
                      </a:r>
                    </a:p>
                  </a:txBody>
                  <a:tcPr marL="9525" marR="9525" marT="9525"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02935915"/>
                  </a:ext>
                </a:extLst>
              </a:tr>
              <a:tr h="412921">
                <a:tc>
                  <a:txBody>
                    <a:bodyPr/>
                    <a:lstStyle/>
                    <a:p>
                      <a:pPr algn="ctr" rtl="0" fontAlgn="t"/>
                      <a:r>
                        <a:rPr lang="en-US" sz="1600" b="1" i="0" u="none" strike="noStrike" dirty="0">
                          <a:solidFill>
                            <a:srgbClr val="000000"/>
                          </a:solidFill>
                          <a:effectLst/>
                          <a:latin typeface="Open Sans" panose="020B0606030504020204"/>
                        </a:rPr>
                        <a:t>TOTALS:</a:t>
                      </a:r>
                    </a:p>
                  </a:txBody>
                  <a:tcPr marL="9525" marR="9525" marT="9525"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0" fontAlgn="t"/>
                      <a:r>
                        <a:rPr lang="en-US" sz="1600" b="1" i="0" u="none" strike="noStrike" dirty="0">
                          <a:solidFill>
                            <a:srgbClr val="000000"/>
                          </a:solidFill>
                          <a:effectLst/>
                          <a:latin typeface="Open Sans" panose="020B0606030504020204"/>
                        </a:rPr>
                        <a:t>100.00</a:t>
                      </a:r>
                    </a:p>
                  </a:txBody>
                  <a:tcPr marL="9525" marR="9525" marT="9525"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0" fontAlgn="t"/>
                      <a:endParaRPr lang="en-US" sz="1600" b="1" i="0" u="none" strike="noStrike" dirty="0">
                        <a:solidFill>
                          <a:srgbClr val="000000"/>
                        </a:solidFill>
                        <a:effectLst/>
                        <a:latin typeface="Open Sans" panose="020B0606030504020204"/>
                      </a:endParaRPr>
                    </a:p>
                  </a:txBody>
                  <a:tcPr marL="9525" marR="9525" marT="9525"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0" fontAlgn="t"/>
                      <a:r>
                        <a:rPr lang="en-US" sz="1600" b="1" i="0" u="none" strike="noStrike" dirty="0">
                          <a:solidFill>
                            <a:srgbClr val="000000"/>
                          </a:solidFill>
                          <a:effectLst/>
                          <a:latin typeface="Open Sans" panose="020B0606030504020204"/>
                        </a:rPr>
                        <a:t>19</a:t>
                      </a:r>
                    </a:p>
                  </a:txBody>
                  <a:tcPr marL="9525" marR="9525" marT="9525"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algn="ctr" rtl="0" fontAlgn="t"/>
                      <a:r>
                        <a:rPr lang="en-US" sz="1600" b="1" i="0" u="none" strike="noStrike" dirty="0">
                          <a:solidFill>
                            <a:srgbClr val="000000"/>
                          </a:solidFill>
                          <a:effectLst/>
                          <a:latin typeface="Open Sans" panose="020B0606030504020204"/>
                        </a:rPr>
                        <a:t>68</a:t>
                      </a:r>
                    </a:p>
                  </a:txBody>
                  <a:tcPr marL="9525" marR="9525" marT="9525"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82292302"/>
                  </a:ext>
                </a:extLst>
              </a:tr>
            </a:tbl>
          </a:graphicData>
        </a:graphic>
      </p:graphicFrame>
    </p:spTree>
    <p:extLst>
      <p:ext uri="{BB962C8B-B14F-4D97-AF65-F5344CB8AC3E}">
        <p14:creationId xmlns:p14="http://schemas.microsoft.com/office/powerpoint/2010/main" val="308699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2A68DDA-51E2-4BD9-A822-E7C1DFE1BAC1}"/>
              </a:ext>
            </a:extLst>
          </p:cNvPr>
          <p:cNvSpPr txBox="1"/>
          <p:nvPr/>
        </p:nvSpPr>
        <p:spPr>
          <a:xfrm>
            <a:off x="639559" y="557403"/>
            <a:ext cx="10912882" cy="553998"/>
          </a:xfrm>
          <a:prstGeom prst="rect">
            <a:avLst/>
          </a:prstGeom>
          <a:noFill/>
        </p:spPr>
        <p:txBody>
          <a:bodyPr wrap="square" rtlCol="0">
            <a:spAutoFit/>
          </a:bodyPr>
          <a:lstStyle/>
          <a:p>
            <a:pPr algn="ctr"/>
            <a:r>
              <a:rPr lang="en-US" sz="3000" b="1" dirty="0">
                <a:latin typeface="Open Sans" panose="020B0606030504020204"/>
                <a:ea typeface="Open Sans" panose="020B0606030504020204" pitchFamily="34" charset="0"/>
                <a:cs typeface="Open Sans" panose="020B0606030504020204" pitchFamily="34" charset="0"/>
              </a:rPr>
              <a:t>PRM’s New Refugee Case Management System </a:t>
            </a:r>
            <a:r>
              <a:rPr lang="en-US" sz="3000" b="1" dirty="0">
                <a:solidFill>
                  <a:srgbClr val="0070C0"/>
                </a:solidFill>
                <a:latin typeface="Open Sans" panose="020B0606030504020204"/>
                <a:ea typeface="Open Sans" panose="020B0606030504020204" pitchFamily="34" charset="0"/>
                <a:cs typeface="Open Sans" panose="020B0606030504020204" pitchFamily="34" charset="0"/>
              </a:rPr>
              <a:t>START</a:t>
            </a:r>
          </a:p>
        </p:txBody>
      </p:sp>
      <p:sp>
        <p:nvSpPr>
          <p:cNvPr id="5" name="Slide Number Placeholder 4">
            <a:extLst>
              <a:ext uri="{FF2B5EF4-FFF2-40B4-BE49-F238E27FC236}">
                <a16:creationId xmlns:a16="http://schemas.microsoft.com/office/drawing/2014/main" id="{AB93A1B0-EE3C-4172-A17A-D8DAD4271C91}"/>
              </a:ext>
            </a:extLst>
          </p:cNvPr>
          <p:cNvSpPr>
            <a:spLocks noGrp="1"/>
          </p:cNvSpPr>
          <p:nvPr>
            <p:ph type="sldNum" sz="quarter" idx="12"/>
          </p:nvPr>
        </p:nvSpPr>
        <p:spPr>
          <a:xfrm>
            <a:off x="8555181" y="6139156"/>
            <a:ext cx="2743200" cy="365125"/>
          </a:xfrm>
        </p:spPr>
        <p:txBody>
          <a:bodyPr/>
          <a:lstStyle/>
          <a:p>
            <a:fld id="{A5AC7532-7E1C-4B54-8A49-BCFC0D060E00}" type="slidenum">
              <a:rPr lang="en-US" smtClean="0"/>
              <a:t>18</a:t>
            </a:fld>
            <a:endParaRPr lang="en-US" dirty="0"/>
          </a:p>
        </p:txBody>
      </p:sp>
      <p:sp>
        <p:nvSpPr>
          <p:cNvPr id="15" name="Rectangle: Rounded Corners 14">
            <a:extLst>
              <a:ext uri="{FF2B5EF4-FFF2-40B4-BE49-F238E27FC236}">
                <a16:creationId xmlns:a16="http://schemas.microsoft.com/office/drawing/2014/main" id="{EAA98C01-FA39-44E6-B893-8007C77DB430}"/>
              </a:ext>
            </a:extLst>
          </p:cNvPr>
          <p:cNvSpPr/>
          <p:nvPr/>
        </p:nvSpPr>
        <p:spPr>
          <a:xfrm>
            <a:off x="639560" y="1392017"/>
            <a:ext cx="10942842" cy="537173"/>
          </a:xfrm>
          <a:prstGeom prst="roundRect">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rPr>
              <a:t>Transition from WRAPS to START Timeframe</a:t>
            </a:r>
          </a:p>
        </p:txBody>
      </p:sp>
      <p:sp>
        <p:nvSpPr>
          <p:cNvPr id="31" name="TextBox 30">
            <a:extLst>
              <a:ext uri="{FF2B5EF4-FFF2-40B4-BE49-F238E27FC236}">
                <a16:creationId xmlns:a16="http://schemas.microsoft.com/office/drawing/2014/main" id="{C0572743-05CE-44A4-8505-F44A478C6D21}"/>
              </a:ext>
            </a:extLst>
          </p:cNvPr>
          <p:cNvSpPr txBox="1"/>
          <p:nvPr/>
        </p:nvSpPr>
        <p:spPr>
          <a:xfrm>
            <a:off x="624579" y="4661084"/>
            <a:ext cx="10942842" cy="1843197"/>
          </a:xfrm>
          <a:prstGeom prst="rect">
            <a:avLst/>
          </a:prstGeom>
          <a:noFill/>
        </p:spPr>
        <p:txBody>
          <a:bodyPr wrap="square" rtlCol="0">
            <a:spAutoFit/>
          </a:bodyPr>
          <a:lstStyle/>
          <a:p>
            <a:pPr marL="285750" indent="-285750">
              <a:lnSpc>
                <a:spcPct val="200000"/>
              </a:lnSpc>
              <a:buFont typeface="Wingdings" panose="05000000000000000000" pitchFamily="2" charset="2"/>
              <a:buChar char="§"/>
            </a:pPr>
            <a:r>
              <a:rPr lang="en-US" sz="2000" dirty="0">
                <a:latin typeface="Open Sans" panose="020B0606030504020204" pitchFamily="34" charset="0"/>
                <a:ea typeface="Open Sans" panose="020B0606030504020204" pitchFamily="34" charset="0"/>
                <a:cs typeface="Open Sans" panose="020B0606030504020204" pitchFamily="34" charset="0"/>
              </a:rPr>
              <a:t>As of late January, 7,851 cases and 12,201 applicants are being processed in START</a:t>
            </a:r>
          </a:p>
          <a:p>
            <a:pPr marL="800100" lvl="1" indent="-342900">
              <a:lnSpc>
                <a:spcPct val="200000"/>
              </a:lnSpc>
              <a:buFont typeface="Courier New" panose="02070309020205020404" pitchFamily="49" charset="0"/>
              <a:buChar char="o"/>
            </a:pPr>
            <a:r>
              <a:rPr lang="en-US" sz="2000" dirty="0">
                <a:latin typeface="Open Sans" panose="020B0606030504020204" pitchFamily="34" charset="0"/>
                <a:ea typeface="Open Sans" panose="020B0606030504020204" pitchFamily="34" charset="0"/>
                <a:cs typeface="Open Sans" panose="020B0606030504020204" pitchFamily="34" charset="0"/>
              </a:rPr>
              <a:t>To include RSC Austria's January deployment</a:t>
            </a:r>
          </a:p>
          <a:p>
            <a:pPr marL="800100" lvl="1" indent="-342900">
              <a:lnSpc>
                <a:spcPct val="200000"/>
              </a:lnSpc>
              <a:buFont typeface="Courier New" panose="02070309020205020404" pitchFamily="49" charset="0"/>
              <a:buChar char="o"/>
            </a:pPr>
            <a:r>
              <a:rPr lang="en-US" sz="2000" dirty="0">
                <a:latin typeface="Open Sans" panose="020B0606030504020204" pitchFamily="34" charset="0"/>
                <a:ea typeface="Open Sans" panose="020B0606030504020204" pitchFamily="34" charset="0"/>
                <a:cs typeface="Open Sans" panose="020B0606030504020204" pitchFamily="34" charset="0"/>
              </a:rPr>
              <a:t>Visa-93 cases, processed by RPC, Amerasian, Botswana, and Madagascar cases</a:t>
            </a:r>
          </a:p>
        </p:txBody>
      </p:sp>
      <p:graphicFrame>
        <p:nvGraphicFramePr>
          <p:cNvPr id="14" name="Table 13">
            <a:extLst>
              <a:ext uri="{FF2B5EF4-FFF2-40B4-BE49-F238E27FC236}">
                <a16:creationId xmlns:a16="http://schemas.microsoft.com/office/drawing/2014/main" id="{DC87FAF2-1AF0-47B5-B62A-8FEA38CCBADB}"/>
              </a:ext>
            </a:extLst>
          </p:cNvPr>
          <p:cNvGraphicFramePr>
            <a:graphicFrameLocks noGrp="1"/>
          </p:cNvGraphicFramePr>
          <p:nvPr>
            <p:extLst>
              <p:ext uri="{D42A27DB-BD31-4B8C-83A1-F6EECF244321}">
                <p14:modId xmlns:p14="http://schemas.microsoft.com/office/powerpoint/2010/main" val="1005078470"/>
              </p:ext>
            </p:extLst>
          </p:nvPr>
        </p:nvGraphicFramePr>
        <p:xfrm>
          <a:off x="639559" y="2342769"/>
          <a:ext cx="10942843" cy="2172462"/>
        </p:xfrm>
        <a:graphic>
          <a:graphicData uri="http://schemas.openxmlformats.org/drawingml/2006/table">
            <a:tbl>
              <a:tblPr firstRow="1" firstCol="1" bandRow="1"/>
              <a:tblGrid>
                <a:gridCol w="1110884">
                  <a:extLst>
                    <a:ext uri="{9D8B030D-6E8A-4147-A177-3AD203B41FA5}">
                      <a16:colId xmlns:a16="http://schemas.microsoft.com/office/drawing/2014/main" val="2064599621"/>
                    </a:ext>
                  </a:extLst>
                </a:gridCol>
                <a:gridCol w="1430103">
                  <a:extLst>
                    <a:ext uri="{9D8B030D-6E8A-4147-A177-3AD203B41FA5}">
                      <a16:colId xmlns:a16="http://schemas.microsoft.com/office/drawing/2014/main" val="3040397271"/>
                    </a:ext>
                  </a:extLst>
                </a:gridCol>
                <a:gridCol w="1698248">
                  <a:extLst>
                    <a:ext uri="{9D8B030D-6E8A-4147-A177-3AD203B41FA5}">
                      <a16:colId xmlns:a16="http://schemas.microsoft.com/office/drawing/2014/main" val="2629451894"/>
                    </a:ext>
                  </a:extLst>
                </a:gridCol>
                <a:gridCol w="1762090">
                  <a:extLst>
                    <a:ext uri="{9D8B030D-6E8A-4147-A177-3AD203B41FA5}">
                      <a16:colId xmlns:a16="http://schemas.microsoft.com/office/drawing/2014/main" val="2749664487"/>
                    </a:ext>
                  </a:extLst>
                </a:gridCol>
                <a:gridCol w="1902548">
                  <a:extLst>
                    <a:ext uri="{9D8B030D-6E8A-4147-A177-3AD203B41FA5}">
                      <a16:colId xmlns:a16="http://schemas.microsoft.com/office/drawing/2014/main" val="1738478569"/>
                    </a:ext>
                  </a:extLst>
                </a:gridCol>
                <a:gridCol w="1621635">
                  <a:extLst>
                    <a:ext uri="{9D8B030D-6E8A-4147-A177-3AD203B41FA5}">
                      <a16:colId xmlns:a16="http://schemas.microsoft.com/office/drawing/2014/main" val="1849707591"/>
                    </a:ext>
                  </a:extLst>
                </a:gridCol>
                <a:gridCol w="1417335">
                  <a:extLst>
                    <a:ext uri="{9D8B030D-6E8A-4147-A177-3AD203B41FA5}">
                      <a16:colId xmlns:a16="http://schemas.microsoft.com/office/drawing/2014/main" val="1555532186"/>
                    </a:ext>
                  </a:extLst>
                </a:gridCol>
              </a:tblGrid>
              <a:tr h="333375">
                <a:tc>
                  <a:txBody>
                    <a:bodyPr/>
                    <a:lstStyle/>
                    <a:p>
                      <a:pPr marL="0" marR="0" algn="ctr">
                        <a:lnSpc>
                          <a:spcPct val="150000"/>
                        </a:lnSpc>
                        <a:spcBef>
                          <a:spcPts val="0"/>
                        </a:spcBef>
                        <a:spcAft>
                          <a:spcPts val="0"/>
                        </a:spcAft>
                      </a:pPr>
                      <a:r>
                        <a:rPr lang="en-US" sz="2000" b="1" dirty="0">
                          <a:solidFill>
                            <a:srgbClr val="0070C0"/>
                          </a:solidFill>
                          <a:effectLst/>
                          <a:latin typeface="Open Sans" panose="020B0606030504020204"/>
                          <a:ea typeface="Calibri" panose="020F0502020204030204" pitchFamily="34" charset="0"/>
                        </a:rPr>
                        <a:t>January</a:t>
                      </a:r>
                      <a:endParaRPr lang="en-US" sz="2000" dirty="0">
                        <a:solidFill>
                          <a:srgbClr val="0070C0"/>
                        </a:solidFill>
                        <a:effectLst/>
                        <a:latin typeface="Open Sans" panose="020B0606030504020204"/>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000" b="1" dirty="0">
                          <a:solidFill>
                            <a:schemeClr val="tx1"/>
                          </a:solidFill>
                          <a:effectLst/>
                          <a:latin typeface="Open Sans" panose="020B0606030504020204"/>
                          <a:ea typeface="Calibri" panose="020F0502020204030204" pitchFamily="34" charset="0"/>
                        </a:rPr>
                        <a:t>March-April</a:t>
                      </a:r>
                      <a:endParaRPr lang="en-US" sz="2000" dirty="0">
                        <a:solidFill>
                          <a:schemeClr val="tx1"/>
                        </a:solidFill>
                        <a:effectLst/>
                        <a:latin typeface="Open Sans" panose="020B0606030504020204"/>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000" b="1" dirty="0">
                          <a:solidFill>
                            <a:schemeClr val="tx1"/>
                          </a:solidFill>
                          <a:effectLst/>
                          <a:latin typeface="Open Sans" panose="020B0606030504020204"/>
                          <a:ea typeface="Calibri" panose="020F0502020204030204" pitchFamily="34" charset="0"/>
                        </a:rPr>
                        <a:t>May-June</a:t>
                      </a:r>
                      <a:endParaRPr lang="en-US" sz="2000" dirty="0">
                        <a:solidFill>
                          <a:schemeClr val="tx1"/>
                        </a:solidFill>
                        <a:effectLst/>
                        <a:latin typeface="Open Sans" panose="020B0606030504020204"/>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000" b="1" dirty="0">
                          <a:solidFill>
                            <a:schemeClr val="tx1"/>
                          </a:solidFill>
                          <a:effectLst/>
                          <a:latin typeface="Open Sans" panose="020B0606030504020204"/>
                          <a:ea typeface="Calibri" panose="020F0502020204030204" pitchFamily="34" charset="0"/>
                        </a:rPr>
                        <a:t>June-July</a:t>
                      </a:r>
                      <a:endParaRPr lang="en-US" sz="2000" dirty="0">
                        <a:solidFill>
                          <a:schemeClr val="tx1"/>
                        </a:solidFill>
                        <a:effectLst/>
                        <a:latin typeface="Open Sans" panose="020B0606030504020204"/>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000" b="1" dirty="0">
                          <a:solidFill>
                            <a:schemeClr val="tx1"/>
                          </a:solidFill>
                          <a:effectLst/>
                          <a:latin typeface="Open Sans" panose="020B0606030504020204"/>
                          <a:ea typeface="Calibri" panose="020F0502020204030204" pitchFamily="34" charset="0"/>
                        </a:rPr>
                        <a:t>August-September</a:t>
                      </a:r>
                      <a:endParaRPr lang="en-US" sz="2000" dirty="0">
                        <a:solidFill>
                          <a:schemeClr val="tx1"/>
                        </a:solidFill>
                        <a:effectLst/>
                        <a:latin typeface="Open Sans" panose="020B0606030504020204"/>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000" b="1" dirty="0">
                          <a:solidFill>
                            <a:schemeClr val="tx1"/>
                          </a:solidFill>
                          <a:effectLst/>
                          <a:latin typeface="Open Sans" panose="020B0606030504020204"/>
                          <a:ea typeface="Calibri" panose="020F0502020204030204" pitchFamily="34" charset="0"/>
                        </a:rPr>
                        <a:t>September-October</a:t>
                      </a:r>
                      <a:endParaRPr lang="en-US" sz="2000" dirty="0">
                        <a:solidFill>
                          <a:schemeClr val="tx1"/>
                        </a:solidFill>
                        <a:effectLst/>
                        <a:latin typeface="Open Sans" panose="020B0606030504020204"/>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000" b="1" dirty="0">
                          <a:solidFill>
                            <a:schemeClr val="tx1"/>
                          </a:solidFill>
                          <a:effectLst/>
                          <a:latin typeface="Open Sans" panose="020B0606030504020204"/>
                          <a:ea typeface="Calibri" panose="020F0502020204030204" pitchFamily="34" charset="0"/>
                        </a:rPr>
                        <a:t>October-November</a:t>
                      </a:r>
                      <a:endParaRPr lang="en-US" sz="2000" dirty="0">
                        <a:solidFill>
                          <a:schemeClr val="tx1"/>
                        </a:solidFill>
                        <a:effectLst/>
                        <a:latin typeface="Open Sans" panose="020B0606030504020204"/>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59870522"/>
                  </a:ext>
                </a:extLst>
              </a:tr>
              <a:tr h="467117">
                <a:tc>
                  <a:txBody>
                    <a:bodyPr/>
                    <a:lstStyle/>
                    <a:p>
                      <a:pPr marL="0" marR="0" algn="ctr">
                        <a:lnSpc>
                          <a:spcPct val="150000"/>
                        </a:lnSpc>
                        <a:spcBef>
                          <a:spcPts val="0"/>
                        </a:spcBef>
                        <a:spcAft>
                          <a:spcPts val="0"/>
                        </a:spcAft>
                      </a:pPr>
                      <a:r>
                        <a:rPr lang="en-US" sz="2000" dirty="0">
                          <a:solidFill>
                            <a:srgbClr val="0070C0"/>
                          </a:solidFill>
                          <a:effectLst/>
                          <a:latin typeface="Open Sans" panose="020B0606030504020204"/>
                          <a:ea typeface="Calibri" panose="020F0502020204030204" pitchFamily="34" charset="0"/>
                        </a:rPr>
                        <a:t>RSC Austria</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000" dirty="0">
                          <a:solidFill>
                            <a:schemeClr val="tx1"/>
                          </a:solidFill>
                          <a:effectLst/>
                          <a:latin typeface="Open Sans" panose="020B0606030504020204"/>
                          <a:ea typeface="Calibri" panose="020F0502020204030204" pitchFamily="34" charset="0"/>
                        </a:rPr>
                        <a:t>RSC Latin America</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000" dirty="0">
                          <a:solidFill>
                            <a:schemeClr val="tx1"/>
                          </a:solidFill>
                          <a:effectLst/>
                          <a:latin typeface="Open Sans" panose="020B0606030504020204"/>
                          <a:ea typeface="Calibri" panose="020F0502020204030204" pitchFamily="34" charset="0"/>
                        </a:rPr>
                        <a:t>RSC Eurasia</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000" dirty="0">
                          <a:solidFill>
                            <a:schemeClr val="tx1"/>
                          </a:solidFill>
                          <a:effectLst/>
                          <a:latin typeface="Open Sans" panose="020B0606030504020204"/>
                          <a:ea typeface="Calibri" panose="020F0502020204030204" pitchFamily="34" charset="0"/>
                        </a:rPr>
                        <a:t>RSC Turkey and the Middle East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000" dirty="0">
                          <a:solidFill>
                            <a:schemeClr val="tx1"/>
                          </a:solidFill>
                          <a:effectLst/>
                          <a:latin typeface="Open Sans" panose="020B0606030504020204"/>
                          <a:ea typeface="Calibri" panose="020F0502020204030204" pitchFamily="34" charset="0"/>
                        </a:rPr>
                        <a:t>RSC Middle East and North Africa</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000" dirty="0">
                          <a:solidFill>
                            <a:schemeClr val="tx1"/>
                          </a:solidFill>
                          <a:effectLst/>
                          <a:latin typeface="Open Sans" panose="020B0606030504020204"/>
                          <a:ea typeface="Calibri" panose="020F0502020204030204" pitchFamily="34" charset="0"/>
                        </a:rPr>
                        <a:t>RSC Asia</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000" dirty="0">
                          <a:solidFill>
                            <a:schemeClr val="tx1"/>
                          </a:solidFill>
                          <a:effectLst/>
                          <a:latin typeface="Open Sans" panose="020B0606030504020204"/>
                          <a:ea typeface="Calibri" panose="020F0502020204030204" pitchFamily="34" charset="0"/>
                        </a:rPr>
                        <a:t>RSC Africa</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27592043"/>
                  </a:ext>
                </a:extLst>
              </a:tr>
            </a:tbl>
          </a:graphicData>
        </a:graphic>
      </p:graphicFrame>
    </p:spTree>
    <p:extLst>
      <p:ext uri="{BB962C8B-B14F-4D97-AF65-F5344CB8AC3E}">
        <p14:creationId xmlns:p14="http://schemas.microsoft.com/office/powerpoint/2010/main" val="40864343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2A68DDA-51E2-4BD9-A822-E7C1DFE1BAC1}"/>
              </a:ext>
            </a:extLst>
          </p:cNvPr>
          <p:cNvSpPr txBox="1"/>
          <p:nvPr/>
        </p:nvSpPr>
        <p:spPr>
          <a:xfrm>
            <a:off x="2013186" y="451581"/>
            <a:ext cx="8165627" cy="646331"/>
          </a:xfrm>
          <a:prstGeom prst="rect">
            <a:avLst/>
          </a:prstGeom>
          <a:noFill/>
        </p:spPr>
        <p:txBody>
          <a:bodyPr wrap="square" rtlCol="0">
            <a:spAutoFit/>
          </a:bodyPr>
          <a:lstStyle/>
          <a:p>
            <a:r>
              <a:rPr lang="en-US" sz="3600" b="1" dirty="0">
                <a:latin typeface="Open Sans" panose="020B0606030504020204" pitchFamily="34" charset="0"/>
                <a:ea typeface="Open Sans" panose="020B0606030504020204" pitchFamily="34" charset="0"/>
                <a:cs typeface="Open Sans" panose="020B0606030504020204" pitchFamily="34" charset="0"/>
              </a:rPr>
              <a:t>Case Placement Factors &amp; Decision</a:t>
            </a:r>
            <a:endParaRPr lang="en-US" sz="32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6" name="Rectangle: Rounded Corners 5">
            <a:extLst>
              <a:ext uri="{FF2B5EF4-FFF2-40B4-BE49-F238E27FC236}">
                <a16:creationId xmlns:a16="http://schemas.microsoft.com/office/drawing/2014/main" id="{D050446B-A743-4C20-9E9C-5E82EB263774}"/>
              </a:ext>
            </a:extLst>
          </p:cNvPr>
          <p:cNvSpPr/>
          <p:nvPr/>
        </p:nvSpPr>
        <p:spPr>
          <a:xfrm>
            <a:off x="639559" y="1225762"/>
            <a:ext cx="10942842" cy="537173"/>
          </a:xfrm>
          <a:prstGeom prst="roundRect">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solidFill>
                  <a:schemeClr val="bg1"/>
                </a:solidFill>
              </a:rPr>
              <a:t>RP Placement Assessment</a:t>
            </a:r>
          </a:p>
        </p:txBody>
      </p:sp>
      <p:sp>
        <p:nvSpPr>
          <p:cNvPr id="10" name="Rectangle: Rounded Corners 9">
            <a:extLst>
              <a:ext uri="{FF2B5EF4-FFF2-40B4-BE49-F238E27FC236}">
                <a16:creationId xmlns:a16="http://schemas.microsoft.com/office/drawing/2014/main" id="{1B474D73-94F3-4C13-B6B4-BFD5BEDB9FA1}"/>
              </a:ext>
            </a:extLst>
          </p:cNvPr>
          <p:cNvSpPr/>
          <p:nvPr/>
        </p:nvSpPr>
        <p:spPr>
          <a:xfrm>
            <a:off x="595867" y="2096117"/>
            <a:ext cx="7996695" cy="3634540"/>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dirty="0">
              <a:solidFill>
                <a:schemeClr val="tx1"/>
              </a:solidFill>
            </a:endParaRPr>
          </a:p>
        </p:txBody>
      </p:sp>
      <p:sp>
        <p:nvSpPr>
          <p:cNvPr id="18" name="TextBox 17">
            <a:extLst>
              <a:ext uri="{FF2B5EF4-FFF2-40B4-BE49-F238E27FC236}">
                <a16:creationId xmlns:a16="http://schemas.microsoft.com/office/drawing/2014/main" id="{461B9C03-D2C3-4E33-9082-A97127F55429}"/>
              </a:ext>
            </a:extLst>
          </p:cNvPr>
          <p:cNvSpPr txBox="1"/>
          <p:nvPr/>
        </p:nvSpPr>
        <p:spPr>
          <a:xfrm>
            <a:off x="1733351" y="1919603"/>
            <a:ext cx="7053174" cy="3670685"/>
          </a:xfrm>
          <a:prstGeom prst="rect">
            <a:avLst/>
          </a:prstGeom>
          <a:noFill/>
        </p:spPr>
        <p:txBody>
          <a:bodyPr wrap="square" rtlCol="0">
            <a:spAutoFit/>
          </a:bodyPr>
          <a:lstStyle/>
          <a:p>
            <a:pPr>
              <a:lnSpc>
                <a:spcPct val="200000"/>
              </a:lnSpc>
            </a:pPr>
            <a:r>
              <a:rPr lang="en-US" sz="2400" dirty="0">
                <a:latin typeface="Open Sans" panose="020B0606030504020204" pitchFamily="34" charset="0"/>
                <a:ea typeface="Open Sans" panose="020B0606030504020204" pitchFamily="34" charset="0"/>
                <a:cs typeface="Open Sans" panose="020B0606030504020204" pitchFamily="34" charset="0"/>
              </a:rPr>
              <a:t>Approved capacity</a:t>
            </a:r>
          </a:p>
          <a:p>
            <a:pPr>
              <a:lnSpc>
                <a:spcPct val="200000"/>
              </a:lnSpc>
            </a:pPr>
            <a:r>
              <a:rPr lang="en-US" sz="2400" dirty="0">
                <a:latin typeface="Open Sans" panose="020B0606030504020204" pitchFamily="34" charset="0"/>
                <a:ea typeface="Open Sans" panose="020B0606030504020204" pitchFamily="34" charset="0"/>
                <a:cs typeface="Open Sans" panose="020B0606030504020204" pitchFamily="34" charset="0"/>
              </a:rPr>
              <a:t>Arrivals and active assurance</a:t>
            </a:r>
          </a:p>
          <a:p>
            <a:pPr>
              <a:lnSpc>
                <a:spcPct val="200000"/>
              </a:lnSpc>
            </a:pPr>
            <a:r>
              <a:rPr lang="en-US" sz="2400" dirty="0">
                <a:latin typeface="Open Sans" panose="020B0606030504020204" pitchFamily="34" charset="0"/>
                <a:ea typeface="Open Sans" panose="020B0606030504020204" pitchFamily="34" charset="0"/>
                <a:cs typeface="Open Sans" panose="020B0606030504020204" pitchFamily="34" charset="0"/>
              </a:rPr>
              <a:t>Input from other segments (performance)</a:t>
            </a:r>
          </a:p>
          <a:p>
            <a:pPr>
              <a:lnSpc>
                <a:spcPct val="200000"/>
              </a:lnSpc>
            </a:pPr>
            <a:r>
              <a:rPr lang="en-US" sz="2400" dirty="0">
                <a:latin typeface="Open Sans" panose="020B0606030504020204" pitchFamily="34" charset="0"/>
                <a:ea typeface="Open Sans" panose="020B0606030504020204" pitchFamily="34" charset="0"/>
                <a:cs typeface="Open Sans" panose="020B0606030504020204" pitchFamily="34" charset="0"/>
              </a:rPr>
              <a:t>Special grants or available programs i.e. PC, VCS</a:t>
            </a:r>
          </a:p>
          <a:p>
            <a:pPr>
              <a:lnSpc>
                <a:spcPct val="200000"/>
              </a:lnSpc>
            </a:pPr>
            <a:r>
              <a:rPr lang="en-US" sz="2400" dirty="0">
                <a:latin typeface="Open Sans" panose="020B0606030504020204" pitchFamily="34" charset="0"/>
                <a:ea typeface="Open Sans" panose="020B0606030504020204" pitchFamily="34" charset="0"/>
                <a:cs typeface="Open Sans" panose="020B0606030504020204" pitchFamily="34" charset="0"/>
              </a:rPr>
              <a:t>Out-migration</a:t>
            </a:r>
          </a:p>
        </p:txBody>
      </p:sp>
      <p:sp>
        <p:nvSpPr>
          <p:cNvPr id="45" name="Oval 44">
            <a:extLst>
              <a:ext uri="{FF2B5EF4-FFF2-40B4-BE49-F238E27FC236}">
                <a16:creationId xmlns:a16="http://schemas.microsoft.com/office/drawing/2014/main" id="{96A60FC3-ECAF-4003-9238-BA33A6D6D35A}"/>
              </a:ext>
            </a:extLst>
          </p:cNvPr>
          <p:cNvSpPr/>
          <p:nvPr/>
        </p:nvSpPr>
        <p:spPr>
          <a:xfrm>
            <a:off x="823631" y="2157210"/>
            <a:ext cx="548640" cy="548640"/>
          </a:xfrm>
          <a:prstGeom prst="ellipse">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1</a:t>
            </a:r>
          </a:p>
        </p:txBody>
      </p:sp>
      <p:sp>
        <p:nvSpPr>
          <p:cNvPr id="46" name="Oval 45">
            <a:extLst>
              <a:ext uri="{FF2B5EF4-FFF2-40B4-BE49-F238E27FC236}">
                <a16:creationId xmlns:a16="http://schemas.microsoft.com/office/drawing/2014/main" id="{27E29402-76AB-4AFE-8669-D81E7DB47531}"/>
              </a:ext>
            </a:extLst>
          </p:cNvPr>
          <p:cNvSpPr/>
          <p:nvPr/>
        </p:nvSpPr>
        <p:spPr>
          <a:xfrm>
            <a:off x="820562" y="2884196"/>
            <a:ext cx="548640" cy="548640"/>
          </a:xfrm>
          <a:prstGeom prst="ellipse">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2</a:t>
            </a:r>
          </a:p>
        </p:txBody>
      </p:sp>
      <p:sp>
        <p:nvSpPr>
          <p:cNvPr id="47" name="Oval 46">
            <a:extLst>
              <a:ext uri="{FF2B5EF4-FFF2-40B4-BE49-F238E27FC236}">
                <a16:creationId xmlns:a16="http://schemas.microsoft.com/office/drawing/2014/main" id="{8C8B7F1E-AC9D-4968-95AC-97BCC715A287}"/>
              </a:ext>
            </a:extLst>
          </p:cNvPr>
          <p:cNvSpPr/>
          <p:nvPr/>
        </p:nvSpPr>
        <p:spPr>
          <a:xfrm>
            <a:off x="833523" y="3619630"/>
            <a:ext cx="548640" cy="548640"/>
          </a:xfrm>
          <a:prstGeom prst="ellipse">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3</a:t>
            </a:r>
          </a:p>
        </p:txBody>
      </p:sp>
      <p:sp>
        <p:nvSpPr>
          <p:cNvPr id="20" name="TextBox 19">
            <a:extLst>
              <a:ext uri="{FF2B5EF4-FFF2-40B4-BE49-F238E27FC236}">
                <a16:creationId xmlns:a16="http://schemas.microsoft.com/office/drawing/2014/main" id="{0DFE06CC-29DD-40B9-88C8-328C96D62C66}"/>
              </a:ext>
            </a:extLst>
          </p:cNvPr>
          <p:cNvSpPr txBox="1"/>
          <p:nvPr/>
        </p:nvSpPr>
        <p:spPr>
          <a:xfrm>
            <a:off x="626598" y="5949623"/>
            <a:ext cx="9908920" cy="461665"/>
          </a:xfrm>
          <a:prstGeom prst="rect">
            <a:avLst/>
          </a:prstGeom>
          <a:noFill/>
        </p:spPr>
        <p:txBody>
          <a:bodyPr wrap="square" rtlCol="0">
            <a:spAutoFit/>
          </a:bodyPr>
          <a:lstStyle/>
          <a:p>
            <a:r>
              <a:rPr lang="en-US" sz="2400" b="1" dirty="0">
                <a:latin typeface="Open Sans" panose="020B0606030504020204" pitchFamily="34" charset="0"/>
                <a:ea typeface="Open Sans" panose="020B0606030504020204" pitchFamily="34" charset="0"/>
                <a:cs typeface="Open Sans" panose="020B0606030504020204" pitchFamily="34" charset="0"/>
              </a:rPr>
              <a:t>RP placement assessment can be updated by an affiliate at any time</a:t>
            </a:r>
          </a:p>
        </p:txBody>
      </p:sp>
      <p:sp>
        <p:nvSpPr>
          <p:cNvPr id="21" name="Oval 20">
            <a:extLst>
              <a:ext uri="{FF2B5EF4-FFF2-40B4-BE49-F238E27FC236}">
                <a16:creationId xmlns:a16="http://schemas.microsoft.com/office/drawing/2014/main" id="{514D7FDD-1F04-4D44-BA27-15E0CD52315B}"/>
              </a:ext>
            </a:extLst>
          </p:cNvPr>
          <p:cNvSpPr/>
          <p:nvPr/>
        </p:nvSpPr>
        <p:spPr>
          <a:xfrm>
            <a:off x="820562" y="4387236"/>
            <a:ext cx="548640" cy="548640"/>
          </a:xfrm>
          <a:prstGeom prst="ellipse">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4</a:t>
            </a:r>
          </a:p>
        </p:txBody>
      </p:sp>
      <p:sp>
        <p:nvSpPr>
          <p:cNvPr id="22" name="Oval 21">
            <a:extLst>
              <a:ext uri="{FF2B5EF4-FFF2-40B4-BE49-F238E27FC236}">
                <a16:creationId xmlns:a16="http://schemas.microsoft.com/office/drawing/2014/main" id="{29385DD5-179F-412E-AEAE-8879C611D27C}"/>
              </a:ext>
            </a:extLst>
          </p:cNvPr>
          <p:cNvSpPr/>
          <p:nvPr/>
        </p:nvSpPr>
        <p:spPr>
          <a:xfrm>
            <a:off x="820562" y="5083598"/>
            <a:ext cx="548640" cy="548640"/>
          </a:xfrm>
          <a:prstGeom prst="ellipse">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5</a:t>
            </a:r>
          </a:p>
        </p:txBody>
      </p:sp>
      <p:pic>
        <p:nvPicPr>
          <p:cNvPr id="23" name="Graphic 22" descr="Magnifying glass">
            <a:extLst>
              <a:ext uri="{FF2B5EF4-FFF2-40B4-BE49-F238E27FC236}">
                <a16:creationId xmlns:a16="http://schemas.microsoft.com/office/drawing/2014/main" id="{CE9AFE51-E1EA-49F1-BD88-330707FBAE6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035813" y="2524149"/>
            <a:ext cx="2560320" cy="2560320"/>
          </a:xfrm>
          <a:prstGeom prst="rect">
            <a:avLst/>
          </a:prstGeom>
        </p:spPr>
      </p:pic>
      <p:sp>
        <p:nvSpPr>
          <p:cNvPr id="5" name="Slide Number Placeholder 4">
            <a:extLst>
              <a:ext uri="{FF2B5EF4-FFF2-40B4-BE49-F238E27FC236}">
                <a16:creationId xmlns:a16="http://schemas.microsoft.com/office/drawing/2014/main" id="{461D0804-34F5-4DE8-94CD-32335D582EF7}"/>
              </a:ext>
            </a:extLst>
          </p:cNvPr>
          <p:cNvSpPr>
            <a:spLocks noGrp="1"/>
          </p:cNvSpPr>
          <p:nvPr>
            <p:ph type="sldNum" sz="quarter" idx="12"/>
          </p:nvPr>
        </p:nvSpPr>
        <p:spPr/>
        <p:txBody>
          <a:bodyPr/>
          <a:lstStyle/>
          <a:p>
            <a:fld id="{A5AC7532-7E1C-4B54-8A49-BCFC0D060E00}" type="slidenum">
              <a:rPr lang="en-US" smtClean="0"/>
              <a:t>19</a:t>
            </a:fld>
            <a:endParaRPr lang="en-US" dirty="0"/>
          </a:p>
        </p:txBody>
      </p:sp>
    </p:spTree>
    <p:extLst>
      <p:ext uri="{BB962C8B-B14F-4D97-AF65-F5344CB8AC3E}">
        <p14:creationId xmlns:p14="http://schemas.microsoft.com/office/powerpoint/2010/main" val="1129946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7B16CAE-AA23-4F34-94D8-8E6862D03529}"/>
              </a:ext>
            </a:extLst>
          </p:cNvPr>
          <p:cNvSpPr txBox="1"/>
          <p:nvPr/>
        </p:nvSpPr>
        <p:spPr>
          <a:xfrm>
            <a:off x="773782" y="3617683"/>
            <a:ext cx="5109781" cy="1384995"/>
          </a:xfrm>
          <a:prstGeom prst="rect">
            <a:avLst/>
          </a:prstGeom>
          <a:noFill/>
        </p:spPr>
        <p:txBody>
          <a:bodyPr wrap="square" rtlCol="0">
            <a:spAutoFit/>
          </a:bodyPr>
          <a:lstStyle/>
          <a:p>
            <a:pPr algn="ctr"/>
            <a:r>
              <a:rPr lang="en-US" sz="2800" b="1" dirty="0">
                <a:latin typeface="Open Sans" panose="020B0606030504020204" pitchFamily="34" charset="0"/>
                <a:ea typeface="Open Sans" panose="020B0606030504020204" pitchFamily="34" charset="0"/>
                <a:cs typeface="Open Sans" panose="020B0606030504020204" pitchFamily="34" charset="0"/>
              </a:rPr>
              <a:t>Hussain Kazimi</a:t>
            </a:r>
          </a:p>
          <a:p>
            <a:pPr algn="ctr"/>
            <a:r>
              <a:rPr lang="en-US" sz="2800" dirty="0">
                <a:latin typeface="Open Sans" panose="020B0606030504020204" pitchFamily="34" charset="0"/>
                <a:ea typeface="Open Sans" panose="020B0606030504020204" pitchFamily="34" charset="0"/>
                <a:cs typeface="Open Sans" panose="020B0606030504020204" pitchFamily="34" charset="0"/>
              </a:rPr>
              <a:t>Pre-Arrival Case Manager</a:t>
            </a:r>
          </a:p>
          <a:p>
            <a:pPr algn="ctr"/>
            <a:r>
              <a:rPr lang="en-US" sz="2800" dirty="0">
                <a:latin typeface="Open Sans" panose="020B0606030504020204" pitchFamily="34" charset="0"/>
                <a:ea typeface="Open Sans" panose="020B0606030504020204" pitchFamily="34" charset="0"/>
                <a:cs typeface="Open Sans" panose="020B0606030504020204" pitchFamily="34" charset="0"/>
              </a:rPr>
              <a:t>is your facilitator today!</a:t>
            </a:r>
          </a:p>
        </p:txBody>
      </p:sp>
      <p:sp>
        <p:nvSpPr>
          <p:cNvPr id="4" name="Rectangle: Rounded Corners 3">
            <a:extLst>
              <a:ext uri="{FF2B5EF4-FFF2-40B4-BE49-F238E27FC236}">
                <a16:creationId xmlns:a16="http://schemas.microsoft.com/office/drawing/2014/main" id="{FA505E29-2196-4557-B6F8-233F0AEA4E2A}"/>
              </a:ext>
            </a:extLst>
          </p:cNvPr>
          <p:cNvSpPr/>
          <p:nvPr/>
        </p:nvSpPr>
        <p:spPr>
          <a:xfrm rot="5400000">
            <a:off x="6251026" y="1376626"/>
            <a:ext cx="4219575" cy="4104750"/>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dirty="0">
              <a:solidFill>
                <a:schemeClr val="tx1"/>
              </a:solidFill>
            </a:endParaRPr>
          </a:p>
        </p:txBody>
      </p:sp>
      <p:sp>
        <p:nvSpPr>
          <p:cNvPr id="11" name="Speech Bubble: Rectangle with Corners Rounded 10">
            <a:extLst>
              <a:ext uri="{FF2B5EF4-FFF2-40B4-BE49-F238E27FC236}">
                <a16:creationId xmlns:a16="http://schemas.microsoft.com/office/drawing/2014/main" id="{D40E893C-6F55-43CB-8D5A-896E30005D18}"/>
              </a:ext>
            </a:extLst>
          </p:cNvPr>
          <p:cNvSpPr/>
          <p:nvPr/>
        </p:nvSpPr>
        <p:spPr>
          <a:xfrm>
            <a:off x="1264821" y="2419414"/>
            <a:ext cx="4127701" cy="1009585"/>
          </a:xfrm>
          <a:prstGeom prst="wedgeRoundRectCallout">
            <a:avLst>
              <a:gd name="adj1" fmla="val 54763"/>
              <a:gd name="adj2" fmla="val 31447"/>
              <a:gd name="adj3" fmla="val 16667"/>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Introduction</a:t>
            </a:r>
          </a:p>
        </p:txBody>
      </p:sp>
      <p:pic>
        <p:nvPicPr>
          <p:cNvPr id="5" name="Picture 4" descr="A person wearing glasses&#10;&#10;Description automatically generated with medium confidence">
            <a:extLst>
              <a:ext uri="{FF2B5EF4-FFF2-40B4-BE49-F238E27FC236}">
                <a16:creationId xmlns:a16="http://schemas.microsoft.com/office/drawing/2014/main" id="{6E6C485C-C712-4A86-9120-281538DF69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54004" y="1503564"/>
            <a:ext cx="3813617" cy="385087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14909466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2A68DDA-51E2-4BD9-A822-E7C1DFE1BAC1}"/>
              </a:ext>
            </a:extLst>
          </p:cNvPr>
          <p:cNvSpPr txBox="1"/>
          <p:nvPr/>
        </p:nvSpPr>
        <p:spPr>
          <a:xfrm>
            <a:off x="591684" y="332679"/>
            <a:ext cx="11008632" cy="646331"/>
          </a:xfrm>
          <a:prstGeom prst="rect">
            <a:avLst/>
          </a:prstGeom>
          <a:noFill/>
        </p:spPr>
        <p:txBody>
          <a:bodyPr wrap="square" rtlCol="0">
            <a:spAutoFit/>
          </a:bodyPr>
          <a:lstStyle/>
          <a:p>
            <a:pPr algn="ctr"/>
            <a:r>
              <a:rPr lang="en-US" sz="3600" b="1" dirty="0">
                <a:latin typeface="Open Sans" panose="020B0606030504020204" pitchFamily="34" charset="0"/>
                <a:ea typeface="Open Sans" panose="020B0606030504020204" pitchFamily="34" charset="0"/>
                <a:cs typeface="Open Sans" panose="020B0606030504020204" pitchFamily="34" charset="0"/>
              </a:rPr>
              <a:t>Some Tips and Reminders!!!</a:t>
            </a:r>
          </a:p>
        </p:txBody>
      </p:sp>
      <p:sp>
        <p:nvSpPr>
          <p:cNvPr id="11" name="TextBox 10">
            <a:extLst>
              <a:ext uri="{FF2B5EF4-FFF2-40B4-BE49-F238E27FC236}">
                <a16:creationId xmlns:a16="http://schemas.microsoft.com/office/drawing/2014/main" id="{C89720BA-B21D-4DA2-A2AA-A89F58EBC414}"/>
              </a:ext>
            </a:extLst>
          </p:cNvPr>
          <p:cNvSpPr txBox="1"/>
          <p:nvPr/>
        </p:nvSpPr>
        <p:spPr>
          <a:xfrm>
            <a:off x="591684" y="1247079"/>
            <a:ext cx="11147734" cy="4920963"/>
          </a:xfrm>
          <a:prstGeom prst="rect">
            <a:avLst/>
          </a:prstGeom>
          <a:noFill/>
        </p:spPr>
        <p:txBody>
          <a:bodyPr wrap="square" rtlCol="0">
            <a:spAutoFit/>
          </a:bodyPr>
          <a:lstStyle/>
          <a:p>
            <a:pPr marL="342900" indent="-342900">
              <a:lnSpc>
                <a:spcPct val="200000"/>
              </a:lnSpc>
              <a:buFont typeface="Wingdings" panose="05000000000000000000" pitchFamily="2" charset="2"/>
              <a:buChar char="Ø"/>
            </a:pPr>
            <a:r>
              <a:rPr lang="en-US" sz="2000" dirty="0">
                <a:latin typeface="Open Sans" panose="020B0606030504020204" pitchFamily="34" charset="0"/>
                <a:ea typeface="Open Sans" panose="020B0606030504020204" pitchFamily="34" charset="0"/>
                <a:cs typeface="Open Sans" panose="020B0606030504020204" pitchFamily="34" charset="0"/>
              </a:rPr>
              <a:t>Contact your PACM for case on ABN with expired medicals</a:t>
            </a:r>
          </a:p>
          <a:p>
            <a:pPr marL="800100" lvl="1" indent="-342900">
              <a:lnSpc>
                <a:spcPct val="200000"/>
              </a:lnSpc>
              <a:buFont typeface="Courier New" panose="02070309020205020404" pitchFamily="49" charset="0"/>
              <a:buChar char="o"/>
            </a:pPr>
            <a:r>
              <a:rPr lang="en-US" sz="2000" dirty="0">
                <a:latin typeface="Open Sans" panose="020B0606030504020204" pitchFamily="34" charset="0"/>
                <a:ea typeface="Open Sans" panose="020B0606030504020204" pitchFamily="34" charset="0"/>
                <a:cs typeface="Open Sans" panose="020B0606030504020204" pitchFamily="34" charset="0"/>
              </a:rPr>
              <a:t>We do not receive medicals for walk-in SIVs, Visa-93 and certain Amerasian cases</a:t>
            </a:r>
          </a:p>
          <a:p>
            <a:pPr marL="342900" indent="-342900">
              <a:lnSpc>
                <a:spcPct val="200000"/>
              </a:lnSpc>
              <a:buFont typeface="Wingdings" panose="05000000000000000000" pitchFamily="2" charset="2"/>
              <a:buChar char="Ø"/>
            </a:pPr>
            <a:r>
              <a:rPr lang="en-US" sz="2000" dirty="0">
                <a:latin typeface="Open Sans" panose="020B0606030504020204" pitchFamily="34" charset="0"/>
                <a:ea typeface="Open Sans" panose="020B0606030504020204" pitchFamily="34" charset="0"/>
                <a:cs typeface="Open Sans" panose="020B0606030504020204" pitchFamily="34" charset="0"/>
              </a:rPr>
              <a:t>USCCB is unable to check the status of any unallocated case</a:t>
            </a:r>
          </a:p>
          <a:p>
            <a:pPr marL="342900" indent="-342900">
              <a:lnSpc>
                <a:spcPct val="200000"/>
              </a:lnSpc>
              <a:buFont typeface="Wingdings" panose="05000000000000000000" pitchFamily="2" charset="2"/>
              <a:buChar char="Ø"/>
            </a:pPr>
            <a:r>
              <a:rPr lang="en-US" sz="2000" dirty="0">
                <a:latin typeface="Open Sans" panose="020B0606030504020204" pitchFamily="34" charset="0"/>
                <a:ea typeface="Open Sans" panose="020B0606030504020204" pitchFamily="34" charset="0"/>
                <a:cs typeface="Open Sans" panose="020B0606030504020204" pitchFamily="34" charset="0"/>
              </a:rPr>
              <a:t>An unallocated case cannot be transferred</a:t>
            </a:r>
          </a:p>
          <a:p>
            <a:pPr marL="342900" indent="-342900">
              <a:lnSpc>
                <a:spcPct val="200000"/>
              </a:lnSpc>
              <a:buFont typeface="Wingdings" panose="05000000000000000000" pitchFamily="2" charset="2"/>
              <a:buChar char="Ø"/>
            </a:pPr>
            <a:r>
              <a:rPr lang="en-US" sz="2000" dirty="0">
                <a:latin typeface="Open Sans" panose="020B0606030504020204" pitchFamily="34" charset="0"/>
                <a:ea typeface="Open Sans" panose="020B0606030504020204" pitchFamily="34" charset="0"/>
                <a:cs typeface="Open Sans" panose="020B0606030504020204" pitchFamily="34" charset="0"/>
              </a:rPr>
              <a:t>Contact your PACM to determine if (pre/post) arrival transfer is possible</a:t>
            </a:r>
          </a:p>
          <a:p>
            <a:pPr marL="342900" indent="-342900">
              <a:lnSpc>
                <a:spcPct val="200000"/>
              </a:lnSpc>
              <a:buFont typeface="Wingdings" panose="05000000000000000000" pitchFamily="2" charset="2"/>
              <a:buChar char="Ø"/>
            </a:pPr>
            <a:r>
              <a:rPr lang="en-US" sz="2000" dirty="0">
                <a:latin typeface="Open Sans" panose="020B0606030504020204" pitchFamily="34" charset="0"/>
                <a:ea typeface="Open Sans" panose="020B0606030504020204" pitchFamily="34" charset="0"/>
                <a:cs typeface="Open Sans" panose="020B0606030504020204" pitchFamily="34" charset="0"/>
              </a:rPr>
              <a:t>Visa 93 cases (I-730 beneficiaries) are allocated like any US Tie cases</a:t>
            </a:r>
          </a:p>
          <a:p>
            <a:pPr marL="342900" indent="-342900">
              <a:lnSpc>
                <a:spcPct val="200000"/>
              </a:lnSpc>
              <a:buFont typeface="Wingdings" panose="05000000000000000000" pitchFamily="2" charset="2"/>
              <a:buChar char="Ø"/>
            </a:pPr>
            <a:r>
              <a:rPr lang="en-US" sz="2000" dirty="0">
                <a:latin typeface="Open Sans" panose="020B0606030504020204" pitchFamily="34" charset="0"/>
                <a:ea typeface="Open Sans" panose="020B0606030504020204" pitchFamily="34" charset="0"/>
                <a:cs typeface="Open Sans" panose="020B0606030504020204" pitchFamily="34" charset="0"/>
              </a:rPr>
              <a:t>P3 AOR, Lautenberg, and cases with cross-references already assured by an RA will automatically be allocated to the appropriate RA</a:t>
            </a:r>
          </a:p>
        </p:txBody>
      </p:sp>
      <p:pic>
        <p:nvPicPr>
          <p:cNvPr id="14" name="Graphic 13" descr="Lightbulb">
            <a:extLst>
              <a:ext uri="{FF2B5EF4-FFF2-40B4-BE49-F238E27FC236}">
                <a16:creationId xmlns:a16="http://schemas.microsoft.com/office/drawing/2014/main" id="{70802351-9B3E-4AE3-A09C-9367F4C455D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720716" y="198645"/>
            <a:ext cx="914400" cy="914400"/>
          </a:xfrm>
          <a:prstGeom prst="rect">
            <a:avLst/>
          </a:prstGeom>
        </p:spPr>
      </p:pic>
      <p:sp>
        <p:nvSpPr>
          <p:cNvPr id="5" name="Slide Number Placeholder 4">
            <a:extLst>
              <a:ext uri="{FF2B5EF4-FFF2-40B4-BE49-F238E27FC236}">
                <a16:creationId xmlns:a16="http://schemas.microsoft.com/office/drawing/2014/main" id="{7D0C027B-72D2-4ECF-8567-A4F37961B00A}"/>
              </a:ext>
            </a:extLst>
          </p:cNvPr>
          <p:cNvSpPr>
            <a:spLocks noGrp="1"/>
          </p:cNvSpPr>
          <p:nvPr>
            <p:ph type="sldNum" sz="quarter" idx="12"/>
          </p:nvPr>
        </p:nvSpPr>
        <p:spPr/>
        <p:txBody>
          <a:bodyPr/>
          <a:lstStyle/>
          <a:p>
            <a:fld id="{A5AC7532-7E1C-4B54-8A49-BCFC0D060E00}" type="slidenum">
              <a:rPr lang="en-US" smtClean="0"/>
              <a:t>20</a:t>
            </a:fld>
            <a:endParaRPr lang="en-US" dirty="0"/>
          </a:p>
        </p:txBody>
      </p:sp>
    </p:spTree>
    <p:extLst>
      <p:ext uri="{BB962C8B-B14F-4D97-AF65-F5344CB8AC3E}">
        <p14:creationId xmlns:p14="http://schemas.microsoft.com/office/powerpoint/2010/main" val="35042039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2A68DDA-51E2-4BD9-A822-E7C1DFE1BAC1}"/>
              </a:ext>
            </a:extLst>
          </p:cNvPr>
          <p:cNvSpPr txBox="1"/>
          <p:nvPr/>
        </p:nvSpPr>
        <p:spPr>
          <a:xfrm>
            <a:off x="413830" y="651134"/>
            <a:ext cx="10971168" cy="523220"/>
          </a:xfrm>
          <a:prstGeom prst="rect">
            <a:avLst/>
          </a:prstGeom>
          <a:noFill/>
        </p:spPr>
        <p:txBody>
          <a:bodyPr wrap="square" rtlCol="0">
            <a:spAutoFit/>
          </a:bodyPr>
          <a:lstStyle/>
          <a:p>
            <a:pPr algn="ctr"/>
            <a:r>
              <a:rPr lang="en-US" sz="2800" b="1" dirty="0">
                <a:latin typeface="Open Sans" panose="020B0606030504020204" pitchFamily="34" charset="0"/>
                <a:ea typeface="Open Sans" panose="020B0606030504020204" pitchFamily="34" charset="0"/>
                <a:cs typeface="Open Sans" panose="020B0606030504020204" pitchFamily="34" charset="0"/>
              </a:rPr>
              <a:t>FY2021 Revised Presidential Determination (PD)</a:t>
            </a:r>
            <a:endParaRPr lang="en-US" sz="24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29" name="Oval 28">
            <a:extLst>
              <a:ext uri="{FF2B5EF4-FFF2-40B4-BE49-F238E27FC236}">
                <a16:creationId xmlns:a16="http://schemas.microsoft.com/office/drawing/2014/main" id="{90F45510-C9B3-4594-A96F-3247F871AAA4}"/>
              </a:ext>
            </a:extLst>
          </p:cNvPr>
          <p:cNvSpPr/>
          <p:nvPr/>
        </p:nvSpPr>
        <p:spPr>
          <a:xfrm>
            <a:off x="413830" y="1373429"/>
            <a:ext cx="548640" cy="548640"/>
          </a:xfrm>
          <a:prstGeom prst="ellipse">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1</a:t>
            </a:r>
          </a:p>
        </p:txBody>
      </p:sp>
      <p:sp>
        <p:nvSpPr>
          <p:cNvPr id="3" name="TextBox 2">
            <a:extLst>
              <a:ext uri="{FF2B5EF4-FFF2-40B4-BE49-F238E27FC236}">
                <a16:creationId xmlns:a16="http://schemas.microsoft.com/office/drawing/2014/main" id="{9663F1CC-10C3-48DA-9EF9-352055789799}"/>
              </a:ext>
            </a:extLst>
          </p:cNvPr>
          <p:cNvSpPr txBox="1"/>
          <p:nvPr/>
        </p:nvSpPr>
        <p:spPr>
          <a:xfrm>
            <a:off x="1198970" y="1463083"/>
            <a:ext cx="9794060" cy="369332"/>
          </a:xfrm>
          <a:prstGeom prst="rect">
            <a:avLst/>
          </a:prstGeom>
          <a:noFill/>
        </p:spPr>
        <p:txBody>
          <a:bodyPr wrap="square" rtlCol="0">
            <a:spAutoFit/>
          </a:bodyPr>
          <a:lstStyle/>
          <a:p>
            <a:r>
              <a:rPr lang="en-US" dirty="0">
                <a:latin typeface="Open Sans" panose="020B0606030504020204" pitchFamily="34" charset="0"/>
                <a:ea typeface="Open Sans" panose="020B0606030504020204" pitchFamily="34" charset="0"/>
                <a:cs typeface="Open Sans" panose="020B0606030504020204" pitchFamily="34" charset="0"/>
              </a:rPr>
              <a:t>62,500 refugee admissions ceiling</a:t>
            </a:r>
          </a:p>
        </p:txBody>
      </p:sp>
      <p:sp>
        <p:nvSpPr>
          <p:cNvPr id="31" name="Oval 30">
            <a:extLst>
              <a:ext uri="{FF2B5EF4-FFF2-40B4-BE49-F238E27FC236}">
                <a16:creationId xmlns:a16="http://schemas.microsoft.com/office/drawing/2014/main" id="{DA23C929-E4C2-4361-908B-0B2BCF20084F}"/>
              </a:ext>
            </a:extLst>
          </p:cNvPr>
          <p:cNvSpPr/>
          <p:nvPr/>
        </p:nvSpPr>
        <p:spPr>
          <a:xfrm>
            <a:off x="413830" y="2093889"/>
            <a:ext cx="548640" cy="548640"/>
          </a:xfrm>
          <a:prstGeom prst="ellipse">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2</a:t>
            </a:r>
          </a:p>
        </p:txBody>
      </p:sp>
      <p:sp>
        <p:nvSpPr>
          <p:cNvPr id="32" name="TextBox 31">
            <a:extLst>
              <a:ext uri="{FF2B5EF4-FFF2-40B4-BE49-F238E27FC236}">
                <a16:creationId xmlns:a16="http://schemas.microsoft.com/office/drawing/2014/main" id="{4CF771A3-47CF-43CF-9547-31F3AF974D1B}"/>
              </a:ext>
            </a:extLst>
          </p:cNvPr>
          <p:cNvSpPr txBox="1"/>
          <p:nvPr/>
        </p:nvSpPr>
        <p:spPr>
          <a:xfrm>
            <a:off x="1198970" y="2183543"/>
            <a:ext cx="9794060" cy="369332"/>
          </a:xfrm>
          <a:prstGeom prst="rect">
            <a:avLst/>
          </a:prstGeom>
          <a:noFill/>
        </p:spPr>
        <p:txBody>
          <a:bodyPr wrap="square" rtlCol="0">
            <a:spAutoFit/>
          </a:bodyPr>
          <a:lstStyle/>
          <a:p>
            <a:r>
              <a:rPr lang="en-US" dirty="0">
                <a:latin typeface="Open Sans" panose="020B0606030504020204" pitchFamily="34" charset="0"/>
                <a:ea typeface="Open Sans" panose="020B0606030504020204" pitchFamily="34" charset="0"/>
                <a:cs typeface="Open Sans" panose="020B0606030504020204" pitchFamily="34" charset="0"/>
              </a:rPr>
              <a:t>Return to regional allocation with no restriction on nationality</a:t>
            </a:r>
          </a:p>
        </p:txBody>
      </p:sp>
      <p:sp>
        <p:nvSpPr>
          <p:cNvPr id="44" name="Oval 43">
            <a:extLst>
              <a:ext uri="{FF2B5EF4-FFF2-40B4-BE49-F238E27FC236}">
                <a16:creationId xmlns:a16="http://schemas.microsoft.com/office/drawing/2014/main" id="{EC49ED6C-2B5E-4AE0-A57E-DE1E67067D40}"/>
              </a:ext>
            </a:extLst>
          </p:cNvPr>
          <p:cNvSpPr/>
          <p:nvPr/>
        </p:nvSpPr>
        <p:spPr>
          <a:xfrm>
            <a:off x="413830" y="2898645"/>
            <a:ext cx="548640" cy="548640"/>
          </a:xfrm>
          <a:prstGeom prst="ellipse">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3</a:t>
            </a:r>
          </a:p>
        </p:txBody>
      </p:sp>
      <p:sp>
        <p:nvSpPr>
          <p:cNvPr id="45" name="TextBox 44">
            <a:extLst>
              <a:ext uri="{FF2B5EF4-FFF2-40B4-BE49-F238E27FC236}">
                <a16:creationId xmlns:a16="http://schemas.microsoft.com/office/drawing/2014/main" id="{9A097461-AD3F-45B1-A97F-7A2A8480CE9F}"/>
              </a:ext>
            </a:extLst>
          </p:cNvPr>
          <p:cNvSpPr txBox="1"/>
          <p:nvPr/>
        </p:nvSpPr>
        <p:spPr>
          <a:xfrm>
            <a:off x="1274385" y="2993657"/>
            <a:ext cx="9794060" cy="369332"/>
          </a:xfrm>
          <a:prstGeom prst="rect">
            <a:avLst/>
          </a:prstGeom>
          <a:noFill/>
        </p:spPr>
        <p:txBody>
          <a:bodyPr wrap="square" rtlCol="0">
            <a:spAutoFit/>
          </a:bodyPr>
          <a:lstStyle/>
          <a:p>
            <a:r>
              <a:rPr lang="en-US" dirty="0">
                <a:latin typeface="Open Sans" panose="020B0606030504020204" pitchFamily="34" charset="0"/>
                <a:ea typeface="Open Sans" panose="020B0606030504020204" pitchFamily="34" charset="0"/>
                <a:cs typeface="Open Sans" panose="020B0606030504020204" pitchFamily="34" charset="0"/>
              </a:rPr>
              <a:t>Acceptance of all UNHCR (P1) referrals into USRAP</a:t>
            </a:r>
          </a:p>
        </p:txBody>
      </p:sp>
      <p:sp>
        <p:nvSpPr>
          <p:cNvPr id="13" name="Oval 12">
            <a:extLst>
              <a:ext uri="{FF2B5EF4-FFF2-40B4-BE49-F238E27FC236}">
                <a16:creationId xmlns:a16="http://schemas.microsoft.com/office/drawing/2014/main" id="{1C5D20F7-B1FD-43F4-ADA0-76878AB0C3F1}"/>
              </a:ext>
            </a:extLst>
          </p:cNvPr>
          <p:cNvSpPr/>
          <p:nvPr/>
        </p:nvSpPr>
        <p:spPr>
          <a:xfrm>
            <a:off x="413830" y="3714117"/>
            <a:ext cx="548640" cy="548640"/>
          </a:xfrm>
          <a:prstGeom prst="ellipse">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4</a:t>
            </a:r>
          </a:p>
        </p:txBody>
      </p:sp>
      <p:sp>
        <p:nvSpPr>
          <p:cNvPr id="14" name="TextBox 13">
            <a:extLst>
              <a:ext uri="{FF2B5EF4-FFF2-40B4-BE49-F238E27FC236}">
                <a16:creationId xmlns:a16="http://schemas.microsoft.com/office/drawing/2014/main" id="{577F89D1-B212-4BC9-A7AE-B9EC048DB98F}"/>
              </a:ext>
            </a:extLst>
          </p:cNvPr>
          <p:cNvSpPr txBox="1"/>
          <p:nvPr/>
        </p:nvSpPr>
        <p:spPr>
          <a:xfrm>
            <a:off x="1164540" y="3708624"/>
            <a:ext cx="6858387" cy="646331"/>
          </a:xfrm>
          <a:prstGeom prst="rect">
            <a:avLst/>
          </a:prstGeom>
          <a:noFill/>
        </p:spPr>
        <p:txBody>
          <a:bodyPr wrap="square" rtlCol="0">
            <a:spAutoFit/>
          </a:bodyPr>
          <a:lstStyle/>
          <a:p>
            <a:r>
              <a:rPr lang="en-US" dirty="0">
                <a:latin typeface="Open Sans" panose="020B0606030504020204" pitchFamily="34" charset="0"/>
                <a:ea typeface="Open Sans" panose="020B0606030504020204" pitchFamily="34" charset="0"/>
                <a:cs typeface="Open Sans" panose="020B0606030504020204" pitchFamily="34" charset="0"/>
              </a:rPr>
              <a:t>Reinstatement of P2 programs for Cuban, Iraqi (I-130), Syrian and Central American Minor (CAM)</a:t>
            </a:r>
          </a:p>
        </p:txBody>
      </p:sp>
      <p:sp>
        <p:nvSpPr>
          <p:cNvPr id="15" name="Oval 14">
            <a:extLst>
              <a:ext uri="{FF2B5EF4-FFF2-40B4-BE49-F238E27FC236}">
                <a16:creationId xmlns:a16="http://schemas.microsoft.com/office/drawing/2014/main" id="{0E5CB0EE-F18E-4447-B4C2-95819EF526F7}"/>
              </a:ext>
            </a:extLst>
          </p:cNvPr>
          <p:cNvSpPr/>
          <p:nvPr/>
        </p:nvSpPr>
        <p:spPr>
          <a:xfrm>
            <a:off x="413830" y="4524231"/>
            <a:ext cx="548640" cy="548640"/>
          </a:xfrm>
          <a:prstGeom prst="ellipse">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5</a:t>
            </a:r>
          </a:p>
        </p:txBody>
      </p:sp>
      <p:sp>
        <p:nvSpPr>
          <p:cNvPr id="16" name="TextBox 15">
            <a:extLst>
              <a:ext uri="{FF2B5EF4-FFF2-40B4-BE49-F238E27FC236}">
                <a16:creationId xmlns:a16="http://schemas.microsoft.com/office/drawing/2014/main" id="{059F56DE-A8B0-4188-8909-27789CFC6184}"/>
              </a:ext>
            </a:extLst>
          </p:cNvPr>
          <p:cNvSpPr txBox="1"/>
          <p:nvPr/>
        </p:nvSpPr>
        <p:spPr>
          <a:xfrm>
            <a:off x="1198970" y="4613885"/>
            <a:ext cx="9794060" cy="369332"/>
          </a:xfrm>
          <a:prstGeom prst="rect">
            <a:avLst/>
          </a:prstGeom>
          <a:noFill/>
        </p:spPr>
        <p:txBody>
          <a:bodyPr wrap="square" rtlCol="0">
            <a:spAutoFit/>
          </a:bodyPr>
          <a:lstStyle/>
          <a:p>
            <a:r>
              <a:rPr lang="en-US" dirty="0">
                <a:latin typeface="Open Sans" panose="020B0606030504020204" pitchFamily="34" charset="0"/>
                <a:ea typeface="Open Sans" panose="020B0606030504020204" pitchFamily="34" charset="0"/>
                <a:cs typeface="Open Sans" panose="020B0606030504020204" pitchFamily="34" charset="0"/>
              </a:rPr>
              <a:t>Expansion of P3 to all nationalities, including Afghan and Iraqi SIV holders</a:t>
            </a:r>
          </a:p>
        </p:txBody>
      </p:sp>
      <p:sp>
        <p:nvSpPr>
          <p:cNvPr id="21" name="Oval 20">
            <a:extLst>
              <a:ext uri="{FF2B5EF4-FFF2-40B4-BE49-F238E27FC236}">
                <a16:creationId xmlns:a16="http://schemas.microsoft.com/office/drawing/2014/main" id="{E52C2CC4-4326-46E6-8BCA-755708A7B7E7}"/>
              </a:ext>
            </a:extLst>
          </p:cNvPr>
          <p:cNvSpPr/>
          <p:nvPr/>
        </p:nvSpPr>
        <p:spPr>
          <a:xfrm>
            <a:off x="413830" y="5334345"/>
            <a:ext cx="548640" cy="548640"/>
          </a:xfrm>
          <a:prstGeom prst="ellipse">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6</a:t>
            </a:r>
          </a:p>
        </p:txBody>
      </p:sp>
      <p:sp>
        <p:nvSpPr>
          <p:cNvPr id="22" name="TextBox 21">
            <a:extLst>
              <a:ext uri="{FF2B5EF4-FFF2-40B4-BE49-F238E27FC236}">
                <a16:creationId xmlns:a16="http://schemas.microsoft.com/office/drawing/2014/main" id="{2EC418A1-7319-4D3D-9F88-D094F68C9F98}"/>
              </a:ext>
            </a:extLst>
          </p:cNvPr>
          <p:cNvSpPr txBox="1"/>
          <p:nvPr/>
        </p:nvSpPr>
        <p:spPr>
          <a:xfrm>
            <a:off x="1198970" y="5423999"/>
            <a:ext cx="9794060" cy="369332"/>
          </a:xfrm>
          <a:prstGeom prst="rect">
            <a:avLst/>
          </a:prstGeom>
          <a:noFill/>
        </p:spPr>
        <p:txBody>
          <a:bodyPr wrap="square" rtlCol="0">
            <a:spAutoFit/>
          </a:bodyPr>
          <a:lstStyle/>
          <a:p>
            <a:r>
              <a:rPr lang="en-US" dirty="0">
                <a:latin typeface="Open Sans" panose="020B0606030504020204" pitchFamily="34" charset="0"/>
                <a:ea typeface="Open Sans" panose="020B0606030504020204" pitchFamily="34" charset="0"/>
                <a:cs typeface="Open Sans" panose="020B0606030504020204" pitchFamily="34" charset="0"/>
              </a:rPr>
              <a:t>P4 Private Sponsorship Pilot</a:t>
            </a:r>
          </a:p>
        </p:txBody>
      </p:sp>
      <p:pic>
        <p:nvPicPr>
          <p:cNvPr id="25" name="Graphic 24" descr="Thumbs up sign">
            <a:extLst>
              <a:ext uri="{FF2B5EF4-FFF2-40B4-BE49-F238E27FC236}">
                <a16:creationId xmlns:a16="http://schemas.microsoft.com/office/drawing/2014/main" id="{A8AA1743-B2AF-4A76-8C45-B12777CB125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721843" y="390269"/>
            <a:ext cx="914400" cy="914400"/>
          </a:xfrm>
          <a:prstGeom prst="rect">
            <a:avLst/>
          </a:prstGeom>
        </p:spPr>
      </p:pic>
      <p:sp>
        <p:nvSpPr>
          <p:cNvPr id="6" name="Slide Number Placeholder 5">
            <a:extLst>
              <a:ext uri="{FF2B5EF4-FFF2-40B4-BE49-F238E27FC236}">
                <a16:creationId xmlns:a16="http://schemas.microsoft.com/office/drawing/2014/main" id="{D3B2D806-B789-4486-9B76-0E3667B29BDB}"/>
              </a:ext>
            </a:extLst>
          </p:cNvPr>
          <p:cNvSpPr>
            <a:spLocks noGrp="1"/>
          </p:cNvSpPr>
          <p:nvPr>
            <p:ph type="sldNum" sz="quarter" idx="12"/>
          </p:nvPr>
        </p:nvSpPr>
        <p:spPr/>
        <p:txBody>
          <a:bodyPr/>
          <a:lstStyle/>
          <a:p>
            <a:fld id="{A5AC7532-7E1C-4B54-8A49-BCFC0D060E00}" type="slidenum">
              <a:rPr lang="en-US" smtClean="0"/>
              <a:t>21</a:t>
            </a:fld>
            <a:endParaRPr lang="en-US" dirty="0"/>
          </a:p>
        </p:txBody>
      </p:sp>
      <p:grpSp>
        <p:nvGrpSpPr>
          <p:cNvPr id="17" name="Group 16">
            <a:extLst>
              <a:ext uri="{FF2B5EF4-FFF2-40B4-BE49-F238E27FC236}">
                <a16:creationId xmlns:a16="http://schemas.microsoft.com/office/drawing/2014/main" id="{F7C01BB5-3883-40C9-9C80-F6F98EB6F98C}"/>
              </a:ext>
            </a:extLst>
          </p:cNvPr>
          <p:cNvGrpSpPr/>
          <p:nvPr/>
        </p:nvGrpSpPr>
        <p:grpSpPr>
          <a:xfrm rot="932221">
            <a:off x="8208130" y="2209901"/>
            <a:ext cx="1678257" cy="1611783"/>
            <a:chOff x="4997227" y="1643928"/>
            <a:chExt cx="2610486" cy="2507086"/>
          </a:xfrm>
        </p:grpSpPr>
        <p:sp>
          <p:nvSpPr>
            <p:cNvPr id="18" name="Rectangle 17">
              <a:extLst>
                <a:ext uri="{FF2B5EF4-FFF2-40B4-BE49-F238E27FC236}">
                  <a16:creationId xmlns:a16="http://schemas.microsoft.com/office/drawing/2014/main" id="{57FBF976-B956-449D-964F-B2FB11D90F3E}"/>
                </a:ext>
              </a:extLst>
            </p:cNvPr>
            <p:cNvSpPr/>
            <p:nvPr/>
          </p:nvSpPr>
          <p:spPr>
            <a:xfrm rot="20652980">
              <a:off x="5109241" y="1643928"/>
              <a:ext cx="2498472" cy="213157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ight Triangle 18">
              <a:extLst>
                <a:ext uri="{FF2B5EF4-FFF2-40B4-BE49-F238E27FC236}">
                  <a16:creationId xmlns:a16="http://schemas.microsoft.com/office/drawing/2014/main" id="{201EDE77-3FD8-422F-8536-F459A321AB36}"/>
                </a:ext>
              </a:extLst>
            </p:cNvPr>
            <p:cNvSpPr/>
            <p:nvPr/>
          </p:nvSpPr>
          <p:spPr>
            <a:xfrm rot="10043461">
              <a:off x="5394686" y="3743931"/>
              <a:ext cx="427686" cy="274048"/>
            </a:xfrm>
            <a:prstGeom prst="r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2802A1E3-6782-401C-AF14-955309286FB7}"/>
                </a:ext>
              </a:extLst>
            </p:cNvPr>
            <p:cNvSpPr/>
            <p:nvPr/>
          </p:nvSpPr>
          <p:spPr>
            <a:xfrm rot="1199968">
              <a:off x="5233601" y="3873286"/>
              <a:ext cx="584878" cy="2777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A4FFCA32-E266-4DC4-AF0E-EBF22C624D77}"/>
                </a:ext>
              </a:extLst>
            </p:cNvPr>
            <p:cNvSpPr/>
            <p:nvPr/>
          </p:nvSpPr>
          <p:spPr>
            <a:xfrm rot="20673065">
              <a:off x="4997227" y="1740977"/>
              <a:ext cx="584878" cy="27772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4" name="TextBox 23">
            <a:extLst>
              <a:ext uri="{FF2B5EF4-FFF2-40B4-BE49-F238E27FC236}">
                <a16:creationId xmlns:a16="http://schemas.microsoft.com/office/drawing/2014/main" id="{E24F220F-9963-4D6F-8720-DCD8D10B908D}"/>
              </a:ext>
            </a:extLst>
          </p:cNvPr>
          <p:cNvSpPr txBox="1"/>
          <p:nvPr/>
        </p:nvSpPr>
        <p:spPr>
          <a:xfrm>
            <a:off x="8357622" y="2274338"/>
            <a:ext cx="1513319" cy="1323439"/>
          </a:xfrm>
          <a:prstGeom prst="rect">
            <a:avLst/>
          </a:prstGeom>
          <a:noFill/>
        </p:spPr>
        <p:txBody>
          <a:bodyPr wrap="square" lIns="91440" tIns="45720" rIns="91440" bIns="45720" rtlCol="0" anchor="t">
            <a:spAutoFit/>
          </a:bodyPr>
          <a:lstStyle/>
          <a:p>
            <a:pPr algn="ctr"/>
            <a:r>
              <a:rPr lang="en-US" sz="1600" dirty="0">
                <a:solidFill>
                  <a:srgbClr val="0070C0"/>
                </a:solidFill>
                <a:latin typeface="Open Sans"/>
                <a:ea typeface="Open Sans" panose="020B0606030504020204" pitchFamily="34" charset="0"/>
                <a:cs typeface="Open Sans" panose="020B0606030504020204" pitchFamily="34" charset="0"/>
              </a:rPr>
              <a:t>No regional or nationality restriction under the revised PD</a:t>
            </a:r>
          </a:p>
        </p:txBody>
      </p:sp>
      <p:pic>
        <p:nvPicPr>
          <p:cNvPr id="26" name="Picture 16">
            <a:extLst>
              <a:ext uri="{FF2B5EF4-FFF2-40B4-BE49-F238E27FC236}">
                <a16:creationId xmlns:a16="http://schemas.microsoft.com/office/drawing/2014/main" id="{CFFD12E2-CC30-41D0-96F5-955BC41CF3A8}"/>
              </a:ext>
            </a:extLst>
          </p:cNvPr>
          <p:cNvPicPr>
            <a:picLocks noChangeAspect="1"/>
          </p:cNvPicPr>
          <p:nvPr/>
        </p:nvPicPr>
        <p:blipFill>
          <a:blip r:embed="rId4"/>
          <a:srcRect/>
          <a:stretch>
            <a:fillRect/>
          </a:stretch>
        </p:blipFill>
        <p:spPr>
          <a:xfrm>
            <a:off x="10412309" y="2514691"/>
            <a:ext cx="977025" cy="1549319"/>
          </a:xfrm>
          <a:prstGeom prst="rect">
            <a:avLst/>
          </a:prstGeom>
        </p:spPr>
      </p:pic>
      <p:pic>
        <p:nvPicPr>
          <p:cNvPr id="27" name="Picture 19">
            <a:extLst>
              <a:ext uri="{FF2B5EF4-FFF2-40B4-BE49-F238E27FC236}">
                <a16:creationId xmlns:a16="http://schemas.microsoft.com/office/drawing/2014/main" id="{BA9E2EA2-4371-485C-8B60-F6363E3C8FF8}"/>
              </a:ext>
            </a:extLst>
          </p:cNvPr>
          <p:cNvPicPr>
            <a:picLocks noChangeAspect="1"/>
          </p:cNvPicPr>
          <p:nvPr/>
        </p:nvPicPr>
        <p:blipFill>
          <a:blip r:embed="rId5"/>
          <a:srcRect/>
          <a:stretch>
            <a:fillRect/>
          </a:stretch>
        </p:blipFill>
        <p:spPr>
          <a:xfrm>
            <a:off x="9948944" y="3643767"/>
            <a:ext cx="1909366" cy="1973562"/>
          </a:xfrm>
          <a:prstGeom prst="rect">
            <a:avLst/>
          </a:prstGeom>
        </p:spPr>
      </p:pic>
    </p:spTree>
    <p:extLst>
      <p:ext uri="{BB962C8B-B14F-4D97-AF65-F5344CB8AC3E}">
        <p14:creationId xmlns:p14="http://schemas.microsoft.com/office/powerpoint/2010/main" val="37206878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Rounded Corners 23">
            <a:extLst>
              <a:ext uri="{FF2B5EF4-FFF2-40B4-BE49-F238E27FC236}">
                <a16:creationId xmlns:a16="http://schemas.microsoft.com/office/drawing/2014/main" id="{EB60DABC-85B9-43CA-BD96-3473DD7E6A63}"/>
              </a:ext>
            </a:extLst>
          </p:cNvPr>
          <p:cNvSpPr/>
          <p:nvPr/>
        </p:nvSpPr>
        <p:spPr>
          <a:xfrm>
            <a:off x="966131" y="520623"/>
            <a:ext cx="10259736" cy="537173"/>
          </a:xfrm>
          <a:prstGeom prst="roundRect">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bg1"/>
                </a:solidFill>
                <a:latin typeface="Open Sans" panose="020B0606030504020204" pitchFamily="34" charset="0"/>
                <a:ea typeface="Open Sans" panose="020B0606030504020204" pitchFamily="34" charset="0"/>
                <a:cs typeface="Open Sans" panose="020B0606030504020204" pitchFamily="34" charset="0"/>
              </a:rPr>
              <a:t>MRS Processing Operations Team</a:t>
            </a:r>
          </a:p>
        </p:txBody>
      </p:sp>
      <p:sp>
        <p:nvSpPr>
          <p:cNvPr id="21" name="Rectangle 20">
            <a:extLst>
              <a:ext uri="{FF2B5EF4-FFF2-40B4-BE49-F238E27FC236}">
                <a16:creationId xmlns:a16="http://schemas.microsoft.com/office/drawing/2014/main" id="{08511A37-2FD7-49B9-9314-4334B23C6658}"/>
              </a:ext>
            </a:extLst>
          </p:cNvPr>
          <p:cNvSpPr/>
          <p:nvPr/>
        </p:nvSpPr>
        <p:spPr>
          <a:xfrm>
            <a:off x="1617787" y="1293724"/>
            <a:ext cx="8956423" cy="5262979"/>
          </a:xfrm>
          <a:prstGeom prst="rect">
            <a:avLst/>
          </a:prstGeom>
        </p:spPr>
        <p:txBody>
          <a:bodyPr wrap="square">
            <a:spAutoFit/>
          </a:bodyPr>
          <a:lstStyle/>
          <a:p>
            <a:pPr algn="ctr"/>
            <a:r>
              <a:rPr lang="en-US" sz="1400" b="1" dirty="0">
                <a:latin typeface="Open Sans" panose="020B0606030504020204"/>
                <a:cs typeface="Times New Roman" panose="02020603050405020304" pitchFamily="18" charset="0"/>
              </a:rPr>
              <a:t>Colleen Tighe</a:t>
            </a:r>
          </a:p>
          <a:p>
            <a:pPr algn="ctr"/>
            <a:r>
              <a:rPr lang="en-US" sz="1400" dirty="0">
                <a:latin typeface="Open Sans" panose="020B0606030504020204"/>
                <a:cs typeface="Times New Roman" panose="02020603050405020304" pitchFamily="18" charset="0"/>
              </a:rPr>
              <a:t>Director, Processing Operations</a:t>
            </a:r>
          </a:p>
          <a:p>
            <a:pPr algn="ctr"/>
            <a:r>
              <a:rPr lang="en-US" sz="1400" dirty="0">
                <a:solidFill>
                  <a:srgbClr val="0070C0"/>
                </a:solidFill>
                <a:latin typeface="Open Sans" panose="020B0606030504020204"/>
                <a:cs typeface="Times New Roman" panose="02020603050405020304" pitchFamily="18" charset="0"/>
                <a:hlinkClick r:id="rId2"/>
              </a:rPr>
              <a:t>Ctighe@usccb.org</a:t>
            </a:r>
            <a:endParaRPr lang="en-US" sz="1400" dirty="0">
              <a:solidFill>
                <a:srgbClr val="0070C0"/>
              </a:solidFill>
              <a:latin typeface="Open Sans" panose="020B0606030504020204"/>
              <a:cs typeface="Times New Roman" panose="02020603050405020304" pitchFamily="18" charset="0"/>
            </a:endParaRPr>
          </a:p>
          <a:p>
            <a:pPr algn="ctr"/>
            <a:r>
              <a:rPr lang="en-US" sz="1400" dirty="0">
                <a:latin typeface="Open Sans" panose="020B0606030504020204"/>
                <a:cs typeface="Times New Roman" panose="02020603050405020304" pitchFamily="18" charset="0"/>
              </a:rPr>
              <a:t>(202) 541 3464 </a:t>
            </a:r>
            <a:br>
              <a:rPr lang="en-US" sz="1400" dirty="0">
                <a:latin typeface="Open Sans" panose="020B0606030504020204"/>
                <a:cs typeface="Times New Roman" panose="02020603050405020304" pitchFamily="18" charset="0"/>
              </a:rPr>
            </a:br>
            <a:br>
              <a:rPr lang="en-US" sz="1400" dirty="0">
                <a:latin typeface="Open Sans" panose="020B0606030504020204"/>
                <a:cs typeface="Times New Roman" panose="02020603050405020304" pitchFamily="18" charset="0"/>
              </a:rPr>
            </a:br>
            <a:r>
              <a:rPr lang="en-US" sz="1400" b="1" dirty="0">
                <a:latin typeface="Open Sans" panose="020B0606030504020204"/>
                <a:cs typeface="Times New Roman" panose="02020603050405020304" pitchFamily="18" charset="0"/>
              </a:rPr>
              <a:t>Elizabeth Cirin Cione</a:t>
            </a:r>
            <a:br>
              <a:rPr lang="en-US" sz="1400" dirty="0">
                <a:latin typeface="Open Sans" panose="020B0606030504020204"/>
                <a:cs typeface="Times New Roman" panose="02020603050405020304" pitchFamily="18" charset="0"/>
              </a:rPr>
            </a:br>
            <a:r>
              <a:rPr lang="en-US" sz="1400" dirty="0">
                <a:latin typeface="Open Sans" panose="020B0606030504020204"/>
                <a:cs typeface="Times New Roman" panose="02020603050405020304" pitchFamily="18" charset="0"/>
              </a:rPr>
              <a:t>Remote Placement Coordinator</a:t>
            </a:r>
            <a:br>
              <a:rPr lang="en-US" sz="1400" dirty="0">
                <a:latin typeface="Open Sans" panose="020B0606030504020204"/>
                <a:cs typeface="Times New Roman" panose="02020603050405020304" pitchFamily="18" charset="0"/>
              </a:rPr>
            </a:br>
            <a:r>
              <a:rPr lang="en-US" sz="1400" dirty="0">
                <a:solidFill>
                  <a:srgbClr val="0070C0"/>
                </a:solidFill>
                <a:latin typeface="Open Sans" panose="020B0606030504020204"/>
                <a:cs typeface="Times New Roman" panose="02020603050405020304" pitchFamily="18" charset="0"/>
                <a:hlinkClick r:id="rId3"/>
              </a:rPr>
              <a:t>Ecirion@usccb.org</a:t>
            </a:r>
            <a:endParaRPr lang="en-US" sz="1400" dirty="0">
              <a:solidFill>
                <a:srgbClr val="0070C0"/>
              </a:solidFill>
              <a:latin typeface="Open Sans" panose="020B0606030504020204"/>
              <a:cs typeface="Times New Roman" panose="02020603050405020304" pitchFamily="18" charset="0"/>
            </a:endParaRPr>
          </a:p>
          <a:p>
            <a:pPr algn="ctr"/>
            <a:r>
              <a:rPr lang="en-US" sz="1400" dirty="0">
                <a:latin typeface="Open Sans" panose="020B0606030504020204"/>
                <a:cs typeface="Times New Roman" panose="02020603050405020304" pitchFamily="18" charset="0"/>
              </a:rPr>
              <a:t>(202) 541 3461</a:t>
            </a:r>
          </a:p>
          <a:p>
            <a:pPr algn="ctr"/>
            <a:endParaRPr lang="en-US" sz="1400" dirty="0">
              <a:latin typeface="Open Sans" panose="020B0606030504020204"/>
              <a:cs typeface="Times New Roman" panose="02020603050405020304" pitchFamily="18" charset="0"/>
            </a:endParaRPr>
          </a:p>
          <a:p>
            <a:pPr algn="ctr"/>
            <a:r>
              <a:rPr lang="en-US" sz="1400" b="1" dirty="0">
                <a:latin typeface="Open Sans" panose="020B0606030504020204"/>
                <a:cs typeface="Times New Roman" panose="02020603050405020304" pitchFamily="18" charset="0"/>
              </a:rPr>
              <a:t>Hussain Kazimi</a:t>
            </a:r>
            <a:br>
              <a:rPr lang="en-US" sz="1400" b="1" dirty="0">
                <a:latin typeface="Open Sans" panose="020B0606030504020204"/>
                <a:cs typeface="Times New Roman" panose="02020603050405020304" pitchFamily="18" charset="0"/>
              </a:rPr>
            </a:br>
            <a:r>
              <a:rPr lang="en-US" sz="1400" dirty="0">
                <a:latin typeface="Open Sans" panose="020B0606030504020204"/>
                <a:cs typeface="Times New Roman" panose="02020603050405020304" pitchFamily="18" charset="0"/>
              </a:rPr>
              <a:t>Pre-arrival Case Manager- Protection Lead</a:t>
            </a:r>
            <a:br>
              <a:rPr lang="en-US" sz="1400" dirty="0">
                <a:latin typeface="Open Sans" panose="020B0606030504020204"/>
                <a:cs typeface="Times New Roman" panose="02020603050405020304" pitchFamily="18" charset="0"/>
              </a:rPr>
            </a:br>
            <a:r>
              <a:rPr lang="en-US" sz="1400" dirty="0">
                <a:solidFill>
                  <a:srgbClr val="0070C0"/>
                </a:solidFill>
                <a:latin typeface="Open Sans" panose="020B0606030504020204"/>
                <a:cs typeface="Times New Roman" panose="02020603050405020304" pitchFamily="18" charset="0"/>
                <a:hlinkClick r:id="rId4"/>
              </a:rPr>
              <a:t>Hkazimi@usccb.org</a:t>
            </a:r>
            <a:endParaRPr lang="en-US" sz="1400" dirty="0">
              <a:solidFill>
                <a:srgbClr val="0070C0"/>
              </a:solidFill>
              <a:latin typeface="Open Sans" panose="020B0606030504020204"/>
              <a:cs typeface="Times New Roman" panose="02020603050405020304" pitchFamily="18" charset="0"/>
            </a:endParaRPr>
          </a:p>
          <a:p>
            <a:pPr algn="ctr"/>
            <a:r>
              <a:rPr lang="en-US" sz="1400" dirty="0">
                <a:latin typeface="Open Sans" panose="020B0606030504020204"/>
                <a:cs typeface="Times New Roman" panose="02020603050405020304" pitchFamily="18" charset="0"/>
              </a:rPr>
              <a:t>(202) 541 3462</a:t>
            </a:r>
            <a:br>
              <a:rPr lang="en-US" sz="1400" dirty="0">
                <a:latin typeface="Open Sans" panose="020B0606030504020204"/>
                <a:cs typeface="Times New Roman" panose="02020603050405020304" pitchFamily="18" charset="0"/>
              </a:rPr>
            </a:br>
            <a:br>
              <a:rPr lang="en-US" sz="1400" dirty="0">
                <a:latin typeface="Open Sans" panose="020B0606030504020204"/>
                <a:cs typeface="Times New Roman" panose="02020603050405020304" pitchFamily="18" charset="0"/>
              </a:rPr>
            </a:br>
            <a:r>
              <a:rPr lang="en-US" sz="1400" b="1" dirty="0">
                <a:latin typeface="Open Sans" panose="020B0606030504020204"/>
                <a:cs typeface="Times New Roman" panose="02020603050405020304" pitchFamily="18" charset="0"/>
              </a:rPr>
              <a:t>Austin Hamling</a:t>
            </a:r>
            <a:br>
              <a:rPr lang="en-US" sz="1400" dirty="0">
                <a:latin typeface="Open Sans" panose="020B0606030504020204"/>
                <a:cs typeface="Times New Roman" panose="02020603050405020304" pitchFamily="18" charset="0"/>
              </a:rPr>
            </a:br>
            <a:r>
              <a:rPr lang="en-US" sz="1400" dirty="0">
                <a:latin typeface="Open Sans" panose="020B0606030504020204"/>
                <a:cs typeface="Times New Roman" panose="02020603050405020304" pitchFamily="18" charset="0"/>
              </a:rPr>
              <a:t>Pre-arrival Case Manager, Family Reunification Lead</a:t>
            </a:r>
            <a:br>
              <a:rPr lang="en-US" sz="1400" dirty="0">
                <a:latin typeface="Open Sans" panose="020B0606030504020204"/>
                <a:cs typeface="Times New Roman" panose="02020603050405020304" pitchFamily="18" charset="0"/>
              </a:rPr>
            </a:br>
            <a:r>
              <a:rPr lang="en-US" sz="1400" dirty="0">
                <a:solidFill>
                  <a:srgbClr val="0070C0"/>
                </a:solidFill>
                <a:latin typeface="Open Sans" panose="020B0606030504020204"/>
                <a:cs typeface="Times New Roman" panose="02020603050405020304" pitchFamily="18" charset="0"/>
                <a:hlinkClick r:id="rId5"/>
              </a:rPr>
              <a:t>Ahamling@usccb.org</a:t>
            </a:r>
            <a:endParaRPr lang="en-US" sz="1400" dirty="0">
              <a:solidFill>
                <a:srgbClr val="0070C0"/>
              </a:solidFill>
              <a:latin typeface="Open Sans" panose="020B0606030504020204"/>
              <a:cs typeface="Times New Roman" panose="02020603050405020304" pitchFamily="18" charset="0"/>
            </a:endParaRPr>
          </a:p>
          <a:p>
            <a:pPr algn="ctr"/>
            <a:r>
              <a:rPr lang="en-US" sz="1400" dirty="0">
                <a:latin typeface="Open Sans" panose="020B0606030504020204"/>
                <a:cs typeface="Times New Roman" panose="02020603050405020304" pitchFamily="18" charset="0"/>
              </a:rPr>
              <a:t>(202) 541 3463</a:t>
            </a:r>
            <a:br>
              <a:rPr lang="en-US" sz="1400" dirty="0">
                <a:latin typeface="Open Sans" panose="020B0606030504020204"/>
                <a:cs typeface="Times New Roman" panose="02020603050405020304" pitchFamily="18" charset="0"/>
              </a:rPr>
            </a:br>
            <a:br>
              <a:rPr lang="en-US" sz="1400" dirty="0">
                <a:latin typeface="Open Sans" panose="020B0606030504020204"/>
                <a:cs typeface="Times New Roman" panose="02020603050405020304" pitchFamily="18" charset="0"/>
              </a:rPr>
            </a:br>
            <a:r>
              <a:rPr lang="en-US" sz="1400" b="1" dirty="0">
                <a:latin typeface="Open Sans" panose="020B0606030504020204"/>
                <a:cs typeface="Times New Roman" panose="02020603050405020304" pitchFamily="18" charset="0"/>
              </a:rPr>
              <a:t>Aya Turki</a:t>
            </a:r>
          </a:p>
          <a:p>
            <a:pPr algn="ctr"/>
            <a:r>
              <a:rPr lang="en-US" sz="1400" dirty="0">
                <a:latin typeface="Open Sans" panose="020B0606030504020204"/>
                <a:cs typeface="Times New Roman" panose="02020603050405020304" pitchFamily="18" charset="0"/>
              </a:rPr>
              <a:t>Refugee Transportation Specialist</a:t>
            </a:r>
          </a:p>
          <a:p>
            <a:pPr algn="ctr"/>
            <a:r>
              <a:rPr lang="en-US" sz="1400" dirty="0">
                <a:latin typeface="Open Sans" panose="020B0606030504020204"/>
                <a:cs typeface="Times New Roman" panose="02020603050405020304" pitchFamily="18" charset="0"/>
              </a:rPr>
              <a:t> </a:t>
            </a:r>
            <a:r>
              <a:rPr lang="en-US" sz="1400" dirty="0">
                <a:latin typeface="Open Sans" panose="020B0606030504020204"/>
                <a:cs typeface="Times New Roman" panose="02020603050405020304" pitchFamily="18" charset="0"/>
                <a:hlinkClick r:id="rId6"/>
              </a:rPr>
              <a:t>aturki@usccb.org</a:t>
            </a:r>
            <a:r>
              <a:rPr lang="en-US" sz="1400" dirty="0">
                <a:latin typeface="Open Sans" panose="020B0606030504020204"/>
                <a:cs typeface="Times New Roman" panose="02020603050405020304" pitchFamily="18" charset="0"/>
              </a:rPr>
              <a:t> </a:t>
            </a:r>
          </a:p>
          <a:p>
            <a:pPr algn="ctr"/>
            <a:r>
              <a:rPr lang="en-US" sz="1400" dirty="0">
                <a:latin typeface="Open Sans" panose="020B0606030504020204"/>
                <a:cs typeface="Times New Roman" panose="02020603050405020304" pitchFamily="18" charset="0"/>
              </a:rPr>
              <a:t>(202) 541-3011</a:t>
            </a:r>
          </a:p>
        </p:txBody>
      </p:sp>
      <p:sp>
        <p:nvSpPr>
          <p:cNvPr id="3" name="Slide Number Placeholder 2">
            <a:extLst>
              <a:ext uri="{FF2B5EF4-FFF2-40B4-BE49-F238E27FC236}">
                <a16:creationId xmlns:a16="http://schemas.microsoft.com/office/drawing/2014/main" id="{5189AD13-CE07-48A1-B16C-4E211DDC5F87}"/>
              </a:ext>
            </a:extLst>
          </p:cNvPr>
          <p:cNvSpPr>
            <a:spLocks noGrp="1"/>
          </p:cNvSpPr>
          <p:nvPr>
            <p:ph type="sldNum" sz="quarter" idx="12"/>
          </p:nvPr>
        </p:nvSpPr>
        <p:spPr/>
        <p:txBody>
          <a:bodyPr/>
          <a:lstStyle/>
          <a:p>
            <a:fld id="{A5AC7532-7E1C-4B54-8A49-BCFC0D060E00}" type="slidenum">
              <a:rPr lang="en-US" smtClean="0"/>
              <a:t>22</a:t>
            </a:fld>
            <a:endParaRPr lang="en-US" dirty="0"/>
          </a:p>
        </p:txBody>
      </p:sp>
    </p:spTree>
    <p:extLst>
      <p:ext uri="{BB962C8B-B14F-4D97-AF65-F5344CB8AC3E}">
        <p14:creationId xmlns:p14="http://schemas.microsoft.com/office/powerpoint/2010/main" val="41303413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6CD7BFE-BFB4-405B-9E44-63B1B9EB0355}"/>
              </a:ext>
            </a:extLst>
          </p:cNvPr>
          <p:cNvSpPr txBox="1"/>
          <p:nvPr/>
        </p:nvSpPr>
        <p:spPr>
          <a:xfrm>
            <a:off x="2765568" y="1317357"/>
            <a:ext cx="6660859" cy="830997"/>
          </a:xfrm>
          <a:prstGeom prst="rect">
            <a:avLst/>
          </a:prstGeom>
          <a:noFill/>
        </p:spPr>
        <p:txBody>
          <a:bodyPr wrap="square" rtlCol="0">
            <a:spAutoFit/>
          </a:bodyPr>
          <a:lstStyle/>
          <a:p>
            <a:pPr algn="ctr"/>
            <a:r>
              <a:rPr lang="en-US" sz="4800" b="1" dirty="0">
                <a:latin typeface="Open Sans" panose="020B0606030504020204" pitchFamily="34" charset="0"/>
                <a:ea typeface="Open Sans" panose="020B0606030504020204" pitchFamily="34" charset="0"/>
                <a:cs typeface="Open Sans" panose="020B0606030504020204" pitchFamily="34" charset="0"/>
              </a:rPr>
              <a:t>Thank you!</a:t>
            </a:r>
            <a:endParaRPr lang="en-US" sz="44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12" name="Rectangle: Rounded Corners 11">
            <a:extLst>
              <a:ext uri="{FF2B5EF4-FFF2-40B4-BE49-F238E27FC236}">
                <a16:creationId xmlns:a16="http://schemas.microsoft.com/office/drawing/2014/main" id="{EB7CD940-D83F-4B39-8B6D-EEBF34DB40FF}"/>
              </a:ext>
            </a:extLst>
          </p:cNvPr>
          <p:cNvSpPr/>
          <p:nvPr/>
        </p:nvSpPr>
        <p:spPr>
          <a:xfrm>
            <a:off x="3051607" y="2496935"/>
            <a:ext cx="5795981" cy="553030"/>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latin typeface="Open Sans" panose="020B0606030504020204" pitchFamily="34" charset="0"/>
                <a:ea typeface="Open Sans" panose="020B0606030504020204" pitchFamily="34" charset="0"/>
                <a:cs typeface="Open Sans" panose="020B0606030504020204" pitchFamily="34" charset="0"/>
              </a:rPr>
              <a:t>Ok, did we not cover anything? </a:t>
            </a:r>
          </a:p>
        </p:txBody>
      </p:sp>
      <p:sp>
        <p:nvSpPr>
          <p:cNvPr id="9" name="Rectangle 8">
            <a:extLst>
              <a:ext uri="{FF2B5EF4-FFF2-40B4-BE49-F238E27FC236}">
                <a16:creationId xmlns:a16="http://schemas.microsoft.com/office/drawing/2014/main" id="{535BDEDD-83DC-421D-898C-03530294D5A5}"/>
              </a:ext>
            </a:extLst>
          </p:cNvPr>
          <p:cNvSpPr/>
          <p:nvPr/>
        </p:nvSpPr>
        <p:spPr>
          <a:xfrm>
            <a:off x="2415193" y="2240687"/>
            <a:ext cx="7361613" cy="2778699"/>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Rounded Corners 12">
            <a:extLst>
              <a:ext uri="{FF2B5EF4-FFF2-40B4-BE49-F238E27FC236}">
                <a16:creationId xmlns:a16="http://schemas.microsoft.com/office/drawing/2014/main" id="{7C7E9B28-0CE0-4652-9960-B056F416D3AC}"/>
              </a:ext>
            </a:extLst>
          </p:cNvPr>
          <p:cNvSpPr/>
          <p:nvPr/>
        </p:nvSpPr>
        <p:spPr>
          <a:xfrm>
            <a:off x="3051607" y="3324271"/>
            <a:ext cx="1870234" cy="1317191"/>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latin typeface="Open Sans" panose="020B0606030504020204" pitchFamily="34" charset="0"/>
                <a:ea typeface="Open Sans" panose="020B0606030504020204" pitchFamily="34" charset="0"/>
                <a:cs typeface="Open Sans" panose="020B0606030504020204" pitchFamily="34" charset="0"/>
              </a:rPr>
              <a:t>Questions?</a:t>
            </a:r>
          </a:p>
        </p:txBody>
      </p:sp>
      <p:sp>
        <p:nvSpPr>
          <p:cNvPr id="14" name="Rectangle: Rounded Corners 13">
            <a:extLst>
              <a:ext uri="{FF2B5EF4-FFF2-40B4-BE49-F238E27FC236}">
                <a16:creationId xmlns:a16="http://schemas.microsoft.com/office/drawing/2014/main" id="{A42B45C7-F35C-4F33-ACC5-1F0A242D472A}"/>
              </a:ext>
            </a:extLst>
          </p:cNvPr>
          <p:cNvSpPr/>
          <p:nvPr/>
        </p:nvSpPr>
        <p:spPr>
          <a:xfrm>
            <a:off x="5098853" y="3324271"/>
            <a:ext cx="1870234" cy="1317191"/>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0070C0"/>
                </a:solidFill>
                <a:latin typeface="Open Sans" panose="020B0606030504020204" pitchFamily="34" charset="0"/>
                <a:ea typeface="Open Sans" panose="020B0606030504020204" pitchFamily="34" charset="0"/>
                <a:cs typeface="Open Sans" panose="020B0606030504020204" pitchFamily="34" charset="0"/>
              </a:rPr>
              <a:t>Comments</a:t>
            </a:r>
          </a:p>
        </p:txBody>
      </p:sp>
      <p:sp>
        <p:nvSpPr>
          <p:cNvPr id="15" name="Rectangle: Rounded Corners 14">
            <a:extLst>
              <a:ext uri="{FF2B5EF4-FFF2-40B4-BE49-F238E27FC236}">
                <a16:creationId xmlns:a16="http://schemas.microsoft.com/office/drawing/2014/main" id="{825031C6-5F00-4563-A04A-807BFE328F84}"/>
              </a:ext>
            </a:extLst>
          </p:cNvPr>
          <p:cNvSpPr/>
          <p:nvPr/>
        </p:nvSpPr>
        <p:spPr>
          <a:xfrm>
            <a:off x="7148024" y="3326804"/>
            <a:ext cx="1705761" cy="1317191"/>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00B050"/>
                </a:solidFill>
                <a:latin typeface="Open Sans" panose="020B0606030504020204" pitchFamily="34" charset="0"/>
                <a:ea typeface="Open Sans" panose="020B0606030504020204" pitchFamily="34" charset="0"/>
                <a:cs typeface="Open Sans" panose="020B0606030504020204" pitchFamily="34" charset="0"/>
              </a:rPr>
              <a:t>Ideas</a:t>
            </a:r>
          </a:p>
        </p:txBody>
      </p:sp>
      <p:pic>
        <p:nvPicPr>
          <p:cNvPr id="17" name="Graphic 16" descr="Stars">
            <a:extLst>
              <a:ext uri="{FF2B5EF4-FFF2-40B4-BE49-F238E27FC236}">
                <a16:creationId xmlns:a16="http://schemas.microsoft.com/office/drawing/2014/main" id="{4EEC1CF6-F167-4A91-B8AF-B510082F3ED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823251" y="3272147"/>
            <a:ext cx="914400" cy="914400"/>
          </a:xfrm>
          <a:prstGeom prst="rect">
            <a:avLst/>
          </a:prstGeom>
        </p:spPr>
      </p:pic>
      <p:pic>
        <p:nvPicPr>
          <p:cNvPr id="21" name="Picture 20" descr="A picture containing text&#10;&#10;Description automatically generated">
            <a:extLst>
              <a:ext uri="{FF2B5EF4-FFF2-40B4-BE49-F238E27FC236}">
                <a16:creationId xmlns:a16="http://schemas.microsoft.com/office/drawing/2014/main" id="{22CA8409-8A4B-402E-AD37-3BD0D8FB128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39339" y="316615"/>
            <a:ext cx="2075854" cy="752497"/>
          </a:xfrm>
          <a:prstGeom prst="rect">
            <a:avLst/>
          </a:prstGeom>
          <a:ln>
            <a:noFill/>
          </a:ln>
          <a:effectLst/>
        </p:spPr>
      </p:pic>
      <p:pic>
        <p:nvPicPr>
          <p:cNvPr id="23" name="Picture 42">
            <a:extLst>
              <a:ext uri="{FF2B5EF4-FFF2-40B4-BE49-F238E27FC236}">
                <a16:creationId xmlns:a16="http://schemas.microsoft.com/office/drawing/2014/main" id="{726B61E2-F10B-4003-9B5A-7C93A37E58B1}"/>
              </a:ext>
            </a:extLst>
          </p:cNvPr>
          <p:cNvPicPr>
            <a:picLocks noChangeAspect="1"/>
          </p:cNvPicPr>
          <p:nvPr/>
        </p:nvPicPr>
        <p:blipFill>
          <a:blip r:embed="rId6"/>
          <a:srcRect/>
          <a:stretch>
            <a:fillRect/>
          </a:stretch>
        </p:blipFill>
        <p:spPr>
          <a:xfrm>
            <a:off x="7952757" y="4271177"/>
            <a:ext cx="2459612" cy="1623344"/>
          </a:xfrm>
          <a:prstGeom prst="rect">
            <a:avLst/>
          </a:prstGeom>
        </p:spPr>
      </p:pic>
      <p:pic>
        <p:nvPicPr>
          <p:cNvPr id="16" name="Picture 31">
            <a:extLst>
              <a:ext uri="{FF2B5EF4-FFF2-40B4-BE49-F238E27FC236}">
                <a16:creationId xmlns:a16="http://schemas.microsoft.com/office/drawing/2014/main" id="{6F190B1B-FB9C-48F0-BB61-312BF23D2600}"/>
              </a:ext>
            </a:extLst>
          </p:cNvPr>
          <p:cNvPicPr>
            <a:picLocks noChangeAspect="1"/>
          </p:cNvPicPr>
          <p:nvPr/>
        </p:nvPicPr>
        <p:blipFill>
          <a:blip r:embed="rId7"/>
          <a:srcRect/>
          <a:stretch>
            <a:fillRect/>
          </a:stretch>
        </p:blipFill>
        <p:spPr>
          <a:xfrm>
            <a:off x="9026341" y="3650474"/>
            <a:ext cx="750465" cy="806164"/>
          </a:xfrm>
          <a:prstGeom prst="rect">
            <a:avLst/>
          </a:prstGeom>
        </p:spPr>
      </p:pic>
      <p:sp>
        <p:nvSpPr>
          <p:cNvPr id="5" name="Slide Number Placeholder 4">
            <a:extLst>
              <a:ext uri="{FF2B5EF4-FFF2-40B4-BE49-F238E27FC236}">
                <a16:creationId xmlns:a16="http://schemas.microsoft.com/office/drawing/2014/main" id="{755280C8-EAF3-47A0-9C1E-509B1515AB65}"/>
              </a:ext>
            </a:extLst>
          </p:cNvPr>
          <p:cNvSpPr>
            <a:spLocks noGrp="1"/>
          </p:cNvSpPr>
          <p:nvPr>
            <p:ph type="sldNum" sz="quarter" idx="12"/>
          </p:nvPr>
        </p:nvSpPr>
        <p:spPr/>
        <p:txBody>
          <a:bodyPr/>
          <a:lstStyle/>
          <a:p>
            <a:fld id="{A5AC7532-7E1C-4B54-8A49-BCFC0D060E00}" type="slidenum">
              <a:rPr lang="en-US" smtClean="0"/>
              <a:t>23</a:t>
            </a:fld>
            <a:endParaRPr lang="en-US" dirty="0"/>
          </a:p>
        </p:txBody>
      </p:sp>
    </p:spTree>
    <p:extLst>
      <p:ext uri="{BB962C8B-B14F-4D97-AF65-F5344CB8AC3E}">
        <p14:creationId xmlns:p14="http://schemas.microsoft.com/office/powerpoint/2010/main" val="771685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2A68DDA-51E2-4BD9-A822-E7C1DFE1BAC1}"/>
              </a:ext>
            </a:extLst>
          </p:cNvPr>
          <p:cNvSpPr txBox="1"/>
          <p:nvPr/>
        </p:nvSpPr>
        <p:spPr>
          <a:xfrm>
            <a:off x="633228" y="968693"/>
            <a:ext cx="6660859" cy="707886"/>
          </a:xfrm>
          <a:prstGeom prst="rect">
            <a:avLst/>
          </a:prstGeom>
          <a:noFill/>
        </p:spPr>
        <p:txBody>
          <a:bodyPr wrap="square" rtlCol="0">
            <a:spAutoFit/>
          </a:bodyPr>
          <a:lstStyle/>
          <a:p>
            <a:r>
              <a:rPr lang="en-US" sz="4000" b="1" dirty="0">
                <a:latin typeface="Open Sans" panose="020B0606030504020204" pitchFamily="34" charset="0"/>
                <a:ea typeface="Open Sans" panose="020B0606030504020204" pitchFamily="34" charset="0"/>
                <a:cs typeface="Open Sans" panose="020B0606030504020204" pitchFamily="34" charset="0"/>
              </a:rPr>
              <a:t>Zoom Features</a:t>
            </a:r>
            <a:endParaRPr lang="en-US" sz="36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3" name="Oval 2">
            <a:extLst>
              <a:ext uri="{FF2B5EF4-FFF2-40B4-BE49-F238E27FC236}">
                <a16:creationId xmlns:a16="http://schemas.microsoft.com/office/drawing/2014/main" id="{46EE2E70-DCD0-4A61-9D3E-EA30AA887672}"/>
              </a:ext>
            </a:extLst>
          </p:cNvPr>
          <p:cNvSpPr/>
          <p:nvPr/>
        </p:nvSpPr>
        <p:spPr>
          <a:xfrm>
            <a:off x="5981350" y="909817"/>
            <a:ext cx="548640" cy="548640"/>
          </a:xfrm>
          <a:prstGeom prst="ellipse">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1</a:t>
            </a:r>
          </a:p>
        </p:txBody>
      </p:sp>
      <p:sp>
        <p:nvSpPr>
          <p:cNvPr id="4" name="Oval 3">
            <a:extLst>
              <a:ext uri="{FF2B5EF4-FFF2-40B4-BE49-F238E27FC236}">
                <a16:creationId xmlns:a16="http://schemas.microsoft.com/office/drawing/2014/main" id="{8333C72B-2003-456C-ACE1-CDA6C47C154B}"/>
              </a:ext>
            </a:extLst>
          </p:cNvPr>
          <p:cNvSpPr/>
          <p:nvPr/>
        </p:nvSpPr>
        <p:spPr>
          <a:xfrm>
            <a:off x="8189053" y="909817"/>
            <a:ext cx="548640" cy="548640"/>
          </a:xfrm>
          <a:prstGeom prst="ellipse">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2</a:t>
            </a:r>
          </a:p>
        </p:txBody>
      </p:sp>
      <p:sp>
        <p:nvSpPr>
          <p:cNvPr id="5" name="Oval 4">
            <a:extLst>
              <a:ext uri="{FF2B5EF4-FFF2-40B4-BE49-F238E27FC236}">
                <a16:creationId xmlns:a16="http://schemas.microsoft.com/office/drawing/2014/main" id="{EB6D1EB2-4A6D-4D9E-B7F3-7FE252DA79C8}"/>
              </a:ext>
            </a:extLst>
          </p:cNvPr>
          <p:cNvSpPr/>
          <p:nvPr/>
        </p:nvSpPr>
        <p:spPr>
          <a:xfrm>
            <a:off x="10395357" y="909817"/>
            <a:ext cx="548640" cy="548640"/>
          </a:xfrm>
          <a:prstGeom prst="ellipse">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3</a:t>
            </a:r>
          </a:p>
        </p:txBody>
      </p:sp>
      <p:sp>
        <p:nvSpPr>
          <p:cNvPr id="6" name="Rectangle: Rounded Corners 5">
            <a:extLst>
              <a:ext uri="{FF2B5EF4-FFF2-40B4-BE49-F238E27FC236}">
                <a16:creationId xmlns:a16="http://schemas.microsoft.com/office/drawing/2014/main" id="{D050446B-A743-4C20-9E9C-5E82EB263774}"/>
              </a:ext>
            </a:extLst>
          </p:cNvPr>
          <p:cNvSpPr/>
          <p:nvPr/>
        </p:nvSpPr>
        <p:spPr>
          <a:xfrm>
            <a:off x="639559" y="2206947"/>
            <a:ext cx="10942842" cy="537173"/>
          </a:xfrm>
          <a:prstGeom prst="roundRect">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bg1"/>
              </a:solidFill>
            </a:endParaRPr>
          </a:p>
        </p:txBody>
      </p:sp>
      <p:sp>
        <p:nvSpPr>
          <p:cNvPr id="7" name="TextBox 6">
            <a:extLst>
              <a:ext uri="{FF2B5EF4-FFF2-40B4-BE49-F238E27FC236}">
                <a16:creationId xmlns:a16="http://schemas.microsoft.com/office/drawing/2014/main" id="{381FC18D-3CE4-40A5-9178-17FED8F1589F}"/>
              </a:ext>
            </a:extLst>
          </p:cNvPr>
          <p:cNvSpPr txBox="1"/>
          <p:nvPr/>
        </p:nvSpPr>
        <p:spPr>
          <a:xfrm>
            <a:off x="5915916" y="1568857"/>
            <a:ext cx="679508" cy="338554"/>
          </a:xfrm>
          <a:prstGeom prst="rect">
            <a:avLst/>
          </a:prstGeom>
          <a:noFill/>
        </p:spPr>
        <p:txBody>
          <a:bodyPr wrap="square" rtlCol="0">
            <a:spAutoFit/>
          </a:bodyPr>
          <a:lstStyle/>
          <a:p>
            <a:r>
              <a:rPr lang="en-US" sz="1600" dirty="0">
                <a:latin typeface="Open Sans" panose="020B0606030504020204" pitchFamily="34" charset="0"/>
                <a:ea typeface="Open Sans" panose="020B0606030504020204" pitchFamily="34" charset="0"/>
                <a:cs typeface="Open Sans" panose="020B0606030504020204" pitchFamily="34" charset="0"/>
              </a:rPr>
              <a:t>Chat</a:t>
            </a:r>
          </a:p>
        </p:txBody>
      </p:sp>
      <p:sp>
        <p:nvSpPr>
          <p:cNvPr id="8" name="TextBox 7">
            <a:extLst>
              <a:ext uri="{FF2B5EF4-FFF2-40B4-BE49-F238E27FC236}">
                <a16:creationId xmlns:a16="http://schemas.microsoft.com/office/drawing/2014/main" id="{5AAF7F9D-9406-4702-9C38-2D78212704EB}"/>
              </a:ext>
            </a:extLst>
          </p:cNvPr>
          <p:cNvSpPr txBox="1"/>
          <p:nvPr/>
        </p:nvSpPr>
        <p:spPr>
          <a:xfrm>
            <a:off x="8123619" y="1568857"/>
            <a:ext cx="679508" cy="338554"/>
          </a:xfrm>
          <a:prstGeom prst="rect">
            <a:avLst/>
          </a:prstGeom>
          <a:noFill/>
        </p:spPr>
        <p:txBody>
          <a:bodyPr wrap="square" rtlCol="0">
            <a:spAutoFit/>
          </a:bodyPr>
          <a:lstStyle/>
          <a:p>
            <a:r>
              <a:rPr lang="en-US" sz="1600" dirty="0">
                <a:latin typeface="Open Sans" panose="020B0606030504020204" pitchFamily="34" charset="0"/>
                <a:ea typeface="Open Sans" panose="020B0606030504020204" pitchFamily="34" charset="0"/>
                <a:cs typeface="Open Sans" panose="020B0606030504020204" pitchFamily="34" charset="0"/>
              </a:rPr>
              <a:t>Q&amp;A</a:t>
            </a:r>
          </a:p>
        </p:txBody>
      </p:sp>
      <p:sp>
        <p:nvSpPr>
          <p:cNvPr id="9" name="TextBox 8">
            <a:extLst>
              <a:ext uri="{FF2B5EF4-FFF2-40B4-BE49-F238E27FC236}">
                <a16:creationId xmlns:a16="http://schemas.microsoft.com/office/drawing/2014/main" id="{D9B3A551-F144-424F-A417-E2F297ADDD0F}"/>
              </a:ext>
            </a:extLst>
          </p:cNvPr>
          <p:cNvSpPr txBox="1"/>
          <p:nvPr/>
        </p:nvSpPr>
        <p:spPr>
          <a:xfrm>
            <a:off x="10043788" y="1568857"/>
            <a:ext cx="1251778" cy="338554"/>
          </a:xfrm>
          <a:prstGeom prst="rect">
            <a:avLst/>
          </a:prstGeom>
          <a:noFill/>
        </p:spPr>
        <p:txBody>
          <a:bodyPr wrap="square" rtlCol="0">
            <a:spAutoFit/>
          </a:bodyPr>
          <a:lstStyle/>
          <a:p>
            <a:r>
              <a:rPr lang="en-US" sz="1600" dirty="0">
                <a:latin typeface="Open Sans" panose="020B0606030504020204" pitchFamily="34" charset="0"/>
                <a:ea typeface="Open Sans" panose="020B0606030504020204" pitchFamily="34" charset="0"/>
                <a:cs typeface="Open Sans" panose="020B0606030504020204" pitchFamily="34" charset="0"/>
              </a:rPr>
              <a:t>Raise Hand</a:t>
            </a:r>
          </a:p>
        </p:txBody>
      </p:sp>
      <p:sp>
        <p:nvSpPr>
          <p:cNvPr id="10" name="Rectangle: Rounded Corners 9">
            <a:extLst>
              <a:ext uri="{FF2B5EF4-FFF2-40B4-BE49-F238E27FC236}">
                <a16:creationId xmlns:a16="http://schemas.microsoft.com/office/drawing/2014/main" id="{1B474D73-94F3-4C13-B6B4-BFD5BEDB9FA1}"/>
              </a:ext>
            </a:extLst>
          </p:cNvPr>
          <p:cNvSpPr/>
          <p:nvPr/>
        </p:nvSpPr>
        <p:spPr>
          <a:xfrm>
            <a:off x="633228" y="3043656"/>
            <a:ext cx="10949173" cy="3323588"/>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dirty="0">
              <a:solidFill>
                <a:schemeClr val="tx1"/>
              </a:solidFill>
            </a:endParaRPr>
          </a:p>
        </p:txBody>
      </p:sp>
      <p:sp>
        <p:nvSpPr>
          <p:cNvPr id="11" name="TextBox 10">
            <a:extLst>
              <a:ext uri="{FF2B5EF4-FFF2-40B4-BE49-F238E27FC236}">
                <a16:creationId xmlns:a16="http://schemas.microsoft.com/office/drawing/2014/main" id="{C89720BA-B21D-4DA2-A2AA-A89F58EBC414}"/>
              </a:ext>
            </a:extLst>
          </p:cNvPr>
          <p:cNvSpPr txBox="1"/>
          <p:nvPr/>
        </p:nvSpPr>
        <p:spPr>
          <a:xfrm>
            <a:off x="875659" y="3429000"/>
            <a:ext cx="6904139" cy="2118209"/>
          </a:xfrm>
          <a:prstGeom prst="rect">
            <a:avLst/>
          </a:prstGeom>
          <a:noFill/>
        </p:spPr>
        <p:txBody>
          <a:bodyPr wrap="square" rtlCol="0">
            <a:spAutoFit/>
          </a:bodyPr>
          <a:lstStyle/>
          <a:p>
            <a:pPr>
              <a:lnSpc>
                <a:spcPct val="150000"/>
              </a:lnSpc>
            </a:pPr>
            <a:r>
              <a:rPr lang="en-US" b="1" dirty="0">
                <a:latin typeface="Open Sans" panose="020B0606030504020204" pitchFamily="34" charset="0"/>
                <a:ea typeface="Open Sans" panose="020B0606030504020204" pitchFamily="34" charset="0"/>
                <a:cs typeface="Open Sans" panose="020B0606030504020204" pitchFamily="34" charset="0"/>
              </a:rPr>
              <a:t>Interact with presenters and attendees by:</a:t>
            </a:r>
          </a:p>
          <a:p>
            <a:pPr>
              <a:lnSpc>
                <a:spcPct val="150000"/>
              </a:lnSpc>
            </a:pPr>
            <a:endParaRPr lang="en-US" dirty="0">
              <a:latin typeface="Open Sans" panose="020B0606030504020204" pitchFamily="34" charset="0"/>
              <a:ea typeface="Open Sans" panose="020B0606030504020204" pitchFamily="34" charset="0"/>
              <a:cs typeface="Open Sans" panose="020B0606030504020204" pitchFamily="34" charset="0"/>
            </a:endParaRPr>
          </a:p>
          <a:p>
            <a:pPr marL="285750" indent="-285750">
              <a:lnSpc>
                <a:spcPct val="150000"/>
              </a:lnSpc>
              <a:buFont typeface="Arial" panose="020B0604020202020204" pitchFamily="34" charset="0"/>
              <a:buChar char="•"/>
            </a:pPr>
            <a:r>
              <a:rPr lang="en-US" dirty="0">
                <a:latin typeface="Open Sans" panose="020B0606030504020204" pitchFamily="34" charset="0"/>
                <a:ea typeface="Open Sans" panose="020B0606030504020204" pitchFamily="34" charset="0"/>
                <a:cs typeface="Open Sans" panose="020B0606030504020204" pitchFamily="34" charset="0"/>
              </a:rPr>
              <a:t>Typing into the chat box</a:t>
            </a:r>
          </a:p>
          <a:p>
            <a:pPr marL="285750" indent="-285750">
              <a:lnSpc>
                <a:spcPct val="150000"/>
              </a:lnSpc>
              <a:buFont typeface="Arial" panose="020B0604020202020204" pitchFamily="34" charset="0"/>
              <a:buChar char="•"/>
            </a:pPr>
            <a:r>
              <a:rPr lang="en-US" dirty="0">
                <a:latin typeface="Open Sans" panose="020B0606030504020204" pitchFamily="34" charset="0"/>
                <a:ea typeface="Open Sans" panose="020B0606030504020204" pitchFamily="34" charset="0"/>
                <a:cs typeface="Open Sans" panose="020B0606030504020204" pitchFamily="34" charset="0"/>
              </a:rPr>
              <a:t>Asking questions in the Q&amp;A </a:t>
            </a:r>
          </a:p>
          <a:p>
            <a:pPr marL="285750" indent="-285750">
              <a:lnSpc>
                <a:spcPct val="150000"/>
              </a:lnSpc>
              <a:buFont typeface="Arial" panose="020B0604020202020204" pitchFamily="34" charset="0"/>
              <a:buChar char="•"/>
            </a:pPr>
            <a:r>
              <a:rPr lang="en-US" dirty="0">
                <a:latin typeface="Open Sans" panose="020B0606030504020204" pitchFamily="34" charset="0"/>
                <a:ea typeface="Open Sans" panose="020B0606030504020204" pitchFamily="34" charset="0"/>
                <a:cs typeface="Open Sans" panose="020B0606030504020204" pitchFamily="34" charset="0"/>
              </a:rPr>
              <a:t>Raising your hand</a:t>
            </a:r>
          </a:p>
        </p:txBody>
      </p:sp>
      <p:grpSp>
        <p:nvGrpSpPr>
          <p:cNvPr id="22" name="Group 21">
            <a:extLst>
              <a:ext uri="{FF2B5EF4-FFF2-40B4-BE49-F238E27FC236}">
                <a16:creationId xmlns:a16="http://schemas.microsoft.com/office/drawing/2014/main" id="{85975A4F-2062-4626-BB88-A3AD7D38D795}"/>
              </a:ext>
            </a:extLst>
          </p:cNvPr>
          <p:cNvGrpSpPr/>
          <p:nvPr/>
        </p:nvGrpSpPr>
        <p:grpSpPr>
          <a:xfrm>
            <a:off x="8858907" y="3717159"/>
            <a:ext cx="2085090" cy="2002501"/>
            <a:chOff x="4997227" y="1643928"/>
            <a:chExt cx="2610486" cy="2507086"/>
          </a:xfrm>
        </p:grpSpPr>
        <p:sp>
          <p:nvSpPr>
            <p:cNvPr id="23" name="Rectangle 22">
              <a:extLst>
                <a:ext uri="{FF2B5EF4-FFF2-40B4-BE49-F238E27FC236}">
                  <a16:creationId xmlns:a16="http://schemas.microsoft.com/office/drawing/2014/main" id="{C5E1F698-709B-4F34-A235-2E5579DE10B9}"/>
                </a:ext>
              </a:extLst>
            </p:cNvPr>
            <p:cNvSpPr/>
            <p:nvPr/>
          </p:nvSpPr>
          <p:spPr>
            <a:xfrm rot="20652980">
              <a:off x="5109241" y="1643928"/>
              <a:ext cx="2498472" cy="213157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ight Triangle 23">
              <a:extLst>
                <a:ext uri="{FF2B5EF4-FFF2-40B4-BE49-F238E27FC236}">
                  <a16:creationId xmlns:a16="http://schemas.microsoft.com/office/drawing/2014/main" id="{3441223A-8DFF-40BE-983F-0CD24BD03E2C}"/>
                </a:ext>
              </a:extLst>
            </p:cNvPr>
            <p:cNvSpPr/>
            <p:nvPr/>
          </p:nvSpPr>
          <p:spPr>
            <a:xfrm rot="10043461">
              <a:off x="5394686" y="3743931"/>
              <a:ext cx="427686" cy="274048"/>
            </a:xfrm>
            <a:prstGeom prst="r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966361BC-B985-46A7-965C-9955FFE6A6B3}"/>
                </a:ext>
              </a:extLst>
            </p:cNvPr>
            <p:cNvSpPr/>
            <p:nvPr/>
          </p:nvSpPr>
          <p:spPr>
            <a:xfrm rot="1199968">
              <a:off x="5233601" y="3873286"/>
              <a:ext cx="584878" cy="27772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49912B24-FB96-4EFD-8C9B-10C093D4A11A}"/>
                </a:ext>
              </a:extLst>
            </p:cNvPr>
            <p:cNvSpPr/>
            <p:nvPr/>
          </p:nvSpPr>
          <p:spPr>
            <a:xfrm rot="20673065">
              <a:off x="4997227" y="1740977"/>
              <a:ext cx="584878" cy="27772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7" name="TextBox 26">
            <a:extLst>
              <a:ext uri="{FF2B5EF4-FFF2-40B4-BE49-F238E27FC236}">
                <a16:creationId xmlns:a16="http://schemas.microsoft.com/office/drawing/2014/main" id="{45F75A25-2FF4-4C33-95D8-D05E8BCE7225}"/>
              </a:ext>
            </a:extLst>
          </p:cNvPr>
          <p:cNvSpPr txBox="1"/>
          <p:nvPr/>
        </p:nvSpPr>
        <p:spPr>
          <a:xfrm rot="20686718">
            <a:off x="9109279" y="4055813"/>
            <a:ext cx="1729704" cy="1077218"/>
          </a:xfrm>
          <a:prstGeom prst="rect">
            <a:avLst/>
          </a:prstGeom>
          <a:noFill/>
        </p:spPr>
        <p:txBody>
          <a:bodyPr wrap="square" rtlCol="0">
            <a:spAutoFit/>
          </a:bodyPr>
          <a:lstStyle/>
          <a:p>
            <a:pPr algn="ctr"/>
            <a:r>
              <a:rPr lang="en-US" sz="1600" b="1" dirty="0">
                <a:solidFill>
                  <a:srgbClr val="0070C0"/>
                </a:solidFill>
                <a:latin typeface="Open Sans" panose="020B0606030504020204" pitchFamily="34" charset="0"/>
                <a:ea typeface="Open Sans" panose="020B0606030504020204" pitchFamily="34" charset="0"/>
                <a:cs typeface="Open Sans" panose="020B0606030504020204" pitchFamily="34" charset="0"/>
              </a:rPr>
              <a:t>The Zoom toolbar is at the bottom of your screen!</a:t>
            </a:r>
          </a:p>
        </p:txBody>
      </p:sp>
      <p:sp>
        <p:nvSpPr>
          <p:cNvPr id="14" name="Slide Number Placeholder 13">
            <a:extLst>
              <a:ext uri="{FF2B5EF4-FFF2-40B4-BE49-F238E27FC236}">
                <a16:creationId xmlns:a16="http://schemas.microsoft.com/office/drawing/2014/main" id="{6CA92C9D-4BAD-47F2-B037-44D24E2B6183}"/>
              </a:ext>
            </a:extLst>
          </p:cNvPr>
          <p:cNvSpPr>
            <a:spLocks noGrp="1"/>
          </p:cNvSpPr>
          <p:nvPr>
            <p:ph type="sldNum" sz="quarter" idx="12"/>
          </p:nvPr>
        </p:nvSpPr>
        <p:spPr/>
        <p:txBody>
          <a:bodyPr/>
          <a:lstStyle/>
          <a:p>
            <a:fld id="{A5AC7532-7E1C-4B54-8A49-BCFC0D060E00}" type="slidenum">
              <a:rPr lang="en-US" smtClean="0"/>
              <a:t>3</a:t>
            </a:fld>
            <a:endParaRPr lang="en-US" dirty="0"/>
          </a:p>
        </p:txBody>
      </p:sp>
    </p:spTree>
    <p:extLst>
      <p:ext uri="{BB962C8B-B14F-4D97-AF65-F5344CB8AC3E}">
        <p14:creationId xmlns:p14="http://schemas.microsoft.com/office/powerpoint/2010/main" val="4599709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BBBF850-B45D-4BF9-8E8F-567310FF76EB}"/>
              </a:ext>
            </a:extLst>
          </p:cNvPr>
          <p:cNvSpPr txBox="1"/>
          <p:nvPr/>
        </p:nvSpPr>
        <p:spPr>
          <a:xfrm>
            <a:off x="808266" y="566692"/>
            <a:ext cx="6660859" cy="646331"/>
          </a:xfrm>
          <a:prstGeom prst="rect">
            <a:avLst/>
          </a:prstGeom>
          <a:noFill/>
        </p:spPr>
        <p:txBody>
          <a:bodyPr wrap="square" rtlCol="0">
            <a:spAutoFit/>
          </a:bodyPr>
          <a:lstStyle/>
          <a:p>
            <a:r>
              <a:rPr lang="en-US" sz="3600" b="1" dirty="0">
                <a:latin typeface="Open Sans" panose="020B0606030504020204" pitchFamily="34" charset="0"/>
                <a:ea typeface="Open Sans" panose="020B0606030504020204" pitchFamily="34" charset="0"/>
                <a:cs typeface="Open Sans" panose="020B0606030504020204" pitchFamily="34" charset="0"/>
              </a:rPr>
              <a:t>Today’s Agenda</a:t>
            </a:r>
          </a:p>
        </p:txBody>
      </p:sp>
      <p:sp>
        <p:nvSpPr>
          <p:cNvPr id="3" name="Oval 2">
            <a:extLst>
              <a:ext uri="{FF2B5EF4-FFF2-40B4-BE49-F238E27FC236}">
                <a16:creationId xmlns:a16="http://schemas.microsoft.com/office/drawing/2014/main" id="{D1BB2950-FD8B-4818-8514-5E0860921B86}"/>
              </a:ext>
            </a:extLst>
          </p:cNvPr>
          <p:cNvSpPr/>
          <p:nvPr/>
        </p:nvSpPr>
        <p:spPr>
          <a:xfrm>
            <a:off x="808266" y="1459013"/>
            <a:ext cx="548640" cy="548640"/>
          </a:xfrm>
          <a:prstGeom prst="ellipse">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1</a:t>
            </a:r>
          </a:p>
        </p:txBody>
      </p:sp>
      <p:sp>
        <p:nvSpPr>
          <p:cNvPr id="4" name="Rectangle: Rounded Corners 3">
            <a:extLst>
              <a:ext uri="{FF2B5EF4-FFF2-40B4-BE49-F238E27FC236}">
                <a16:creationId xmlns:a16="http://schemas.microsoft.com/office/drawing/2014/main" id="{3B054456-1C04-492A-8F78-7F8905A05A69}"/>
              </a:ext>
            </a:extLst>
          </p:cNvPr>
          <p:cNvSpPr/>
          <p:nvPr/>
        </p:nvSpPr>
        <p:spPr>
          <a:xfrm>
            <a:off x="1674500" y="1459013"/>
            <a:ext cx="7242303" cy="548640"/>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latin typeface="Open Sans" panose="020B0606030504020204" pitchFamily="34" charset="0"/>
                <a:ea typeface="Open Sans" panose="020B0606030504020204" pitchFamily="34" charset="0"/>
                <a:cs typeface="Open Sans" panose="020B0606030504020204" pitchFamily="34" charset="0"/>
              </a:rPr>
              <a:t>Approved Admissions Ceiling &amp; National Arrival</a:t>
            </a:r>
          </a:p>
        </p:txBody>
      </p:sp>
      <p:sp>
        <p:nvSpPr>
          <p:cNvPr id="5" name="Oval 4">
            <a:extLst>
              <a:ext uri="{FF2B5EF4-FFF2-40B4-BE49-F238E27FC236}">
                <a16:creationId xmlns:a16="http://schemas.microsoft.com/office/drawing/2014/main" id="{1560DBEE-898D-47F7-9E61-A94952BA2F7E}"/>
              </a:ext>
            </a:extLst>
          </p:cNvPr>
          <p:cNvSpPr/>
          <p:nvPr/>
        </p:nvSpPr>
        <p:spPr>
          <a:xfrm>
            <a:off x="799564" y="2347127"/>
            <a:ext cx="548640" cy="548640"/>
          </a:xfrm>
          <a:prstGeom prst="ellipse">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2</a:t>
            </a:r>
          </a:p>
        </p:txBody>
      </p:sp>
      <p:sp>
        <p:nvSpPr>
          <p:cNvPr id="6" name="Rectangle: Rounded Corners 5">
            <a:extLst>
              <a:ext uri="{FF2B5EF4-FFF2-40B4-BE49-F238E27FC236}">
                <a16:creationId xmlns:a16="http://schemas.microsoft.com/office/drawing/2014/main" id="{C4009A11-0AE5-4F95-8FD4-FB062D352D39}"/>
              </a:ext>
            </a:extLst>
          </p:cNvPr>
          <p:cNvSpPr/>
          <p:nvPr/>
        </p:nvSpPr>
        <p:spPr>
          <a:xfrm>
            <a:off x="1665796" y="2347127"/>
            <a:ext cx="7242303" cy="548640"/>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latin typeface="Open Sans" panose="020B0606030504020204" pitchFamily="34" charset="0"/>
                <a:ea typeface="Open Sans" panose="020B0606030504020204" pitchFamily="34" charset="0"/>
                <a:cs typeface="Open Sans" panose="020B0606030504020204" pitchFamily="34" charset="0"/>
              </a:rPr>
              <a:t>Pre-Arrival Refugee Resettlement Process</a:t>
            </a:r>
          </a:p>
        </p:txBody>
      </p:sp>
      <p:sp>
        <p:nvSpPr>
          <p:cNvPr id="7" name="Oval 6">
            <a:extLst>
              <a:ext uri="{FF2B5EF4-FFF2-40B4-BE49-F238E27FC236}">
                <a16:creationId xmlns:a16="http://schemas.microsoft.com/office/drawing/2014/main" id="{ACB8BBAF-0826-4A56-8B7A-FCF3A3847418}"/>
              </a:ext>
            </a:extLst>
          </p:cNvPr>
          <p:cNvSpPr/>
          <p:nvPr/>
        </p:nvSpPr>
        <p:spPr>
          <a:xfrm>
            <a:off x="799564" y="3235241"/>
            <a:ext cx="548640" cy="548640"/>
          </a:xfrm>
          <a:prstGeom prst="ellipse">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3</a:t>
            </a:r>
          </a:p>
        </p:txBody>
      </p:sp>
      <p:sp>
        <p:nvSpPr>
          <p:cNvPr id="8" name="Rectangle: Rounded Corners 7">
            <a:extLst>
              <a:ext uri="{FF2B5EF4-FFF2-40B4-BE49-F238E27FC236}">
                <a16:creationId xmlns:a16="http://schemas.microsoft.com/office/drawing/2014/main" id="{6344CB4F-ACCB-41E2-8BEE-0DA281808FE2}"/>
              </a:ext>
            </a:extLst>
          </p:cNvPr>
          <p:cNvSpPr/>
          <p:nvPr/>
        </p:nvSpPr>
        <p:spPr>
          <a:xfrm>
            <a:off x="1665796" y="3235241"/>
            <a:ext cx="7248083" cy="548640"/>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latin typeface="Open Sans" panose="020B0606030504020204" pitchFamily="34" charset="0"/>
                <a:ea typeface="Open Sans" panose="020B0606030504020204" pitchFamily="34" charset="0"/>
                <a:cs typeface="Open Sans" panose="020B0606030504020204" pitchFamily="34" charset="0"/>
              </a:rPr>
              <a:t>Pre-Arrival Refugee Resettlement </a:t>
            </a:r>
            <a:r>
              <a:rPr lang="en-US" sz="2000" b="1" dirty="0">
                <a:solidFill>
                  <a:schemeClr val="tx1"/>
                </a:solidFill>
                <a:latin typeface="Open Sans" panose="020B0606030504020204" pitchFamily="34" charset="0"/>
                <a:ea typeface="Open Sans" panose="020B0606030504020204" pitchFamily="34" charset="0"/>
                <a:cs typeface="Open Sans" panose="020B0606030504020204" pitchFamily="34" charset="0"/>
              </a:rPr>
              <a:t>FACTS</a:t>
            </a:r>
          </a:p>
        </p:txBody>
      </p:sp>
      <p:sp>
        <p:nvSpPr>
          <p:cNvPr id="11" name="Oval 10">
            <a:extLst>
              <a:ext uri="{FF2B5EF4-FFF2-40B4-BE49-F238E27FC236}">
                <a16:creationId xmlns:a16="http://schemas.microsoft.com/office/drawing/2014/main" id="{CACF3589-108A-4DE8-8C70-7AE5B4F1134C}"/>
              </a:ext>
            </a:extLst>
          </p:cNvPr>
          <p:cNvSpPr/>
          <p:nvPr/>
        </p:nvSpPr>
        <p:spPr>
          <a:xfrm>
            <a:off x="808266" y="4083560"/>
            <a:ext cx="548640" cy="548640"/>
          </a:xfrm>
          <a:prstGeom prst="ellipse">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4</a:t>
            </a:r>
          </a:p>
        </p:txBody>
      </p:sp>
      <p:sp>
        <p:nvSpPr>
          <p:cNvPr id="12" name="Rectangle: Rounded Corners 11">
            <a:extLst>
              <a:ext uri="{FF2B5EF4-FFF2-40B4-BE49-F238E27FC236}">
                <a16:creationId xmlns:a16="http://schemas.microsoft.com/office/drawing/2014/main" id="{D88111FA-4793-4495-B1D3-F612CC99A2FF}"/>
              </a:ext>
            </a:extLst>
          </p:cNvPr>
          <p:cNvSpPr/>
          <p:nvPr/>
        </p:nvSpPr>
        <p:spPr>
          <a:xfrm>
            <a:off x="1674500" y="4083560"/>
            <a:ext cx="7242303" cy="548640"/>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latin typeface="Open Sans" panose="020B0606030504020204" pitchFamily="34" charset="0"/>
                <a:ea typeface="Open Sans" panose="020B0606030504020204" pitchFamily="34" charset="0"/>
                <a:cs typeface="Open Sans" panose="020B0606030504020204" pitchFamily="34" charset="0"/>
              </a:rPr>
              <a:t>Weekly Allocation Meeting and Case Placement</a:t>
            </a:r>
          </a:p>
        </p:txBody>
      </p:sp>
      <p:sp>
        <p:nvSpPr>
          <p:cNvPr id="13" name="Oval 12">
            <a:extLst>
              <a:ext uri="{FF2B5EF4-FFF2-40B4-BE49-F238E27FC236}">
                <a16:creationId xmlns:a16="http://schemas.microsoft.com/office/drawing/2014/main" id="{9A45F84C-3919-4580-8531-CB7DDA3D224F}"/>
              </a:ext>
            </a:extLst>
          </p:cNvPr>
          <p:cNvSpPr/>
          <p:nvPr/>
        </p:nvSpPr>
        <p:spPr>
          <a:xfrm>
            <a:off x="808266" y="4913114"/>
            <a:ext cx="548640" cy="548640"/>
          </a:xfrm>
          <a:prstGeom prst="ellipse">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5</a:t>
            </a:r>
          </a:p>
        </p:txBody>
      </p:sp>
      <p:sp>
        <p:nvSpPr>
          <p:cNvPr id="14" name="Rectangle: Rounded Corners 13">
            <a:extLst>
              <a:ext uri="{FF2B5EF4-FFF2-40B4-BE49-F238E27FC236}">
                <a16:creationId xmlns:a16="http://schemas.microsoft.com/office/drawing/2014/main" id="{D3BD1251-1C03-4092-87CC-2F7163BB8DD0}"/>
              </a:ext>
            </a:extLst>
          </p:cNvPr>
          <p:cNvSpPr/>
          <p:nvPr/>
        </p:nvSpPr>
        <p:spPr>
          <a:xfrm>
            <a:off x="1674500" y="4917883"/>
            <a:ext cx="7242303" cy="548640"/>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latin typeface="Open Sans" panose="020B0606030504020204" pitchFamily="34" charset="0"/>
                <a:ea typeface="Open Sans" panose="020B0606030504020204" pitchFamily="34" charset="0"/>
                <a:cs typeface="Open Sans" panose="020B0606030504020204" pitchFamily="34" charset="0"/>
              </a:rPr>
              <a:t>Some New Changes, Updates and Reminders</a:t>
            </a:r>
          </a:p>
        </p:txBody>
      </p:sp>
      <p:sp>
        <p:nvSpPr>
          <p:cNvPr id="15" name="Oval 14">
            <a:extLst>
              <a:ext uri="{FF2B5EF4-FFF2-40B4-BE49-F238E27FC236}">
                <a16:creationId xmlns:a16="http://schemas.microsoft.com/office/drawing/2014/main" id="{D8B09176-96BC-4D4B-B562-2571F6324AE1}"/>
              </a:ext>
            </a:extLst>
          </p:cNvPr>
          <p:cNvSpPr/>
          <p:nvPr/>
        </p:nvSpPr>
        <p:spPr>
          <a:xfrm>
            <a:off x="808266" y="5742668"/>
            <a:ext cx="548640" cy="548640"/>
          </a:xfrm>
          <a:prstGeom prst="ellipse">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6</a:t>
            </a:r>
          </a:p>
        </p:txBody>
      </p:sp>
      <p:sp>
        <p:nvSpPr>
          <p:cNvPr id="16" name="Rectangle: Rounded Corners 15">
            <a:extLst>
              <a:ext uri="{FF2B5EF4-FFF2-40B4-BE49-F238E27FC236}">
                <a16:creationId xmlns:a16="http://schemas.microsoft.com/office/drawing/2014/main" id="{C4AF3C57-3B45-4990-9740-2535FA6DB181}"/>
              </a:ext>
            </a:extLst>
          </p:cNvPr>
          <p:cNvSpPr/>
          <p:nvPr/>
        </p:nvSpPr>
        <p:spPr>
          <a:xfrm>
            <a:off x="1674500" y="5742668"/>
            <a:ext cx="7250751" cy="548640"/>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latin typeface="Open Sans" panose="020B0606030504020204" pitchFamily="34" charset="0"/>
                <a:ea typeface="Open Sans" panose="020B0606030504020204" pitchFamily="34" charset="0"/>
                <a:cs typeface="Open Sans" panose="020B0606030504020204" pitchFamily="34" charset="0"/>
              </a:rPr>
              <a:t>Questions and Comments</a:t>
            </a:r>
          </a:p>
        </p:txBody>
      </p:sp>
      <p:sp>
        <p:nvSpPr>
          <p:cNvPr id="17" name="Slide Number Placeholder 16">
            <a:extLst>
              <a:ext uri="{FF2B5EF4-FFF2-40B4-BE49-F238E27FC236}">
                <a16:creationId xmlns:a16="http://schemas.microsoft.com/office/drawing/2014/main" id="{C066D818-CEAE-4650-A6D5-A5BBF6E15E08}"/>
              </a:ext>
            </a:extLst>
          </p:cNvPr>
          <p:cNvSpPr>
            <a:spLocks noGrp="1"/>
          </p:cNvSpPr>
          <p:nvPr>
            <p:ph type="sldNum" sz="quarter" idx="12"/>
          </p:nvPr>
        </p:nvSpPr>
        <p:spPr/>
        <p:txBody>
          <a:bodyPr/>
          <a:lstStyle/>
          <a:p>
            <a:fld id="{A5AC7532-7E1C-4B54-8A49-BCFC0D060E00}" type="slidenum">
              <a:rPr lang="en-US" smtClean="0"/>
              <a:t>4</a:t>
            </a:fld>
            <a:endParaRPr lang="en-US" dirty="0"/>
          </a:p>
        </p:txBody>
      </p:sp>
    </p:spTree>
    <p:extLst>
      <p:ext uri="{BB962C8B-B14F-4D97-AF65-F5344CB8AC3E}">
        <p14:creationId xmlns:p14="http://schemas.microsoft.com/office/powerpoint/2010/main" val="195410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1FE5A02-6628-420E-B275-F067233B51A9}"/>
              </a:ext>
            </a:extLst>
          </p:cNvPr>
          <p:cNvSpPr txBox="1"/>
          <p:nvPr/>
        </p:nvSpPr>
        <p:spPr>
          <a:xfrm>
            <a:off x="798951" y="1951315"/>
            <a:ext cx="3538158" cy="1446550"/>
          </a:xfrm>
          <a:prstGeom prst="rect">
            <a:avLst/>
          </a:prstGeom>
          <a:noFill/>
        </p:spPr>
        <p:txBody>
          <a:bodyPr wrap="square" rtlCol="0">
            <a:spAutoFit/>
          </a:bodyPr>
          <a:lstStyle/>
          <a:p>
            <a:r>
              <a:rPr lang="en-US" sz="4400" b="1" dirty="0">
                <a:latin typeface="Open Sans" panose="020B0606030504020204" pitchFamily="34" charset="0"/>
                <a:ea typeface="Open Sans" panose="020B0606030504020204" pitchFamily="34" charset="0"/>
                <a:cs typeface="Open Sans" panose="020B0606030504020204" pitchFamily="34" charset="0"/>
              </a:rPr>
              <a:t>Learning </a:t>
            </a:r>
          </a:p>
          <a:p>
            <a:r>
              <a:rPr lang="en-US" sz="4400" b="1" dirty="0">
                <a:latin typeface="Open Sans" panose="020B0606030504020204" pitchFamily="34" charset="0"/>
                <a:ea typeface="Open Sans" panose="020B0606030504020204" pitchFamily="34" charset="0"/>
                <a:cs typeface="Open Sans" panose="020B0606030504020204" pitchFamily="34" charset="0"/>
              </a:rPr>
              <a:t>Objectives</a:t>
            </a:r>
            <a:endParaRPr lang="en-US" sz="40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3" name="TextBox 2">
            <a:extLst>
              <a:ext uri="{FF2B5EF4-FFF2-40B4-BE49-F238E27FC236}">
                <a16:creationId xmlns:a16="http://schemas.microsoft.com/office/drawing/2014/main" id="{A7B16CAE-AA23-4F34-94D8-8E6862D03529}"/>
              </a:ext>
            </a:extLst>
          </p:cNvPr>
          <p:cNvSpPr txBox="1"/>
          <p:nvPr/>
        </p:nvSpPr>
        <p:spPr>
          <a:xfrm>
            <a:off x="798950" y="3533353"/>
            <a:ext cx="3816990" cy="707886"/>
          </a:xfrm>
          <a:prstGeom prst="rect">
            <a:avLst/>
          </a:prstGeom>
          <a:noFill/>
        </p:spPr>
        <p:txBody>
          <a:bodyPr wrap="square" rtlCol="0">
            <a:spAutoFit/>
          </a:bodyPr>
          <a:lstStyle/>
          <a:p>
            <a:r>
              <a:rPr lang="en-US" sz="2000" dirty="0">
                <a:latin typeface="Open Sans" panose="020B0606030504020204" pitchFamily="34" charset="0"/>
                <a:ea typeface="Open Sans" panose="020B0606030504020204" pitchFamily="34" charset="0"/>
                <a:cs typeface="Open Sans" panose="020B0606030504020204" pitchFamily="34" charset="0"/>
              </a:rPr>
              <a:t>By the end of this webinar, you will be able to:</a:t>
            </a:r>
          </a:p>
        </p:txBody>
      </p:sp>
      <p:sp>
        <p:nvSpPr>
          <p:cNvPr id="10" name="Oval 9">
            <a:extLst>
              <a:ext uri="{FF2B5EF4-FFF2-40B4-BE49-F238E27FC236}">
                <a16:creationId xmlns:a16="http://schemas.microsoft.com/office/drawing/2014/main" id="{071FE820-CEDE-41E3-A008-3D5E65517D92}"/>
              </a:ext>
            </a:extLst>
          </p:cNvPr>
          <p:cNvSpPr/>
          <p:nvPr/>
        </p:nvSpPr>
        <p:spPr>
          <a:xfrm>
            <a:off x="5229766" y="1367213"/>
            <a:ext cx="548640" cy="548640"/>
          </a:xfrm>
          <a:prstGeom prst="ellipse">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1</a:t>
            </a:r>
          </a:p>
        </p:txBody>
      </p:sp>
      <p:sp>
        <p:nvSpPr>
          <p:cNvPr id="11" name="Rectangle: Rounded Corners 10">
            <a:extLst>
              <a:ext uri="{FF2B5EF4-FFF2-40B4-BE49-F238E27FC236}">
                <a16:creationId xmlns:a16="http://schemas.microsoft.com/office/drawing/2014/main" id="{5836CF5A-AFD0-4897-B405-3B5164721B14}"/>
              </a:ext>
            </a:extLst>
          </p:cNvPr>
          <p:cNvSpPr/>
          <p:nvPr/>
        </p:nvSpPr>
        <p:spPr>
          <a:xfrm>
            <a:off x="6096000" y="1168307"/>
            <a:ext cx="5219701" cy="946452"/>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latin typeface="Open Sans" panose="020B0606030504020204" pitchFamily="34" charset="0"/>
                <a:ea typeface="Open Sans" panose="020B0606030504020204" pitchFamily="34" charset="0"/>
                <a:cs typeface="Open Sans" panose="020B0606030504020204" pitchFamily="34" charset="0"/>
              </a:rPr>
              <a:t>Discuss approved admissions ceiling, national and USCCB arrival</a:t>
            </a:r>
          </a:p>
        </p:txBody>
      </p:sp>
      <p:sp>
        <p:nvSpPr>
          <p:cNvPr id="14" name="Oval 13">
            <a:extLst>
              <a:ext uri="{FF2B5EF4-FFF2-40B4-BE49-F238E27FC236}">
                <a16:creationId xmlns:a16="http://schemas.microsoft.com/office/drawing/2014/main" id="{A9C5F257-C6F8-4600-B637-AEFF447306D5}"/>
              </a:ext>
            </a:extLst>
          </p:cNvPr>
          <p:cNvSpPr/>
          <p:nvPr/>
        </p:nvSpPr>
        <p:spPr>
          <a:xfrm>
            <a:off x="5229766" y="2548348"/>
            <a:ext cx="548640" cy="548640"/>
          </a:xfrm>
          <a:prstGeom prst="ellipse">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2</a:t>
            </a:r>
          </a:p>
        </p:txBody>
      </p:sp>
      <p:sp>
        <p:nvSpPr>
          <p:cNvPr id="15" name="Rectangle: Rounded Corners 14">
            <a:extLst>
              <a:ext uri="{FF2B5EF4-FFF2-40B4-BE49-F238E27FC236}">
                <a16:creationId xmlns:a16="http://schemas.microsoft.com/office/drawing/2014/main" id="{5111615A-219C-4709-8D1F-AEC7FDEF256C}"/>
              </a:ext>
            </a:extLst>
          </p:cNvPr>
          <p:cNvSpPr/>
          <p:nvPr/>
        </p:nvSpPr>
        <p:spPr>
          <a:xfrm>
            <a:off x="6096000" y="2349442"/>
            <a:ext cx="5219701" cy="946452"/>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latin typeface="Open Sans" panose="020B0606030504020204" pitchFamily="34" charset="0"/>
                <a:ea typeface="Open Sans" panose="020B0606030504020204" pitchFamily="34" charset="0"/>
                <a:cs typeface="Open Sans" panose="020B0606030504020204" pitchFamily="34" charset="0"/>
              </a:rPr>
              <a:t>Understand the refugee and SIV resettlement process</a:t>
            </a:r>
          </a:p>
        </p:txBody>
      </p:sp>
      <p:sp>
        <p:nvSpPr>
          <p:cNvPr id="16" name="Oval 15">
            <a:extLst>
              <a:ext uri="{FF2B5EF4-FFF2-40B4-BE49-F238E27FC236}">
                <a16:creationId xmlns:a16="http://schemas.microsoft.com/office/drawing/2014/main" id="{DC57F638-93B8-49BB-9897-6A516F941556}"/>
              </a:ext>
            </a:extLst>
          </p:cNvPr>
          <p:cNvSpPr/>
          <p:nvPr/>
        </p:nvSpPr>
        <p:spPr>
          <a:xfrm>
            <a:off x="5229766" y="3735383"/>
            <a:ext cx="548640" cy="548640"/>
          </a:xfrm>
          <a:prstGeom prst="ellipse">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3</a:t>
            </a:r>
          </a:p>
        </p:txBody>
      </p:sp>
      <p:sp>
        <p:nvSpPr>
          <p:cNvPr id="17" name="Rectangle: Rounded Corners 16">
            <a:extLst>
              <a:ext uri="{FF2B5EF4-FFF2-40B4-BE49-F238E27FC236}">
                <a16:creationId xmlns:a16="http://schemas.microsoft.com/office/drawing/2014/main" id="{438A4D79-0842-4490-98FE-1204394CE324}"/>
              </a:ext>
            </a:extLst>
          </p:cNvPr>
          <p:cNvSpPr/>
          <p:nvPr/>
        </p:nvSpPr>
        <p:spPr>
          <a:xfrm>
            <a:off x="6066438" y="3530577"/>
            <a:ext cx="5219701" cy="946452"/>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latin typeface="Open Sans" panose="020B0606030504020204" pitchFamily="34" charset="0"/>
                <a:ea typeface="Open Sans" panose="020B0606030504020204" pitchFamily="34" charset="0"/>
                <a:cs typeface="Open Sans" panose="020B0606030504020204" pitchFamily="34" charset="0"/>
              </a:rPr>
              <a:t>Explain the refugee and SIV pipeline and allocation process</a:t>
            </a:r>
          </a:p>
        </p:txBody>
      </p:sp>
      <p:sp>
        <p:nvSpPr>
          <p:cNvPr id="18" name="Oval 17">
            <a:extLst>
              <a:ext uri="{FF2B5EF4-FFF2-40B4-BE49-F238E27FC236}">
                <a16:creationId xmlns:a16="http://schemas.microsoft.com/office/drawing/2014/main" id="{0A09A90A-3C12-4ED5-BB3C-F49FE4B0B720}"/>
              </a:ext>
            </a:extLst>
          </p:cNvPr>
          <p:cNvSpPr/>
          <p:nvPr/>
        </p:nvSpPr>
        <p:spPr>
          <a:xfrm>
            <a:off x="5229766" y="4910617"/>
            <a:ext cx="548640" cy="548640"/>
          </a:xfrm>
          <a:prstGeom prst="ellipse">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Open Sans" panose="020B0606030504020204" pitchFamily="34" charset="0"/>
                <a:ea typeface="Open Sans" panose="020B0606030504020204" pitchFamily="34" charset="0"/>
                <a:cs typeface="Open Sans" panose="020B0606030504020204" pitchFamily="34" charset="0"/>
              </a:rPr>
              <a:t>4</a:t>
            </a:r>
          </a:p>
        </p:txBody>
      </p:sp>
      <p:sp>
        <p:nvSpPr>
          <p:cNvPr id="19" name="Rectangle: Rounded Corners 18">
            <a:extLst>
              <a:ext uri="{FF2B5EF4-FFF2-40B4-BE49-F238E27FC236}">
                <a16:creationId xmlns:a16="http://schemas.microsoft.com/office/drawing/2014/main" id="{8DFC96FB-100A-43E5-9E0A-809B044E3560}"/>
              </a:ext>
            </a:extLst>
          </p:cNvPr>
          <p:cNvSpPr/>
          <p:nvPr/>
        </p:nvSpPr>
        <p:spPr>
          <a:xfrm>
            <a:off x="6096000" y="4711711"/>
            <a:ext cx="5219701" cy="946452"/>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latin typeface="Open Sans" panose="020B0606030504020204" pitchFamily="34" charset="0"/>
                <a:ea typeface="Open Sans" panose="020B0606030504020204" pitchFamily="34" charset="0"/>
                <a:cs typeface="Open Sans" panose="020B0606030504020204" pitchFamily="34" charset="0"/>
              </a:rPr>
              <a:t>Discuss recent changes and updates with USRAP arrivals</a:t>
            </a:r>
          </a:p>
        </p:txBody>
      </p:sp>
      <p:sp>
        <p:nvSpPr>
          <p:cNvPr id="6" name="Slide Number Placeholder 5">
            <a:extLst>
              <a:ext uri="{FF2B5EF4-FFF2-40B4-BE49-F238E27FC236}">
                <a16:creationId xmlns:a16="http://schemas.microsoft.com/office/drawing/2014/main" id="{C40087E5-A739-4DF5-8583-7191B8CD4FDB}"/>
              </a:ext>
            </a:extLst>
          </p:cNvPr>
          <p:cNvSpPr>
            <a:spLocks noGrp="1"/>
          </p:cNvSpPr>
          <p:nvPr>
            <p:ph type="sldNum" sz="quarter" idx="12"/>
          </p:nvPr>
        </p:nvSpPr>
        <p:spPr/>
        <p:txBody>
          <a:bodyPr/>
          <a:lstStyle/>
          <a:p>
            <a:fld id="{A5AC7532-7E1C-4B54-8A49-BCFC0D060E00}" type="slidenum">
              <a:rPr lang="en-US" smtClean="0"/>
              <a:t>5</a:t>
            </a:fld>
            <a:endParaRPr lang="en-US" dirty="0"/>
          </a:p>
        </p:txBody>
      </p:sp>
    </p:spTree>
    <p:extLst>
      <p:ext uri="{BB962C8B-B14F-4D97-AF65-F5344CB8AC3E}">
        <p14:creationId xmlns:p14="http://schemas.microsoft.com/office/powerpoint/2010/main" val="37540987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3F16DD97-0314-450A-A43A-562F1CE53AC7}"/>
              </a:ext>
            </a:extLst>
          </p:cNvPr>
          <p:cNvSpPr/>
          <p:nvPr/>
        </p:nvSpPr>
        <p:spPr>
          <a:xfrm>
            <a:off x="621413" y="1154747"/>
            <a:ext cx="10949173" cy="5453670"/>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dirty="0">
              <a:solidFill>
                <a:schemeClr val="tx1"/>
              </a:solidFill>
            </a:endParaRPr>
          </a:p>
        </p:txBody>
      </p:sp>
      <p:sp>
        <p:nvSpPr>
          <p:cNvPr id="9" name="TextBox 8">
            <a:extLst>
              <a:ext uri="{FF2B5EF4-FFF2-40B4-BE49-F238E27FC236}">
                <a16:creationId xmlns:a16="http://schemas.microsoft.com/office/drawing/2014/main" id="{8E23099C-BEB5-4FE1-A7B9-3AF4B1F01830}"/>
              </a:ext>
            </a:extLst>
          </p:cNvPr>
          <p:cNvSpPr txBox="1"/>
          <p:nvPr/>
        </p:nvSpPr>
        <p:spPr>
          <a:xfrm>
            <a:off x="793074" y="1374540"/>
            <a:ext cx="5219512" cy="5139869"/>
          </a:xfrm>
          <a:prstGeom prst="rect">
            <a:avLst/>
          </a:prstGeom>
          <a:noFill/>
        </p:spPr>
        <p:txBody>
          <a:bodyPr wrap="square" rtlCol="0">
            <a:spAutoFit/>
          </a:bodyPr>
          <a:lstStyle/>
          <a:p>
            <a:pPr marL="514350" indent="-514350">
              <a:buAutoNum type="arabicPeriod"/>
            </a:pPr>
            <a:r>
              <a:rPr lang="en-US" sz="2800" dirty="0">
                <a:latin typeface="Calibri" panose="020F0502020204030204" pitchFamily="34" charset="0"/>
                <a:cs typeface="Raavi" panose="020B0502040204020203" pitchFamily="34" charset="0"/>
              </a:rPr>
              <a:t>How and when Refugee and SIV cases are allocated to Resettlement Agencies?</a:t>
            </a:r>
          </a:p>
          <a:p>
            <a:pPr marL="514350" indent="-514350">
              <a:buAutoNum type="arabicPeriod"/>
            </a:pPr>
            <a:endParaRPr lang="en-US" sz="2400" dirty="0">
              <a:latin typeface="Calibri" panose="020F0502020204030204" pitchFamily="34" charset="0"/>
              <a:cs typeface="Raavi" panose="020B0502040204020203" pitchFamily="34" charset="0"/>
            </a:endParaRPr>
          </a:p>
          <a:p>
            <a:pPr marL="514350" indent="-514350">
              <a:buAutoNum type="arabicPeriod"/>
            </a:pPr>
            <a:r>
              <a:rPr lang="en-US" sz="2800" dirty="0">
                <a:latin typeface="Calibri" panose="020F0502020204030204" pitchFamily="34" charset="0"/>
                <a:cs typeface="Raavi" panose="020B0502040204020203" pitchFamily="34" charset="0"/>
              </a:rPr>
              <a:t>Why my program is not receiving any No US tie refugee or SIV arrival?</a:t>
            </a:r>
            <a:br>
              <a:rPr lang="en-US" sz="2400" dirty="0">
                <a:latin typeface="Calibri" panose="020F0502020204030204" pitchFamily="34" charset="0"/>
                <a:cs typeface="Raavi" panose="020B0502040204020203" pitchFamily="34" charset="0"/>
              </a:rPr>
            </a:br>
            <a:endParaRPr lang="en-US" sz="2400" dirty="0">
              <a:latin typeface="Calibri" panose="020F0502020204030204" pitchFamily="34" charset="0"/>
              <a:cs typeface="Raavi" panose="020B0502040204020203" pitchFamily="34" charset="0"/>
            </a:endParaRPr>
          </a:p>
          <a:p>
            <a:pPr marL="514350" indent="-514350">
              <a:buAutoNum type="arabicPeriod"/>
            </a:pPr>
            <a:r>
              <a:rPr lang="en-US" sz="2800" dirty="0">
                <a:latin typeface="Calibri" panose="020F0502020204030204" pitchFamily="34" charset="0"/>
                <a:cs typeface="Raavi" panose="020B0502040204020203" pitchFamily="34" charset="0"/>
              </a:rPr>
              <a:t>How does case placement work and what factors USCCB use when making placement decision?     </a:t>
            </a:r>
          </a:p>
        </p:txBody>
      </p:sp>
      <p:sp>
        <p:nvSpPr>
          <p:cNvPr id="11" name="TextBox 10">
            <a:extLst>
              <a:ext uri="{FF2B5EF4-FFF2-40B4-BE49-F238E27FC236}">
                <a16:creationId xmlns:a16="http://schemas.microsoft.com/office/drawing/2014/main" id="{C1D2FF6D-D050-4CE2-A9D8-7AB0C36EEEE5}"/>
              </a:ext>
            </a:extLst>
          </p:cNvPr>
          <p:cNvSpPr txBox="1"/>
          <p:nvPr/>
        </p:nvSpPr>
        <p:spPr>
          <a:xfrm>
            <a:off x="6296108" y="1316714"/>
            <a:ext cx="5274478" cy="5139869"/>
          </a:xfrm>
          <a:prstGeom prst="rect">
            <a:avLst/>
          </a:prstGeom>
          <a:noFill/>
        </p:spPr>
        <p:txBody>
          <a:bodyPr wrap="square" rtlCol="0">
            <a:spAutoFit/>
          </a:bodyPr>
          <a:lstStyle/>
          <a:p>
            <a:r>
              <a:rPr lang="en-US" sz="2400" b="1" dirty="0">
                <a:solidFill>
                  <a:srgbClr val="0070C0"/>
                </a:solidFill>
                <a:cs typeface="Raavi" panose="020B0502040204020203" pitchFamily="34" charset="0"/>
              </a:rPr>
              <a:t>Answer: </a:t>
            </a:r>
            <a:r>
              <a:rPr lang="en-US" sz="1600" dirty="0">
                <a:cs typeface="Raavi" panose="020B0502040204020203" pitchFamily="34" charset="0"/>
              </a:rPr>
              <a:t>Resettlement support center (RSCs) process refugees’ cases, coordinate administrative aspects, pre-screen to ensure they meet USRAP requirements. Once accepted by USCIS, RSCs send their applications to the Refugee Processing Center (RPC) for allocation.</a:t>
            </a:r>
            <a:br>
              <a:rPr lang="en-US" sz="1600" dirty="0">
                <a:cs typeface="Raavi" panose="020B0502040204020203" pitchFamily="34" charset="0"/>
              </a:rPr>
            </a:br>
            <a:endParaRPr lang="en-US" sz="1600" dirty="0">
              <a:cs typeface="Raavi" panose="020B0502040204020203" pitchFamily="34" charset="0"/>
            </a:endParaRPr>
          </a:p>
          <a:p>
            <a:r>
              <a:rPr lang="en-US" sz="2400" b="1" dirty="0">
                <a:solidFill>
                  <a:srgbClr val="0070C0"/>
                </a:solidFill>
                <a:cs typeface="Raavi" panose="020B0502040204020203" pitchFamily="34" charset="0"/>
              </a:rPr>
              <a:t>Answer: </a:t>
            </a:r>
            <a:r>
              <a:rPr lang="en-US" sz="1600" dirty="0">
                <a:cs typeface="Raavi" panose="020B0502040204020203" pitchFamily="34" charset="0"/>
              </a:rPr>
              <a:t>The majority of refugee and SIV cases allocated to resettlement agencies are US tie cases. The number of No US tie “Free” refugee and SIV cases allocated to RAs are very limited. The majority of refugees resettled by USCCB have had US ties, also, </a:t>
            </a:r>
            <a:r>
              <a:rPr lang="en-US" sz="1600" b="1" dirty="0">
                <a:cs typeface="Raavi" panose="020B0502040204020203" pitchFamily="34" charset="0"/>
              </a:rPr>
              <a:t>95% </a:t>
            </a:r>
            <a:r>
              <a:rPr lang="en-US" sz="1600" dirty="0">
                <a:cs typeface="Raavi" panose="020B0502040204020203" pitchFamily="34" charset="0"/>
              </a:rPr>
              <a:t>of SIV arrivals are US tie cases.</a:t>
            </a:r>
            <a:br>
              <a:rPr lang="en-US" sz="1600" dirty="0">
                <a:cs typeface="Raavi" panose="020B0502040204020203" pitchFamily="34" charset="0"/>
              </a:rPr>
            </a:br>
            <a:endParaRPr lang="en-US" sz="1600" dirty="0">
              <a:cs typeface="Raavi" panose="020B0502040204020203" pitchFamily="34" charset="0"/>
            </a:endParaRPr>
          </a:p>
          <a:p>
            <a:r>
              <a:rPr lang="en-US" sz="1600" dirty="0">
                <a:cs typeface="Raavi" panose="020B0502040204020203" pitchFamily="34" charset="0"/>
              </a:rPr>
              <a:t> </a:t>
            </a:r>
            <a:r>
              <a:rPr lang="en-US" sz="2400" b="1" dirty="0">
                <a:solidFill>
                  <a:srgbClr val="0070C0"/>
                </a:solidFill>
                <a:cs typeface="Raavi" panose="020B0502040204020203" pitchFamily="34" charset="0"/>
              </a:rPr>
              <a:t>Answer:</a:t>
            </a:r>
            <a:r>
              <a:rPr lang="en-US" sz="2400" b="1" dirty="0">
                <a:cs typeface="Raavi" panose="020B0502040204020203" pitchFamily="34" charset="0"/>
              </a:rPr>
              <a:t> </a:t>
            </a:r>
            <a:r>
              <a:rPr lang="en-US" sz="1600" dirty="0">
                <a:cs typeface="Raavi" panose="020B0502040204020203" pitchFamily="34" charset="0"/>
              </a:rPr>
              <a:t>The R&amp;P Placement Assessment is the core tool that PACMs utilize during case placement. The PA provides a thorough picture of an affiliates’ capacity. Given that very few to no Free cases are allocated these days, we give special attention to sites that are lower than the network average, so that we can support their arrival.</a:t>
            </a:r>
          </a:p>
          <a:p>
            <a:endParaRPr lang="en-US" sz="1600" dirty="0">
              <a:cs typeface="Raavi" panose="020B0502040204020203" pitchFamily="34" charset="0"/>
            </a:endParaRPr>
          </a:p>
        </p:txBody>
      </p:sp>
      <p:sp>
        <p:nvSpPr>
          <p:cNvPr id="14" name="Title 1">
            <a:extLst>
              <a:ext uri="{FF2B5EF4-FFF2-40B4-BE49-F238E27FC236}">
                <a16:creationId xmlns:a16="http://schemas.microsoft.com/office/drawing/2014/main" id="{56E48B73-47CE-42B5-88C4-4F0A93F13D60}"/>
              </a:ext>
            </a:extLst>
          </p:cNvPr>
          <p:cNvSpPr txBox="1">
            <a:spLocks/>
          </p:cNvSpPr>
          <p:nvPr/>
        </p:nvSpPr>
        <p:spPr>
          <a:xfrm>
            <a:off x="621413" y="423227"/>
            <a:ext cx="10332375" cy="79947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spc="300" dirty="0">
                <a:solidFill>
                  <a:schemeClr val="bg1"/>
                </a:solidFill>
                <a:latin typeface="Open Sans" panose="020B0606030504020204" pitchFamily="34" charset="0"/>
                <a:ea typeface="Open Sans" panose="020B0606030504020204" pitchFamily="34" charset="0"/>
                <a:cs typeface="Open Sans" panose="020B0606030504020204" pitchFamily="34" charset="0"/>
              </a:rPr>
              <a:t> Pre-Assessment Q’s &amp; A’s</a:t>
            </a:r>
          </a:p>
        </p:txBody>
      </p:sp>
      <p:pic>
        <p:nvPicPr>
          <p:cNvPr id="15" name="Graphic 14" descr="Checkmark">
            <a:extLst>
              <a:ext uri="{FF2B5EF4-FFF2-40B4-BE49-F238E27FC236}">
                <a16:creationId xmlns:a16="http://schemas.microsoft.com/office/drawing/2014/main" id="{D58FC16B-2411-4F51-BA0C-25E33DABEC1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739383" y="317897"/>
            <a:ext cx="914400" cy="914400"/>
          </a:xfrm>
          <a:prstGeom prst="rect">
            <a:avLst/>
          </a:prstGeom>
        </p:spPr>
      </p:pic>
      <p:sp>
        <p:nvSpPr>
          <p:cNvPr id="16" name="Rectangle: Rounded Corners 15">
            <a:extLst>
              <a:ext uri="{FF2B5EF4-FFF2-40B4-BE49-F238E27FC236}">
                <a16:creationId xmlns:a16="http://schemas.microsoft.com/office/drawing/2014/main" id="{890482FC-B76B-4EFA-8E55-C6F9C8AC1B16}"/>
              </a:ext>
            </a:extLst>
          </p:cNvPr>
          <p:cNvSpPr/>
          <p:nvPr/>
        </p:nvSpPr>
        <p:spPr>
          <a:xfrm>
            <a:off x="621414" y="423227"/>
            <a:ext cx="10949172" cy="537173"/>
          </a:xfrm>
          <a:prstGeom prst="roundRect">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solidFill>
                  <a:schemeClr val="bg1"/>
                </a:solidFill>
              </a:rPr>
              <a:t>Pre-Assessment Questions and Answers </a:t>
            </a:r>
          </a:p>
        </p:txBody>
      </p:sp>
      <p:pic>
        <p:nvPicPr>
          <p:cNvPr id="17" name="Graphic 16" descr="Checkmark">
            <a:extLst>
              <a:ext uri="{FF2B5EF4-FFF2-40B4-BE49-F238E27FC236}">
                <a16:creationId xmlns:a16="http://schemas.microsoft.com/office/drawing/2014/main" id="{DC5E069E-BD69-470A-B456-08BE7513E43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297490" y="317897"/>
            <a:ext cx="731520" cy="731520"/>
          </a:xfrm>
          <a:prstGeom prst="rect">
            <a:avLst/>
          </a:prstGeom>
        </p:spPr>
      </p:pic>
      <p:sp>
        <p:nvSpPr>
          <p:cNvPr id="4" name="Slide Number Placeholder 3">
            <a:extLst>
              <a:ext uri="{FF2B5EF4-FFF2-40B4-BE49-F238E27FC236}">
                <a16:creationId xmlns:a16="http://schemas.microsoft.com/office/drawing/2014/main" id="{FDD90CE1-4D49-403D-AD2C-ABEB80D6AF0B}"/>
              </a:ext>
            </a:extLst>
          </p:cNvPr>
          <p:cNvSpPr>
            <a:spLocks noGrp="1"/>
          </p:cNvSpPr>
          <p:nvPr>
            <p:ph type="sldNum" sz="quarter" idx="12"/>
          </p:nvPr>
        </p:nvSpPr>
        <p:spPr/>
        <p:txBody>
          <a:bodyPr/>
          <a:lstStyle/>
          <a:p>
            <a:fld id="{A5AC7532-7E1C-4B54-8A49-BCFC0D060E00}" type="slidenum">
              <a:rPr lang="en-US" smtClean="0"/>
              <a:t>6</a:t>
            </a:fld>
            <a:endParaRPr lang="en-US" dirty="0"/>
          </a:p>
        </p:txBody>
      </p:sp>
    </p:spTree>
    <p:extLst>
      <p:ext uri="{BB962C8B-B14F-4D97-AF65-F5344CB8AC3E}">
        <p14:creationId xmlns:p14="http://schemas.microsoft.com/office/powerpoint/2010/main" val="3476842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2A68DDA-51E2-4BD9-A822-E7C1DFE1BAC1}"/>
              </a:ext>
            </a:extLst>
          </p:cNvPr>
          <p:cNvSpPr txBox="1"/>
          <p:nvPr/>
        </p:nvSpPr>
        <p:spPr>
          <a:xfrm>
            <a:off x="981651" y="506826"/>
            <a:ext cx="8809974" cy="646331"/>
          </a:xfrm>
          <a:prstGeom prst="rect">
            <a:avLst/>
          </a:prstGeom>
          <a:noFill/>
        </p:spPr>
        <p:txBody>
          <a:bodyPr wrap="square" rtlCol="0">
            <a:spAutoFit/>
          </a:bodyPr>
          <a:lstStyle/>
          <a:p>
            <a:pPr algn="ctr"/>
            <a:r>
              <a:rPr lang="en-US" sz="3600" b="1" dirty="0">
                <a:latin typeface="Open Sans" panose="020B0606030504020204" pitchFamily="34" charset="0"/>
                <a:ea typeface="Open Sans" panose="020B0606030504020204" pitchFamily="34" charset="0"/>
                <a:cs typeface="Open Sans" panose="020B0606030504020204" pitchFamily="34" charset="0"/>
              </a:rPr>
              <a:t>Admissions Ceiling &amp; National Arrival</a:t>
            </a:r>
            <a:endParaRPr lang="en-US" sz="32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6" name="Rectangle: Rounded Corners 5">
            <a:extLst>
              <a:ext uri="{FF2B5EF4-FFF2-40B4-BE49-F238E27FC236}">
                <a16:creationId xmlns:a16="http://schemas.microsoft.com/office/drawing/2014/main" id="{D050446B-A743-4C20-9E9C-5E82EB263774}"/>
              </a:ext>
            </a:extLst>
          </p:cNvPr>
          <p:cNvSpPr/>
          <p:nvPr/>
        </p:nvSpPr>
        <p:spPr>
          <a:xfrm>
            <a:off x="515524" y="1521186"/>
            <a:ext cx="10949172" cy="537173"/>
          </a:xfrm>
          <a:prstGeom prst="roundRect">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solidFill>
                  <a:schemeClr val="bg1"/>
                </a:solidFill>
              </a:rPr>
              <a:t>FY2021 Approved Refugee Admissions Ceiling: 15,000</a:t>
            </a:r>
          </a:p>
        </p:txBody>
      </p:sp>
      <p:sp>
        <p:nvSpPr>
          <p:cNvPr id="10" name="Rectangle: Rounded Corners 9">
            <a:extLst>
              <a:ext uri="{FF2B5EF4-FFF2-40B4-BE49-F238E27FC236}">
                <a16:creationId xmlns:a16="http://schemas.microsoft.com/office/drawing/2014/main" id="{1B474D73-94F3-4C13-B6B4-BFD5BEDB9FA1}"/>
              </a:ext>
            </a:extLst>
          </p:cNvPr>
          <p:cNvSpPr/>
          <p:nvPr/>
        </p:nvSpPr>
        <p:spPr>
          <a:xfrm>
            <a:off x="515523" y="2188506"/>
            <a:ext cx="8342149" cy="4108540"/>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dirty="0">
              <a:solidFill>
                <a:schemeClr val="tx1"/>
              </a:solidFill>
            </a:endParaRPr>
          </a:p>
        </p:txBody>
      </p:sp>
      <p:sp>
        <p:nvSpPr>
          <p:cNvPr id="11" name="TextBox 10">
            <a:extLst>
              <a:ext uri="{FF2B5EF4-FFF2-40B4-BE49-F238E27FC236}">
                <a16:creationId xmlns:a16="http://schemas.microsoft.com/office/drawing/2014/main" id="{C89720BA-B21D-4DA2-A2AA-A89F58EBC414}"/>
              </a:ext>
            </a:extLst>
          </p:cNvPr>
          <p:cNvSpPr txBox="1"/>
          <p:nvPr/>
        </p:nvSpPr>
        <p:spPr>
          <a:xfrm>
            <a:off x="755073" y="2246859"/>
            <a:ext cx="8019472" cy="3689856"/>
          </a:xfrm>
          <a:prstGeom prst="rect">
            <a:avLst/>
          </a:prstGeom>
          <a:noFill/>
        </p:spPr>
        <p:txBody>
          <a:bodyPr wrap="square" rtlCol="0">
            <a:spAutoFit/>
          </a:bodyPr>
          <a:lstStyle/>
          <a:p>
            <a:pPr marL="285750" indent="-285750">
              <a:lnSpc>
                <a:spcPct val="200000"/>
              </a:lnSpc>
              <a:buFont typeface="Wingdings" panose="05000000000000000000" pitchFamily="2" charset="2"/>
              <a:buChar char="q"/>
            </a:pPr>
            <a:r>
              <a:rPr lang="en-US" sz="2000" dirty="0">
                <a:latin typeface="Open Sans" panose="020B0606030504020204" pitchFamily="34" charset="0"/>
                <a:ea typeface="Open Sans" panose="020B0606030504020204" pitchFamily="34" charset="0"/>
                <a:cs typeface="Open Sans" panose="020B0606030504020204" pitchFamily="34" charset="0"/>
              </a:rPr>
              <a:t>National refugee arrival: </a:t>
            </a:r>
            <a:r>
              <a:rPr lang="en-US" sz="2000" b="1" dirty="0">
                <a:latin typeface="Open Sans" panose="020B0606030504020204" pitchFamily="34" charset="0"/>
                <a:ea typeface="Open Sans" panose="020B0606030504020204" pitchFamily="34" charset="0"/>
                <a:cs typeface="Open Sans" panose="020B0606030504020204" pitchFamily="34" charset="0"/>
              </a:rPr>
              <a:t>1,907</a:t>
            </a:r>
          </a:p>
          <a:p>
            <a:pPr marL="285750" indent="-285750">
              <a:lnSpc>
                <a:spcPct val="200000"/>
              </a:lnSpc>
              <a:buFont typeface="Wingdings" panose="05000000000000000000" pitchFamily="2" charset="2"/>
              <a:buChar char="q"/>
            </a:pPr>
            <a:r>
              <a:rPr lang="en-US" sz="2000" dirty="0">
                <a:latin typeface="Open Sans" panose="020B0606030504020204" pitchFamily="34" charset="0"/>
                <a:ea typeface="Open Sans" panose="020B0606030504020204" pitchFamily="34" charset="0"/>
                <a:cs typeface="Open Sans" panose="020B0606030504020204" pitchFamily="34" charset="0"/>
              </a:rPr>
              <a:t>Over </a:t>
            </a:r>
            <a:r>
              <a:rPr lang="en-US" sz="2000" b="1" dirty="0">
                <a:latin typeface="Open Sans" panose="020B0606030504020204" pitchFamily="34" charset="0"/>
                <a:ea typeface="Open Sans" panose="020B0606030504020204" pitchFamily="34" charset="0"/>
                <a:cs typeface="Open Sans" panose="020B0606030504020204" pitchFamily="34" charset="0"/>
              </a:rPr>
              <a:t>700</a:t>
            </a:r>
            <a:r>
              <a:rPr lang="en-US" sz="2000" dirty="0">
                <a:latin typeface="Open Sans" panose="020B0606030504020204" pitchFamily="34" charset="0"/>
                <a:ea typeface="Open Sans" panose="020B0606030504020204" pitchFamily="34" charset="0"/>
                <a:cs typeface="Open Sans" panose="020B0606030504020204" pitchFamily="34" charset="0"/>
              </a:rPr>
              <a:t> refugees scheduled to arrive under the revised PD have had their flights canceled</a:t>
            </a:r>
          </a:p>
          <a:p>
            <a:pPr marL="800100" lvl="1" indent="-342900">
              <a:lnSpc>
                <a:spcPct val="200000"/>
              </a:lnSpc>
              <a:buFont typeface="Wingdings" panose="05000000000000000000" pitchFamily="2" charset="2"/>
              <a:buChar char="§"/>
            </a:pPr>
            <a:r>
              <a:rPr lang="en-US" sz="2000" dirty="0">
                <a:latin typeface="Open Sans" panose="020B0606030504020204" pitchFamily="34" charset="0"/>
                <a:ea typeface="Open Sans" panose="020B0606030504020204" pitchFamily="34" charset="0"/>
                <a:cs typeface="Open Sans" panose="020B0606030504020204" pitchFamily="34" charset="0"/>
              </a:rPr>
              <a:t>Non-category cases that do not fit into the current PD are not booked </a:t>
            </a:r>
            <a:r>
              <a:rPr lang="en-US" sz="2000">
                <a:latin typeface="Open Sans" panose="020B0606030504020204" pitchFamily="34" charset="0"/>
                <a:ea typeface="Open Sans" panose="020B0606030504020204" pitchFamily="34" charset="0"/>
                <a:cs typeface="Open Sans" panose="020B0606030504020204" pitchFamily="34" charset="0"/>
              </a:rPr>
              <a:t>for travel</a:t>
            </a:r>
            <a:endParaRPr lang="en-US" sz="2000" dirty="0">
              <a:latin typeface="Open Sans" panose="020B0606030504020204" pitchFamily="34" charset="0"/>
              <a:ea typeface="Open Sans" panose="020B0606030504020204" pitchFamily="34" charset="0"/>
              <a:cs typeface="Open Sans" panose="020B0606030504020204" pitchFamily="34" charset="0"/>
            </a:endParaRPr>
          </a:p>
          <a:p>
            <a:pPr marL="342900" indent="-342900">
              <a:lnSpc>
                <a:spcPct val="200000"/>
              </a:lnSpc>
              <a:buFont typeface="Wingdings" panose="05000000000000000000" pitchFamily="2" charset="2"/>
              <a:buChar char="q"/>
            </a:pPr>
            <a:r>
              <a:rPr lang="en-US" sz="2000" dirty="0">
                <a:latin typeface="Open Sans" panose="020B0606030504020204" pitchFamily="34" charset="0"/>
                <a:ea typeface="Open Sans" panose="020B0606030504020204" pitchFamily="34" charset="0"/>
                <a:cs typeface="Open Sans" panose="020B0606030504020204" pitchFamily="34" charset="0"/>
              </a:rPr>
              <a:t>Revised PD of </a:t>
            </a:r>
            <a:r>
              <a:rPr lang="en-US" sz="2000" b="1" dirty="0">
                <a:latin typeface="Open Sans" panose="020B0606030504020204" pitchFamily="34" charset="0"/>
                <a:ea typeface="Open Sans" panose="020B0606030504020204" pitchFamily="34" charset="0"/>
                <a:cs typeface="Open Sans" panose="020B0606030504020204" pitchFamily="34" charset="0"/>
              </a:rPr>
              <a:t>62,500</a:t>
            </a:r>
            <a:r>
              <a:rPr lang="en-US" sz="2000" dirty="0">
                <a:latin typeface="Open Sans" panose="020B0606030504020204" pitchFamily="34" charset="0"/>
                <a:ea typeface="Open Sans" panose="020B0606030504020204" pitchFamily="34" charset="0"/>
                <a:cs typeface="Open Sans" panose="020B0606030504020204" pitchFamily="34" charset="0"/>
              </a:rPr>
              <a:t> refugee admissions has not yet been signed</a:t>
            </a:r>
          </a:p>
        </p:txBody>
      </p:sp>
      <p:sp>
        <p:nvSpPr>
          <p:cNvPr id="5" name="Slide Number Placeholder 4">
            <a:extLst>
              <a:ext uri="{FF2B5EF4-FFF2-40B4-BE49-F238E27FC236}">
                <a16:creationId xmlns:a16="http://schemas.microsoft.com/office/drawing/2014/main" id="{D7C52707-A40E-4BA3-AEB8-0E47F2C39958}"/>
              </a:ext>
            </a:extLst>
          </p:cNvPr>
          <p:cNvSpPr>
            <a:spLocks noGrp="1"/>
          </p:cNvSpPr>
          <p:nvPr>
            <p:ph type="sldNum" sz="quarter" idx="12"/>
          </p:nvPr>
        </p:nvSpPr>
        <p:spPr/>
        <p:txBody>
          <a:bodyPr/>
          <a:lstStyle/>
          <a:p>
            <a:fld id="{A5AC7532-7E1C-4B54-8A49-BCFC0D060E00}" type="slidenum">
              <a:rPr lang="en-US" smtClean="0"/>
              <a:t>7</a:t>
            </a:fld>
            <a:endParaRPr lang="en-US" dirty="0"/>
          </a:p>
        </p:txBody>
      </p:sp>
      <p:grpSp>
        <p:nvGrpSpPr>
          <p:cNvPr id="23" name="Group 22">
            <a:extLst>
              <a:ext uri="{FF2B5EF4-FFF2-40B4-BE49-F238E27FC236}">
                <a16:creationId xmlns:a16="http://schemas.microsoft.com/office/drawing/2014/main" id="{D33438EF-B88D-4FAC-9720-118C27C24AC6}"/>
              </a:ext>
            </a:extLst>
          </p:cNvPr>
          <p:cNvGrpSpPr/>
          <p:nvPr/>
        </p:nvGrpSpPr>
        <p:grpSpPr>
          <a:xfrm rot="932221">
            <a:off x="10086186" y="396238"/>
            <a:ext cx="1170125" cy="979501"/>
            <a:chOff x="4997227" y="1643928"/>
            <a:chExt cx="2610486" cy="2507086"/>
          </a:xfrm>
        </p:grpSpPr>
        <p:sp>
          <p:nvSpPr>
            <p:cNvPr id="24" name="Rectangle 23">
              <a:extLst>
                <a:ext uri="{FF2B5EF4-FFF2-40B4-BE49-F238E27FC236}">
                  <a16:creationId xmlns:a16="http://schemas.microsoft.com/office/drawing/2014/main" id="{3EAE97DB-577A-40DD-BCAE-43BA2B345A92}"/>
                </a:ext>
              </a:extLst>
            </p:cNvPr>
            <p:cNvSpPr/>
            <p:nvPr/>
          </p:nvSpPr>
          <p:spPr>
            <a:xfrm rot="20652980">
              <a:off x="5109241" y="1643928"/>
              <a:ext cx="2498472" cy="213157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ight Triangle 24">
              <a:extLst>
                <a:ext uri="{FF2B5EF4-FFF2-40B4-BE49-F238E27FC236}">
                  <a16:creationId xmlns:a16="http://schemas.microsoft.com/office/drawing/2014/main" id="{01B8F47E-2401-4759-BB46-DF47B92BA9A0}"/>
                </a:ext>
              </a:extLst>
            </p:cNvPr>
            <p:cNvSpPr/>
            <p:nvPr/>
          </p:nvSpPr>
          <p:spPr>
            <a:xfrm rot="10043461">
              <a:off x="5394686" y="3743931"/>
              <a:ext cx="427686" cy="274048"/>
            </a:xfrm>
            <a:prstGeom prst="r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4A4958A9-1AE5-4CA6-848A-A20CCE343BCE}"/>
                </a:ext>
              </a:extLst>
            </p:cNvPr>
            <p:cNvSpPr/>
            <p:nvPr/>
          </p:nvSpPr>
          <p:spPr>
            <a:xfrm rot="1199968">
              <a:off x="5233601" y="3873286"/>
              <a:ext cx="584878" cy="27772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C57D78BB-7C63-4309-8A41-C4306A44C8D7}"/>
                </a:ext>
              </a:extLst>
            </p:cNvPr>
            <p:cNvSpPr/>
            <p:nvPr/>
          </p:nvSpPr>
          <p:spPr>
            <a:xfrm rot="20673065">
              <a:off x="4997227" y="1740977"/>
              <a:ext cx="584878" cy="27772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8" name="TextBox 27">
            <a:extLst>
              <a:ext uri="{FF2B5EF4-FFF2-40B4-BE49-F238E27FC236}">
                <a16:creationId xmlns:a16="http://schemas.microsoft.com/office/drawing/2014/main" id="{20B246D1-40D4-4A08-BC8F-8D6ACC96A3C6}"/>
              </a:ext>
            </a:extLst>
          </p:cNvPr>
          <p:cNvSpPr txBox="1"/>
          <p:nvPr/>
        </p:nvSpPr>
        <p:spPr>
          <a:xfrm>
            <a:off x="10105339" y="562666"/>
            <a:ext cx="1219492" cy="400110"/>
          </a:xfrm>
          <a:prstGeom prst="rect">
            <a:avLst/>
          </a:prstGeom>
          <a:noFill/>
        </p:spPr>
        <p:txBody>
          <a:bodyPr wrap="square" rtlCol="0">
            <a:spAutoFit/>
          </a:bodyPr>
          <a:lstStyle/>
          <a:p>
            <a:pPr algn="ctr"/>
            <a:r>
              <a:rPr lang="en-US" sz="2000" b="1" dirty="0">
                <a:solidFill>
                  <a:srgbClr val="0070C0"/>
                </a:solidFill>
                <a:latin typeface="Open Sans" panose="020B0606030504020204" pitchFamily="34" charset="0"/>
                <a:ea typeface="Open Sans" panose="020B0606030504020204" pitchFamily="34" charset="0"/>
                <a:cs typeface="Open Sans" panose="020B0606030504020204" pitchFamily="34" charset="0"/>
              </a:rPr>
              <a:t>Refugee</a:t>
            </a:r>
          </a:p>
        </p:txBody>
      </p:sp>
      <p:grpSp>
        <p:nvGrpSpPr>
          <p:cNvPr id="21" name="Group 20">
            <a:extLst>
              <a:ext uri="{FF2B5EF4-FFF2-40B4-BE49-F238E27FC236}">
                <a16:creationId xmlns:a16="http://schemas.microsoft.com/office/drawing/2014/main" id="{D668711B-5BD3-4A30-9D49-970455C44FD3}"/>
              </a:ext>
            </a:extLst>
          </p:cNvPr>
          <p:cNvGrpSpPr/>
          <p:nvPr/>
        </p:nvGrpSpPr>
        <p:grpSpPr>
          <a:xfrm>
            <a:off x="9390796" y="3278953"/>
            <a:ext cx="1933383" cy="1856802"/>
            <a:chOff x="4997227" y="1643928"/>
            <a:chExt cx="2610486" cy="2507086"/>
          </a:xfrm>
          <a:solidFill>
            <a:schemeClr val="bg1"/>
          </a:solidFill>
        </p:grpSpPr>
        <p:sp>
          <p:nvSpPr>
            <p:cNvPr id="22" name="Rectangle 21">
              <a:extLst>
                <a:ext uri="{FF2B5EF4-FFF2-40B4-BE49-F238E27FC236}">
                  <a16:creationId xmlns:a16="http://schemas.microsoft.com/office/drawing/2014/main" id="{50D2E7DD-6649-405D-A6C9-452E2618469D}"/>
                </a:ext>
              </a:extLst>
            </p:cNvPr>
            <p:cNvSpPr/>
            <p:nvPr/>
          </p:nvSpPr>
          <p:spPr>
            <a:xfrm rot="20652980">
              <a:off x="5109241" y="1643928"/>
              <a:ext cx="2498472" cy="2131573"/>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ight Triangle 28">
              <a:extLst>
                <a:ext uri="{FF2B5EF4-FFF2-40B4-BE49-F238E27FC236}">
                  <a16:creationId xmlns:a16="http://schemas.microsoft.com/office/drawing/2014/main" id="{38CE3F76-3D2B-4A2C-8035-739654385D36}"/>
                </a:ext>
              </a:extLst>
            </p:cNvPr>
            <p:cNvSpPr/>
            <p:nvPr/>
          </p:nvSpPr>
          <p:spPr>
            <a:xfrm rot="10043461">
              <a:off x="5394686" y="3743931"/>
              <a:ext cx="427686" cy="274048"/>
            </a:xfrm>
            <a:prstGeom prst="r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A74CCA7A-8351-4326-B74A-6C30C44A7B1C}"/>
                </a:ext>
              </a:extLst>
            </p:cNvPr>
            <p:cNvSpPr/>
            <p:nvPr/>
          </p:nvSpPr>
          <p:spPr>
            <a:xfrm rot="1199968">
              <a:off x="5233601" y="3873286"/>
              <a:ext cx="584878" cy="2777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DFDAF6EE-5F58-478B-BCFA-9DFD8864F755}"/>
                </a:ext>
              </a:extLst>
            </p:cNvPr>
            <p:cNvSpPr/>
            <p:nvPr/>
          </p:nvSpPr>
          <p:spPr>
            <a:xfrm rot="20673065">
              <a:off x="4997227" y="1740977"/>
              <a:ext cx="584878" cy="27772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2" name="TextBox 31">
            <a:extLst>
              <a:ext uri="{FF2B5EF4-FFF2-40B4-BE49-F238E27FC236}">
                <a16:creationId xmlns:a16="http://schemas.microsoft.com/office/drawing/2014/main" id="{8DBAFB8D-F491-4E5F-A57B-853858B39EF5}"/>
              </a:ext>
            </a:extLst>
          </p:cNvPr>
          <p:cNvSpPr txBox="1"/>
          <p:nvPr/>
        </p:nvSpPr>
        <p:spPr>
          <a:xfrm rot="20686718">
            <a:off x="9583347" y="3740770"/>
            <a:ext cx="1686989" cy="584775"/>
          </a:xfrm>
          <a:prstGeom prst="rect">
            <a:avLst/>
          </a:prstGeom>
          <a:noFill/>
        </p:spPr>
        <p:txBody>
          <a:bodyPr wrap="square" rtlCol="0">
            <a:spAutoFit/>
          </a:bodyPr>
          <a:lstStyle/>
          <a:p>
            <a:pPr algn="ctr"/>
            <a:r>
              <a:rPr lang="en-US" sz="3200" dirty="0">
                <a:latin typeface="Open Sans" panose="020B0606030504020204" pitchFamily="34" charset="0"/>
                <a:ea typeface="Open Sans" panose="020B0606030504020204" pitchFamily="34" charset="0"/>
                <a:cs typeface="Open Sans" panose="020B0606030504020204" pitchFamily="34" charset="0"/>
              </a:rPr>
              <a:t>FY 2021</a:t>
            </a:r>
            <a:endParaRPr lang="en-US" sz="280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6921351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 name="Group 28">
            <a:extLst>
              <a:ext uri="{FF2B5EF4-FFF2-40B4-BE49-F238E27FC236}">
                <a16:creationId xmlns:a16="http://schemas.microsoft.com/office/drawing/2014/main" id="{8F2A40B5-2B89-4875-B903-1E6600F6A860}"/>
              </a:ext>
            </a:extLst>
          </p:cNvPr>
          <p:cNvGrpSpPr/>
          <p:nvPr/>
        </p:nvGrpSpPr>
        <p:grpSpPr>
          <a:xfrm rot="932221">
            <a:off x="10086186" y="396238"/>
            <a:ext cx="1170125" cy="979501"/>
            <a:chOff x="4997227" y="1643928"/>
            <a:chExt cx="2610486" cy="2507086"/>
          </a:xfrm>
        </p:grpSpPr>
        <p:sp>
          <p:nvSpPr>
            <p:cNvPr id="30" name="Rectangle 29">
              <a:extLst>
                <a:ext uri="{FF2B5EF4-FFF2-40B4-BE49-F238E27FC236}">
                  <a16:creationId xmlns:a16="http://schemas.microsoft.com/office/drawing/2014/main" id="{9E45C2F9-A96C-4C12-9E83-BBB7F3F21199}"/>
                </a:ext>
              </a:extLst>
            </p:cNvPr>
            <p:cNvSpPr/>
            <p:nvPr/>
          </p:nvSpPr>
          <p:spPr>
            <a:xfrm rot="20652980">
              <a:off x="5109241" y="1643928"/>
              <a:ext cx="2498472" cy="213157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ight Triangle 30">
              <a:extLst>
                <a:ext uri="{FF2B5EF4-FFF2-40B4-BE49-F238E27FC236}">
                  <a16:creationId xmlns:a16="http://schemas.microsoft.com/office/drawing/2014/main" id="{C1968A32-A414-4B2F-8EE3-5191027FC99D}"/>
                </a:ext>
              </a:extLst>
            </p:cNvPr>
            <p:cNvSpPr/>
            <p:nvPr/>
          </p:nvSpPr>
          <p:spPr>
            <a:xfrm rot="10043461">
              <a:off x="5394686" y="3743931"/>
              <a:ext cx="427686" cy="274048"/>
            </a:xfrm>
            <a:prstGeom prst="r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a:extLst>
                <a:ext uri="{FF2B5EF4-FFF2-40B4-BE49-F238E27FC236}">
                  <a16:creationId xmlns:a16="http://schemas.microsoft.com/office/drawing/2014/main" id="{C7C786EC-E178-4161-858A-1678B2154781}"/>
                </a:ext>
              </a:extLst>
            </p:cNvPr>
            <p:cNvSpPr/>
            <p:nvPr/>
          </p:nvSpPr>
          <p:spPr>
            <a:xfrm rot="1199968">
              <a:off x="5233601" y="3873286"/>
              <a:ext cx="584878" cy="27772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a:extLst>
                <a:ext uri="{FF2B5EF4-FFF2-40B4-BE49-F238E27FC236}">
                  <a16:creationId xmlns:a16="http://schemas.microsoft.com/office/drawing/2014/main" id="{7DDCD42F-94D8-43BA-9166-A29633CB2055}"/>
                </a:ext>
              </a:extLst>
            </p:cNvPr>
            <p:cNvSpPr/>
            <p:nvPr/>
          </p:nvSpPr>
          <p:spPr>
            <a:xfrm rot="20673065">
              <a:off x="4997227" y="1740977"/>
              <a:ext cx="584878" cy="27772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5" name="TextBox 44">
            <a:extLst>
              <a:ext uri="{FF2B5EF4-FFF2-40B4-BE49-F238E27FC236}">
                <a16:creationId xmlns:a16="http://schemas.microsoft.com/office/drawing/2014/main" id="{2E393D2B-1300-4167-94FE-E4B48210C970}"/>
              </a:ext>
            </a:extLst>
          </p:cNvPr>
          <p:cNvSpPr txBox="1"/>
          <p:nvPr/>
        </p:nvSpPr>
        <p:spPr>
          <a:xfrm>
            <a:off x="10105339" y="562666"/>
            <a:ext cx="1219492" cy="400110"/>
          </a:xfrm>
          <a:prstGeom prst="rect">
            <a:avLst/>
          </a:prstGeom>
          <a:noFill/>
        </p:spPr>
        <p:txBody>
          <a:bodyPr wrap="square" rtlCol="0">
            <a:spAutoFit/>
          </a:bodyPr>
          <a:lstStyle/>
          <a:p>
            <a:pPr algn="ctr"/>
            <a:r>
              <a:rPr lang="en-US" sz="2000" b="1" dirty="0">
                <a:solidFill>
                  <a:srgbClr val="0070C0"/>
                </a:solidFill>
                <a:latin typeface="Open Sans" panose="020B0606030504020204" pitchFamily="34" charset="0"/>
                <a:ea typeface="Open Sans" panose="020B0606030504020204" pitchFamily="34" charset="0"/>
                <a:cs typeface="Open Sans" panose="020B0606030504020204" pitchFamily="34" charset="0"/>
              </a:rPr>
              <a:t>Refugee</a:t>
            </a:r>
          </a:p>
        </p:txBody>
      </p:sp>
      <p:graphicFrame>
        <p:nvGraphicFramePr>
          <p:cNvPr id="5" name="Chart 4">
            <a:extLst>
              <a:ext uri="{FF2B5EF4-FFF2-40B4-BE49-F238E27FC236}">
                <a16:creationId xmlns:a16="http://schemas.microsoft.com/office/drawing/2014/main" id="{BB948C45-D3F7-40F1-A85B-F0FCECE85159}"/>
              </a:ext>
            </a:extLst>
          </p:cNvPr>
          <p:cNvGraphicFramePr/>
          <p:nvPr>
            <p:extLst>
              <p:ext uri="{D42A27DB-BD31-4B8C-83A1-F6EECF244321}">
                <p14:modId xmlns:p14="http://schemas.microsoft.com/office/powerpoint/2010/main" val="1417211952"/>
              </p:ext>
            </p:extLst>
          </p:nvPr>
        </p:nvGraphicFramePr>
        <p:xfrm>
          <a:off x="1840422" y="1312927"/>
          <a:ext cx="8128000" cy="5418667"/>
        </p:xfrm>
        <a:graphic>
          <a:graphicData uri="http://schemas.openxmlformats.org/drawingml/2006/chart">
            <c:chart xmlns:c="http://schemas.openxmlformats.org/drawingml/2006/chart" xmlns:r="http://schemas.openxmlformats.org/officeDocument/2006/relationships" r:id="rId2"/>
          </a:graphicData>
        </a:graphic>
      </p:graphicFrame>
      <p:sp>
        <p:nvSpPr>
          <p:cNvPr id="10" name="Rectangle: Rounded Corners 9">
            <a:extLst>
              <a:ext uri="{FF2B5EF4-FFF2-40B4-BE49-F238E27FC236}">
                <a16:creationId xmlns:a16="http://schemas.microsoft.com/office/drawing/2014/main" id="{1D3FD11C-E0D5-4316-B75D-A19486A122E7}"/>
              </a:ext>
            </a:extLst>
          </p:cNvPr>
          <p:cNvSpPr/>
          <p:nvPr/>
        </p:nvSpPr>
        <p:spPr>
          <a:xfrm>
            <a:off x="2215620" y="596717"/>
            <a:ext cx="7752802" cy="537173"/>
          </a:xfrm>
          <a:prstGeom prst="roundRect">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National Allocation Pipeline Status</a:t>
            </a:r>
          </a:p>
        </p:txBody>
      </p:sp>
      <p:sp>
        <p:nvSpPr>
          <p:cNvPr id="4" name="Slide Number Placeholder 3">
            <a:extLst>
              <a:ext uri="{FF2B5EF4-FFF2-40B4-BE49-F238E27FC236}">
                <a16:creationId xmlns:a16="http://schemas.microsoft.com/office/drawing/2014/main" id="{8951BA32-FAF3-40D1-B0A2-42627339C21A}"/>
              </a:ext>
            </a:extLst>
          </p:cNvPr>
          <p:cNvSpPr>
            <a:spLocks noGrp="1"/>
          </p:cNvSpPr>
          <p:nvPr>
            <p:ph type="sldNum" sz="quarter" idx="12"/>
          </p:nvPr>
        </p:nvSpPr>
        <p:spPr/>
        <p:txBody>
          <a:bodyPr/>
          <a:lstStyle/>
          <a:p>
            <a:fld id="{A5AC7532-7E1C-4B54-8A49-BCFC0D060E00}" type="slidenum">
              <a:rPr lang="en-US" smtClean="0"/>
              <a:t>8</a:t>
            </a:fld>
            <a:endParaRPr lang="en-US" dirty="0"/>
          </a:p>
        </p:txBody>
      </p:sp>
    </p:spTree>
    <p:extLst>
      <p:ext uri="{BB962C8B-B14F-4D97-AF65-F5344CB8AC3E}">
        <p14:creationId xmlns:p14="http://schemas.microsoft.com/office/powerpoint/2010/main" val="23887530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2A68DDA-51E2-4BD9-A822-E7C1DFE1BAC1}"/>
              </a:ext>
            </a:extLst>
          </p:cNvPr>
          <p:cNvSpPr txBox="1"/>
          <p:nvPr/>
        </p:nvSpPr>
        <p:spPr>
          <a:xfrm>
            <a:off x="546201" y="541236"/>
            <a:ext cx="9844180" cy="707886"/>
          </a:xfrm>
          <a:prstGeom prst="rect">
            <a:avLst/>
          </a:prstGeom>
          <a:noFill/>
        </p:spPr>
        <p:txBody>
          <a:bodyPr wrap="square" rtlCol="0">
            <a:spAutoFit/>
          </a:bodyPr>
          <a:lstStyle/>
          <a:p>
            <a:pPr algn="ctr"/>
            <a:r>
              <a:rPr lang="en-US" sz="4000" b="1" dirty="0">
                <a:latin typeface="Open Sans" panose="020B0606030504020204" pitchFamily="34" charset="0"/>
                <a:ea typeface="Open Sans" panose="020B0606030504020204" pitchFamily="34" charset="0"/>
                <a:cs typeface="Open Sans" panose="020B0606030504020204" pitchFamily="34" charset="0"/>
              </a:rPr>
              <a:t>Approved Admissions &amp; </a:t>
            </a:r>
            <a:r>
              <a:rPr lang="en-US" sz="3600" b="1" dirty="0">
                <a:latin typeface="Open Sans" panose="020B0606030504020204" pitchFamily="34" charset="0"/>
                <a:ea typeface="Open Sans" panose="020B0606030504020204" pitchFamily="34" charset="0"/>
                <a:cs typeface="Open Sans" panose="020B0606030504020204" pitchFamily="34" charset="0"/>
              </a:rPr>
              <a:t>National Arrival</a:t>
            </a:r>
          </a:p>
        </p:txBody>
      </p:sp>
      <p:sp>
        <p:nvSpPr>
          <p:cNvPr id="6" name="Rectangle: Rounded Corners 5">
            <a:extLst>
              <a:ext uri="{FF2B5EF4-FFF2-40B4-BE49-F238E27FC236}">
                <a16:creationId xmlns:a16="http://schemas.microsoft.com/office/drawing/2014/main" id="{D050446B-A743-4C20-9E9C-5E82EB263774}"/>
              </a:ext>
            </a:extLst>
          </p:cNvPr>
          <p:cNvSpPr/>
          <p:nvPr/>
        </p:nvSpPr>
        <p:spPr>
          <a:xfrm>
            <a:off x="800071" y="1504968"/>
            <a:ext cx="10949172" cy="537173"/>
          </a:xfrm>
          <a:prstGeom prst="roundRect">
            <a:avLst/>
          </a:prstGeom>
          <a:solidFill>
            <a:srgbClr val="007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solidFill>
                  <a:schemeClr val="bg1"/>
                </a:solidFill>
              </a:rPr>
              <a:t>FY2021 Approved SIV Admissions Ceiling: </a:t>
            </a:r>
            <a:r>
              <a:rPr lang="en-US" sz="2400" b="1" dirty="0">
                <a:solidFill>
                  <a:schemeClr val="bg1"/>
                </a:solidFill>
              </a:rPr>
              <a:t>10,000</a:t>
            </a:r>
            <a:endParaRPr lang="en-US" sz="2000" b="1" dirty="0">
              <a:solidFill>
                <a:schemeClr val="bg1"/>
              </a:solidFill>
            </a:endParaRPr>
          </a:p>
        </p:txBody>
      </p:sp>
      <p:sp>
        <p:nvSpPr>
          <p:cNvPr id="10" name="Rectangle: Rounded Corners 9">
            <a:extLst>
              <a:ext uri="{FF2B5EF4-FFF2-40B4-BE49-F238E27FC236}">
                <a16:creationId xmlns:a16="http://schemas.microsoft.com/office/drawing/2014/main" id="{1B474D73-94F3-4C13-B6B4-BFD5BEDB9FA1}"/>
              </a:ext>
            </a:extLst>
          </p:cNvPr>
          <p:cNvSpPr/>
          <p:nvPr/>
        </p:nvSpPr>
        <p:spPr>
          <a:xfrm>
            <a:off x="652290" y="2297986"/>
            <a:ext cx="8274726" cy="4479885"/>
          </a:xfrm>
          <a:prstGeom prst="round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000" dirty="0">
              <a:solidFill>
                <a:schemeClr val="tx1"/>
              </a:solidFill>
            </a:endParaRPr>
          </a:p>
        </p:txBody>
      </p:sp>
      <p:sp>
        <p:nvSpPr>
          <p:cNvPr id="11" name="TextBox 10">
            <a:extLst>
              <a:ext uri="{FF2B5EF4-FFF2-40B4-BE49-F238E27FC236}">
                <a16:creationId xmlns:a16="http://schemas.microsoft.com/office/drawing/2014/main" id="{C89720BA-B21D-4DA2-A2AA-A89F58EBC414}"/>
              </a:ext>
            </a:extLst>
          </p:cNvPr>
          <p:cNvSpPr txBox="1"/>
          <p:nvPr/>
        </p:nvSpPr>
        <p:spPr>
          <a:xfrm>
            <a:off x="888498" y="2028706"/>
            <a:ext cx="8112408" cy="4574714"/>
          </a:xfrm>
          <a:prstGeom prst="rect">
            <a:avLst/>
          </a:prstGeom>
          <a:noFill/>
        </p:spPr>
        <p:txBody>
          <a:bodyPr wrap="square" rtlCol="0">
            <a:spAutoFit/>
          </a:bodyPr>
          <a:lstStyle/>
          <a:p>
            <a:pPr>
              <a:lnSpc>
                <a:spcPct val="250000"/>
              </a:lnSpc>
            </a:pPr>
            <a:r>
              <a:rPr lang="en-US" sz="2000" dirty="0">
                <a:latin typeface="Open Sans" panose="020B0606030504020204" pitchFamily="34" charset="0"/>
                <a:ea typeface="Open Sans" panose="020B0606030504020204" pitchFamily="34" charset="0"/>
                <a:cs typeface="Open Sans" panose="020B0606030504020204" pitchFamily="34" charset="0"/>
              </a:rPr>
              <a:t>National arrival: </a:t>
            </a:r>
            <a:r>
              <a:rPr lang="en-US" sz="2000" b="1" dirty="0">
                <a:latin typeface="Open Sans" panose="020B0606030504020204" pitchFamily="34" charset="0"/>
                <a:ea typeface="Open Sans" panose="020B0606030504020204" pitchFamily="34" charset="0"/>
                <a:cs typeface="Open Sans" panose="020B0606030504020204" pitchFamily="34" charset="0"/>
              </a:rPr>
              <a:t>1,905</a:t>
            </a:r>
          </a:p>
          <a:p>
            <a:pPr marL="285750" indent="-285750">
              <a:lnSpc>
                <a:spcPct val="250000"/>
              </a:lnSpc>
              <a:buFont typeface="Wingdings" panose="05000000000000000000" pitchFamily="2" charset="2"/>
              <a:buChar char="§"/>
            </a:pPr>
            <a:r>
              <a:rPr lang="en-US" sz="2000" b="1" dirty="0">
                <a:latin typeface="Open Sans" panose="020B0606030504020204" pitchFamily="34" charset="0"/>
                <a:ea typeface="Open Sans" panose="020B0606030504020204" pitchFamily="34" charset="0"/>
                <a:cs typeface="Open Sans" panose="020B0606030504020204" pitchFamily="34" charset="0"/>
              </a:rPr>
              <a:t>~20</a:t>
            </a:r>
            <a:r>
              <a:rPr lang="en-US" sz="2000" dirty="0">
                <a:latin typeface="Open Sans" panose="020B0606030504020204" pitchFamily="34" charset="0"/>
                <a:ea typeface="Open Sans" panose="020B0606030504020204" pitchFamily="34" charset="0"/>
                <a:cs typeface="Open Sans" panose="020B0606030504020204" pitchFamily="34" charset="0"/>
              </a:rPr>
              <a:t>% capacity with travel ready (including walk-ins)</a:t>
            </a:r>
          </a:p>
          <a:p>
            <a:pPr marL="342900" indent="-342900">
              <a:lnSpc>
                <a:spcPct val="250000"/>
              </a:lnSpc>
              <a:buFont typeface="Wingdings" panose="05000000000000000000" pitchFamily="2" charset="2"/>
              <a:buChar char="§"/>
            </a:pPr>
            <a:r>
              <a:rPr lang="en-US" sz="2000" b="1" dirty="0">
                <a:latin typeface="Open Sans" panose="020B0606030504020204" pitchFamily="34" charset="0"/>
                <a:ea typeface="Open Sans" panose="020B0606030504020204" pitchFamily="34" charset="0"/>
                <a:cs typeface="Open Sans" panose="020B0606030504020204" pitchFamily="34" charset="0"/>
              </a:rPr>
              <a:t>~95</a:t>
            </a:r>
            <a:r>
              <a:rPr lang="en-US" sz="2000" dirty="0">
                <a:latin typeface="Open Sans" panose="020B0606030504020204" pitchFamily="34" charset="0"/>
                <a:ea typeface="Open Sans" panose="020B0606030504020204" pitchFamily="34" charset="0"/>
                <a:cs typeface="Open Sans" panose="020B0606030504020204" pitchFamily="34" charset="0"/>
              </a:rPr>
              <a:t>% of overall arrivals are US Tie cases (mostly Afghan)</a:t>
            </a:r>
          </a:p>
          <a:p>
            <a:pPr marL="342900" indent="-342900">
              <a:lnSpc>
                <a:spcPct val="250000"/>
              </a:lnSpc>
              <a:buFont typeface="Wingdings" panose="05000000000000000000" pitchFamily="2" charset="2"/>
              <a:buChar char="§"/>
            </a:pPr>
            <a:r>
              <a:rPr lang="en-US" sz="2000" dirty="0">
                <a:latin typeface="Open Sans" panose="020B0606030504020204" pitchFamily="34" charset="0"/>
                <a:ea typeface="Open Sans" panose="020B0606030504020204" pitchFamily="34" charset="0"/>
                <a:cs typeface="Open Sans" panose="020B0606030504020204" pitchFamily="34" charset="0"/>
              </a:rPr>
              <a:t>Assured not arrived: </a:t>
            </a:r>
            <a:r>
              <a:rPr lang="en-US" sz="2000" b="1" dirty="0">
                <a:latin typeface="Open Sans" panose="020B0606030504020204" pitchFamily="34" charset="0"/>
                <a:ea typeface="Open Sans" panose="020B0606030504020204" pitchFamily="34" charset="0"/>
                <a:cs typeface="Open Sans" panose="020B0606030504020204" pitchFamily="34" charset="0"/>
              </a:rPr>
              <a:t>113</a:t>
            </a:r>
          </a:p>
          <a:p>
            <a:pPr marL="342900" indent="-342900">
              <a:lnSpc>
                <a:spcPct val="250000"/>
              </a:lnSpc>
              <a:buFont typeface="Wingdings" panose="05000000000000000000" pitchFamily="2" charset="2"/>
              <a:buChar char="§"/>
            </a:pPr>
            <a:r>
              <a:rPr lang="en-US" sz="2000" dirty="0">
                <a:latin typeface="Open Sans" panose="020B0606030504020204" pitchFamily="34" charset="0"/>
                <a:ea typeface="Open Sans" panose="020B0606030504020204" pitchFamily="34" charset="0"/>
                <a:cs typeface="Open Sans" panose="020B0606030504020204" pitchFamily="34" charset="0"/>
              </a:rPr>
              <a:t>Scheduled for travel and on ABN: </a:t>
            </a:r>
            <a:r>
              <a:rPr lang="en-US" sz="2000" b="1" dirty="0">
                <a:latin typeface="Open Sans" panose="020B0606030504020204" pitchFamily="34" charset="0"/>
                <a:ea typeface="Open Sans" panose="020B0606030504020204" pitchFamily="34" charset="0"/>
                <a:cs typeface="Open Sans" panose="020B0606030504020204" pitchFamily="34" charset="0"/>
              </a:rPr>
              <a:t>80</a:t>
            </a:r>
          </a:p>
          <a:p>
            <a:pPr>
              <a:lnSpc>
                <a:spcPct val="250000"/>
              </a:lnSpc>
            </a:pPr>
            <a:r>
              <a:rPr lang="en-US" sz="2000" dirty="0">
                <a:latin typeface="Open Sans" panose="020B0606030504020204" pitchFamily="34" charset="0"/>
                <a:ea typeface="Open Sans" panose="020B0606030504020204" pitchFamily="34" charset="0"/>
                <a:cs typeface="Open Sans" panose="020B0606030504020204" pitchFamily="34" charset="0"/>
              </a:rPr>
              <a:t>US Embassy in Kabul is now scheduling and conducting interviews</a:t>
            </a:r>
          </a:p>
        </p:txBody>
      </p:sp>
      <p:grpSp>
        <p:nvGrpSpPr>
          <p:cNvPr id="50" name="Group 49">
            <a:extLst>
              <a:ext uri="{FF2B5EF4-FFF2-40B4-BE49-F238E27FC236}">
                <a16:creationId xmlns:a16="http://schemas.microsoft.com/office/drawing/2014/main" id="{A9AAD568-CBC4-4F9A-B679-8F1EB225B65F}"/>
              </a:ext>
            </a:extLst>
          </p:cNvPr>
          <p:cNvGrpSpPr/>
          <p:nvPr/>
        </p:nvGrpSpPr>
        <p:grpSpPr>
          <a:xfrm rot="932221">
            <a:off x="10352887" y="449299"/>
            <a:ext cx="1280432" cy="1097461"/>
            <a:chOff x="4997227" y="1643928"/>
            <a:chExt cx="2610486" cy="2507086"/>
          </a:xfrm>
        </p:grpSpPr>
        <p:sp>
          <p:nvSpPr>
            <p:cNvPr id="51" name="Rectangle 50">
              <a:extLst>
                <a:ext uri="{FF2B5EF4-FFF2-40B4-BE49-F238E27FC236}">
                  <a16:creationId xmlns:a16="http://schemas.microsoft.com/office/drawing/2014/main" id="{D60851C0-356F-4784-AB92-EACE9CBF88D3}"/>
                </a:ext>
              </a:extLst>
            </p:cNvPr>
            <p:cNvSpPr/>
            <p:nvPr/>
          </p:nvSpPr>
          <p:spPr>
            <a:xfrm rot="20652980">
              <a:off x="5109241" y="1643928"/>
              <a:ext cx="2498472" cy="213157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Right Triangle 51">
              <a:extLst>
                <a:ext uri="{FF2B5EF4-FFF2-40B4-BE49-F238E27FC236}">
                  <a16:creationId xmlns:a16="http://schemas.microsoft.com/office/drawing/2014/main" id="{C07A04CC-FBF8-469A-B790-CE9F371C6646}"/>
                </a:ext>
              </a:extLst>
            </p:cNvPr>
            <p:cNvSpPr/>
            <p:nvPr/>
          </p:nvSpPr>
          <p:spPr>
            <a:xfrm rot="10043461">
              <a:off x="5394686" y="3743931"/>
              <a:ext cx="427686" cy="274048"/>
            </a:xfrm>
            <a:prstGeom prst="r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Rectangle 52">
              <a:extLst>
                <a:ext uri="{FF2B5EF4-FFF2-40B4-BE49-F238E27FC236}">
                  <a16:creationId xmlns:a16="http://schemas.microsoft.com/office/drawing/2014/main" id="{E7EC339F-83DD-4722-A938-3CB9103183C5}"/>
                </a:ext>
              </a:extLst>
            </p:cNvPr>
            <p:cNvSpPr/>
            <p:nvPr/>
          </p:nvSpPr>
          <p:spPr>
            <a:xfrm rot="1199968">
              <a:off x="5233601" y="3873286"/>
              <a:ext cx="584878" cy="27772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Rectangle 53">
              <a:extLst>
                <a:ext uri="{FF2B5EF4-FFF2-40B4-BE49-F238E27FC236}">
                  <a16:creationId xmlns:a16="http://schemas.microsoft.com/office/drawing/2014/main" id="{BB2286FE-13F7-4B47-9D98-2313D6B789F3}"/>
                </a:ext>
              </a:extLst>
            </p:cNvPr>
            <p:cNvSpPr/>
            <p:nvPr/>
          </p:nvSpPr>
          <p:spPr>
            <a:xfrm rot="20673065">
              <a:off x="4997227" y="1740977"/>
              <a:ext cx="584878" cy="27772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5" name="TextBox 54">
            <a:extLst>
              <a:ext uri="{FF2B5EF4-FFF2-40B4-BE49-F238E27FC236}">
                <a16:creationId xmlns:a16="http://schemas.microsoft.com/office/drawing/2014/main" id="{081D7420-ABC4-45E8-AAE6-E28CE68E344F}"/>
              </a:ext>
            </a:extLst>
          </p:cNvPr>
          <p:cNvSpPr txBox="1"/>
          <p:nvPr/>
        </p:nvSpPr>
        <p:spPr>
          <a:xfrm>
            <a:off x="10454945" y="638746"/>
            <a:ext cx="1173282" cy="523220"/>
          </a:xfrm>
          <a:prstGeom prst="rect">
            <a:avLst/>
          </a:prstGeom>
          <a:noFill/>
        </p:spPr>
        <p:txBody>
          <a:bodyPr wrap="square" rtlCol="0">
            <a:spAutoFit/>
          </a:bodyPr>
          <a:lstStyle/>
          <a:p>
            <a:pPr algn="ctr"/>
            <a:r>
              <a:rPr lang="en-US" sz="2800" b="1" dirty="0">
                <a:solidFill>
                  <a:srgbClr val="0070C0"/>
                </a:solidFill>
                <a:latin typeface="Open Sans" panose="020B0606030504020204" pitchFamily="34" charset="0"/>
                <a:ea typeface="Open Sans" panose="020B0606030504020204" pitchFamily="34" charset="0"/>
                <a:cs typeface="Open Sans" panose="020B0606030504020204" pitchFamily="34" charset="0"/>
              </a:rPr>
              <a:t>SIV</a:t>
            </a:r>
          </a:p>
        </p:txBody>
      </p:sp>
      <p:sp>
        <p:nvSpPr>
          <p:cNvPr id="56" name="TextBox 55">
            <a:extLst>
              <a:ext uri="{FF2B5EF4-FFF2-40B4-BE49-F238E27FC236}">
                <a16:creationId xmlns:a16="http://schemas.microsoft.com/office/drawing/2014/main" id="{5C6ABBEC-AAF7-4378-9660-7653FC39C2B6}"/>
              </a:ext>
            </a:extLst>
          </p:cNvPr>
          <p:cNvSpPr txBox="1"/>
          <p:nvPr/>
        </p:nvSpPr>
        <p:spPr>
          <a:xfrm>
            <a:off x="10742899" y="3783466"/>
            <a:ext cx="1177094" cy="338554"/>
          </a:xfrm>
          <a:prstGeom prst="rect">
            <a:avLst/>
          </a:prstGeom>
          <a:noFill/>
        </p:spPr>
        <p:txBody>
          <a:bodyPr wrap="square" lIns="91440" tIns="45720" rIns="91440" bIns="45720" rtlCol="0" anchor="t">
            <a:spAutoFit/>
          </a:bodyPr>
          <a:lstStyle/>
          <a:p>
            <a:pPr algn="ctr"/>
            <a:endParaRPr lang="en-US" sz="1600" dirty="0">
              <a:latin typeface="Open Sans"/>
              <a:ea typeface="Open Sans" panose="020B0606030504020204" pitchFamily="34" charset="0"/>
              <a:cs typeface="Open Sans" panose="020B0606030504020204" pitchFamily="34" charset="0"/>
            </a:endParaRPr>
          </a:p>
        </p:txBody>
      </p:sp>
      <p:pic>
        <p:nvPicPr>
          <p:cNvPr id="57" name="Picture 30">
            <a:extLst>
              <a:ext uri="{FF2B5EF4-FFF2-40B4-BE49-F238E27FC236}">
                <a16:creationId xmlns:a16="http://schemas.microsoft.com/office/drawing/2014/main" id="{BBCFC25C-46DB-4B25-9434-8D9263F67CF6}"/>
              </a:ext>
            </a:extLst>
          </p:cNvPr>
          <p:cNvPicPr>
            <a:picLocks noChangeAspect="1"/>
          </p:cNvPicPr>
          <p:nvPr/>
        </p:nvPicPr>
        <p:blipFill>
          <a:blip r:embed="rId2"/>
          <a:srcRect/>
          <a:stretch>
            <a:fillRect/>
          </a:stretch>
        </p:blipFill>
        <p:spPr>
          <a:xfrm>
            <a:off x="9074796" y="3586982"/>
            <a:ext cx="2631170" cy="2084325"/>
          </a:xfrm>
          <a:prstGeom prst="rect">
            <a:avLst/>
          </a:prstGeom>
        </p:spPr>
      </p:pic>
      <p:pic>
        <p:nvPicPr>
          <p:cNvPr id="58" name="Picture 31">
            <a:extLst>
              <a:ext uri="{FF2B5EF4-FFF2-40B4-BE49-F238E27FC236}">
                <a16:creationId xmlns:a16="http://schemas.microsoft.com/office/drawing/2014/main" id="{85E11673-D2D1-44FD-9C9B-BC0516519A70}"/>
              </a:ext>
            </a:extLst>
          </p:cNvPr>
          <p:cNvPicPr>
            <a:picLocks noChangeAspect="1"/>
          </p:cNvPicPr>
          <p:nvPr/>
        </p:nvPicPr>
        <p:blipFill>
          <a:blip r:embed="rId3"/>
          <a:srcRect/>
          <a:stretch>
            <a:fillRect/>
          </a:stretch>
        </p:blipFill>
        <p:spPr>
          <a:xfrm>
            <a:off x="9919811" y="2850388"/>
            <a:ext cx="941140" cy="1010991"/>
          </a:xfrm>
          <a:prstGeom prst="rect">
            <a:avLst/>
          </a:prstGeom>
        </p:spPr>
      </p:pic>
      <p:sp>
        <p:nvSpPr>
          <p:cNvPr id="5" name="Slide Number Placeholder 4">
            <a:extLst>
              <a:ext uri="{FF2B5EF4-FFF2-40B4-BE49-F238E27FC236}">
                <a16:creationId xmlns:a16="http://schemas.microsoft.com/office/drawing/2014/main" id="{4560705F-4A1C-4026-9D1C-8D23830F0CED}"/>
              </a:ext>
            </a:extLst>
          </p:cNvPr>
          <p:cNvSpPr>
            <a:spLocks noGrp="1"/>
          </p:cNvSpPr>
          <p:nvPr>
            <p:ph type="sldNum" sz="quarter" idx="12"/>
          </p:nvPr>
        </p:nvSpPr>
        <p:spPr/>
        <p:txBody>
          <a:bodyPr/>
          <a:lstStyle/>
          <a:p>
            <a:fld id="{A5AC7532-7E1C-4B54-8A49-BCFC0D060E00}" type="slidenum">
              <a:rPr lang="en-US" smtClean="0"/>
              <a:t>9</a:t>
            </a:fld>
            <a:endParaRPr lang="en-US" dirty="0"/>
          </a:p>
        </p:txBody>
      </p:sp>
    </p:spTree>
    <p:extLst>
      <p:ext uri="{BB962C8B-B14F-4D97-AF65-F5344CB8AC3E}">
        <p14:creationId xmlns:p14="http://schemas.microsoft.com/office/powerpoint/2010/main" val="31383804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MRS_x0020_Doc_x0020_Type xmlns="df48b1a0-c88e-4917-b9fe-bbef79800618" xsi:nil="true"/>
    <Expiration_x0020_Basis_x0020_Date xmlns="ae6fd23a-7d08-462a-86d6-a3e6dd77083c">2020-10-26T04:00:00+00:00</Expiration_x0020_Basis_x0020_Date>
    <Year xmlns="ae6fd23a-7d08-462a-86d6-a3e6dd77083c" xsi:nil="true"/>
    <Retention_x0020_Period xmlns="ae6fd23a-7d08-462a-86d6-a3e6dd77083c" xsi:nil="true"/>
    <URL xmlns="http://schemas.microsoft.com/sharepoint/v3">
      <Url xsi:nil="true"/>
      <Description xsi:nil="true"/>
    </URL>
    <USCCB_x0020_Department xmlns="ae6fd23a-7d08-462a-86d6-a3e6dd77083c">MRS</USCCB_x0020_Department>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B1FF06F3C8FEA409A5744B4B799E482" ma:contentTypeVersion="26" ma:contentTypeDescription="Create a new document." ma:contentTypeScope="" ma:versionID="717823adb2170dc9cc3cb2f37ac353e7">
  <xsd:schema xmlns:xsd="http://www.w3.org/2001/XMLSchema" xmlns:xs="http://www.w3.org/2001/XMLSchema" xmlns:p="http://schemas.microsoft.com/office/2006/metadata/properties" xmlns:ns1="http://schemas.microsoft.com/sharepoint/v3" xmlns:ns3="ae6fd23a-7d08-462a-86d6-a3e6dd77083c" xmlns:ns4="df48b1a0-c88e-4917-b9fe-bbef79800618" xmlns:ns5="bfd6ad4d-0857-4f3c-9c5e-43fc5da2ebc5" xmlns:ns6="6ff6a9ae-87b1-46cd-bc6e-44754e44be59" targetNamespace="http://schemas.microsoft.com/office/2006/metadata/properties" ma:root="true" ma:fieldsID="e9803fa83b34ffbe897cc4df71cb2e91" ns1:_="" ns3:_="" ns4:_="" ns5:_="" ns6:_="">
    <xsd:import namespace="http://schemas.microsoft.com/sharepoint/v3"/>
    <xsd:import namespace="ae6fd23a-7d08-462a-86d6-a3e6dd77083c"/>
    <xsd:import namespace="df48b1a0-c88e-4917-b9fe-bbef79800618"/>
    <xsd:import namespace="bfd6ad4d-0857-4f3c-9c5e-43fc5da2ebc5"/>
    <xsd:import namespace="6ff6a9ae-87b1-46cd-bc6e-44754e44be59"/>
    <xsd:element name="properties">
      <xsd:complexType>
        <xsd:sequence>
          <xsd:element name="documentManagement">
            <xsd:complexType>
              <xsd:all>
                <xsd:element ref="ns3:Expiration_x0020_Basis_x0020_Date" minOccurs="0"/>
                <xsd:element ref="ns3:Retention_x0020_Period" minOccurs="0"/>
                <xsd:element ref="ns3:USCCB_x0020_Department" minOccurs="0"/>
                <xsd:element ref="ns3:Year" minOccurs="0"/>
                <xsd:element ref="ns4:MRS_x0020_Doc_x0020_Type" minOccurs="0"/>
                <xsd:element ref="ns1:URL" minOccurs="0"/>
                <xsd:element ref="ns5:SharedWithUsers" minOccurs="0"/>
                <xsd:element ref="ns5:SharedWithDetails" minOccurs="0"/>
                <xsd:element ref="ns6:MediaServiceMetadata" minOccurs="0"/>
                <xsd:element ref="ns6:MediaServiceFastMetadata" minOccurs="0"/>
                <xsd:element ref="ns6:MediaServiceAutoKeyPoints" minOccurs="0"/>
                <xsd:element ref="ns6: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URL" ma:index="14" nillable="true" ma:displayName="URL" ma:internalName="URL">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e6fd23a-7d08-462a-86d6-a3e6dd77083c" elementFormDefault="qualified">
    <xsd:import namespace="http://schemas.microsoft.com/office/2006/documentManagement/types"/>
    <xsd:import namespace="http://schemas.microsoft.com/office/infopath/2007/PartnerControls"/>
    <xsd:element name="Expiration_x0020_Basis_x0020_Date" ma:index="9" nillable="true" ma:displayName="Expiration Basis Date" ma:default="[today]" ma:format="DateOnly" ma:internalName="Expiration_x0020_Basis_x0020_Date">
      <xsd:simpleType>
        <xsd:restriction base="dms:DateTime"/>
      </xsd:simpleType>
    </xsd:element>
    <xsd:element name="Retention_x0020_Period" ma:index="10" nillable="true" ma:displayName="Retention Period" ma:format="Dropdown" ma:internalName="Retention_x0020_Period">
      <xsd:simpleType>
        <xsd:restriction base="dms:Choice">
          <xsd:enumeration value="1yr–Gen doc t/b deleted"/>
          <xsd:enumeration value="3yrs–Other doc t/b deleted"/>
          <xsd:enumeration value="5yrs–Gen doc t/b archived"/>
          <xsd:enumeration value="10yrs–Other doc t/b archived"/>
          <xsd:enumeration value="Indef–Doc to stay in SP"/>
        </xsd:restriction>
      </xsd:simpleType>
    </xsd:element>
    <xsd:element name="USCCB_x0020_Department" ma:index="11" nillable="true" ma:displayName="USCCB Department" ma:default="MRS" ma:format="Dropdown" ma:internalName="USCCB_x0020_Department">
      <xsd:simpleType>
        <xsd:union memberTypes="dms:Text">
          <xsd:simpleType>
            <xsd:restriction base="dms:Choice">
              <xsd:enumeration value="CCHD"/>
              <xsd:enumeration value="CCC"/>
              <xsd:enumeration value="CE"/>
              <xsd:enumeration value="CNS"/>
              <xsd:enumeration value="CYP"/>
              <xsd:enumeration value="CCLV"/>
              <xsd:enumeration value="COMM"/>
              <xsd:enumeration value="CDC"/>
              <xsd:enumeration value="DM"/>
              <xsd:enumeration value="DW"/>
              <xsd:enumeration value="DOC"/>
              <xsd:enumeration value="DSD"/>
              <xsd:enumeration value="EIA"/>
              <xsd:enumeration value="EC"/>
              <xsd:enumeration value="EXEC"/>
              <xsd:enumeration value="FB"/>
              <xsd:enumeration value="FA"/>
              <xsd:enumeration value="GC"/>
              <xsd:enumeration value="GS"/>
              <xsd:enumeration value="GR"/>
              <xsd:enumeration value="HR"/>
              <xsd:enumeration value="IT"/>
              <xsd:enumeration value="IJP"/>
              <xsd:enumeration value="JPHD"/>
              <xsd:enumeration value="LMFLY"/>
              <xsd:enumeration value="MR"/>
              <xsd:enumeration value="MRS"/>
              <xsd:enumeration value="NC"/>
              <xsd:enumeration value="PL"/>
              <xsd:enumeration value="PP"/>
              <xsd:enumeration value="PUB"/>
            </xsd:restriction>
          </xsd:simpleType>
        </xsd:union>
      </xsd:simpleType>
    </xsd:element>
    <xsd:element name="Year" ma:index="12" nillable="true" ma:displayName="Year" ma:internalName="Year">
      <xsd:simpleType>
        <xsd:restriction base="dms:Text">
          <xsd:maxLength value="4"/>
        </xsd:restriction>
      </xsd:simpleType>
    </xsd:element>
  </xsd:schema>
  <xsd:schema xmlns:xsd="http://www.w3.org/2001/XMLSchema" xmlns:xs="http://www.w3.org/2001/XMLSchema" xmlns:dms="http://schemas.microsoft.com/office/2006/documentManagement/types" xmlns:pc="http://schemas.microsoft.com/office/infopath/2007/PartnerControls" targetNamespace="df48b1a0-c88e-4917-b9fe-bbef79800618" elementFormDefault="qualified">
    <xsd:import namespace="http://schemas.microsoft.com/office/2006/documentManagement/types"/>
    <xsd:import namespace="http://schemas.microsoft.com/office/infopath/2007/PartnerControls"/>
    <xsd:element name="MRS_x0020_Doc_x0020_Type" ma:index="13" nillable="true" ma:displayName="MRS Doc Type" ma:format="Dropdown" ma:internalName="MRS_x0020_Doc_x0020_Type">
      <xsd:simpleType>
        <xsd:union memberTypes="dms:Text">
          <xsd:simpleType>
            <xsd:restriction base="dms:Choice">
              <xsd:enumeration value="Budgets and Plans"/>
              <xsd:enumeration value="Contracts and Grants"/>
              <xsd:enumeration value="Correspondence"/>
              <xsd:enumeration value="External"/>
              <xsd:enumeration value="Images:  MRS Photo Library - Licensed"/>
              <xsd:enumeration value="Images:  Refugee and Immigration Sites"/>
              <xsd:enumeration value="Images:  Staff Social Events"/>
              <xsd:enumeration value="Meetings:  Executive Advisory"/>
              <xsd:enumeration value="Meetings:  Staff"/>
              <xsd:enumeration value="Meetings:  Supervisors"/>
              <xsd:enumeration value="MRS"/>
              <xsd:enumeration value="Network"/>
              <xsd:enumeration value="New Staff Orientation"/>
              <xsd:enumeration value="Pastoral Statements"/>
              <xsd:enumeration value="Personnel"/>
              <xsd:enumeration value="Policies and Procedures"/>
              <xsd:enumeration value="Projects"/>
              <xsd:enumeration value="Proposals"/>
              <xsd:enumeration value="Pubs:  Advocacy"/>
              <xsd:enumeration value="Pubs:  Annual Reports"/>
              <xsd:enumeration value="Pubs:  Network"/>
              <xsd:enumeration value="Reports"/>
              <xsd:enumeration value="Resource Development"/>
              <xsd:enumeration value="Support"/>
              <xsd:enumeration value="Technical Assistance"/>
              <xsd:enumeration value="Testimony"/>
              <xsd:enumeration value="Training"/>
              <xsd:enumeration value="Trips"/>
              <xsd:enumeration value="USCCB"/>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bfd6ad4d-0857-4f3c-9c5e-43fc5da2ebc5"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ff6a9ae-87b1-46cd-bc6e-44754e44be59" elementFormDefault="qualified">
    <xsd:import namespace="http://schemas.microsoft.com/office/2006/documentManagement/types"/>
    <xsd:import namespace="http://schemas.microsoft.com/office/infopath/2007/PartnerControls"/>
    <xsd:element name="MediaServiceMetadata" ma:index="17" nillable="true" ma:displayName="MediaServiceMetadata" ma:hidden="true" ma:internalName="MediaServiceMetadata" ma:readOnly="true">
      <xsd:simpleType>
        <xsd:restriction base="dms:Note"/>
      </xsd:simpleType>
    </xsd:element>
    <xsd:element name="MediaServiceFastMetadata" ma:index="18" nillable="true" ma:displayName="MediaServiceFastMetadata" ma:hidden="true" ma:internalName="MediaServiceFastMetadata" ma:readOnly="true">
      <xsd:simpleType>
        <xsd:restriction base="dms:Note"/>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8"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3AB17A3-6B4C-4EA3-BE42-4AFF908CF017}">
  <ds:schemaRefs>
    <ds:schemaRef ds:uri="http://schemas.microsoft.com/sharepoint/v3/contenttype/forms"/>
  </ds:schemaRefs>
</ds:datastoreItem>
</file>

<file path=customXml/itemProps2.xml><?xml version="1.0" encoding="utf-8"?>
<ds:datastoreItem xmlns:ds="http://schemas.openxmlformats.org/officeDocument/2006/customXml" ds:itemID="{A414A009-F8B2-48C3-AF20-BF859823E618}">
  <ds:schemaRefs>
    <ds:schemaRef ds:uri="http://schemas.microsoft.com/office/2006/metadata/properties"/>
    <ds:schemaRef ds:uri="http://schemas.microsoft.com/office/infopath/2007/PartnerControls"/>
    <ds:schemaRef ds:uri="df48b1a0-c88e-4917-b9fe-bbef79800618"/>
    <ds:schemaRef ds:uri="ae6fd23a-7d08-462a-86d6-a3e6dd77083c"/>
    <ds:schemaRef ds:uri="http://schemas.microsoft.com/sharepoint/v3"/>
  </ds:schemaRefs>
</ds:datastoreItem>
</file>

<file path=customXml/itemProps3.xml><?xml version="1.0" encoding="utf-8"?>
<ds:datastoreItem xmlns:ds="http://schemas.openxmlformats.org/officeDocument/2006/customXml" ds:itemID="{B093BADF-9E89-4EBC-809F-C4E350FA1AF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ae6fd23a-7d08-462a-86d6-a3e6dd77083c"/>
    <ds:schemaRef ds:uri="df48b1a0-c88e-4917-b9fe-bbef79800618"/>
    <ds:schemaRef ds:uri="bfd6ad4d-0857-4f3c-9c5e-43fc5da2ebc5"/>
    <ds:schemaRef ds:uri="6ff6a9ae-87b1-46cd-bc6e-44754e44be5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5196</TotalTime>
  <Words>1688</Words>
  <Application>Microsoft Office PowerPoint</Application>
  <PresentationFormat>Widescreen</PresentationFormat>
  <Paragraphs>308</Paragraphs>
  <Slides>23</Slides>
  <Notes>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23</vt:i4>
      </vt:variant>
    </vt:vector>
  </HeadingPairs>
  <TitlesOfParts>
    <vt:vector size="32" baseType="lpstr">
      <vt:lpstr>Arial</vt:lpstr>
      <vt:lpstr>Calibri</vt:lpstr>
      <vt:lpstr>Calibri Light</vt:lpstr>
      <vt:lpstr>Cambria</vt:lpstr>
      <vt:lpstr>Courier New</vt:lpstr>
      <vt:lpstr>Open Sans</vt:lpstr>
      <vt:lpstr>Wingdings</vt:lpstr>
      <vt:lpstr>Wingdings 2</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Peyton Smith</dc:creator>
  <cp:lastModifiedBy>Hussain Kazimi</cp:lastModifiedBy>
  <cp:revision>88</cp:revision>
  <dcterms:created xsi:type="dcterms:W3CDTF">2020-10-22T16:02:30Z</dcterms:created>
  <dcterms:modified xsi:type="dcterms:W3CDTF">2021-03-18T17:46:23Z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0x010100DB1FF06F3C8FEA409A5744B4B799E482</vt:lpwstr>
  </property>
</Properties>
</file>