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9"/>
  </p:notesMasterIdLst>
  <p:sldIdLst>
    <p:sldId id="274" r:id="rId5"/>
    <p:sldId id="260" r:id="rId6"/>
    <p:sldId id="259" r:id="rId7"/>
    <p:sldId id="257" r:id="rId8"/>
    <p:sldId id="258" r:id="rId9"/>
    <p:sldId id="277" r:id="rId10"/>
    <p:sldId id="267" r:id="rId11"/>
    <p:sldId id="276" r:id="rId12"/>
    <p:sldId id="278" r:id="rId13"/>
    <p:sldId id="283" r:id="rId14"/>
    <p:sldId id="284" r:id="rId15"/>
    <p:sldId id="292" r:id="rId16"/>
    <p:sldId id="280" r:id="rId17"/>
    <p:sldId id="279" r:id="rId18"/>
    <p:sldId id="286" r:id="rId19"/>
    <p:sldId id="290" r:id="rId20"/>
    <p:sldId id="285" r:id="rId21"/>
    <p:sldId id="287" r:id="rId22"/>
    <p:sldId id="288" r:id="rId23"/>
    <p:sldId id="289" r:id="rId24"/>
    <p:sldId id="281" r:id="rId25"/>
    <p:sldId id="291" r:id="rId26"/>
    <p:sldId id="282" r:id="rId27"/>
    <p:sldId id="270"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44" userDrawn="1">
          <p15:clr>
            <a:srgbClr val="A4A3A4"/>
          </p15:clr>
        </p15:guide>
        <p15:guide id="2" pos="724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65A"/>
    <a:srgbClr val="00A27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42B3DA2-A8E3-4F44-B6E0-ADF760C3C8E7}" v="73" dt="2020-12-16T23:26:05.65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804" y="56"/>
      </p:cViewPr>
      <p:guideLst>
        <p:guide orient="horz" pos="1344"/>
        <p:guide pos="72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ta Ross" userId="c548dd61-30e3-4812-ac03-46f5c6cf4d06" providerId="ADAL" clId="{DE8F98C4-7394-48A2-B093-C98399B13065}"/>
    <pc:docChg chg="undo redo custSel addSld delSld modSld sldOrd">
      <pc:chgData name="Christa Ross" userId="c548dd61-30e3-4812-ac03-46f5c6cf4d06" providerId="ADAL" clId="{DE8F98C4-7394-48A2-B093-C98399B13065}" dt="2020-12-14T23:09:02.320" v="9584" actId="1035"/>
      <pc:docMkLst>
        <pc:docMk/>
      </pc:docMkLst>
      <pc:sldChg chg="addSp modSp">
        <pc:chgData name="Christa Ross" userId="c548dd61-30e3-4812-ac03-46f5c6cf4d06" providerId="ADAL" clId="{DE8F98C4-7394-48A2-B093-C98399B13065}" dt="2020-12-14T21:37:21.780" v="4769" actId="14100"/>
        <pc:sldMkLst>
          <pc:docMk/>
          <pc:sldMk cId="195410432" sldId="257"/>
        </pc:sldMkLst>
        <pc:spChg chg="mod">
          <ac:chgData name="Christa Ross" userId="c548dd61-30e3-4812-ac03-46f5c6cf4d06" providerId="ADAL" clId="{DE8F98C4-7394-48A2-B093-C98399B13065}" dt="2020-12-14T19:48:42.439" v="1275" actId="1037"/>
          <ac:spMkLst>
            <pc:docMk/>
            <pc:sldMk cId="195410432" sldId="257"/>
            <ac:spMk id="3" creationId="{D1BB2950-FD8B-4818-8514-5E0860921B86}"/>
          </ac:spMkLst>
        </pc:spChg>
        <pc:spChg chg="mod">
          <ac:chgData name="Christa Ross" userId="c548dd61-30e3-4812-ac03-46f5c6cf4d06" providerId="ADAL" clId="{DE8F98C4-7394-48A2-B093-C98399B13065}" dt="2020-12-14T20:41:26.533" v="4429" actId="20577"/>
          <ac:spMkLst>
            <pc:docMk/>
            <pc:sldMk cId="195410432" sldId="257"/>
            <ac:spMk id="4" creationId="{3B054456-1C04-492A-8F78-7F8905A05A69}"/>
          </ac:spMkLst>
        </pc:spChg>
        <pc:spChg chg="mod">
          <ac:chgData name="Christa Ross" userId="c548dd61-30e3-4812-ac03-46f5c6cf4d06" providerId="ADAL" clId="{DE8F98C4-7394-48A2-B093-C98399B13065}" dt="2020-12-14T19:48:42.439" v="1275" actId="1037"/>
          <ac:spMkLst>
            <pc:docMk/>
            <pc:sldMk cId="195410432" sldId="257"/>
            <ac:spMk id="5" creationId="{1560DBEE-898D-47F7-9E61-A94952BA2F7E}"/>
          </ac:spMkLst>
        </pc:spChg>
        <pc:spChg chg="mod">
          <ac:chgData name="Christa Ross" userId="c548dd61-30e3-4812-ac03-46f5c6cf4d06" providerId="ADAL" clId="{DE8F98C4-7394-48A2-B093-C98399B13065}" dt="2020-12-14T19:48:42.439" v="1275" actId="1037"/>
          <ac:spMkLst>
            <pc:docMk/>
            <pc:sldMk cId="195410432" sldId="257"/>
            <ac:spMk id="6" creationId="{C4009A11-0AE5-4F95-8FD4-FB062D352D39}"/>
          </ac:spMkLst>
        </pc:spChg>
        <pc:spChg chg="mod">
          <ac:chgData name="Christa Ross" userId="c548dd61-30e3-4812-ac03-46f5c6cf4d06" providerId="ADAL" clId="{DE8F98C4-7394-48A2-B093-C98399B13065}" dt="2020-12-14T19:48:42.439" v="1275" actId="1037"/>
          <ac:spMkLst>
            <pc:docMk/>
            <pc:sldMk cId="195410432" sldId="257"/>
            <ac:spMk id="7" creationId="{ACB8BBAF-0826-4A56-8B7A-FCF3A3847418}"/>
          </ac:spMkLst>
        </pc:spChg>
        <pc:spChg chg="mod">
          <ac:chgData name="Christa Ross" userId="c548dd61-30e3-4812-ac03-46f5c6cf4d06" providerId="ADAL" clId="{DE8F98C4-7394-48A2-B093-C98399B13065}" dt="2020-12-14T21:37:11.667" v="4767" actId="14100"/>
          <ac:spMkLst>
            <pc:docMk/>
            <pc:sldMk cId="195410432" sldId="257"/>
            <ac:spMk id="8" creationId="{6344CB4F-ACCB-41E2-8BEE-0DA281808FE2}"/>
          </ac:spMkLst>
        </pc:spChg>
        <pc:spChg chg="mod">
          <ac:chgData name="Christa Ross" userId="c548dd61-30e3-4812-ac03-46f5c6cf4d06" providerId="ADAL" clId="{DE8F98C4-7394-48A2-B093-C98399B13065}" dt="2020-12-14T19:48:20.397" v="1252" actId="1038"/>
          <ac:spMkLst>
            <pc:docMk/>
            <pc:sldMk cId="195410432" sldId="257"/>
            <ac:spMk id="11" creationId="{CACF3589-108A-4DE8-8C70-7AE5B4F1134C}"/>
          </ac:spMkLst>
        </pc:spChg>
        <pc:spChg chg="mod">
          <ac:chgData name="Christa Ross" userId="c548dd61-30e3-4812-ac03-46f5c6cf4d06" providerId="ADAL" clId="{DE8F98C4-7394-48A2-B093-C98399B13065}" dt="2020-12-14T21:36:52.712" v="4765" actId="14100"/>
          <ac:spMkLst>
            <pc:docMk/>
            <pc:sldMk cId="195410432" sldId="257"/>
            <ac:spMk id="12" creationId="{D88111FA-4793-4495-B1D3-F612CC99A2FF}"/>
          </ac:spMkLst>
        </pc:spChg>
        <pc:spChg chg="add mod">
          <ac:chgData name="Christa Ross" userId="c548dd61-30e3-4812-ac03-46f5c6cf4d06" providerId="ADAL" clId="{DE8F98C4-7394-48A2-B093-C98399B13065}" dt="2020-12-14T19:48:20.397" v="1252" actId="1038"/>
          <ac:spMkLst>
            <pc:docMk/>
            <pc:sldMk cId="195410432" sldId="257"/>
            <ac:spMk id="13" creationId="{A8EB14EC-33DC-4D34-914A-62DAD575DB5E}"/>
          </ac:spMkLst>
        </pc:spChg>
        <pc:spChg chg="add mod">
          <ac:chgData name="Christa Ross" userId="c548dd61-30e3-4812-ac03-46f5c6cf4d06" providerId="ADAL" clId="{DE8F98C4-7394-48A2-B093-C98399B13065}" dt="2020-12-14T21:37:18.418" v="4768" actId="14100"/>
          <ac:spMkLst>
            <pc:docMk/>
            <pc:sldMk cId="195410432" sldId="257"/>
            <ac:spMk id="14" creationId="{0E6EDF10-BE28-4CB3-96F4-DB944902A6D6}"/>
          </ac:spMkLst>
        </pc:spChg>
        <pc:spChg chg="add mod">
          <ac:chgData name="Christa Ross" userId="c548dd61-30e3-4812-ac03-46f5c6cf4d06" providerId="ADAL" clId="{DE8F98C4-7394-48A2-B093-C98399B13065}" dt="2020-12-14T19:48:20.397" v="1252" actId="1038"/>
          <ac:spMkLst>
            <pc:docMk/>
            <pc:sldMk cId="195410432" sldId="257"/>
            <ac:spMk id="15" creationId="{53602FE7-493B-4626-A805-7E3128360021}"/>
          </ac:spMkLst>
        </pc:spChg>
        <pc:spChg chg="add mod">
          <ac:chgData name="Christa Ross" userId="c548dd61-30e3-4812-ac03-46f5c6cf4d06" providerId="ADAL" clId="{DE8F98C4-7394-48A2-B093-C98399B13065}" dt="2020-12-14T21:37:21.780" v="4769" actId="14100"/>
          <ac:spMkLst>
            <pc:docMk/>
            <pc:sldMk cId="195410432" sldId="257"/>
            <ac:spMk id="16" creationId="{09B41C2F-4E79-423D-883F-3832CE73208F}"/>
          </ac:spMkLst>
        </pc:spChg>
      </pc:sldChg>
      <pc:sldChg chg="modSp">
        <pc:chgData name="Christa Ross" userId="c548dd61-30e3-4812-ac03-46f5c6cf4d06" providerId="ADAL" clId="{DE8F98C4-7394-48A2-B093-C98399B13065}" dt="2020-12-14T19:54:02.801" v="1742" actId="20577"/>
        <pc:sldMkLst>
          <pc:docMk/>
          <pc:sldMk cId="3754098750" sldId="258"/>
        </pc:sldMkLst>
        <pc:spChg chg="mod">
          <ac:chgData name="Christa Ross" userId="c548dd61-30e3-4812-ac03-46f5c6cf4d06" providerId="ADAL" clId="{DE8F98C4-7394-48A2-B093-C98399B13065}" dt="2020-12-14T19:52:49.574" v="1684" actId="14100"/>
          <ac:spMkLst>
            <pc:docMk/>
            <pc:sldMk cId="3754098750" sldId="258"/>
            <ac:spMk id="11" creationId="{5836CF5A-AFD0-4897-B405-3B5164721B14}"/>
          </ac:spMkLst>
        </pc:spChg>
        <pc:spChg chg="mod">
          <ac:chgData name="Christa Ross" userId="c548dd61-30e3-4812-ac03-46f5c6cf4d06" providerId="ADAL" clId="{DE8F98C4-7394-48A2-B093-C98399B13065}" dt="2020-12-14T19:52:45.670" v="1683" actId="14100"/>
          <ac:spMkLst>
            <pc:docMk/>
            <pc:sldMk cId="3754098750" sldId="258"/>
            <ac:spMk id="15" creationId="{5111615A-219C-4709-8D1F-AEC7FDEF256C}"/>
          </ac:spMkLst>
        </pc:spChg>
        <pc:spChg chg="mod">
          <ac:chgData name="Christa Ross" userId="c548dd61-30e3-4812-ac03-46f5c6cf4d06" providerId="ADAL" clId="{DE8F98C4-7394-48A2-B093-C98399B13065}" dt="2020-12-14T19:52:35.746" v="1681" actId="14100"/>
          <ac:spMkLst>
            <pc:docMk/>
            <pc:sldMk cId="3754098750" sldId="258"/>
            <ac:spMk id="17" creationId="{438A4D79-0842-4490-98FE-1204394CE324}"/>
          </ac:spMkLst>
        </pc:spChg>
        <pc:spChg chg="mod">
          <ac:chgData name="Christa Ross" userId="c548dd61-30e3-4812-ac03-46f5c6cf4d06" providerId="ADAL" clId="{DE8F98C4-7394-48A2-B093-C98399B13065}" dt="2020-12-14T19:54:02.801" v="1742" actId="20577"/>
          <ac:spMkLst>
            <pc:docMk/>
            <pc:sldMk cId="3754098750" sldId="258"/>
            <ac:spMk id="19" creationId="{8DFC96FB-100A-43E5-9E0A-809B044E3560}"/>
          </ac:spMkLst>
        </pc:spChg>
      </pc:sldChg>
      <pc:sldChg chg="addSp modSp">
        <pc:chgData name="Christa Ross" userId="c548dd61-30e3-4812-ac03-46f5c6cf4d06" providerId="ADAL" clId="{DE8F98C4-7394-48A2-B093-C98399B13065}" dt="2020-12-14T20:34:00.633" v="4164" actId="1037"/>
        <pc:sldMkLst>
          <pc:docMk/>
          <pc:sldMk cId="1490946676" sldId="259"/>
        </pc:sldMkLst>
        <pc:spChg chg="mod">
          <ac:chgData name="Christa Ross" userId="c548dd61-30e3-4812-ac03-46f5c6cf4d06" providerId="ADAL" clId="{DE8F98C4-7394-48A2-B093-C98399B13065}" dt="2020-12-14T20:29:52.295" v="4126" actId="1036"/>
          <ac:spMkLst>
            <pc:docMk/>
            <pc:sldMk cId="1490946676" sldId="259"/>
            <ac:spMk id="3" creationId="{A7B16CAE-AA23-4F34-94D8-8E6862D03529}"/>
          </ac:spMkLst>
        </pc:spChg>
        <pc:spChg chg="mod">
          <ac:chgData name="Christa Ross" userId="c548dd61-30e3-4812-ac03-46f5c6cf4d06" providerId="ADAL" clId="{DE8F98C4-7394-48A2-B093-C98399B13065}" dt="2020-12-14T20:29:52.295" v="4126" actId="1036"/>
          <ac:spMkLst>
            <pc:docMk/>
            <pc:sldMk cId="1490946676" sldId="259"/>
            <ac:spMk id="11" creationId="{D40E893C-6F55-43CB-8D5A-896E30005D18}"/>
          </ac:spMkLst>
        </pc:spChg>
        <pc:spChg chg="mod">
          <ac:chgData name="Christa Ross" userId="c548dd61-30e3-4812-ac03-46f5c6cf4d06" providerId="ADAL" clId="{DE8F98C4-7394-48A2-B093-C98399B13065}" dt="2020-12-14T19:39:36.311" v="554" actId="207"/>
          <ac:spMkLst>
            <pc:docMk/>
            <pc:sldMk cId="1490946676" sldId="259"/>
            <ac:spMk id="12" creationId="{6D9885F8-73C7-4895-B921-ABD418AF79A1}"/>
          </ac:spMkLst>
        </pc:spChg>
        <pc:spChg chg="ord">
          <ac:chgData name="Christa Ross" userId="c548dd61-30e3-4812-ac03-46f5c6cf4d06" providerId="ADAL" clId="{DE8F98C4-7394-48A2-B093-C98399B13065}" dt="2020-12-14T19:27:18.048" v="426" actId="166"/>
          <ac:spMkLst>
            <pc:docMk/>
            <pc:sldMk cId="1490946676" sldId="259"/>
            <ac:spMk id="13" creationId="{07BCBB21-8080-4FB3-BF54-F101B3F2AE2C}"/>
          </ac:spMkLst>
        </pc:spChg>
        <pc:spChg chg="ord">
          <ac:chgData name="Christa Ross" userId="c548dd61-30e3-4812-ac03-46f5c6cf4d06" providerId="ADAL" clId="{DE8F98C4-7394-48A2-B093-C98399B13065}" dt="2020-12-14T20:33:27.878" v="4153" actId="166"/>
          <ac:spMkLst>
            <pc:docMk/>
            <pc:sldMk cId="1490946676" sldId="259"/>
            <ac:spMk id="14" creationId="{9CF47B80-0304-4938-BC34-AB321BAA9B03}"/>
          </ac:spMkLst>
        </pc:spChg>
        <pc:spChg chg="mod ord">
          <ac:chgData name="Christa Ross" userId="c548dd61-30e3-4812-ac03-46f5c6cf4d06" providerId="ADAL" clId="{DE8F98C4-7394-48A2-B093-C98399B13065}" dt="2020-12-14T20:33:54.333" v="4163" actId="1038"/>
          <ac:spMkLst>
            <pc:docMk/>
            <pc:sldMk cId="1490946676" sldId="259"/>
            <ac:spMk id="15" creationId="{D96796AC-E6D9-441B-B7DF-38F78BF2F41D}"/>
          </ac:spMkLst>
        </pc:spChg>
        <pc:spChg chg="mod ord">
          <ac:chgData name="Christa Ross" userId="c548dd61-30e3-4812-ac03-46f5c6cf4d06" providerId="ADAL" clId="{DE8F98C4-7394-48A2-B093-C98399B13065}" dt="2020-12-14T20:33:40.151" v="4156" actId="1076"/>
          <ac:spMkLst>
            <pc:docMk/>
            <pc:sldMk cId="1490946676" sldId="259"/>
            <ac:spMk id="16" creationId="{4A5BF21F-DB3F-473E-BF24-601037FBEB58}"/>
          </ac:spMkLst>
        </pc:spChg>
        <pc:picChg chg="add mod ord modCrop">
          <ac:chgData name="Christa Ross" userId="c548dd61-30e3-4812-ac03-46f5c6cf4d06" providerId="ADAL" clId="{DE8F98C4-7394-48A2-B093-C98399B13065}" dt="2020-12-14T20:34:00.633" v="4164" actId="1037"/>
          <ac:picMkLst>
            <pc:docMk/>
            <pc:sldMk cId="1490946676" sldId="259"/>
            <ac:picMk id="5" creationId="{7705B844-87A4-474F-960E-09F180064FD4}"/>
          </ac:picMkLst>
        </pc:picChg>
        <pc:picChg chg="add mod ord modCrop">
          <ac:chgData name="Christa Ross" userId="c548dd61-30e3-4812-ac03-46f5c6cf4d06" providerId="ADAL" clId="{DE8F98C4-7394-48A2-B093-C98399B13065}" dt="2020-12-14T20:32:58.351" v="4148" actId="171"/>
          <ac:picMkLst>
            <pc:docMk/>
            <pc:sldMk cId="1490946676" sldId="259"/>
            <ac:picMk id="8" creationId="{17B264D0-CF25-44CA-ACDE-1F2588CBFCC5}"/>
          </ac:picMkLst>
        </pc:picChg>
      </pc:sldChg>
      <pc:sldChg chg="delSp modSp">
        <pc:chgData name="Christa Ross" userId="c548dd61-30e3-4812-ac03-46f5c6cf4d06" providerId="ADAL" clId="{DE8F98C4-7394-48A2-B093-C98399B13065}" dt="2020-12-14T20:03:40.906" v="2297" actId="14100"/>
        <pc:sldMkLst>
          <pc:docMk/>
          <pc:sldMk cId="1692135164" sldId="263"/>
        </pc:sldMkLst>
        <pc:spChg chg="mod">
          <ac:chgData name="Christa Ross" userId="c548dd61-30e3-4812-ac03-46f5c6cf4d06" providerId="ADAL" clId="{DE8F98C4-7394-48A2-B093-C98399B13065}" dt="2020-12-14T20:03:40.906" v="2297" actId="14100"/>
          <ac:spMkLst>
            <pc:docMk/>
            <pc:sldMk cId="1692135164" sldId="263"/>
            <ac:spMk id="2" creationId="{F2A68DDA-51E2-4BD9-A822-E7C1DFE1BAC1}"/>
          </ac:spMkLst>
        </pc:spChg>
        <pc:spChg chg="mod">
          <ac:chgData name="Christa Ross" userId="c548dd61-30e3-4812-ac03-46f5c6cf4d06" providerId="ADAL" clId="{DE8F98C4-7394-48A2-B093-C98399B13065}" dt="2020-12-14T19:57:44.255" v="1995" actId="20577"/>
          <ac:spMkLst>
            <pc:docMk/>
            <pc:sldMk cId="1692135164" sldId="263"/>
            <ac:spMk id="6" creationId="{D050446B-A743-4C20-9E9C-5E82EB263774}"/>
          </ac:spMkLst>
        </pc:spChg>
        <pc:spChg chg="mod">
          <ac:chgData name="Christa Ross" userId="c548dd61-30e3-4812-ac03-46f5c6cf4d06" providerId="ADAL" clId="{DE8F98C4-7394-48A2-B093-C98399B13065}" dt="2020-12-14T20:01:29.528" v="2212" actId="1076"/>
          <ac:spMkLst>
            <pc:docMk/>
            <pc:sldMk cId="1692135164" sldId="263"/>
            <ac:spMk id="10" creationId="{1B474D73-94F3-4C13-B6B4-BFD5BEDB9FA1}"/>
          </ac:spMkLst>
        </pc:spChg>
        <pc:spChg chg="mod">
          <ac:chgData name="Christa Ross" userId="c548dd61-30e3-4812-ac03-46f5c6cf4d06" providerId="ADAL" clId="{DE8F98C4-7394-48A2-B093-C98399B13065}" dt="2020-12-14T20:02:29.959" v="2275" actId="1036"/>
          <ac:spMkLst>
            <pc:docMk/>
            <pc:sldMk cId="1692135164" sldId="263"/>
            <ac:spMk id="11" creationId="{C89720BA-B21D-4DA2-A2AA-A89F58EBC414}"/>
          </ac:spMkLst>
        </pc:spChg>
        <pc:spChg chg="mod">
          <ac:chgData name="Christa Ross" userId="c548dd61-30e3-4812-ac03-46f5c6cf4d06" providerId="ADAL" clId="{DE8F98C4-7394-48A2-B093-C98399B13065}" dt="2020-12-14T20:01:34.660" v="2215" actId="20577"/>
          <ac:spMkLst>
            <pc:docMk/>
            <pc:sldMk cId="1692135164" sldId="263"/>
            <ac:spMk id="44" creationId="{ABA64B65-B2FE-47C5-9DF6-A3102C4A3203}"/>
          </ac:spMkLst>
        </pc:spChg>
        <pc:spChg chg="del mod">
          <ac:chgData name="Christa Ross" userId="c548dd61-30e3-4812-ac03-46f5c6cf4d06" providerId="ADAL" clId="{DE8F98C4-7394-48A2-B093-C98399B13065}" dt="2020-12-14T20:01:44.406" v="2216" actId="478"/>
          <ac:spMkLst>
            <pc:docMk/>
            <pc:sldMk cId="1692135164" sldId="263"/>
            <ac:spMk id="45" creationId="{2E393D2B-1300-4167-94FE-E4B48210C970}"/>
          </ac:spMkLst>
        </pc:spChg>
        <pc:spChg chg="del mod">
          <ac:chgData name="Christa Ross" userId="c548dd61-30e3-4812-ac03-46f5c6cf4d06" providerId="ADAL" clId="{DE8F98C4-7394-48A2-B093-C98399B13065}" dt="2020-12-14T20:01:44.406" v="2216" actId="478"/>
          <ac:spMkLst>
            <pc:docMk/>
            <pc:sldMk cId="1692135164" sldId="263"/>
            <ac:spMk id="55" creationId="{081D7420-ABC4-45E8-AAE6-E28CE68E344F}"/>
          </ac:spMkLst>
        </pc:spChg>
        <pc:spChg chg="del">
          <ac:chgData name="Christa Ross" userId="c548dd61-30e3-4812-ac03-46f5c6cf4d06" providerId="ADAL" clId="{DE8F98C4-7394-48A2-B093-C98399B13065}" dt="2020-12-14T20:02:02.715" v="2220"/>
          <ac:spMkLst>
            <pc:docMk/>
            <pc:sldMk cId="1692135164" sldId="263"/>
            <ac:spMk id="56" creationId="{5C6ABBEC-AAF7-4378-9660-7653FC39C2B6}"/>
          </ac:spMkLst>
        </pc:spChg>
        <pc:grpChg chg="del mod">
          <ac:chgData name="Christa Ross" userId="c548dd61-30e3-4812-ac03-46f5c6cf4d06" providerId="ADAL" clId="{DE8F98C4-7394-48A2-B093-C98399B13065}" dt="2020-12-14T20:01:48.678" v="2218" actId="478"/>
          <ac:grpSpMkLst>
            <pc:docMk/>
            <pc:sldMk cId="1692135164" sldId="263"/>
            <ac:grpSpMk id="29" creationId="{8F2A40B5-2B89-4875-B903-1E6600F6A860}"/>
          </ac:grpSpMkLst>
        </pc:grpChg>
        <pc:grpChg chg="del">
          <ac:chgData name="Christa Ross" userId="c548dd61-30e3-4812-ac03-46f5c6cf4d06" providerId="ADAL" clId="{DE8F98C4-7394-48A2-B093-C98399B13065}" dt="2020-12-14T20:01:49.535" v="2219" actId="478"/>
          <ac:grpSpMkLst>
            <pc:docMk/>
            <pc:sldMk cId="1692135164" sldId="263"/>
            <ac:grpSpMk id="39" creationId="{D0499F7B-A8D4-494B-BB4E-F6B40461D48A}"/>
          </ac:grpSpMkLst>
        </pc:grpChg>
        <pc:grpChg chg="del mod">
          <ac:chgData name="Christa Ross" userId="c548dd61-30e3-4812-ac03-46f5c6cf4d06" providerId="ADAL" clId="{DE8F98C4-7394-48A2-B093-C98399B13065}" dt="2020-12-14T20:01:47.313" v="2217" actId="478"/>
          <ac:grpSpMkLst>
            <pc:docMk/>
            <pc:sldMk cId="1692135164" sldId="263"/>
            <ac:grpSpMk id="50" creationId="{A9AAD568-CBC4-4F9A-B679-8F1EB225B65F}"/>
          </ac:grpSpMkLst>
        </pc:grpChg>
      </pc:sldChg>
      <pc:sldChg chg="addSp delSp modSp ord">
        <pc:chgData name="Christa Ross" userId="c548dd61-30e3-4812-ac03-46f5c6cf4d06" providerId="ADAL" clId="{DE8F98C4-7394-48A2-B093-C98399B13065}" dt="2020-12-14T20:38:41.068" v="4304" actId="20577"/>
        <pc:sldMkLst>
          <pc:docMk/>
          <pc:sldMk cId="3720687892" sldId="267"/>
        </pc:sldMkLst>
        <pc:spChg chg="mod">
          <ac:chgData name="Christa Ross" userId="c548dd61-30e3-4812-ac03-46f5c6cf4d06" providerId="ADAL" clId="{DE8F98C4-7394-48A2-B093-C98399B13065}" dt="2020-12-14T20:36:41.074" v="4230" actId="20577"/>
          <ac:spMkLst>
            <pc:docMk/>
            <pc:sldMk cId="3720687892" sldId="267"/>
            <ac:spMk id="2" creationId="{F2A68DDA-51E2-4BD9-A822-E7C1DFE1BAC1}"/>
          </ac:spMkLst>
        </pc:spChg>
        <pc:spChg chg="del">
          <ac:chgData name="Christa Ross" userId="c548dd61-30e3-4812-ac03-46f5c6cf4d06" providerId="ADAL" clId="{DE8F98C4-7394-48A2-B093-C98399B13065}" dt="2020-12-14T20:11:29.484" v="3129" actId="478"/>
          <ac:spMkLst>
            <pc:docMk/>
            <pc:sldMk cId="3720687892" sldId="267"/>
            <ac:spMk id="3" creationId="{9663F1CC-10C3-48DA-9EF9-352055789799}"/>
          </ac:spMkLst>
        </pc:spChg>
        <pc:spChg chg="add mod">
          <ac:chgData name="Christa Ross" userId="c548dd61-30e3-4812-ac03-46f5c6cf4d06" providerId="ADAL" clId="{DE8F98C4-7394-48A2-B093-C98399B13065}" dt="2020-12-14T20:37:32.161" v="4290" actId="122"/>
          <ac:spMkLst>
            <pc:docMk/>
            <pc:sldMk cId="3720687892" sldId="267"/>
            <ac:spMk id="17" creationId="{F63C3006-C58E-444E-961E-F8A50D3FD934}"/>
          </ac:spMkLst>
        </pc:spChg>
        <pc:spChg chg="del">
          <ac:chgData name="Christa Ross" userId="c548dd61-30e3-4812-ac03-46f5c6cf4d06" providerId="ADAL" clId="{DE8F98C4-7394-48A2-B093-C98399B13065}" dt="2020-12-14T20:11:29.484" v="3129" actId="478"/>
          <ac:spMkLst>
            <pc:docMk/>
            <pc:sldMk cId="3720687892" sldId="267"/>
            <ac:spMk id="29" creationId="{90F45510-C9B3-4594-A96F-3247F871AAA4}"/>
          </ac:spMkLst>
        </pc:spChg>
        <pc:spChg chg="del">
          <ac:chgData name="Christa Ross" userId="c548dd61-30e3-4812-ac03-46f5c6cf4d06" providerId="ADAL" clId="{DE8F98C4-7394-48A2-B093-C98399B13065}" dt="2020-12-14T20:11:29.484" v="3129" actId="478"/>
          <ac:spMkLst>
            <pc:docMk/>
            <pc:sldMk cId="3720687892" sldId="267"/>
            <ac:spMk id="31" creationId="{DA23C929-E4C2-4361-908B-0B2BCF20084F}"/>
          </ac:spMkLst>
        </pc:spChg>
        <pc:spChg chg="del">
          <ac:chgData name="Christa Ross" userId="c548dd61-30e3-4812-ac03-46f5c6cf4d06" providerId="ADAL" clId="{DE8F98C4-7394-48A2-B093-C98399B13065}" dt="2020-12-14T20:11:29.484" v="3129" actId="478"/>
          <ac:spMkLst>
            <pc:docMk/>
            <pc:sldMk cId="3720687892" sldId="267"/>
            <ac:spMk id="32" creationId="{4CF771A3-47CF-43CF-9547-31F3AF974D1B}"/>
          </ac:spMkLst>
        </pc:spChg>
        <pc:spChg chg="mod">
          <ac:chgData name="Christa Ross" userId="c548dd61-30e3-4812-ac03-46f5c6cf4d06" providerId="ADAL" clId="{DE8F98C4-7394-48A2-B093-C98399B13065}" dt="2020-12-14T20:38:41.068" v="4304" actId="20577"/>
          <ac:spMkLst>
            <pc:docMk/>
            <pc:sldMk cId="3720687892" sldId="267"/>
            <ac:spMk id="36" creationId="{D0D65515-2152-4933-99C5-15EE9F3FB661}"/>
          </ac:spMkLst>
        </pc:spChg>
        <pc:spChg chg="mod">
          <ac:chgData name="Christa Ross" userId="c548dd61-30e3-4812-ac03-46f5c6cf4d06" providerId="ADAL" clId="{DE8F98C4-7394-48A2-B093-C98399B13065}" dt="2020-12-14T20:38:24.302" v="4300" actId="20577"/>
          <ac:spMkLst>
            <pc:docMk/>
            <pc:sldMk cId="3720687892" sldId="267"/>
            <ac:spMk id="37" creationId="{9CE864FA-7A00-41FA-B109-AE56996BA016}"/>
          </ac:spMkLst>
        </pc:spChg>
        <pc:spChg chg="mod">
          <ac:chgData name="Christa Ross" userId="c548dd61-30e3-4812-ac03-46f5c6cf4d06" providerId="ADAL" clId="{DE8F98C4-7394-48A2-B093-C98399B13065}" dt="2020-12-14T20:38:40.541" v="4303" actId="20577"/>
          <ac:spMkLst>
            <pc:docMk/>
            <pc:sldMk cId="3720687892" sldId="267"/>
            <ac:spMk id="38" creationId="{90C32222-9600-47EF-9DB4-75A0FDB6C0F6}"/>
          </ac:spMkLst>
        </pc:spChg>
        <pc:spChg chg="mod">
          <ac:chgData name="Christa Ross" userId="c548dd61-30e3-4812-ac03-46f5c6cf4d06" providerId="ADAL" clId="{DE8F98C4-7394-48A2-B093-C98399B13065}" dt="2020-12-14T20:36:23.237" v="4212" actId="1037"/>
          <ac:spMkLst>
            <pc:docMk/>
            <pc:sldMk cId="3720687892" sldId="267"/>
            <ac:spMk id="39" creationId="{AC4F1844-0B5B-4B26-86BB-E3759A292A0C}"/>
          </ac:spMkLst>
        </pc:spChg>
        <pc:spChg chg="mod">
          <ac:chgData name="Christa Ross" userId="c548dd61-30e3-4812-ac03-46f5c6cf4d06" providerId="ADAL" clId="{DE8F98C4-7394-48A2-B093-C98399B13065}" dt="2020-12-14T20:36:23.237" v="4212" actId="1037"/>
          <ac:spMkLst>
            <pc:docMk/>
            <pc:sldMk cId="3720687892" sldId="267"/>
            <ac:spMk id="40" creationId="{3AA4715D-40DF-4BD8-8758-F0B4738C97D3}"/>
          </ac:spMkLst>
        </pc:spChg>
        <pc:spChg chg="mod">
          <ac:chgData name="Christa Ross" userId="c548dd61-30e3-4812-ac03-46f5c6cf4d06" providerId="ADAL" clId="{DE8F98C4-7394-48A2-B093-C98399B13065}" dt="2020-12-14T20:36:23.237" v="4212" actId="1037"/>
          <ac:spMkLst>
            <pc:docMk/>
            <pc:sldMk cId="3720687892" sldId="267"/>
            <ac:spMk id="41" creationId="{E59E04F6-E1CB-45DF-91D1-2983B8BD82C1}"/>
          </ac:spMkLst>
        </pc:spChg>
        <pc:spChg chg="mod">
          <ac:chgData name="Christa Ross" userId="c548dd61-30e3-4812-ac03-46f5c6cf4d06" providerId="ADAL" clId="{DE8F98C4-7394-48A2-B093-C98399B13065}" dt="2020-12-14T20:36:23.237" v="4212" actId="1037"/>
          <ac:spMkLst>
            <pc:docMk/>
            <pc:sldMk cId="3720687892" sldId="267"/>
            <ac:spMk id="42" creationId="{2167F041-DC1E-45F3-94C0-597D1C3C6A32}"/>
          </ac:spMkLst>
        </pc:spChg>
        <pc:spChg chg="mod">
          <ac:chgData name="Christa Ross" userId="c548dd61-30e3-4812-ac03-46f5c6cf4d06" providerId="ADAL" clId="{DE8F98C4-7394-48A2-B093-C98399B13065}" dt="2020-12-14T20:36:23.237" v="4212" actId="1037"/>
          <ac:spMkLst>
            <pc:docMk/>
            <pc:sldMk cId="3720687892" sldId="267"/>
            <ac:spMk id="43" creationId="{BF051A68-5EC7-488C-9F2B-4628289AB4A2}"/>
          </ac:spMkLst>
        </pc:spChg>
        <pc:spChg chg="del">
          <ac:chgData name="Christa Ross" userId="c548dd61-30e3-4812-ac03-46f5c6cf4d06" providerId="ADAL" clId="{DE8F98C4-7394-48A2-B093-C98399B13065}" dt="2020-12-14T20:11:29.484" v="3129" actId="478"/>
          <ac:spMkLst>
            <pc:docMk/>
            <pc:sldMk cId="3720687892" sldId="267"/>
            <ac:spMk id="44" creationId="{EC49ED6C-2B5E-4AE0-A57E-DE1E67067D40}"/>
          </ac:spMkLst>
        </pc:spChg>
        <pc:spChg chg="del">
          <ac:chgData name="Christa Ross" userId="c548dd61-30e3-4812-ac03-46f5c6cf4d06" providerId="ADAL" clId="{DE8F98C4-7394-48A2-B093-C98399B13065}" dt="2020-12-14T20:11:29.484" v="3129" actId="478"/>
          <ac:spMkLst>
            <pc:docMk/>
            <pc:sldMk cId="3720687892" sldId="267"/>
            <ac:spMk id="45" creationId="{9A097461-AD3F-45B1-A97F-7A2A8480CE9F}"/>
          </ac:spMkLst>
        </pc:spChg>
      </pc:sldChg>
      <pc:sldChg chg="modSp">
        <pc:chgData name="Christa Ross" userId="c548dd61-30e3-4812-ac03-46f5c6cf4d06" providerId="ADAL" clId="{DE8F98C4-7394-48A2-B093-C98399B13065}" dt="2020-12-14T22:19:03.873" v="6933" actId="1076"/>
        <pc:sldMkLst>
          <pc:docMk/>
          <pc:sldMk cId="1265306004" sldId="272"/>
        </pc:sldMkLst>
        <pc:picChg chg="mod">
          <ac:chgData name="Christa Ross" userId="c548dd61-30e3-4812-ac03-46f5c6cf4d06" providerId="ADAL" clId="{DE8F98C4-7394-48A2-B093-C98399B13065}" dt="2020-12-14T22:19:03.873" v="6933" actId="1076"/>
          <ac:picMkLst>
            <pc:docMk/>
            <pc:sldMk cId="1265306004" sldId="272"/>
            <ac:picMk id="56" creationId="{24C6C28E-9465-42AB-8F24-4EE77B72EA84}"/>
          </ac:picMkLst>
        </pc:picChg>
      </pc:sldChg>
      <pc:sldChg chg="modSp">
        <pc:chgData name="Christa Ross" userId="c548dd61-30e3-4812-ac03-46f5c6cf4d06" providerId="ADAL" clId="{DE8F98C4-7394-48A2-B093-C98399B13065}" dt="2020-12-14T19:23:10.622" v="275" actId="20577"/>
        <pc:sldMkLst>
          <pc:docMk/>
          <pc:sldMk cId="3658158777" sldId="274"/>
        </pc:sldMkLst>
        <pc:spChg chg="mod">
          <ac:chgData name="Christa Ross" userId="c548dd61-30e3-4812-ac03-46f5c6cf4d06" providerId="ADAL" clId="{DE8F98C4-7394-48A2-B093-C98399B13065}" dt="2020-12-14T19:22:20.179" v="192" actId="14100"/>
          <ac:spMkLst>
            <pc:docMk/>
            <pc:sldMk cId="3658158777" sldId="274"/>
            <ac:spMk id="5" creationId="{4AC437C7-74EA-4953-9A0D-B9E06926F613}"/>
          </ac:spMkLst>
        </pc:spChg>
        <pc:spChg chg="mod">
          <ac:chgData name="Christa Ross" userId="c548dd61-30e3-4812-ac03-46f5c6cf4d06" providerId="ADAL" clId="{DE8F98C4-7394-48A2-B093-C98399B13065}" dt="2020-12-14T19:22:01.888" v="174" actId="20577"/>
          <ac:spMkLst>
            <pc:docMk/>
            <pc:sldMk cId="3658158777" sldId="274"/>
            <ac:spMk id="10" creationId="{D32512CE-1342-45EB-862F-670FFF10EF84}"/>
          </ac:spMkLst>
        </pc:spChg>
        <pc:spChg chg="mod">
          <ac:chgData name="Christa Ross" userId="c548dd61-30e3-4812-ac03-46f5c6cf4d06" providerId="ADAL" clId="{DE8F98C4-7394-48A2-B093-C98399B13065}" dt="2020-12-14T19:23:10.622" v="275" actId="20577"/>
          <ac:spMkLst>
            <pc:docMk/>
            <pc:sldMk cId="3658158777" sldId="274"/>
            <ac:spMk id="22" creationId="{A7555D81-23FD-4E28-A0E6-E2C93A847D0D}"/>
          </ac:spMkLst>
        </pc:spChg>
      </pc:sldChg>
      <pc:sldChg chg="add">
        <pc:chgData name="Christa Ross" userId="c548dd61-30e3-4812-ac03-46f5c6cf4d06" providerId="ADAL" clId="{DE8F98C4-7394-48A2-B093-C98399B13065}" dt="2020-12-14T19:56:22.038" v="1818"/>
        <pc:sldMkLst>
          <pc:docMk/>
          <pc:sldMk cId="764631975" sldId="275"/>
        </pc:sldMkLst>
      </pc:sldChg>
      <pc:sldChg chg="addSp modSp add ord">
        <pc:chgData name="Christa Ross" userId="c548dd61-30e3-4812-ac03-46f5c6cf4d06" providerId="ADAL" clId="{DE8F98C4-7394-48A2-B093-C98399B13065}" dt="2020-12-14T20:40:41.650" v="4414" actId="122"/>
        <pc:sldMkLst>
          <pc:docMk/>
          <pc:sldMk cId="4266361297" sldId="276"/>
        </pc:sldMkLst>
        <pc:spChg chg="mod">
          <ac:chgData name="Christa Ross" userId="c548dd61-30e3-4812-ac03-46f5c6cf4d06" providerId="ADAL" clId="{DE8F98C4-7394-48A2-B093-C98399B13065}" dt="2020-12-14T20:39:09.271" v="4306" actId="20577"/>
          <ac:spMkLst>
            <pc:docMk/>
            <pc:sldMk cId="4266361297" sldId="276"/>
            <ac:spMk id="2" creationId="{F2A68DDA-51E2-4BD9-A822-E7C1DFE1BAC1}"/>
          </ac:spMkLst>
        </pc:spChg>
        <pc:spChg chg="add mod">
          <ac:chgData name="Christa Ross" userId="c548dd61-30e3-4812-ac03-46f5c6cf4d06" providerId="ADAL" clId="{DE8F98C4-7394-48A2-B093-C98399B13065}" dt="2020-12-14T20:40:07.571" v="4410" actId="1076"/>
          <ac:spMkLst>
            <pc:docMk/>
            <pc:sldMk cId="4266361297" sldId="276"/>
            <ac:spMk id="11" creationId="{11224D11-507C-4538-B6C7-6972C735FF2C}"/>
          </ac:spMkLst>
        </pc:spChg>
        <pc:spChg chg="mod">
          <ac:chgData name="Christa Ross" userId="c548dd61-30e3-4812-ac03-46f5c6cf4d06" providerId="ADAL" clId="{DE8F98C4-7394-48A2-B093-C98399B13065}" dt="2020-12-14T20:17:16.983" v="3477" actId="20577"/>
          <ac:spMkLst>
            <pc:docMk/>
            <pc:sldMk cId="4266361297" sldId="276"/>
            <ac:spMk id="36" creationId="{D0D65515-2152-4933-99C5-15EE9F3FB661}"/>
          </ac:spMkLst>
        </pc:spChg>
        <pc:spChg chg="mod">
          <ac:chgData name="Christa Ross" userId="c548dd61-30e3-4812-ac03-46f5c6cf4d06" providerId="ADAL" clId="{DE8F98C4-7394-48A2-B093-C98399B13065}" dt="2020-12-14T20:18:16.654" v="3517" actId="20577"/>
          <ac:spMkLst>
            <pc:docMk/>
            <pc:sldMk cId="4266361297" sldId="276"/>
            <ac:spMk id="37" creationId="{9CE864FA-7A00-41FA-B109-AE56996BA016}"/>
          </ac:spMkLst>
        </pc:spChg>
        <pc:spChg chg="mod">
          <ac:chgData name="Christa Ross" userId="c548dd61-30e3-4812-ac03-46f5c6cf4d06" providerId="ADAL" clId="{DE8F98C4-7394-48A2-B093-C98399B13065}" dt="2020-12-14T20:40:41.650" v="4414" actId="122"/>
          <ac:spMkLst>
            <pc:docMk/>
            <pc:sldMk cId="4266361297" sldId="276"/>
            <ac:spMk id="38" creationId="{90C32222-9600-47EF-9DB4-75A0FDB6C0F6}"/>
          </ac:spMkLst>
        </pc:spChg>
        <pc:spChg chg="mod">
          <ac:chgData name="Christa Ross" userId="c548dd61-30e3-4812-ac03-46f5c6cf4d06" providerId="ADAL" clId="{DE8F98C4-7394-48A2-B093-C98399B13065}" dt="2020-12-14T20:19:55.456" v="3728" actId="115"/>
          <ac:spMkLst>
            <pc:docMk/>
            <pc:sldMk cId="4266361297" sldId="276"/>
            <ac:spMk id="39" creationId="{AC4F1844-0B5B-4B26-86BB-E3759A292A0C}"/>
          </ac:spMkLst>
        </pc:spChg>
      </pc:sldChg>
      <pc:sldChg chg="addSp delSp modSp">
        <pc:chgData name="Christa Ross" userId="c548dd61-30e3-4812-ac03-46f5c6cf4d06" providerId="ADAL" clId="{DE8F98C4-7394-48A2-B093-C98399B13065}" dt="2020-12-14T20:25:52.468" v="3922" actId="1036"/>
        <pc:sldMkLst>
          <pc:docMk/>
          <pc:sldMk cId="1519332113" sldId="277"/>
        </pc:sldMkLst>
        <pc:spChg chg="mod">
          <ac:chgData name="Christa Ross" userId="c548dd61-30e3-4812-ac03-46f5c6cf4d06" providerId="ADAL" clId="{DE8F98C4-7394-48A2-B093-C98399B13065}" dt="2020-12-14T20:25:52.468" v="3922" actId="1036"/>
          <ac:spMkLst>
            <pc:docMk/>
            <pc:sldMk cId="1519332113" sldId="277"/>
            <ac:spMk id="2" creationId="{9DA7B766-BF82-4E6B-93A2-8A0392A54A14}"/>
          </ac:spMkLst>
        </pc:spChg>
        <pc:spChg chg="del mod">
          <ac:chgData name="Christa Ross" userId="c548dd61-30e3-4812-ac03-46f5c6cf4d06" providerId="ADAL" clId="{DE8F98C4-7394-48A2-B093-C98399B13065}" dt="2020-12-14T20:23:30.568" v="3764" actId="478"/>
          <ac:spMkLst>
            <pc:docMk/>
            <pc:sldMk cId="1519332113" sldId="277"/>
            <ac:spMk id="3" creationId="{82FEE5E9-0612-4C65-864F-238B29B47C17}"/>
          </ac:spMkLst>
        </pc:spChg>
        <pc:grpChg chg="add mod">
          <ac:chgData name="Christa Ross" userId="c548dd61-30e3-4812-ac03-46f5c6cf4d06" providerId="ADAL" clId="{DE8F98C4-7394-48A2-B093-C98399B13065}" dt="2020-12-14T20:25:52.468" v="3922" actId="1036"/>
          <ac:grpSpMkLst>
            <pc:docMk/>
            <pc:sldMk cId="1519332113" sldId="277"/>
            <ac:grpSpMk id="4" creationId="{9F85B5AE-F734-4857-9C8D-23E0D43C1B34}"/>
          </ac:grpSpMkLst>
        </pc:grpChg>
      </pc:sldChg>
      <pc:sldChg chg="modSp">
        <pc:chgData name="Christa Ross" userId="c548dd61-30e3-4812-ac03-46f5c6cf4d06" providerId="ADAL" clId="{DE8F98C4-7394-48A2-B093-C98399B13065}" dt="2020-12-14T20:26:51.931" v="3960" actId="20577"/>
        <pc:sldMkLst>
          <pc:docMk/>
          <pc:sldMk cId="2003506977" sldId="278"/>
        </pc:sldMkLst>
        <pc:spChg chg="mod">
          <ac:chgData name="Christa Ross" userId="c548dd61-30e3-4812-ac03-46f5c6cf4d06" providerId="ADAL" clId="{DE8F98C4-7394-48A2-B093-C98399B13065}" dt="2020-12-14T20:26:51.931" v="3960" actId="20577"/>
          <ac:spMkLst>
            <pc:docMk/>
            <pc:sldMk cId="2003506977" sldId="278"/>
            <ac:spMk id="2" creationId="{9DA7B766-BF82-4E6B-93A2-8A0392A54A14}"/>
          </ac:spMkLst>
        </pc:spChg>
      </pc:sldChg>
      <pc:sldChg chg="modSp add">
        <pc:chgData name="Christa Ross" userId="c548dd61-30e3-4812-ac03-46f5c6cf4d06" providerId="ADAL" clId="{DE8F98C4-7394-48A2-B093-C98399B13065}" dt="2020-12-14T20:27:43.717" v="4004" actId="20577"/>
        <pc:sldMkLst>
          <pc:docMk/>
          <pc:sldMk cId="122338994" sldId="279"/>
        </pc:sldMkLst>
        <pc:spChg chg="mod">
          <ac:chgData name="Christa Ross" userId="c548dd61-30e3-4812-ac03-46f5c6cf4d06" providerId="ADAL" clId="{DE8F98C4-7394-48A2-B093-C98399B13065}" dt="2020-12-14T20:27:43.717" v="4004" actId="20577"/>
          <ac:spMkLst>
            <pc:docMk/>
            <pc:sldMk cId="122338994" sldId="279"/>
            <ac:spMk id="2" creationId="{9DA7B766-BF82-4E6B-93A2-8A0392A54A14}"/>
          </ac:spMkLst>
        </pc:spChg>
      </pc:sldChg>
      <pc:sldChg chg="modSp add ord">
        <pc:chgData name="Christa Ross" userId="c548dd61-30e3-4812-ac03-46f5c6cf4d06" providerId="ADAL" clId="{DE8F98C4-7394-48A2-B093-C98399B13065}" dt="2020-12-14T22:01:43.147" v="6029" actId="20577"/>
        <pc:sldMkLst>
          <pc:docMk/>
          <pc:sldMk cId="4290792789" sldId="280"/>
        </pc:sldMkLst>
        <pc:spChg chg="mod">
          <ac:chgData name="Christa Ross" userId="c548dd61-30e3-4812-ac03-46f5c6cf4d06" providerId="ADAL" clId="{DE8F98C4-7394-48A2-B093-C98399B13065}" dt="2020-12-14T22:01:43.147" v="6029" actId="20577"/>
          <ac:spMkLst>
            <pc:docMk/>
            <pc:sldMk cId="4290792789" sldId="280"/>
            <ac:spMk id="2" creationId="{9DA7B766-BF82-4E6B-93A2-8A0392A54A14}"/>
          </ac:spMkLst>
        </pc:spChg>
      </pc:sldChg>
      <pc:sldChg chg="modSp add">
        <pc:chgData name="Christa Ross" userId="c548dd61-30e3-4812-ac03-46f5c6cf4d06" providerId="ADAL" clId="{DE8F98C4-7394-48A2-B093-C98399B13065}" dt="2020-12-14T20:28:51.527" v="4071" actId="20577"/>
        <pc:sldMkLst>
          <pc:docMk/>
          <pc:sldMk cId="998270148" sldId="281"/>
        </pc:sldMkLst>
        <pc:spChg chg="mod">
          <ac:chgData name="Christa Ross" userId="c548dd61-30e3-4812-ac03-46f5c6cf4d06" providerId="ADAL" clId="{DE8F98C4-7394-48A2-B093-C98399B13065}" dt="2020-12-14T20:28:51.527" v="4071" actId="20577"/>
          <ac:spMkLst>
            <pc:docMk/>
            <pc:sldMk cId="998270148" sldId="281"/>
            <ac:spMk id="2" creationId="{9DA7B766-BF82-4E6B-93A2-8A0392A54A14}"/>
          </ac:spMkLst>
        </pc:spChg>
      </pc:sldChg>
      <pc:sldChg chg="modSp add">
        <pc:chgData name="Christa Ross" userId="c548dd61-30e3-4812-ac03-46f5c6cf4d06" providerId="ADAL" clId="{DE8F98C4-7394-48A2-B093-C98399B13065}" dt="2020-12-14T20:29:07.015" v="4092" actId="20577"/>
        <pc:sldMkLst>
          <pc:docMk/>
          <pc:sldMk cId="1382229003" sldId="282"/>
        </pc:sldMkLst>
        <pc:spChg chg="mod">
          <ac:chgData name="Christa Ross" userId="c548dd61-30e3-4812-ac03-46f5c6cf4d06" providerId="ADAL" clId="{DE8F98C4-7394-48A2-B093-C98399B13065}" dt="2020-12-14T20:29:07.015" v="4092" actId="20577"/>
          <ac:spMkLst>
            <pc:docMk/>
            <pc:sldMk cId="1382229003" sldId="282"/>
            <ac:spMk id="2" creationId="{9DA7B766-BF82-4E6B-93A2-8A0392A54A14}"/>
          </ac:spMkLst>
        </pc:spChg>
      </pc:sldChg>
      <pc:sldChg chg="delSp modSp">
        <pc:chgData name="Christa Ross" userId="c548dd61-30e3-4812-ac03-46f5c6cf4d06" providerId="ADAL" clId="{DE8F98C4-7394-48A2-B093-C98399B13065}" dt="2020-12-14T21:34:34.785" v="4762" actId="1076"/>
        <pc:sldMkLst>
          <pc:docMk/>
          <pc:sldMk cId="447135486" sldId="283"/>
        </pc:sldMkLst>
        <pc:spChg chg="mod">
          <ac:chgData name="Christa Ross" userId="c548dd61-30e3-4812-ac03-46f5c6cf4d06" providerId="ADAL" clId="{DE8F98C4-7394-48A2-B093-C98399B13065}" dt="2020-12-14T21:30:22.975" v="4721" actId="1035"/>
          <ac:spMkLst>
            <pc:docMk/>
            <pc:sldMk cId="447135486" sldId="283"/>
            <ac:spMk id="2" creationId="{F2A68DDA-51E2-4BD9-A822-E7C1DFE1BAC1}"/>
          </ac:spMkLst>
        </pc:spChg>
        <pc:spChg chg="mod">
          <ac:chgData name="Christa Ross" userId="c548dd61-30e3-4812-ac03-46f5c6cf4d06" providerId="ADAL" clId="{DE8F98C4-7394-48A2-B093-C98399B13065}" dt="2020-12-14T21:33:15.497" v="4760" actId="20577"/>
          <ac:spMkLst>
            <pc:docMk/>
            <pc:sldMk cId="447135486" sldId="283"/>
            <ac:spMk id="10" creationId="{1B474D73-94F3-4C13-B6B4-BFD5BEDB9FA1}"/>
          </ac:spMkLst>
        </pc:spChg>
        <pc:spChg chg="del mod">
          <ac:chgData name="Christa Ross" userId="c548dd61-30e3-4812-ac03-46f5c6cf4d06" providerId="ADAL" clId="{DE8F98C4-7394-48A2-B093-C98399B13065}" dt="2020-12-14T21:10:51.990" v="4663" actId="478"/>
          <ac:spMkLst>
            <pc:docMk/>
            <pc:sldMk cId="447135486" sldId="283"/>
            <ac:spMk id="11" creationId="{C89720BA-B21D-4DA2-A2AA-A89F58EBC414}"/>
          </ac:spMkLst>
        </pc:spChg>
        <pc:spChg chg="del">
          <ac:chgData name="Christa Ross" userId="c548dd61-30e3-4812-ac03-46f5c6cf4d06" providerId="ADAL" clId="{DE8F98C4-7394-48A2-B093-C98399B13065}" dt="2020-12-14T21:29:38.528" v="4700" actId="478"/>
          <ac:spMkLst>
            <pc:docMk/>
            <pc:sldMk cId="447135486" sldId="283"/>
            <ac:spMk id="57" creationId="{8E876C3A-05CD-4D7F-9196-052DFF2BE7A3}"/>
          </ac:spMkLst>
        </pc:spChg>
        <pc:spChg chg="del">
          <ac:chgData name="Christa Ross" userId="c548dd61-30e3-4812-ac03-46f5c6cf4d06" providerId="ADAL" clId="{DE8F98C4-7394-48A2-B093-C98399B13065}" dt="2020-12-14T21:29:38.528" v="4700" actId="478"/>
          <ac:spMkLst>
            <pc:docMk/>
            <pc:sldMk cId="447135486" sldId="283"/>
            <ac:spMk id="58" creationId="{252F6A14-18DE-44C1-8A4F-BD2EDE5DCEF7}"/>
          </ac:spMkLst>
        </pc:spChg>
        <pc:spChg chg="del">
          <ac:chgData name="Christa Ross" userId="c548dd61-30e3-4812-ac03-46f5c6cf4d06" providerId="ADAL" clId="{DE8F98C4-7394-48A2-B093-C98399B13065}" dt="2020-12-14T21:29:38.528" v="4700" actId="478"/>
          <ac:spMkLst>
            <pc:docMk/>
            <pc:sldMk cId="447135486" sldId="283"/>
            <ac:spMk id="59" creationId="{C93E381E-AACC-4EE6-A7EC-4FD506ECF183}"/>
          </ac:spMkLst>
        </pc:spChg>
        <pc:grpChg chg="del">
          <ac:chgData name="Christa Ross" userId="c548dd61-30e3-4812-ac03-46f5c6cf4d06" providerId="ADAL" clId="{DE8F98C4-7394-48A2-B093-C98399B13065}" dt="2020-12-14T21:29:43.272" v="4702" actId="478"/>
          <ac:grpSpMkLst>
            <pc:docMk/>
            <pc:sldMk cId="447135486" sldId="283"/>
            <ac:grpSpMk id="24" creationId="{31BFE68F-D555-4650-B6B2-10A7779C779E}"/>
          </ac:grpSpMkLst>
        </pc:grpChg>
        <pc:grpChg chg="del">
          <ac:chgData name="Christa Ross" userId="c548dd61-30e3-4812-ac03-46f5c6cf4d06" providerId="ADAL" clId="{DE8F98C4-7394-48A2-B093-C98399B13065}" dt="2020-12-14T21:29:41.278" v="4701" actId="478"/>
          <ac:grpSpMkLst>
            <pc:docMk/>
            <pc:sldMk cId="447135486" sldId="283"/>
            <ac:grpSpMk id="47" creationId="{69BA1864-5257-4302-B046-FCC4BA0092EC}"/>
          </ac:grpSpMkLst>
        </pc:grpChg>
        <pc:grpChg chg="del">
          <ac:chgData name="Christa Ross" userId="c548dd61-30e3-4812-ac03-46f5c6cf4d06" providerId="ADAL" clId="{DE8F98C4-7394-48A2-B093-C98399B13065}" dt="2020-12-14T21:29:44.334" v="4703" actId="478"/>
          <ac:grpSpMkLst>
            <pc:docMk/>
            <pc:sldMk cId="447135486" sldId="283"/>
            <ac:grpSpMk id="52" creationId="{E1A3BB16-5266-4DBB-8E79-45AD086175BD}"/>
          </ac:grpSpMkLst>
        </pc:grpChg>
        <pc:picChg chg="mod">
          <ac:chgData name="Christa Ross" userId="c548dd61-30e3-4812-ac03-46f5c6cf4d06" providerId="ADAL" clId="{DE8F98C4-7394-48A2-B093-C98399B13065}" dt="2020-12-14T21:34:34.785" v="4762" actId="1076"/>
          <ac:picMkLst>
            <pc:docMk/>
            <pc:sldMk cId="447135486" sldId="283"/>
            <ac:picMk id="4" creationId="{0F3C0ED6-2255-4DA5-8202-FDC34A327748}"/>
          </ac:picMkLst>
        </pc:picChg>
      </pc:sldChg>
      <pc:sldChg chg="addSp delSp modSp add">
        <pc:chgData name="Christa Ross" userId="c548dd61-30e3-4812-ac03-46f5c6cf4d06" providerId="ADAL" clId="{DE8F98C4-7394-48A2-B093-C98399B13065}" dt="2020-12-14T21:34:27.659" v="4761" actId="1076"/>
        <pc:sldMkLst>
          <pc:docMk/>
          <pc:sldMk cId="670198025" sldId="284"/>
        </pc:sldMkLst>
        <pc:spChg chg="mod">
          <ac:chgData name="Christa Ross" userId="c548dd61-30e3-4812-ac03-46f5c6cf4d06" providerId="ADAL" clId="{DE8F98C4-7394-48A2-B093-C98399B13065}" dt="2020-12-14T21:31:54.255" v="4744" actId="1035"/>
          <ac:spMkLst>
            <pc:docMk/>
            <pc:sldMk cId="670198025" sldId="284"/>
            <ac:spMk id="2" creationId="{F2A68DDA-51E2-4BD9-A822-E7C1DFE1BAC1}"/>
          </ac:spMkLst>
        </pc:spChg>
        <pc:spChg chg="add del mod">
          <ac:chgData name="Christa Ross" userId="c548dd61-30e3-4812-ac03-46f5c6cf4d06" providerId="ADAL" clId="{DE8F98C4-7394-48A2-B093-C98399B13065}" dt="2020-12-14T21:32:46.935" v="4746" actId="20577"/>
          <ac:spMkLst>
            <pc:docMk/>
            <pc:sldMk cId="670198025" sldId="284"/>
            <ac:spMk id="10" creationId="{1B474D73-94F3-4C13-B6B4-BFD5BEDB9FA1}"/>
          </ac:spMkLst>
        </pc:spChg>
        <pc:picChg chg="mod">
          <ac:chgData name="Christa Ross" userId="c548dd61-30e3-4812-ac03-46f5c6cf4d06" providerId="ADAL" clId="{DE8F98C4-7394-48A2-B093-C98399B13065}" dt="2020-12-14T21:34:27.659" v="4761" actId="1076"/>
          <ac:picMkLst>
            <pc:docMk/>
            <pc:sldMk cId="670198025" sldId="284"/>
            <ac:picMk id="4" creationId="{0F3C0ED6-2255-4DA5-8202-FDC34A327748}"/>
          </ac:picMkLst>
        </pc:picChg>
      </pc:sldChg>
      <pc:sldChg chg="addSp modSp">
        <pc:chgData name="Christa Ross" userId="c548dd61-30e3-4812-ac03-46f5c6cf4d06" providerId="ADAL" clId="{DE8F98C4-7394-48A2-B093-C98399B13065}" dt="2020-12-14T22:33:17.434" v="7426" actId="1076"/>
        <pc:sldMkLst>
          <pc:docMk/>
          <pc:sldMk cId="867356830" sldId="285"/>
        </pc:sldMkLst>
        <pc:spChg chg="mod">
          <ac:chgData name="Christa Ross" userId="c548dd61-30e3-4812-ac03-46f5c6cf4d06" providerId="ADAL" clId="{DE8F98C4-7394-48A2-B093-C98399B13065}" dt="2020-12-14T22:17:29.545" v="6879" actId="14100"/>
          <ac:spMkLst>
            <pc:docMk/>
            <pc:sldMk cId="867356830" sldId="285"/>
            <ac:spMk id="2" creationId="{9DA7B766-BF82-4E6B-93A2-8A0392A54A14}"/>
          </ac:spMkLst>
        </pc:spChg>
        <pc:spChg chg="add mod">
          <ac:chgData name="Christa Ross" userId="c548dd61-30e3-4812-ac03-46f5c6cf4d06" providerId="ADAL" clId="{DE8F98C4-7394-48A2-B093-C98399B13065}" dt="2020-12-14T22:27:37.893" v="7333" actId="1038"/>
          <ac:spMkLst>
            <pc:docMk/>
            <pc:sldMk cId="867356830" sldId="285"/>
            <ac:spMk id="3" creationId="{308282C1-702B-4670-9728-07FEBFFA3E36}"/>
          </ac:spMkLst>
        </pc:spChg>
        <pc:spChg chg="mod">
          <ac:chgData name="Christa Ross" userId="c548dd61-30e3-4812-ac03-46f5c6cf4d06" providerId="ADAL" clId="{DE8F98C4-7394-48A2-B093-C98399B13065}" dt="2020-12-14T21:49:50.107" v="5388" actId="403"/>
          <ac:spMkLst>
            <pc:docMk/>
            <pc:sldMk cId="867356830" sldId="285"/>
            <ac:spMk id="4" creationId="{45491C97-86BC-4072-9B45-02F32EA41D54}"/>
          </ac:spMkLst>
        </pc:spChg>
        <pc:spChg chg="mod">
          <ac:chgData name="Christa Ross" userId="c548dd61-30e3-4812-ac03-46f5c6cf4d06" providerId="ADAL" clId="{DE8F98C4-7394-48A2-B093-C98399B13065}" dt="2020-12-14T22:24:21.098" v="7158" actId="113"/>
          <ac:spMkLst>
            <pc:docMk/>
            <pc:sldMk cId="867356830" sldId="285"/>
            <ac:spMk id="13" creationId="{204937B5-93E7-47A2-A6A2-C16CD48BEAE7}"/>
          </ac:spMkLst>
        </pc:spChg>
        <pc:spChg chg="mod">
          <ac:chgData name="Christa Ross" userId="c548dd61-30e3-4812-ac03-46f5c6cf4d06" providerId="ADAL" clId="{DE8F98C4-7394-48A2-B093-C98399B13065}" dt="2020-12-14T22:24:23.176" v="7159" actId="113"/>
          <ac:spMkLst>
            <pc:docMk/>
            <pc:sldMk cId="867356830" sldId="285"/>
            <ac:spMk id="14" creationId="{5D8DF8EA-9BF4-4239-9D6A-03DF4248638C}"/>
          </ac:spMkLst>
        </pc:spChg>
        <pc:spChg chg="mod">
          <ac:chgData name="Christa Ross" userId="c548dd61-30e3-4812-ac03-46f5c6cf4d06" providerId="ADAL" clId="{DE8F98C4-7394-48A2-B093-C98399B13065}" dt="2020-12-14T22:29:02.543" v="7368" actId="20577"/>
          <ac:spMkLst>
            <pc:docMk/>
            <pc:sldMk cId="867356830" sldId="285"/>
            <ac:spMk id="15" creationId="{A35EC9F3-A524-4DF6-A18F-A13658EF6D07}"/>
          </ac:spMkLst>
        </pc:spChg>
        <pc:spChg chg="mod">
          <ac:chgData name="Christa Ross" userId="c548dd61-30e3-4812-ac03-46f5c6cf4d06" providerId="ADAL" clId="{DE8F98C4-7394-48A2-B093-C98399B13065}" dt="2020-12-14T22:24:18.417" v="7157" actId="113"/>
          <ac:spMkLst>
            <pc:docMk/>
            <pc:sldMk cId="867356830" sldId="285"/>
            <ac:spMk id="16" creationId="{CF0C51EF-F8A3-4A32-9AED-6540EE7A15C3}"/>
          </ac:spMkLst>
        </pc:spChg>
        <pc:spChg chg="mod">
          <ac:chgData name="Christa Ross" userId="c548dd61-30e3-4812-ac03-46f5c6cf4d06" providerId="ADAL" clId="{DE8F98C4-7394-48A2-B093-C98399B13065}" dt="2020-12-14T22:27:55.785" v="7335" actId="20577"/>
          <ac:spMkLst>
            <pc:docMk/>
            <pc:sldMk cId="867356830" sldId="285"/>
            <ac:spMk id="17" creationId="{F8FF9954-E92B-4C3A-BD49-E853BE21EBDD}"/>
          </ac:spMkLst>
        </pc:spChg>
        <pc:spChg chg="mod">
          <ac:chgData name="Christa Ross" userId="c548dd61-30e3-4812-ac03-46f5c6cf4d06" providerId="ADAL" clId="{DE8F98C4-7394-48A2-B093-C98399B13065}" dt="2020-12-14T22:27:50.684" v="7334" actId="20577"/>
          <ac:spMkLst>
            <pc:docMk/>
            <pc:sldMk cId="867356830" sldId="285"/>
            <ac:spMk id="18" creationId="{64EC798F-215E-4BCA-9A1B-6DDEB9BE33CE}"/>
          </ac:spMkLst>
        </pc:spChg>
        <pc:spChg chg="mod">
          <ac:chgData name="Christa Ross" userId="c548dd61-30e3-4812-ac03-46f5c6cf4d06" providerId="ADAL" clId="{DE8F98C4-7394-48A2-B093-C98399B13065}" dt="2020-12-14T22:24:15.970" v="7156" actId="113"/>
          <ac:spMkLst>
            <pc:docMk/>
            <pc:sldMk cId="867356830" sldId="285"/>
            <ac:spMk id="19" creationId="{D4DCB83B-9D03-4994-B55C-13E1AEC38DDD}"/>
          </ac:spMkLst>
        </pc:spChg>
        <pc:spChg chg="mod">
          <ac:chgData name="Christa Ross" userId="c548dd61-30e3-4812-ac03-46f5c6cf4d06" providerId="ADAL" clId="{DE8F98C4-7394-48A2-B093-C98399B13065}" dt="2020-12-14T22:28:42.436" v="7361" actId="20577"/>
          <ac:spMkLst>
            <pc:docMk/>
            <pc:sldMk cId="867356830" sldId="285"/>
            <ac:spMk id="20" creationId="{BBA8580E-4243-4289-B0BE-380097D98FBD}"/>
          </ac:spMkLst>
        </pc:spChg>
        <pc:spChg chg="mod">
          <ac:chgData name="Christa Ross" userId="c548dd61-30e3-4812-ac03-46f5c6cf4d06" providerId="ADAL" clId="{DE8F98C4-7394-48A2-B093-C98399B13065}" dt="2020-12-14T22:17:36.747" v="6892" actId="1036"/>
          <ac:spMkLst>
            <pc:docMk/>
            <pc:sldMk cId="867356830" sldId="285"/>
            <ac:spMk id="21" creationId="{2CF06971-3DFE-4352-B745-0B43A533E9A4}"/>
          </ac:spMkLst>
        </pc:spChg>
        <pc:spChg chg="mod">
          <ac:chgData name="Christa Ross" userId="c548dd61-30e3-4812-ac03-46f5c6cf4d06" providerId="ADAL" clId="{DE8F98C4-7394-48A2-B093-C98399B13065}" dt="2020-12-14T22:17:43.854" v="6906" actId="1036"/>
          <ac:spMkLst>
            <pc:docMk/>
            <pc:sldMk cId="867356830" sldId="285"/>
            <ac:spMk id="22" creationId="{97546523-E9B8-48FE-A6CD-455240C8ED6A}"/>
          </ac:spMkLst>
        </pc:spChg>
        <pc:spChg chg="mod">
          <ac:chgData name="Christa Ross" userId="c548dd61-30e3-4812-ac03-46f5c6cf4d06" providerId="ADAL" clId="{DE8F98C4-7394-48A2-B093-C98399B13065}" dt="2020-12-14T22:17:50.747" v="6916" actId="1036"/>
          <ac:spMkLst>
            <pc:docMk/>
            <pc:sldMk cId="867356830" sldId="285"/>
            <ac:spMk id="23" creationId="{A0351D74-E2BA-48C9-A252-BF6A60653D01}"/>
          </ac:spMkLst>
        </pc:spChg>
        <pc:spChg chg="add mod">
          <ac:chgData name="Christa Ross" userId="c548dd61-30e3-4812-ac03-46f5c6cf4d06" providerId="ADAL" clId="{DE8F98C4-7394-48A2-B093-C98399B13065}" dt="2020-12-14T22:33:17.434" v="7426" actId="1076"/>
          <ac:spMkLst>
            <pc:docMk/>
            <pc:sldMk cId="867356830" sldId="285"/>
            <ac:spMk id="24" creationId="{44E1E608-987B-40E5-AE94-B449733549F5}"/>
          </ac:spMkLst>
        </pc:spChg>
      </pc:sldChg>
      <pc:sldChg chg="addSp delSp modSp">
        <pc:chgData name="Christa Ross" userId="c548dd61-30e3-4812-ac03-46f5c6cf4d06" providerId="ADAL" clId="{DE8F98C4-7394-48A2-B093-C98399B13065}" dt="2020-12-14T22:32:25.570" v="7415" actId="1076"/>
        <pc:sldMkLst>
          <pc:docMk/>
          <pc:sldMk cId="1034607751" sldId="286"/>
        </pc:sldMkLst>
        <pc:spChg chg="mod">
          <ac:chgData name="Christa Ross" userId="c548dd61-30e3-4812-ac03-46f5c6cf4d06" providerId="ADAL" clId="{DE8F98C4-7394-48A2-B093-C98399B13065}" dt="2020-12-14T22:32:25.570" v="7415" actId="1076"/>
          <ac:spMkLst>
            <pc:docMk/>
            <pc:sldMk cId="1034607751" sldId="286"/>
            <ac:spMk id="3" creationId="{A7B16CAE-AA23-4F34-94D8-8E6862D03529}"/>
          </ac:spMkLst>
        </pc:spChg>
        <pc:spChg chg="mod">
          <ac:chgData name="Christa Ross" userId="c548dd61-30e3-4812-ac03-46f5c6cf4d06" providerId="ADAL" clId="{DE8F98C4-7394-48A2-B093-C98399B13065}" dt="2020-12-14T21:58:10.738" v="5842" actId="1036"/>
          <ac:spMkLst>
            <pc:docMk/>
            <pc:sldMk cId="1034607751" sldId="286"/>
            <ac:spMk id="4" creationId="{FA505E29-2196-4557-B6F8-233F0AEA4E2A}"/>
          </ac:spMkLst>
        </pc:spChg>
        <pc:spChg chg="mod">
          <ac:chgData name="Christa Ross" userId="c548dd61-30e3-4812-ac03-46f5c6cf4d06" providerId="ADAL" clId="{DE8F98C4-7394-48A2-B093-C98399B13065}" dt="2020-12-14T21:58:10.738" v="5842" actId="1036"/>
          <ac:spMkLst>
            <pc:docMk/>
            <pc:sldMk cId="1034607751" sldId="286"/>
            <ac:spMk id="7" creationId="{7AF348AB-6C91-415A-A51E-782901C92462}"/>
          </ac:spMkLst>
        </pc:spChg>
        <pc:spChg chg="del">
          <ac:chgData name="Christa Ross" userId="c548dd61-30e3-4812-ac03-46f5c6cf4d06" providerId="ADAL" clId="{DE8F98C4-7394-48A2-B093-C98399B13065}" dt="2020-12-14T21:53:44.583" v="5734" actId="478"/>
          <ac:spMkLst>
            <pc:docMk/>
            <pc:sldMk cId="1034607751" sldId="286"/>
            <ac:spMk id="13" creationId="{07BCBB21-8080-4FB3-BF54-F101B3F2AE2C}"/>
          </ac:spMkLst>
        </pc:spChg>
        <pc:spChg chg="del">
          <ac:chgData name="Christa Ross" userId="c548dd61-30e3-4812-ac03-46f5c6cf4d06" providerId="ADAL" clId="{DE8F98C4-7394-48A2-B093-C98399B13065}" dt="2020-12-14T21:53:52.821" v="5737" actId="478"/>
          <ac:spMkLst>
            <pc:docMk/>
            <pc:sldMk cId="1034607751" sldId="286"/>
            <ac:spMk id="14" creationId="{9CF47B80-0304-4938-BC34-AB321BAA9B03}"/>
          </ac:spMkLst>
        </pc:spChg>
        <pc:spChg chg="del">
          <ac:chgData name="Christa Ross" userId="c548dd61-30e3-4812-ac03-46f5c6cf4d06" providerId="ADAL" clId="{DE8F98C4-7394-48A2-B093-C98399B13065}" dt="2020-12-14T21:53:43.172" v="5733" actId="478"/>
          <ac:spMkLst>
            <pc:docMk/>
            <pc:sldMk cId="1034607751" sldId="286"/>
            <ac:spMk id="15" creationId="{D96796AC-E6D9-441B-B7DF-38F78BF2F41D}"/>
          </ac:spMkLst>
        </pc:spChg>
        <pc:spChg chg="del mod">
          <ac:chgData name="Christa Ross" userId="c548dd61-30e3-4812-ac03-46f5c6cf4d06" providerId="ADAL" clId="{DE8F98C4-7394-48A2-B093-C98399B13065}" dt="2020-12-14T21:53:51.048" v="5736" actId="478"/>
          <ac:spMkLst>
            <pc:docMk/>
            <pc:sldMk cId="1034607751" sldId="286"/>
            <ac:spMk id="16" creationId="{4A5BF21F-DB3F-473E-BF24-601037FBEB58}"/>
          </ac:spMkLst>
        </pc:spChg>
        <pc:spChg chg="mod">
          <ac:chgData name="Christa Ross" userId="c548dd61-30e3-4812-ac03-46f5c6cf4d06" providerId="ADAL" clId="{DE8F98C4-7394-48A2-B093-C98399B13065}" dt="2020-12-14T22:32:05.497" v="7410" actId="1076"/>
          <ac:spMkLst>
            <pc:docMk/>
            <pc:sldMk cId="1034607751" sldId="286"/>
            <ac:spMk id="17" creationId="{EDCE64D7-29FB-4716-90B6-42381AD67FE4}"/>
          </ac:spMkLst>
        </pc:spChg>
        <pc:picChg chg="add del">
          <ac:chgData name="Christa Ross" userId="c548dd61-30e3-4812-ac03-46f5c6cf4d06" providerId="ADAL" clId="{DE8F98C4-7394-48A2-B093-C98399B13065}" dt="2020-12-14T21:56:15.810" v="5780" actId="478"/>
          <ac:picMkLst>
            <pc:docMk/>
            <pc:sldMk cId="1034607751" sldId="286"/>
            <ac:picMk id="2" creationId="{699EB114-7BF5-4720-AE9B-DDCE8CFCDD6B}"/>
          </ac:picMkLst>
        </pc:picChg>
        <pc:picChg chg="add mod modCrop">
          <ac:chgData name="Christa Ross" userId="c548dd61-30e3-4812-ac03-46f5c6cf4d06" providerId="ADAL" clId="{DE8F98C4-7394-48A2-B093-C98399B13065}" dt="2020-12-14T21:58:10.738" v="5842" actId="1036"/>
          <ac:picMkLst>
            <pc:docMk/>
            <pc:sldMk cId="1034607751" sldId="286"/>
            <ac:picMk id="5" creationId="{5D488BAE-E310-4E56-86D0-D2EB9E33A93A}"/>
          </ac:picMkLst>
        </pc:picChg>
      </pc:sldChg>
      <pc:sldChg chg="delSp modSp add del">
        <pc:chgData name="Christa Ross" userId="c548dd61-30e3-4812-ac03-46f5c6cf4d06" providerId="ADAL" clId="{DE8F98C4-7394-48A2-B093-C98399B13065}" dt="2020-12-14T21:40:20.070" v="4800" actId="2696"/>
        <pc:sldMkLst>
          <pc:docMk/>
          <pc:sldMk cId="3746756324" sldId="286"/>
        </pc:sldMkLst>
        <pc:spChg chg="del mod">
          <ac:chgData name="Christa Ross" userId="c548dd61-30e3-4812-ac03-46f5c6cf4d06" providerId="ADAL" clId="{DE8F98C4-7394-48A2-B093-C98399B13065}" dt="2020-12-14T21:40:17.004" v="4799"/>
          <ac:spMkLst>
            <pc:docMk/>
            <pc:sldMk cId="3746756324" sldId="286"/>
            <ac:spMk id="2" creationId="{F2A68DDA-51E2-4BD9-A822-E7C1DFE1BAC1}"/>
          </ac:spMkLst>
        </pc:spChg>
      </pc:sldChg>
      <pc:sldChg chg="addSp delSp modSp">
        <pc:chgData name="Christa Ross" userId="c548dd61-30e3-4812-ac03-46f5c6cf4d06" providerId="ADAL" clId="{DE8F98C4-7394-48A2-B093-C98399B13065}" dt="2020-12-14T22:33:53.815" v="7440" actId="115"/>
        <pc:sldMkLst>
          <pc:docMk/>
          <pc:sldMk cId="1444262295" sldId="287"/>
        </pc:sldMkLst>
        <pc:spChg chg="mod">
          <ac:chgData name="Christa Ross" userId="c548dd61-30e3-4812-ac03-46f5c6cf4d06" providerId="ADAL" clId="{DE8F98C4-7394-48A2-B093-C98399B13065}" dt="2020-12-14T22:33:53.815" v="7440" actId="115"/>
          <ac:spMkLst>
            <pc:docMk/>
            <pc:sldMk cId="1444262295" sldId="287"/>
            <ac:spMk id="2" creationId="{F2A68DDA-51E2-4BD9-A822-E7C1DFE1BAC1}"/>
          </ac:spMkLst>
        </pc:spChg>
        <pc:spChg chg="mod">
          <ac:chgData name="Christa Ross" userId="c548dd61-30e3-4812-ac03-46f5c6cf4d06" providerId="ADAL" clId="{DE8F98C4-7394-48A2-B093-C98399B13065}" dt="2020-12-14T22:33:42.394" v="7439" actId="1035"/>
          <ac:spMkLst>
            <pc:docMk/>
            <pc:sldMk cId="1444262295" sldId="287"/>
            <ac:spMk id="10" creationId="{1B474D73-94F3-4C13-B6B4-BFD5BEDB9FA1}"/>
          </ac:spMkLst>
        </pc:spChg>
        <pc:spChg chg="mod">
          <ac:chgData name="Christa Ross" userId="c548dd61-30e3-4812-ac03-46f5c6cf4d06" providerId="ADAL" clId="{DE8F98C4-7394-48A2-B093-C98399B13065}" dt="2020-12-14T22:33:42.394" v="7439" actId="1035"/>
          <ac:spMkLst>
            <pc:docMk/>
            <pc:sldMk cId="1444262295" sldId="287"/>
            <ac:spMk id="11" creationId="{C89720BA-B21D-4DA2-A2AA-A89F58EBC414}"/>
          </ac:spMkLst>
        </pc:spChg>
        <pc:spChg chg="del">
          <ac:chgData name="Christa Ross" userId="c548dd61-30e3-4812-ac03-46f5c6cf4d06" providerId="ADAL" clId="{DE8F98C4-7394-48A2-B093-C98399B13065}" dt="2020-12-14T22:03:25.706" v="6109" actId="478"/>
          <ac:spMkLst>
            <pc:docMk/>
            <pc:sldMk cId="1444262295" sldId="287"/>
            <ac:spMk id="57" creationId="{8E876C3A-05CD-4D7F-9196-052DFF2BE7A3}"/>
          </ac:spMkLst>
        </pc:spChg>
        <pc:spChg chg="del">
          <ac:chgData name="Christa Ross" userId="c548dd61-30e3-4812-ac03-46f5c6cf4d06" providerId="ADAL" clId="{DE8F98C4-7394-48A2-B093-C98399B13065}" dt="2020-12-14T22:03:25.706" v="6109" actId="478"/>
          <ac:spMkLst>
            <pc:docMk/>
            <pc:sldMk cId="1444262295" sldId="287"/>
            <ac:spMk id="58" creationId="{252F6A14-18DE-44C1-8A4F-BD2EDE5DCEF7}"/>
          </ac:spMkLst>
        </pc:spChg>
        <pc:spChg chg="del">
          <ac:chgData name="Christa Ross" userId="c548dd61-30e3-4812-ac03-46f5c6cf4d06" providerId="ADAL" clId="{DE8F98C4-7394-48A2-B093-C98399B13065}" dt="2020-12-14T22:03:25.706" v="6109" actId="478"/>
          <ac:spMkLst>
            <pc:docMk/>
            <pc:sldMk cId="1444262295" sldId="287"/>
            <ac:spMk id="59" creationId="{C93E381E-AACC-4EE6-A7EC-4FD506ECF183}"/>
          </ac:spMkLst>
        </pc:spChg>
        <pc:grpChg chg="del">
          <ac:chgData name="Christa Ross" userId="c548dd61-30e3-4812-ac03-46f5c6cf4d06" providerId="ADAL" clId="{DE8F98C4-7394-48A2-B093-C98399B13065}" dt="2020-12-14T22:03:25.706" v="6109" actId="478"/>
          <ac:grpSpMkLst>
            <pc:docMk/>
            <pc:sldMk cId="1444262295" sldId="287"/>
            <ac:grpSpMk id="24" creationId="{31BFE68F-D555-4650-B6B2-10A7779C779E}"/>
          </ac:grpSpMkLst>
        </pc:grpChg>
        <pc:grpChg chg="del">
          <ac:chgData name="Christa Ross" userId="c548dd61-30e3-4812-ac03-46f5c6cf4d06" providerId="ADAL" clId="{DE8F98C4-7394-48A2-B093-C98399B13065}" dt="2020-12-14T22:03:25.706" v="6109" actId="478"/>
          <ac:grpSpMkLst>
            <pc:docMk/>
            <pc:sldMk cId="1444262295" sldId="287"/>
            <ac:grpSpMk id="47" creationId="{69BA1864-5257-4302-B046-FCC4BA0092EC}"/>
          </ac:grpSpMkLst>
        </pc:grpChg>
        <pc:grpChg chg="del">
          <ac:chgData name="Christa Ross" userId="c548dd61-30e3-4812-ac03-46f5c6cf4d06" providerId="ADAL" clId="{DE8F98C4-7394-48A2-B093-C98399B13065}" dt="2020-12-14T22:03:25.706" v="6109" actId="478"/>
          <ac:grpSpMkLst>
            <pc:docMk/>
            <pc:sldMk cId="1444262295" sldId="287"/>
            <ac:grpSpMk id="52" creationId="{E1A3BB16-5266-4DBB-8E79-45AD086175BD}"/>
          </ac:grpSpMkLst>
        </pc:grpChg>
        <pc:picChg chg="del">
          <ac:chgData name="Christa Ross" userId="c548dd61-30e3-4812-ac03-46f5c6cf4d06" providerId="ADAL" clId="{DE8F98C4-7394-48A2-B093-C98399B13065}" dt="2020-12-14T22:19:32.034" v="7024" actId="478"/>
          <ac:picMkLst>
            <pc:docMk/>
            <pc:sldMk cId="1444262295" sldId="287"/>
            <ac:picMk id="4" creationId="{0F3C0ED6-2255-4DA5-8202-FDC34A327748}"/>
          </ac:picMkLst>
        </pc:picChg>
        <pc:picChg chg="add mod">
          <ac:chgData name="Christa Ross" userId="c548dd61-30e3-4812-ac03-46f5c6cf4d06" providerId="ADAL" clId="{DE8F98C4-7394-48A2-B093-C98399B13065}" dt="2020-12-14T22:33:42.394" v="7439" actId="1035"/>
          <ac:picMkLst>
            <pc:docMk/>
            <pc:sldMk cId="1444262295" sldId="287"/>
            <ac:picMk id="29" creationId="{9747E865-14DD-4477-A9C2-80B701EB5EFB}"/>
          </ac:picMkLst>
        </pc:picChg>
        <pc:picChg chg="add mod">
          <ac:chgData name="Christa Ross" userId="c548dd61-30e3-4812-ac03-46f5c6cf4d06" providerId="ADAL" clId="{DE8F98C4-7394-48A2-B093-C98399B13065}" dt="2020-12-14T22:33:42.394" v="7439" actId="1035"/>
          <ac:picMkLst>
            <pc:docMk/>
            <pc:sldMk cId="1444262295" sldId="287"/>
            <ac:picMk id="30" creationId="{B4BCF2CA-C9B8-4E40-B4A9-D378EF682FF1}"/>
          </ac:picMkLst>
        </pc:picChg>
      </pc:sldChg>
      <pc:sldChg chg="addSp delSp modSp">
        <pc:chgData name="Christa Ross" userId="c548dd61-30e3-4812-ac03-46f5c6cf4d06" providerId="ADAL" clId="{DE8F98C4-7394-48A2-B093-C98399B13065}" dt="2020-12-14T22:49:42.607" v="8272" actId="115"/>
        <pc:sldMkLst>
          <pc:docMk/>
          <pc:sldMk cId="3777574656" sldId="288"/>
        </pc:sldMkLst>
        <pc:spChg chg="mod">
          <ac:chgData name="Christa Ross" userId="c548dd61-30e3-4812-ac03-46f5c6cf4d06" providerId="ADAL" clId="{DE8F98C4-7394-48A2-B093-C98399B13065}" dt="2020-12-14T22:49:42.607" v="8272" actId="115"/>
          <ac:spMkLst>
            <pc:docMk/>
            <pc:sldMk cId="3777574656" sldId="288"/>
            <ac:spMk id="2" creationId="{F2A68DDA-51E2-4BD9-A822-E7C1DFE1BAC1}"/>
          </ac:spMkLst>
        </pc:spChg>
        <pc:spChg chg="add mod">
          <ac:chgData name="Christa Ross" userId="c548dd61-30e3-4812-ac03-46f5c6cf4d06" providerId="ADAL" clId="{DE8F98C4-7394-48A2-B093-C98399B13065}" dt="2020-12-14T22:49:39.991" v="8270" actId="1035"/>
          <ac:spMkLst>
            <pc:docMk/>
            <pc:sldMk cId="3777574656" sldId="288"/>
            <ac:spMk id="3" creationId="{AEC46A4F-1610-484A-98B7-612C41800ADE}"/>
          </ac:spMkLst>
        </pc:spChg>
        <pc:spChg chg="mod">
          <ac:chgData name="Christa Ross" userId="c548dd61-30e3-4812-ac03-46f5c6cf4d06" providerId="ADAL" clId="{DE8F98C4-7394-48A2-B093-C98399B13065}" dt="2020-12-14T22:49:39.991" v="8270" actId="1035"/>
          <ac:spMkLst>
            <pc:docMk/>
            <pc:sldMk cId="3777574656" sldId="288"/>
            <ac:spMk id="10" creationId="{1B474D73-94F3-4C13-B6B4-BFD5BEDB9FA1}"/>
          </ac:spMkLst>
        </pc:spChg>
        <pc:spChg chg="mod">
          <ac:chgData name="Christa Ross" userId="c548dd61-30e3-4812-ac03-46f5c6cf4d06" providerId="ADAL" clId="{DE8F98C4-7394-48A2-B093-C98399B13065}" dt="2020-12-14T22:49:39.991" v="8270" actId="1035"/>
          <ac:spMkLst>
            <pc:docMk/>
            <pc:sldMk cId="3777574656" sldId="288"/>
            <ac:spMk id="11" creationId="{C89720BA-B21D-4DA2-A2AA-A89F58EBC414}"/>
          </ac:spMkLst>
        </pc:spChg>
        <pc:spChg chg="add mod">
          <ac:chgData name="Christa Ross" userId="c548dd61-30e3-4812-ac03-46f5c6cf4d06" providerId="ADAL" clId="{DE8F98C4-7394-48A2-B093-C98399B13065}" dt="2020-12-14T22:49:39.991" v="8270" actId="1035"/>
          <ac:spMkLst>
            <pc:docMk/>
            <pc:sldMk cId="3777574656" sldId="288"/>
            <ac:spMk id="39" creationId="{69B9A40F-0A88-496A-9E80-AD8A141E1EE9}"/>
          </ac:spMkLst>
        </pc:spChg>
        <pc:spChg chg="add mod">
          <ac:chgData name="Christa Ross" userId="c548dd61-30e3-4812-ac03-46f5c6cf4d06" providerId="ADAL" clId="{DE8F98C4-7394-48A2-B093-C98399B13065}" dt="2020-12-14T22:49:39.991" v="8270" actId="1035"/>
          <ac:spMkLst>
            <pc:docMk/>
            <pc:sldMk cId="3777574656" sldId="288"/>
            <ac:spMk id="40" creationId="{57843ADB-78C3-4D2D-9AB1-DB2A8CC9A58E}"/>
          </ac:spMkLst>
        </pc:spChg>
        <pc:spChg chg="add mod">
          <ac:chgData name="Christa Ross" userId="c548dd61-30e3-4812-ac03-46f5c6cf4d06" providerId="ADAL" clId="{DE8F98C4-7394-48A2-B093-C98399B13065}" dt="2020-12-14T22:49:39.991" v="8270" actId="1035"/>
          <ac:spMkLst>
            <pc:docMk/>
            <pc:sldMk cId="3777574656" sldId="288"/>
            <ac:spMk id="41" creationId="{61B14C5B-732D-4A4D-A26A-25812DA3A975}"/>
          </ac:spMkLst>
        </pc:spChg>
        <pc:spChg chg="add mod">
          <ac:chgData name="Christa Ross" userId="c548dd61-30e3-4812-ac03-46f5c6cf4d06" providerId="ADAL" clId="{DE8F98C4-7394-48A2-B093-C98399B13065}" dt="2020-12-14T22:49:39.991" v="8270" actId="1035"/>
          <ac:spMkLst>
            <pc:docMk/>
            <pc:sldMk cId="3777574656" sldId="288"/>
            <ac:spMk id="42" creationId="{7F936253-C1D9-4953-BEE2-E24EBE035966}"/>
          </ac:spMkLst>
        </pc:spChg>
        <pc:spChg chg="mod">
          <ac:chgData name="Christa Ross" userId="c548dd61-30e3-4812-ac03-46f5c6cf4d06" providerId="ADAL" clId="{DE8F98C4-7394-48A2-B093-C98399B13065}" dt="2020-12-14T22:49:39.991" v="8270" actId="1035"/>
          <ac:spMkLst>
            <pc:docMk/>
            <pc:sldMk cId="3777574656" sldId="288"/>
            <ac:spMk id="57" creationId="{8E876C3A-05CD-4D7F-9196-052DFF2BE7A3}"/>
          </ac:spMkLst>
        </pc:spChg>
        <pc:spChg chg="del mod">
          <ac:chgData name="Christa Ross" userId="c548dd61-30e3-4812-ac03-46f5c6cf4d06" providerId="ADAL" clId="{DE8F98C4-7394-48A2-B093-C98399B13065}" dt="2020-12-14T22:37:18.177" v="7753" actId="478"/>
          <ac:spMkLst>
            <pc:docMk/>
            <pc:sldMk cId="3777574656" sldId="288"/>
            <ac:spMk id="58" creationId="{252F6A14-18DE-44C1-8A4F-BD2EDE5DCEF7}"/>
          </ac:spMkLst>
        </pc:spChg>
        <pc:spChg chg="del mod">
          <ac:chgData name="Christa Ross" userId="c548dd61-30e3-4812-ac03-46f5c6cf4d06" providerId="ADAL" clId="{DE8F98C4-7394-48A2-B093-C98399B13065}" dt="2020-12-14T22:37:22.355" v="7755" actId="478"/>
          <ac:spMkLst>
            <pc:docMk/>
            <pc:sldMk cId="3777574656" sldId="288"/>
            <ac:spMk id="59" creationId="{C93E381E-AACC-4EE6-A7EC-4FD506ECF183}"/>
          </ac:spMkLst>
        </pc:spChg>
        <pc:grpChg chg="del mod">
          <ac:chgData name="Christa Ross" userId="c548dd61-30e3-4812-ac03-46f5c6cf4d06" providerId="ADAL" clId="{DE8F98C4-7394-48A2-B093-C98399B13065}" dt="2020-12-14T22:37:15.667" v="7752" actId="478"/>
          <ac:grpSpMkLst>
            <pc:docMk/>
            <pc:sldMk cId="3777574656" sldId="288"/>
            <ac:grpSpMk id="24" creationId="{31BFE68F-D555-4650-B6B2-10A7779C779E}"/>
          </ac:grpSpMkLst>
        </pc:grpChg>
        <pc:grpChg chg="add mod">
          <ac:chgData name="Christa Ross" userId="c548dd61-30e3-4812-ac03-46f5c6cf4d06" providerId="ADAL" clId="{DE8F98C4-7394-48A2-B093-C98399B13065}" dt="2020-12-14T22:41:14.596" v="7965" actId="1076"/>
          <ac:grpSpMkLst>
            <pc:docMk/>
            <pc:sldMk cId="3777574656" sldId="288"/>
            <ac:grpSpMk id="29" creationId="{43189C52-20BA-45CC-A84E-615D918BFAEA}"/>
          </ac:grpSpMkLst>
        </pc:grpChg>
        <pc:grpChg chg="add mod">
          <ac:chgData name="Christa Ross" userId="c548dd61-30e3-4812-ac03-46f5c6cf4d06" providerId="ADAL" clId="{DE8F98C4-7394-48A2-B093-C98399B13065}" dt="2020-12-14T22:41:20.138" v="7966" actId="1076"/>
          <ac:grpSpMkLst>
            <pc:docMk/>
            <pc:sldMk cId="3777574656" sldId="288"/>
            <ac:grpSpMk id="34" creationId="{955BD065-6EA4-4ABC-B3B5-32E6ED81B9C2}"/>
          </ac:grpSpMkLst>
        </pc:grpChg>
        <pc:grpChg chg="del mod">
          <ac:chgData name="Christa Ross" userId="c548dd61-30e3-4812-ac03-46f5c6cf4d06" providerId="ADAL" clId="{DE8F98C4-7394-48A2-B093-C98399B13065}" dt="2020-12-14T22:37:20.197" v="7754" actId="478"/>
          <ac:grpSpMkLst>
            <pc:docMk/>
            <pc:sldMk cId="3777574656" sldId="288"/>
            <ac:grpSpMk id="47" creationId="{69BA1864-5257-4302-B046-FCC4BA0092EC}"/>
          </ac:grpSpMkLst>
        </pc:grpChg>
        <pc:grpChg chg="mod">
          <ac:chgData name="Christa Ross" userId="c548dd61-30e3-4812-ac03-46f5c6cf4d06" providerId="ADAL" clId="{DE8F98C4-7394-48A2-B093-C98399B13065}" dt="2020-12-14T22:41:24.213" v="7967" actId="1076"/>
          <ac:grpSpMkLst>
            <pc:docMk/>
            <pc:sldMk cId="3777574656" sldId="288"/>
            <ac:grpSpMk id="52" creationId="{E1A3BB16-5266-4DBB-8E79-45AD086175BD}"/>
          </ac:grpSpMkLst>
        </pc:grpChg>
        <pc:picChg chg="del">
          <ac:chgData name="Christa Ross" userId="c548dd61-30e3-4812-ac03-46f5c6cf4d06" providerId="ADAL" clId="{DE8F98C4-7394-48A2-B093-C98399B13065}" dt="2020-12-14T22:40:47.480" v="7960" actId="478"/>
          <ac:picMkLst>
            <pc:docMk/>
            <pc:sldMk cId="3777574656" sldId="288"/>
            <ac:picMk id="4" creationId="{0F3C0ED6-2255-4DA5-8202-FDC34A327748}"/>
          </ac:picMkLst>
        </pc:picChg>
      </pc:sldChg>
      <pc:sldChg chg="addSp delSp modSp">
        <pc:chgData name="Christa Ross" userId="c548dd61-30e3-4812-ac03-46f5c6cf4d06" providerId="ADAL" clId="{DE8F98C4-7394-48A2-B093-C98399B13065}" dt="2020-12-14T23:09:02.320" v="9584" actId="1035"/>
        <pc:sldMkLst>
          <pc:docMk/>
          <pc:sldMk cId="1318749181" sldId="289"/>
        </pc:sldMkLst>
        <pc:spChg chg="mod">
          <ac:chgData name="Christa Ross" userId="c548dd61-30e3-4812-ac03-46f5c6cf4d06" providerId="ADAL" clId="{DE8F98C4-7394-48A2-B093-C98399B13065}" dt="2020-12-14T22:51:03.579" v="8309" actId="1036"/>
          <ac:spMkLst>
            <pc:docMk/>
            <pc:sldMk cId="1318749181" sldId="289"/>
            <ac:spMk id="2" creationId="{F2A68DDA-51E2-4BD9-A822-E7C1DFE1BAC1}"/>
          </ac:spMkLst>
        </pc:spChg>
        <pc:spChg chg="add mod">
          <ac:chgData name="Christa Ross" userId="c548dd61-30e3-4812-ac03-46f5c6cf4d06" providerId="ADAL" clId="{DE8F98C4-7394-48A2-B093-C98399B13065}" dt="2020-12-14T23:07:19.732" v="9567" actId="1035"/>
          <ac:spMkLst>
            <pc:docMk/>
            <pc:sldMk cId="1318749181" sldId="289"/>
            <ac:spMk id="7" creationId="{D42DA46B-7B29-4682-A096-C14E4C1EDE2B}"/>
          </ac:spMkLst>
        </pc:spChg>
        <pc:spChg chg="add mod">
          <ac:chgData name="Christa Ross" userId="c548dd61-30e3-4812-ac03-46f5c6cf4d06" providerId="ADAL" clId="{DE8F98C4-7394-48A2-B093-C98399B13065}" dt="2020-12-14T23:08:54.836" v="9582" actId="1037"/>
          <ac:spMkLst>
            <pc:docMk/>
            <pc:sldMk cId="1318749181" sldId="289"/>
            <ac:spMk id="8" creationId="{8E19BF84-F297-451E-9878-52C032D2088A}"/>
          </ac:spMkLst>
        </pc:spChg>
        <pc:spChg chg="add mod">
          <ac:chgData name="Christa Ross" userId="c548dd61-30e3-4812-ac03-46f5c6cf4d06" providerId="ADAL" clId="{DE8F98C4-7394-48A2-B093-C98399B13065}" dt="2020-12-14T23:07:43.097" v="9574" actId="1038"/>
          <ac:spMkLst>
            <pc:docMk/>
            <pc:sldMk cId="1318749181" sldId="289"/>
            <ac:spMk id="9" creationId="{250F9868-8083-4936-BC8E-312BA82105F1}"/>
          </ac:spMkLst>
        </pc:spChg>
        <pc:spChg chg="mod">
          <ac:chgData name="Christa Ross" userId="c548dd61-30e3-4812-ac03-46f5c6cf4d06" providerId="ADAL" clId="{DE8F98C4-7394-48A2-B093-C98399B13065}" dt="2020-12-14T22:54:22.953" v="8812" actId="20577"/>
          <ac:spMkLst>
            <pc:docMk/>
            <pc:sldMk cId="1318749181" sldId="289"/>
            <ac:spMk id="11" creationId="{C89720BA-B21D-4DA2-A2AA-A89F58EBC414}"/>
          </ac:spMkLst>
        </pc:spChg>
        <pc:spChg chg="add mod">
          <ac:chgData name="Christa Ross" userId="c548dd61-30e3-4812-ac03-46f5c6cf4d06" providerId="ADAL" clId="{DE8F98C4-7394-48A2-B093-C98399B13065}" dt="2020-12-14T23:07:43.097" v="9574" actId="1038"/>
          <ac:spMkLst>
            <pc:docMk/>
            <pc:sldMk cId="1318749181" sldId="289"/>
            <ac:spMk id="12" creationId="{A9D67850-F056-44AB-926B-5773BBA83B68}"/>
          </ac:spMkLst>
        </pc:spChg>
        <pc:spChg chg="add del mod">
          <ac:chgData name="Christa Ross" userId="c548dd61-30e3-4812-ac03-46f5c6cf4d06" providerId="ADAL" clId="{DE8F98C4-7394-48A2-B093-C98399B13065}" dt="2020-12-14T23:00:34.938" v="9191" actId="478"/>
          <ac:spMkLst>
            <pc:docMk/>
            <pc:sldMk cId="1318749181" sldId="289"/>
            <ac:spMk id="13" creationId="{813D1799-5443-4D63-9102-253D57A0D164}"/>
          </ac:spMkLst>
        </pc:spChg>
        <pc:spChg chg="add del mod">
          <ac:chgData name="Christa Ross" userId="c548dd61-30e3-4812-ac03-46f5c6cf4d06" providerId="ADAL" clId="{DE8F98C4-7394-48A2-B093-C98399B13065}" dt="2020-12-14T23:00:34.938" v="9191" actId="478"/>
          <ac:spMkLst>
            <pc:docMk/>
            <pc:sldMk cId="1318749181" sldId="289"/>
            <ac:spMk id="14" creationId="{DB6EF7AE-48DC-4D6F-845A-9AD9F886D876}"/>
          </ac:spMkLst>
        </pc:spChg>
        <pc:spChg chg="add del mod">
          <ac:chgData name="Christa Ross" userId="c548dd61-30e3-4812-ac03-46f5c6cf4d06" providerId="ADAL" clId="{DE8F98C4-7394-48A2-B093-C98399B13065}" dt="2020-12-14T23:00:34.938" v="9191" actId="478"/>
          <ac:spMkLst>
            <pc:docMk/>
            <pc:sldMk cId="1318749181" sldId="289"/>
            <ac:spMk id="15" creationId="{5CEA461C-19AD-441C-A6B2-D3528744173B}"/>
          </ac:spMkLst>
        </pc:spChg>
        <pc:spChg chg="add del mod">
          <ac:chgData name="Christa Ross" userId="c548dd61-30e3-4812-ac03-46f5c6cf4d06" providerId="ADAL" clId="{DE8F98C4-7394-48A2-B093-C98399B13065}" dt="2020-12-14T23:00:34.938" v="9191" actId="478"/>
          <ac:spMkLst>
            <pc:docMk/>
            <pc:sldMk cId="1318749181" sldId="289"/>
            <ac:spMk id="16" creationId="{87A74876-0E70-489B-B949-8E9BD7C6EB09}"/>
          </ac:spMkLst>
        </pc:spChg>
        <pc:spChg chg="add del mod">
          <ac:chgData name="Christa Ross" userId="c548dd61-30e3-4812-ac03-46f5c6cf4d06" providerId="ADAL" clId="{DE8F98C4-7394-48A2-B093-C98399B13065}" dt="2020-12-14T23:00:41.845" v="9193" actId="478"/>
          <ac:spMkLst>
            <pc:docMk/>
            <pc:sldMk cId="1318749181" sldId="289"/>
            <ac:spMk id="17" creationId="{6E1BD615-C7C7-434B-A2E5-E795650ECC27}"/>
          </ac:spMkLst>
        </pc:spChg>
        <pc:spChg chg="add del mod">
          <ac:chgData name="Christa Ross" userId="c548dd61-30e3-4812-ac03-46f5c6cf4d06" providerId="ADAL" clId="{DE8F98C4-7394-48A2-B093-C98399B13065}" dt="2020-12-14T23:00:39.434" v="9192" actId="478"/>
          <ac:spMkLst>
            <pc:docMk/>
            <pc:sldMk cId="1318749181" sldId="289"/>
            <ac:spMk id="18" creationId="{DE3CAA93-4E56-4B21-9708-E12AD4D5433F}"/>
          </ac:spMkLst>
        </pc:spChg>
        <pc:spChg chg="add mod">
          <ac:chgData name="Christa Ross" userId="c548dd61-30e3-4812-ac03-46f5c6cf4d06" providerId="ADAL" clId="{DE8F98C4-7394-48A2-B093-C98399B13065}" dt="2020-12-14T23:07:19.732" v="9567" actId="1035"/>
          <ac:spMkLst>
            <pc:docMk/>
            <pc:sldMk cId="1318749181" sldId="289"/>
            <ac:spMk id="19" creationId="{2ECE63D2-F182-4E13-A7A4-718DF171D181}"/>
          </ac:spMkLst>
        </pc:spChg>
        <pc:spChg chg="add mod">
          <ac:chgData name="Christa Ross" userId="c548dd61-30e3-4812-ac03-46f5c6cf4d06" providerId="ADAL" clId="{DE8F98C4-7394-48A2-B093-C98399B13065}" dt="2020-12-14T23:09:02.320" v="9584" actId="1035"/>
          <ac:spMkLst>
            <pc:docMk/>
            <pc:sldMk cId="1318749181" sldId="289"/>
            <ac:spMk id="20" creationId="{BA11E5EA-EC89-418A-A3FB-DD12C21207FB}"/>
          </ac:spMkLst>
        </pc:spChg>
        <pc:spChg chg="add mod">
          <ac:chgData name="Christa Ross" userId="c548dd61-30e3-4812-ac03-46f5c6cf4d06" providerId="ADAL" clId="{DE8F98C4-7394-48A2-B093-C98399B13065}" dt="2020-12-14T23:08:15.132" v="9577" actId="1038"/>
          <ac:spMkLst>
            <pc:docMk/>
            <pc:sldMk cId="1318749181" sldId="289"/>
            <ac:spMk id="21" creationId="{3F248454-5F34-4472-A82D-69BAD541EAF9}"/>
          </ac:spMkLst>
        </pc:spChg>
        <pc:spChg chg="add mod">
          <ac:chgData name="Christa Ross" userId="c548dd61-30e3-4812-ac03-46f5c6cf4d06" providerId="ADAL" clId="{DE8F98C4-7394-48A2-B093-C98399B13065}" dt="2020-12-14T23:08:15.132" v="9577" actId="1038"/>
          <ac:spMkLst>
            <pc:docMk/>
            <pc:sldMk cId="1318749181" sldId="289"/>
            <ac:spMk id="22" creationId="{BEDB26DC-0102-47CD-873C-A3CA6A982A38}"/>
          </ac:spMkLst>
        </pc:spChg>
        <pc:spChg chg="add mod">
          <ac:chgData name="Christa Ross" userId="c548dd61-30e3-4812-ac03-46f5c6cf4d06" providerId="ADAL" clId="{DE8F98C4-7394-48A2-B093-C98399B13065}" dt="2020-12-14T23:08:27.221" v="9578" actId="14100"/>
          <ac:spMkLst>
            <pc:docMk/>
            <pc:sldMk cId="1318749181" sldId="289"/>
            <ac:spMk id="23" creationId="{D13C9706-1ED1-424C-AF9E-2C698E4E2328}"/>
          </ac:spMkLst>
        </pc:spChg>
        <pc:spChg chg="add mod">
          <ac:chgData name="Christa Ross" userId="c548dd61-30e3-4812-ac03-46f5c6cf4d06" providerId="ADAL" clId="{DE8F98C4-7394-48A2-B093-C98399B13065}" dt="2020-12-14T23:08:07.747" v="9576" actId="1038"/>
          <ac:spMkLst>
            <pc:docMk/>
            <pc:sldMk cId="1318749181" sldId="289"/>
            <ac:spMk id="24" creationId="{86A17D59-9BE6-4707-B55D-765EF68ADE24}"/>
          </ac:spMkLst>
        </pc:spChg>
        <pc:spChg chg="add del mod">
          <ac:chgData name="Christa Ross" userId="c548dd61-30e3-4812-ac03-46f5c6cf4d06" providerId="ADAL" clId="{DE8F98C4-7394-48A2-B093-C98399B13065}" dt="2020-12-14T23:03:23.660" v="9443" actId="478"/>
          <ac:spMkLst>
            <pc:docMk/>
            <pc:sldMk cId="1318749181" sldId="289"/>
            <ac:spMk id="25" creationId="{F1F9860A-9481-46D1-8B66-A5B8D58F6106}"/>
          </ac:spMkLst>
        </pc:spChg>
        <pc:spChg chg="add del mod">
          <ac:chgData name="Christa Ross" userId="c548dd61-30e3-4812-ac03-46f5c6cf4d06" providerId="ADAL" clId="{DE8F98C4-7394-48A2-B093-C98399B13065}" dt="2020-12-14T23:03:22.669" v="9442" actId="478"/>
          <ac:spMkLst>
            <pc:docMk/>
            <pc:sldMk cId="1318749181" sldId="289"/>
            <ac:spMk id="26" creationId="{8D2FAD9B-DC34-4C34-86A7-E64E6C296ECB}"/>
          </ac:spMkLst>
        </pc:spChg>
      </pc:sldChg>
    </pc:docChg>
  </pc:docChgLst>
  <pc:docChgLst>
    <pc:chgData name="Christa Ross" userId="c548dd61-30e3-4812-ac03-46f5c6cf4d06" providerId="ADAL" clId="{542B3DA2-A8E3-4F44-B6E0-ADF760C3C8E7}"/>
    <pc:docChg chg="undo redo custSel addSld delSld modSld sldOrd">
      <pc:chgData name="Christa Ross" userId="c548dd61-30e3-4812-ac03-46f5c6cf4d06" providerId="ADAL" clId="{542B3DA2-A8E3-4F44-B6E0-ADF760C3C8E7}" dt="2020-12-17T18:44:20.894" v="6565" actId="1036"/>
      <pc:docMkLst>
        <pc:docMk/>
      </pc:docMkLst>
      <pc:sldChg chg="modSp">
        <pc:chgData name="Christa Ross" userId="c548dd61-30e3-4812-ac03-46f5c6cf4d06" providerId="ADAL" clId="{542B3DA2-A8E3-4F44-B6E0-ADF760C3C8E7}" dt="2020-12-15T21:24:55.261" v="5015" actId="14100"/>
        <pc:sldMkLst>
          <pc:docMk/>
          <pc:sldMk cId="195410432" sldId="257"/>
        </pc:sldMkLst>
        <pc:spChg chg="mod">
          <ac:chgData name="Christa Ross" userId="c548dd61-30e3-4812-ac03-46f5c6cf4d06" providerId="ADAL" clId="{542B3DA2-A8E3-4F44-B6E0-ADF760C3C8E7}" dt="2020-12-15T21:24:46.180" v="5014" actId="14100"/>
          <ac:spMkLst>
            <pc:docMk/>
            <pc:sldMk cId="195410432" sldId="257"/>
            <ac:spMk id="8" creationId="{6344CB4F-ACCB-41E2-8BEE-0DA281808FE2}"/>
          </ac:spMkLst>
        </pc:spChg>
        <pc:spChg chg="mod">
          <ac:chgData name="Christa Ross" userId="c548dd61-30e3-4812-ac03-46f5c6cf4d06" providerId="ADAL" clId="{542B3DA2-A8E3-4F44-B6E0-ADF760C3C8E7}" dt="2020-12-15T21:24:41.063" v="5013" actId="14100"/>
          <ac:spMkLst>
            <pc:docMk/>
            <pc:sldMk cId="195410432" sldId="257"/>
            <ac:spMk id="14" creationId="{0E6EDF10-BE28-4CB3-96F4-DB944902A6D6}"/>
          </ac:spMkLst>
        </pc:spChg>
        <pc:spChg chg="mod">
          <ac:chgData name="Christa Ross" userId="c548dd61-30e3-4812-ac03-46f5c6cf4d06" providerId="ADAL" clId="{542B3DA2-A8E3-4F44-B6E0-ADF760C3C8E7}" dt="2020-12-15T21:24:55.261" v="5015" actId="14100"/>
          <ac:spMkLst>
            <pc:docMk/>
            <pc:sldMk cId="195410432" sldId="257"/>
            <ac:spMk id="16" creationId="{09B41C2F-4E79-423D-883F-3832CE73208F}"/>
          </ac:spMkLst>
        </pc:spChg>
      </pc:sldChg>
      <pc:sldChg chg="modSp">
        <pc:chgData name="Christa Ross" userId="c548dd61-30e3-4812-ac03-46f5c6cf4d06" providerId="ADAL" clId="{542B3DA2-A8E3-4F44-B6E0-ADF760C3C8E7}" dt="2020-12-17T17:03:42.663" v="6105" actId="20577"/>
        <pc:sldMkLst>
          <pc:docMk/>
          <pc:sldMk cId="3754098750" sldId="258"/>
        </pc:sldMkLst>
        <pc:spChg chg="mod">
          <ac:chgData name="Christa Ross" userId="c548dd61-30e3-4812-ac03-46f5c6cf4d06" providerId="ADAL" clId="{542B3DA2-A8E3-4F44-B6E0-ADF760C3C8E7}" dt="2020-12-17T17:03:42.663" v="6105" actId="20577"/>
          <ac:spMkLst>
            <pc:docMk/>
            <pc:sldMk cId="3754098750" sldId="258"/>
            <ac:spMk id="19" creationId="{8DFC96FB-100A-43E5-9E0A-809B044E3560}"/>
          </ac:spMkLst>
        </pc:spChg>
      </pc:sldChg>
      <pc:sldChg chg="addSp delSp modSp">
        <pc:chgData name="Christa Ross" userId="c548dd61-30e3-4812-ac03-46f5c6cf4d06" providerId="ADAL" clId="{542B3DA2-A8E3-4F44-B6E0-ADF760C3C8E7}" dt="2020-12-17T18:32:19.522" v="6240" actId="1038"/>
        <pc:sldMkLst>
          <pc:docMk/>
          <pc:sldMk cId="459970952" sldId="260"/>
        </pc:sldMkLst>
        <pc:spChg chg="mod">
          <ac:chgData name="Christa Ross" userId="c548dd61-30e3-4812-ac03-46f5c6cf4d06" providerId="ADAL" clId="{542B3DA2-A8E3-4F44-B6E0-ADF760C3C8E7}" dt="2020-12-17T18:31:57.927" v="6212" actId="14100"/>
          <ac:spMkLst>
            <pc:docMk/>
            <pc:sldMk cId="459970952" sldId="260"/>
            <ac:spMk id="8" creationId="{5AAF7F9D-9406-4702-9C38-2D78212704EB}"/>
          </ac:spMkLst>
        </pc:spChg>
        <pc:spChg chg="add del mod">
          <ac:chgData name="Christa Ross" userId="c548dd61-30e3-4812-ac03-46f5c6cf4d06" providerId="ADAL" clId="{542B3DA2-A8E3-4F44-B6E0-ADF760C3C8E7}" dt="2020-12-17T18:32:19.522" v="6240" actId="1038"/>
          <ac:spMkLst>
            <pc:docMk/>
            <pc:sldMk cId="459970952" sldId="260"/>
            <ac:spMk id="9" creationId="{D9B3A551-F144-424F-A417-E2F297ADDD0F}"/>
          </ac:spMkLst>
        </pc:spChg>
        <pc:spChg chg="mod">
          <ac:chgData name="Christa Ross" userId="c548dd61-30e3-4812-ac03-46f5c6cf4d06" providerId="ADAL" clId="{542B3DA2-A8E3-4F44-B6E0-ADF760C3C8E7}" dt="2020-12-17T18:31:33.376" v="6191" actId="20577"/>
          <ac:spMkLst>
            <pc:docMk/>
            <pc:sldMk cId="459970952" sldId="260"/>
            <ac:spMk id="11" creationId="{C89720BA-B21D-4DA2-A2AA-A89F58EBC414}"/>
          </ac:spMkLst>
        </pc:spChg>
      </pc:sldChg>
      <pc:sldChg chg="del">
        <pc:chgData name="Christa Ross" userId="c548dd61-30e3-4812-ac03-46f5c6cf4d06" providerId="ADAL" clId="{542B3DA2-A8E3-4F44-B6E0-ADF760C3C8E7}" dt="2020-12-15T17:36:32.917" v="4538" actId="2696"/>
        <pc:sldMkLst>
          <pc:docMk/>
          <pc:sldMk cId="1842681052" sldId="261"/>
        </pc:sldMkLst>
      </pc:sldChg>
      <pc:sldChg chg="delSp del">
        <pc:chgData name="Christa Ross" userId="c548dd61-30e3-4812-ac03-46f5c6cf4d06" providerId="ADAL" clId="{542B3DA2-A8E3-4F44-B6E0-ADF760C3C8E7}" dt="2020-12-16T23:27:40.728" v="6101" actId="2696"/>
        <pc:sldMkLst>
          <pc:docMk/>
          <pc:sldMk cId="1692135164" sldId="263"/>
        </pc:sldMkLst>
        <pc:spChg chg="del">
          <ac:chgData name="Christa Ross" userId="c548dd61-30e3-4812-ac03-46f5c6cf4d06" providerId="ADAL" clId="{542B3DA2-A8E3-4F44-B6E0-ADF760C3C8E7}" dt="2020-12-16T23:25:44.197" v="5973"/>
          <ac:spMkLst>
            <pc:docMk/>
            <pc:sldMk cId="1692135164" sldId="263"/>
            <ac:spMk id="44" creationId="{ABA64B65-B2FE-47C5-9DF6-A3102C4A3203}"/>
          </ac:spMkLst>
        </pc:spChg>
        <pc:grpChg chg="del">
          <ac:chgData name="Christa Ross" userId="c548dd61-30e3-4812-ac03-46f5c6cf4d06" providerId="ADAL" clId="{542B3DA2-A8E3-4F44-B6E0-ADF760C3C8E7}" dt="2020-12-16T23:26:03.233" v="5976"/>
          <ac:grpSpMkLst>
            <pc:docMk/>
            <pc:sldMk cId="1692135164" sldId="263"/>
            <ac:grpSpMk id="34" creationId="{ABEDA183-1D6C-4C00-AB90-03D9B8A59936}"/>
          </ac:grpSpMkLst>
        </pc:grpChg>
      </pc:sldChg>
      <pc:sldChg chg="del">
        <pc:chgData name="Christa Ross" userId="c548dd61-30e3-4812-ac03-46f5c6cf4d06" providerId="ADAL" clId="{542B3DA2-A8E3-4F44-B6E0-ADF760C3C8E7}" dt="2020-12-15T17:35:38.030" v="4463" actId="2696"/>
        <pc:sldMkLst>
          <pc:docMk/>
          <pc:sldMk cId="1129946534" sldId="264"/>
        </pc:sldMkLst>
      </pc:sldChg>
      <pc:sldChg chg="del">
        <pc:chgData name="Christa Ross" userId="c548dd61-30e3-4812-ac03-46f5c6cf4d06" providerId="ADAL" clId="{542B3DA2-A8E3-4F44-B6E0-ADF760C3C8E7}" dt="2020-12-15T17:35:50.142" v="4465" actId="2696"/>
        <pc:sldMkLst>
          <pc:docMk/>
          <pc:sldMk cId="2259620455" sldId="265"/>
        </pc:sldMkLst>
      </pc:sldChg>
      <pc:sldChg chg="del">
        <pc:chgData name="Christa Ross" userId="c548dd61-30e3-4812-ac03-46f5c6cf4d06" providerId="ADAL" clId="{542B3DA2-A8E3-4F44-B6E0-ADF760C3C8E7}" dt="2020-12-15T17:35:50.142" v="4467" actId="2696"/>
        <pc:sldMkLst>
          <pc:docMk/>
          <pc:sldMk cId="1826320979" sldId="266"/>
        </pc:sldMkLst>
      </pc:sldChg>
      <pc:sldChg chg="addSp modSp">
        <pc:chgData name="Christa Ross" userId="c548dd61-30e3-4812-ac03-46f5c6cf4d06" providerId="ADAL" clId="{542B3DA2-A8E3-4F44-B6E0-ADF760C3C8E7}" dt="2020-12-16T23:26:37.990" v="6100" actId="1035"/>
        <pc:sldMkLst>
          <pc:docMk/>
          <pc:sldMk cId="3720687892" sldId="267"/>
        </pc:sldMkLst>
        <pc:spChg chg="mod">
          <ac:chgData name="Christa Ross" userId="c548dd61-30e3-4812-ac03-46f5c6cf4d06" providerId="ADAL" clId="{542B3DA2-A8E3-4F44-B6E0-ADF760C3C8E7}" dt="2020-12-16T23:26:37.990" v="6100" actId="1035"/>
          <ac:spMkLst>
            <pc:docMk/>
            <pc:sldMk cId="3720687892" sldId="267"/>
            <ac:spMk id="2" creationId="{F2A68DDA-51E2-4BD9-A822-E7C1DFE1BAC1}"/>
          </ac:spMkLst>
        </pc:spChg>
        <pc:spChg chg="add mod">
          <ac:chgData name="Christa Ross" userId="c548dd61-30e3-4812-ac03-46f5c6cf4d06" providerId="ADAL" clId="{542B3DA2-A8E3-4F44-B6E0-ADF760C3C8E7}" dt="2020-12-16T23:26:37.990" v="6100" actId="1035"/>
          <ac:spMkLst>
            <pc:docMk/>
            <pc:sldMk cId="3720687892" sldId="267"/>
            <ac:spMk id="13" creationId="{942DE551-F17E-4729-A234-B7E8E0620E01}"/>
          </ac:spMkLst>
        </pc:spChg>
        <pc:spChg chg="mod">
          <ac:chgData name="Christa Ross" userId="c548dd61-30e3-4812-ac03-46f5c6cf4d06" providerId="ADAL" clId="{542B3DA2-A8E3-4F44-B6E0-ADF760C3C8E7}" dt="2020-12-16T23:26:37.990" v="6100" actId="1035"/>
          <ac:spMkLst>
            <pc:docMk/>
            <pc:sldMk cId="3720687892" sldId="267"/>
            <ac:spMk id="17" creationId="{F63C3006-C58E-444E-961E-F8A50D3FD934}"/>
          </ac:spMkLst>
        </pc:spChg>
        <pc:spChg chg="mod">
          <ac:chgData name="Christa Ross" userId="c548dd61-30e3-4812-ac03-46f5c6cf4d06" providerId="ADAL" clId="{542B3DA2-A8E3-4F44-B6E0-ADF760C3C8E7}" dt="2020-12-16T23:24:40.064" v="5944" actId="1036"/>
          <ac:spMkLst>
            <pc:docMk/>
            <pc:sldMk cId="3720687892" sldId="267"/>
            <ac:spMk id="36" creationId="{D0D65515-2152-4933-99C5-15EE9F3FB661}"/>
          </ac:spMkLst>
        </pc:spChg>
        <pc:spChg chg="mod">
          <ac:chgData name="Christa Ross" userId="c548dd61-30e3-4812-ac03-46f5c6cf4d06" providerId="ADAL" clId="{542B3DA2-A8E3-4F44-B6E0-ADF760C3C8E7}" dt="2020-12-16T23:22:32.317" v="5644" actId="6549"/>
          <ac:spMkLst>
            <pc:docMk/>
            <pc:sldMk cId="3720687892" sldId="267"/>
            <ac:spMk id="37" creationId="{9CE864FA-7A00-41FA-B109-AE56996BA016}"/>
          </ac:spMkLst>
        </pc:spChg>
        <pc:spChg chg="mod">
          <ac:chgData name="Christa Ross" userId="c548dd61-30e3-4812-ac03-46f5c6cf4d06" providerId="ADAL" clId="{542B3DA2-A8E3-4F44-B6E0-ADF760C3C8E7}" dt="2020-12-16T23:25:01.133" v="5972" actId="20577"/>
          <ac:spMkLst>
            <pc:docMk/>
            <pc:sldMk cId="3720687892" sldId="267"/>
            <ac:spMk id="38" creationId="{90C32222-9600-47EF-9DB4-75A0FDB6C0F6}"/>
          </ac:spMkLst>
        </pc:spChg>
        <pc:spChg chg="mod">
          <ac:chgData name="Christa Ross" userId="c548dd61-30e3-4812-ac03-46f5c6cf4d06" providerId="ADAL" clId="{542B3DA2-A8E3-4F44-B6E0-ADF760C3C8E7}" dt="2020-12-16T23:24:40.064" v="5944" actId="1036"/>
          <ac:spMkLst>
            <pc:docMk/>
            <pc:sldMk cId="3720687892" sldId="267"/>
            <ac:spMk id="40" creationId="{3AA4715D-40DF-4BD8-8758-F0B4738C97D3}"/>
          </ac:spMkLst>
        </pc:spChg>
        <pc:spChg chg="mod">
          <ac:chgData name="Christa Ross" userId="c548dd61-30e3-4812-ac03-46f5c6cf4d06" providerId="ADAL" clId="{542B3DA2-A8E3-4F44-B6E0-ADF760C3C8E7}" dt="2020-12-16T23:24:18.393" v="5853" actId="1036"/>
          <ac:spMkLst>
            <pc:docMk/>
            <pc:sldMk cId="3720687892" sldId="267"/>
            <ac:spMk id="42" creationId="{2167F041-DC1E-45F3-94C0-597D1C3C6A32}"/>
          </ac:spMkLst>
        </pc:spChg>
        <pc:grpChg chg="add mod">
          <ac:chgData name="Christa Ross" userId="c548dd61-30e3-4812-ac03-46f5c6cf4d06" providerId="ADAL" clId="{542B3DA2-A8E3-4F44-B6E0-ADF760C3C8E7}" dt="2020-12-16T23:26:37.990" v="6100" actId="1035"/>
          <ac:grpSpMkLst>
            <pc:docMk/>
            <pc:sldMk cId="3720687892" sldId="267"/>
            <ac:grpSpMk id="14" creationId="{7DCD8F78-F0F4-4212-879E-11D471A8F5A2}"/>
          </ac:grpSpMkLst>
        </pc:grpChg>
      </pc:sldChg>
      <pc:sldChg chg="del">
        <pc:chgData name="Christa Ross" userId="c548dd61-30e3-4812-ac03-46f5c6cf4d06" providerId="ADAL" clId="{542B3DA2-A8E3-4F44-B6E0-ADF760C3C8E7}" dt="2020-12-15T17:35:50.142" v="4466" actId="2696"/>
        <pc:sldMkLst>
          <pc:docMk/>
          <pc:sldMk cId="2911441909" sldId="268"/>
        </pc:sldMkLst>
      </pc:sldChg>
      <pc:sldChg chg="modSp">
        <pc:chgData name="Christa Ross" userId="c548dd61-30e3-4812-ac03-46f5c6cf4d06" providerId="ADAL" clId="{542B3DA2-A8E3-4F44-B6E0-ADF760C3C8E7}" dt="2020-12-15T17:40:18.539" v="4667" actId="20577"/>
        <pc:sldMkLst>
          <pc:docMk/>
          <pc:sldMk cId="771685669" sldId="270"/>
        </pc:sldMkLst>
        <pc:spChg chg="mod">
          <ac:chgData name="Christa Ross" userId="c548dd61-30e3-4812-ac03-46f5c6cf4d06" providerId="ADAL" clId="{542B3DA2-A8E3-4F44-B6E0-ADF760C3C8E7}" dt="2020-12-15T17:40:18.539" v="4667" actId="20577"/>
          <ac:spMkLst>
            <pc:docMk/>
            <pc:sldMk cId="771685669" sldId="270"/>
            <ac:spMk id="8" creationId="{0F8CE75C-96B0-4CE9-974F-1B77F3686B94}"/>
          </ac:spMkLst>
        </pc:spChg>
        <pc:spChg chg="mod">
          <ac:chgData name="Christa Ross" userId="c548dd61-30e3-4812-ac03-46f5c6cf4d06" providerId="ADAL" clId="{542B3DA2-A8E3-4F44-B6E0-ADF760C3C8E7}" dt="2020-12-15T17:36:22.997" v="4535" actId="1037"/>
          <ac:spMkLst>
            <pc:docMk/>
            <pc:sldMk cId="771685669" sldId="270"/>
            <ac:spMk id="10" creationId="{6CE9B23D-E98B-4912-8509-71F0E1287527}"/>
          </ac:spMkLst>
        </pc:spChg>
      </pc:sldChg>
      <pc:sldChg chg="del">
        <pc:chgData name="Christa Ross" userId="c548dd61-30e3-4812-ac03-46f5c6cf4d06" providerId="ADAL" clId="{542B3DA2-A8E3-4F44-B6E0-ADF760C3C8E7}" dt="2020-12-15T17:36:32.917" v="4537" actId="2696"/>
        <pc:sldMkLst>
          <pc:docMk/>
          <pc:sldMk cId="3783719883" sldId="271"/>
        </pc:sldMkLst>
      </pc:sldChg>
      <pc:sldChg chg="del">
        <pc:chgData name="Christa Ross" userId="c548dd61-30e3-4812-ac03-46f5c6cf4d06" providerId="ADAL" clId="{542B3DA2-A8E3-4F44-B6E0-ADF760C3C8E7}" dt="2020-12-15T17:36:32.901" v="4536" actId="2696"/>
        <pc:sldMkLst>
          <pc:docMk/>
          <pc:sldMk cId="1265306004" sldId="272"/>
        </pc:sldMkLst>
      </pc:sldChg>
      <pc:sldChg chg="del">
        <pc:chgData name="Christa Ross" userId="c548dd61-30e3-4812-ac03-46f5c6cf4d06" providerId="ADAL" clId="{542B3DA2-A8E3-4F44-B6E0-ADF760C3C8E7}" dt="2020-12-15T17:35:50.142" v="4464" actId="2696"/>
        <pc:sldMkLst>
          <pc:docMk/>
          <pc:sldMk cId="3563807110" sldId="273"/>
        </pc:sldMkLst>
      </pc:sldChg>
      <pc:sldChg chg="del">
        <pc:chgData name="Christa Ross" userId="c548dd61-30e3-4812-ac03-46f5c6cf4d06" providerId="ADAL" clId="{542B3DA2-A8E3-4F44-B6E0-ADF760C3C8E7}" dt="2020-12-15T17:35:34.001" v="4462" actId="2696"/>
        <pc:sldMkLst>
          <pc:docMk/>
          <pc:sldMk cId="764631975" sldId="275"/>
        </pc:sldMkLst>
      </pc:sldChg>
      <pc:sldChg chg="modSp">
        <pc:chgData name="Christa Ross" userId="c548dd61-30e3-4812-ac03-46f5c6cf4d06" providerId="ADAL" clId="{542B3DA2-A8E3-4F44-B6E0-ADF760C3C8E7}" dt="2020-12-16T23:53:26.184" v="6104" actId="1076"/>
        <pc:sldMkLst>
          <pc:docMk/>
          <pc:sldMk cId="4266361297" sldId="276"/>
        </pc:sldMkLst>
        <pc:spChg chg="mod">
          <ac:chgData name="Christa Ross" userId="c548dd61-30e3-4812-ac03-46f5c6cf4d06" providerId="ADAL" clId="{542B3DA2-A8E3-4F44-B6E0-ADF760C3C8E7}" dt="2020-12-16T23:53:10.370" v="6103" actId="1076"/>
          <ac:spMkLst>
            <pc:docMk/>
            <pc:sldMk cId="4266361297" sldId="276"/>
            <ac:spMk id="36" creationId="{D0D65515-2152-4933-99C5-15EE9F3FB661}"/>
          </ac:spMkLst>
        </pc:spChg>
        <pc:spChg chg="mod">
          <ac:chgData name="Christa Ross" userId="c548dd61-30e3-4812-ac03-46f5c6cf4d06" providerId="ADAL" clId="{542B3DA2-A8E3-4F44-B6E0-ADF760C3C8E7}" dt="2020-12-16T23:53:26.184" v="6104" actId="1076"/>
          <ac:spMkLst>
            <pc:docMk/>
            <pc:sldMk cId="4266361297" sldId="276"/>
            <ac:spMk id="38" creationId="{90C32222-9600-47EF-9DB4-75A0FDB6C0F6}"/>
          </ac:spMkLst>
        </pc:spChg>
        <pc:spChg chg="mod">
          <ac:chgData name="Christa Ross" userId="c548dd61-30e3-4812-ac03-46f5c6cf4d06" providerId="ADAL" clId="{542B3DA2-A8E3-4F44-B6E0-ADF760C3C8E7}" dt="2020-12-15T20:00:46.920" v="4674" actId="20577"/>
          <ac:spMkLst>
            <pc:docMk/>
            <pc:sldMk cId="4266361297" sldId="276"/>
            <ac:spMk id="39" creationId="{AC4F1844-0B5B-4B26-86BB-E3759A292A0C}"/>
          </ac:spMkLst>
        </pc:spChg>
        <pc:spChg chg="mod">
          <ac:chgData name="Christa Ross" userId="c548dd61-30e3-4812-ac03-46f5c6cf4d06" providerId="ADAL" clId="{542B3DA2-A8E3-4F44-B6E0-ADF760C3C8E7}" dt="2020-12-16T23:53:10.370" v="6103" actId="1076"/>
          <ac:spMkLst>
            <pc:docMk/>
            <pc:sldMk cId="4266361297" sldId="276"/>
            <ac:spMk id="40" creationId="{3AA4715D-40DF-4BD8-8758-F0B4738C97D3}"/>
          </ac:spMkLst>
        </pc:spChg>
        <pc:spChg chg="mod">
          <ac:chgData name="Christa Ross" userId="c548dd61-30e3-4812-ac03-46f5c6cf4d06" providerId="ADAL" clId="{542B3DA2-A8E3-4F44-B6E0-ADF760C3C8E7}" dt="2020-12-16T23:53:26.184" v="6104" actId="1076"/>
          <ac:spMkLst>
            <pc:docMk/>
            <pc:sldMk cId="4266361297" sldId="276"/>
            <ac:spMk id="42" creationId="{2167F041-DC1E-45F3-94C0-597D1C3C6A32}"/>
          </ac:spMkLst>
        </pc:spChg>
      </pc:sldChg>
      <pc:sldChg chg="modSp">
        <pc:chgData name="Christa Ross" userId="c548dd61-30e3-4812-ac03-46f5c6cf4d06" providerId="ADAL" clId="{542B3DA2-A8E3-4F44-B6E0-ADF760C3C8E7}" dt="2020-12-15T21:24:13.301" v="4990" actId="20577"/>
        <pc:sldMkLst>
          <pc:docMk/>
          <pc:sldMk cId="998270148" sldId="281"/>
        </pc:sldMkLst>
        <pc:spChg chg="mod">
          <ac:chgData name="Christa Ross" userId="c548dd61-30e3-4812-ac03-46f5c6cf4d06" providerId="ADAL" clId="{542B3DA2-A8E3-4F44-B6E0-ADF760C3C8E7}" dt="2020-12-15T21:24:13.301" v="4990" actId="20577"/>
          <ac:spMkLst>
            <pc:docMk/>
            <pc:sldMk cId="998270148" sldId="281"/>
            <ac:spMk id="2" creationId="{9DA7B766-BF82-4E6B-93A2-8A0392A54A14}"/>
          </ac:spMkLst>
        </pc:spChg>
      </pc:sldChg>
      <pc:sldChg chg="modSp">
        <pc:chgData name="Christa Ross" userId="c548dd61-30e3-4812-ac03-46f5c6cf4d06" providerId="ADAL" clId="{542B3DA2-A8E3-4F44-B6E0-ADF760C3C8E7}" dt="2020-12-15T20:07:28.973" v="4739" actId="20577"/>
        <pc:sldMkLst>
          <pc:docMk/>
          <pc:sldMk cId="447135486" sldId="283"/>
        </pc:sldMkLst>
        <pc:spChg chg="mod">
          <ac:chgData name="Christa Ross" userId="c548dd61-30e3-4812-ac03-46f5c6cf4d06" providerId="ADAL" clId="{542B3DA2-A8E3-4F44-B6E0-ADF760C3C8E7}" dt="2020-12-15T16:15:57.628" v="23" actId="1076"/>
          <ac:spMkLst>
            <pc:docMk/>
            <pc:sldMk cId="447135486" sldId="283"/>
            <ac:spMk id="2" creationId="{F2A68DDA-51E2-4BD9-A822-E7C1DFE1BAC1}"/>
          </ac:spMkLst>
        </pc:spChg>
        <pc:spChg chg="mod">
          <ac:chgData name="Christa Ross" userId="c548dd61-30e3-4812-ac03-46f5c6cf4d06" providerId="ADAL" clId="{542B3DA2-A8E3-4F44-B6E0-ADF760C3C8E7}" dt="2020-12-15T20:07:28.973" v="4739" actId="20577"/>
          <ac:spMkLst>
            <pc:docMk/>
            <pc:sldMk cId="447135486" sldId="283"/>
            <ac:spMk id="10" creationId="{1B474D73-94F3-4C13-B6B4-BFD5BEDB9FA1}"/>
          </ac:spMkLst>
        </pc:spChg>
        <pc:picChg chg="mod">
          <ac:chgData name="Christa Ross" userId="c548dd61-30e3-4812-ac03-46f5c6cf4d06" providerId="ADAL" clId="{542B3DA2-A8E3-4F44-B6E0-ADF760C3C8E7}" dt="2020-12-15T16:15:54.138" v="22" actId="1076"/>
          <ac:picMkLst>
            <pc:docMk/>
            <pc:sldMk cId="447135486" sldId="283"/>
            <ac:picMk id="4" creationId="{0F3C0ED6-2255-4DA5-8202-FDC34A327748}"/>
          </ac:picMkLst>
        </pc:picChg>
      </pc:sldChg>
      <pc:sldChg chg="modSp">
        <pc:chgData name="Christa Ross" userId="c548dd61-30e3-4812-ac03-46f5c6cf4d06" providerId="ADAL" clId="{542B3DA2-A8E3-4F44-B6E0-ADF760C3C8E7}" dt="2020-12-15T20:09:30.142" v="4820" actId="20577"/>
        <pc:sldMkLst>
          <pc:docMk/>
          <pc:sldMk cId="670198025" sldId="284"/>
        </pc:sldMkLst>
        <pc:spChg chg="mod">
          <ac:chgData name="Christa Ross" userId="c548dd61-30e3-4812-ac03-46f5c6cf4d06" providerId="ADAL" clId="{542B3DA2-A8E3-4F44-B6E0-ADF760C3C8E7}" dt="2020-12-15T20:09:30.142" v="4820" actId="20577"/>
          <ac:spMkLst>
            <pc:docMk/>
            <pc:sldMk cId="670198025" sldId="284"/>
            <ac:spMk id="10" creationId="{1B474D73-94F3-4C13-B6B4-BFD5BEDB9FA1}"/>
          </ac:spMkLst>
        </pc:spChg>
        <pc:picChg chg="mod">
          <ac:chgData name="Christa Ross" userId="c548dd61-30e3-4812-ac03-46f5c6cf4d06" providerId="ADAL" clId="{542B3DA2-A8E3-4F44-B6E0-ADF760C3C8E7}" dt="2020-12-15T17:32:32.775" v="4450" actId="1076"/>
          <ac:picMkLst>
            <pc:docMk/>
            <pc:sldMk cId="670198025" sldId="284"/>
            <ac:picMk id="4" creationId="{0F3C0ED6-2255-4DA5-8202-FDC34A327748}"/>
          </ac:picMkLst>
        </pc:picChg>
      </pc:sldChg>
      <pc:sldChg chg="modSp">
        <pc:chgData name="Christa Ross" userId="c548dd61-30e3-4812-ac03-46f5c6cf4d06" providerId="ADAL" clId="{542B3DA2-A8E3-4F44-B6E0-ADF760C3C8E7}" dt="2020-12-15T16:18:55.872" v="40" actId="20577"/>
        <pc:sldMkLst>
          <pc:docMk/>
          <pc:sldMk cId="867356830" sldId="285"/>
        </pc:sldMkLst>
        <pc:spChg chg="mod">
          <ac:chgData name="Christa Ross" userId="c548dd61-30e3-4812-ac03-46f5c6cf4d06" providerId="ADAL" clId="{542B3DA2-A8E3-4F44-B6E0-ADF760C3C8E7}" dt="2020-12-15T16:01:48.245" v="21" actId="113"/>
          <ac:spMkLst>
            <pc:docMk/>
            <pc:sldMk cId="867356830" sldId="285"/>
            <ac:spMk id="14" creationId="{5D8DF8EA-9BF4-4239-9D6A-03DF4248638C}"/>
          </ac:spMkLst>
        </pc:spChg>
        <pc:spChg chg="mod">
          <ac:chgData name="Christa Ross" userId="c548dd61-30e3-4812-ac03-46f5c6cf4d06" providerId="ADAL" clId="{542B3DA2-A8E3-4F44-B6E0-ADF760C3C8E7}" dt="2020-12-15T16:18:55.872" v="40" actId="20577"/>
          <ac:spMkLst>
            <pc:docMk/>
            <pc:sldMk cId="867356830" sldId="285"/>
            <ac:spMk id="22" creationId="{97546523-E9B8-48FE-A6CD-455240C8ED6A}"/>
          </ac:spMkLst>
        </pc:spChg>
      </pc:sldChg>
      <pc:sldChg chg="modSp">
        <pc:chgData name="Christa Ross" userId="c548dd61-30e3-4812-ac03-46f5c6cf4d06" providerId="ADAL" clId="{542B3DA2-A8E3-4F44-B6E0-ADF760C3C8E7}" dt="2020-12-17T18:44:20.894" v="6565" actId="1036"/>
        <pc:sldMkLst>
          <pc:docMk/>
          <pc:sldMk cId="3777574656" sldId="288"/>
        </pc:sldMkLst>
        <pc:spChg chg="mod">
          <ac:chgData name="Christa Ross" userId="c548dd61-30e3-4812-ac03-46f5c6cf4d06" providerId="ADAL" clId="{542B3DA2-A8E3-4F44-B6E0-ADF760C3C8E7}" dt="2020-12-17T18:43:44.117" v="6479" actId="1035"/>
          <ac:spMkLst>
            <pc:docMk/>
            <pc:sldMk cId="3777574656" sldId="288"/>
            <ac:spMk id="2" creationId="{F2A68DDA-51E2-4BD9-A822-E7C1DFE1BAC1}"/>
          </ac:spMkLst>
        </pc:spChg>
        <pc:spChg chg="mod">
          <ac:chgData name="Christa Ross" userId="c548dd61-30e3-4812-ac03-46f5c6cf4d06" providerId="ADAL" clId="{542B3DA2-A8E3-4F44-B6E0-ADF760C3C8E7}" dt="2020-12-17T18:43:44.117" v="6479" actId="1035"/>
          <ac:spMkLst>
            <pc:docMk/>
            <pc:sldMk cId="3777574656" sldId="288"/>
            <ac:spMk id="3" creationId="{AEC46A4F-1610-484A-98B7-612C41800ADE}"/>
          </ac:spMkLst>
        </pc:spChg>
        <pc:spChg chg="mod">
          <ac:chgData name="Christa Ross" userId="c548dd61-30e3-4812-ac03-46f5c6cf4d06" providerId="ADAL" clId="{542B3DA2-A8E3-4F44-B6E0-ADF760C3C8E7}" dt="2020-12-17T18:41:51.753" v="6362" actId="1035"/>
          <ac:spMkLst>
            <pc:docMk/>
            <pc:sldMk cId="3777574656" sldId="288"/>
            <ac:spMk id="4" creationId="{74D36AD9-7ACE-4765-A2CE-EE6A95BF23CC}"/>
          </ac:spMkLst>
        </pc:spChg>
        <pc:spChg chg="mod">
          <ac:chgData name="Christa Ross" userId="c548dd61-30e3-4812-ac03-46f5c6cf4d06" providerId="ADAL" clId="{542B3DA2-A8E3-4F44-B6E0-ADF760C3C8E7}" dt="2020-12-17T18:43:44.117" v="6479" actId="1035"/>
          <ac:spMkLst>
            <pc:docMk/>
            <pc:sldMk cId="3777574656" sldId="288"/>
            <ac:spMk id="10" creationId="{1B474D73-94F3-4C13-B6B4-BFD5BEDB9FA1}"/>
          </ac:spMkLst>
        </pc:spChg>
        <pc:spChg chg="mod">
          <ac:chgData name="Christa Ross" userId="c548dd61-30e3-4812-ac03-46f5c6cf4d06" providerId="ADAL" clId="{542B3DA2-A8E3-4F44-B6E0-ADF760C3C8E7}" dt="2020-12-17T18:43:44.117" v="6479" actId="1035"/>
          <ac:spMkLst>
            <pc:docMk/>
            <pc:sldMk cId="3777574656" sldId="288"/>
            <ac:spMk id="11" creationId="{C89720BA-B21D-4DA2-A2AA-A89F58EBC414}"/>
          </ac:spMkLst>
        </pc:spChg>
        <pc:spChg chg="mod">
          <ac:chgData name="Christa Ross" userId="c548dd61-30e3-4812-ac03-46f5c6cf4d06" providerId="ADAL" clId="{542B3DA2-A8E3-4F44-B6E0-ADF760C3C8E7}" dt="2020-12-17T18:43:44.117" v="6479" actId="1035"/>
          <ac:spMkLst>
            <pc:docMk/>
            <pc:sldMk cId="3777574656" sldId="288"/>
            <ac:spMk id="39" creationId="{69B9A40F-0A88-496A-9E80-AD8A141E1EE9}"/>
          </ac:spMkLst>
        </pc:spChg>
        <pc:spChg chg="mod">
          <ac:chgData name="Christa Ross" userId="c548dd61-30e3-4812-ac03-46f5c6cf4d06" providerId="ADAL" clId="{542B3DA2-A8E3-4F44-B6E0-ADF760C3C8E7}" dt="2020-12-17T18:43:51.879" v="6480" actId="1076"/>
          <ac:spMkLst>
            <pc:docMk/>
            <pc:sldMk cId="3777574656" sldId="288"/>
            <ac:spMk id="40" creationId="{57843ADB-78C3-4D2D-9AB1-DB2A8CC9A58E}"/>
          </ac:spMkLst>
        </pc:spChg>
        <pc:spChg chg="mod">
          <ac:chgData name="Christa Ross" userId="c548dd61-30e3-4812-ac03-46f5c6cf4d06" providerId="ADAL" clId="{542B3DA2-A8E3-4F44-B6E0-ADF760C3C8E7}" dt="2020-12-17T18:43:44.117" v="6479" actId="1035"/>
          <ac:spMkLst>
            <pc:docMk/>
            <pc:sldMk cId="3777574656" sldId="288"/>
            <ac:spMk id="41" creationId="{61B14C5B-732D-4A4D-A26A-25812DA3A975}"/>
          </ac:spMkLst>
        </pc:spChg>
        <pc:spChg chg="mod">
          <ac:chgData name="Christa Ross" userId="c548dd61-30e3-4812-ac03-46f5c6cf4d06" providerId="ADAL" clId="{542B3DA2-A8E3-4F44-B6E0-ADF760C3C8E7}" dt="2020-12-17T18:43:44.117" v="6479" actId="1035"/>
          <ac:spMkLst>
            <pc:docMk/>
            <pc:sldMk cId="3777574656" sldId="288"/>
            <ac:spMk id="42" creationId="{7F936253-C1D9-4953-BEE2-E24EBE035966}"/>
          </ac:spMkLst>
        </pc:spChg>
        <pc:spChg chg="mod">
          <ac:chgData name="Christa Ross" userId="c548dd61-30e3-4812-ac03-46f5c6cf4d06" providerId="ADAL" clId="{542B3DA2-A8E3-4F44-B6E0-ADF760C3C8E7}" dt="2020-12-17T18:43:44.117" v="6479" actId="1035"/>
          <ac:spMkLst>
            <pc:docMk/>
            <pc:sldMk cId="3777574656" sldId="288"/>
            <ac:spMk id="57" creationId="{8E876C3A-05CD-4D7F-9196-052DFF2BE7A3}"/>
          </ac:spMkLst>
        </pc:spChg>
        <pc:grpChg chg="mod">
          <ac:chgData name="Christa Ross" userId="c548dd61-30e3-4812-ac03-46f5c6cf4d06" providerId="ADAL" clId="{542B3DA2-A8E3-4F44-B6E0-ADF760C3C8E7}" dt="2020-12-17T18:44:07.584" v="6538" actId="1036"/>
          <ac:grpSpMkLst>
            <pc:docMk/>
            <pc:sldMk cId="3777574656" sldId="288"/>
            <ac:grpSpMk id="29" creationId="{43189C52-20BA-45CC-A84E-615D918BFAEA}"/>
          </ac:grpSpMkLst>
        </pc:grpChg>
        <pc:grpChg chg="mod">
          <ac:chgData name="Christa Ross" userId="c548dd61-30e3-4812-ac03-46f5c6cf4d06" providerId="ADAL" clId="{542B3DA2-A8E3-4F44-B6E0-ADF760C3C8E7}" dt="2020-12-17T18:43:58.453" v="6508" actId="1036"/>
          <ac:grpSpMkLst>
            <pc:docMk/>
            <pc:sldMk cId="3777574656" sldId="288"/>
            <ac:grpSpMk id="34" creationId="{955BD065-6EA4-4ABC-B3B5-32E6ED81B9C2}"/>
          </ac:grpSpMkLst>
        </pc:grpChg>
        <pc:grpChg chg="mod">
          <ac:chgData name="Christa Ross" userId="c548dd61-30e3-4812-ac03-46f5c6cf4d06" providerId="ADAL" clId="{542B3DA2-A8E3-4F44-B6E0-ADF760C3C8E7}" dt="2020-12-17T18:44:20.894" v="6565" actId="1036"/>
          <ac:grpSpMkLst>
            <pc:docMk/>
            <pc:sldMk cId="3777574656" sldId="288"/>
            <ac:grpSpMk id="52" creationId="{E1A3BB16-5266-4DBB-8E79-45AD086175BD}"/>
          </ac:grpSpMkLst>
        </pc:grpChg>
      </pc:sldChg>
      <pc:sldChg chg="modSp ord">
        <pc:chgData name="Christa Ross" userId="c548dd61-30e3-4812-ac03-46f5c6cf4d06" providerId="ADAL" clId="{542B3DA2-A8E3-4F44-B6E0-ADF760C3C8E7}" dt="2020-12-15T21:21:47.081" v="4968" actId="20577"/>
        <pc:sldMkLst>
          <pc:docMk/>
          <pc:sldMk cId="3952724773" sldId="290"/>
        </pc:sldMkLst>
        <pc:spChg chg="mod">
          <ac:chgData name="Christa Ross" userId="c548dd61-30e3-4812-ac03-46f5c6cf4d06" providerId="ADAL" clId="{542B3DA2-A8E3-4F44-B6E0-ADF760C3C8E7}" dt="2020-12-15T16:47:58.556" v="1234" actId="20577"/>
          <ac:spMkLst>
            <pc:docMk/>
            <pc:sldMk cId="3952724773" sldId="290"/>
            <ac:spMk id="2" creationId="{F2A68DDA-51E2-4BD9-A822-E7C1DFE1BAC1}"/>
          </ac:spMkLst>
        </pc:spChg>
        <pc:spChg chg="mod">
          <ac:chgData name="Christa Ross" userId="c548dd61-30e3-4812-ac03-46f5c6cf4d06" providerId="ADAL" clId="{542B3DA2-A8E3-4F44-B6E0-ADF760C3C8E7}" dt="2020-12-15T21:21:47.081" v="4968" actId="20577"/>
          <ac:spMkLst>
            <pc:docMk/>
            <pc:sldMk cId="3952724773" sldId="290"/>
            <ac:spMk id="10" creationId="{1B474D73-94F3-4C13-B6B4-BFD5BEDB9FA1}"/>
          </ac:spMkLst>
        </pc:spChg>
      </pc:sldChg>
      <pc:sldChg chg="modSp">
        <pc:chgData name="Christa Ross" userId="c548dd61-30e3-4812-ac03-46f5c6cf4d06" providerId="ADAL" clId="{542B3DA2-A8E3-4F44-B6E0-ADF760C3C8E7}" dt="2020-12-17T17:58:03.789" v="6182" actId="20577"/>
        <pc:sldMkLst>
          <pc:docMk/>
          <pc:sldMk cId="1722976267" sldId="291"/>
        </pc:sldMkLst>
        <pc:spChg chg="mod">
          <ac:chgData name="Christa Ross" userId="c548dd61-30e3-4812-ac03-46f5c6cf4d06" providerId="ADAL" clId="{542B3DA2-A8E3-4F44-B6E0-ADF760C3C8E7}" dt="2020-12-15T16:52:29.847" v="1269" actId="20577"/>
          <ac:spMkLst>
            <pc:docMk/>
            <pc:sldMk cId="1722976267" sldId="291"/>
            <ac:spMk id="2" creationId="{F2A68DDA-51E2-4BD9-A822-E7C1DFE1BAC1}"/>
          </ac:spMkLst>
        </pc:spChg>
        <pc:spChg chg="mod">
          <ac:chgData name="Christa Ross" userId="c548dd61-30e3-4812-ac03-46f5c6cf4d06" providerId="ADAL" clId="{542B3DA2-A8E3-4F44-B6E0-ADF760C3C8E7}" dt="2020-12-15T21:30:47.697" v="5102" actId="1076"/>
          <ac:spMkLst>
            <pc:docMk/>
            <pc:sldMk cId="1722976267" sldId="291"/>
            <ac:spMk id="6" creationId="{D050446B-A743-4C20-9E9C-5E82EB263774}"/>
          </ac:spMkLst>
        </pc:spChg>
        <pc:spChg chg="mod">
          <ac:chgData name="Christa Ross" userId="c548dd61-30e3-4812-ac03-46f5c6cf4d06" providerId="ADAL" clId="{542B3DA2-A8E3-4F44-B6E0-ADF760C3C8E7}" dt="2020-12-17T17:58:03.789" v="6182" actId="20577"/>
          <ac:spMkLst>
            <pc:docMk/>
            <pc:sldMk cId="1722976267" sldId="291"/>
            <ac:spMk id="11" creationId="{C89720BA-B21D-4DA2-A2AA-A89F58EBC414}"/>
          </ac:spMkLst>
        </pc:spChg>
        <pc:spChg chg="mod">
          <ac:chgData name="Christa Ross" userId="c548dd61-30e3-4812-ac03-46f5c6cf4d06" providerId="ADAL" clId="{542B3DA2-A8E3-4F44-B6E0-ADF760C3C8E7}" dt="2020-12-17T17:55:45.468" v="6132" actId="20577"/>
          <ac:spMkLst>
            <pc:docMk/>
            <pc:sldMk cId="1722976267" sldId="291"/>
            <ac:spMk id="18" creationId="{461B9C03-D2C3-4E33-9082-A97127F55429}"/>
          </ac:spMkLst>
        </pc:spChg>
        <pc:spChg chg="mod">
          <ac:chgData name="Christa Ross" userId="c548dd61-30e3-4812-ac03-46f5c6cf4d06" providerId="ADAL" clId="{542B3DA2-A8E3-4F44-B6E0-ADF760C3C8E7}" dt="2020-12-15T16:53:02.237" v="1337" actId="1037"/>
          <ac:spMkLst>
            <pc:docMk/>
            <pc:sldMk cId="1722976267" sldId="291"/>
            <ac:spMk id="45" creationId="{96A60FC3-ECAF-4003-9238-BA33A6D6D35A}"/>
          </ac:spMkLst>
        </pc:spChg>
        <pc:spChg chg="mod">
          <ac:chgData name="Christa Ross" userId="c548dd61-30e3-4812-ac03-46f5c6cf4d06" providerId="ADAL" clId="{542B3DA2-A8E3-4F44-B6E0-ADF760C3C8E7}" dt="2020-12-15T16:52:48.462" v="1304" actId="1037"/>
          <ac:spMkLst>
            <pc:docMk/>
            <pc:sldMk cId="1722976267" sldId="291"/>
            <ac:spMk id="46" creationId="{27E29402-76AB-4AFE-8669-D81E7DB47531}"/>
          </ac:spMkLst>
        </pc:spChg>
        <pc:spChg chg="mod">
          <ac:chgData name="Christa Ross" userId="c548dd61-30e3-4812-ac03-46f5c6cf4d06" providerId="ADAL" clId="{542B3DA2-A8E3-4F44-B6E0-ADF760C3C8E7}" dt="2020-12-15T16:53:24.718" v="1373" actId="1038"/>
          <ac:spMkLst>
            <pc:docMk/>
            <pc:sldMk cId="1722976267" sldId="291"/>
            <ac:spMk id="47" creationId="{8C8B7F1E-AC9D-4968-95AC-97BCC715A287}"/>
          </ac:spMkLst>
        </pc:spChg>
        <pc:spChg chg="mod">
          <ac:chgData name="Christa Ross" userId="c548dd61-30e3-4812-ac03-46f5c6cf4d06" providerId="ADAL" clId="{542B3DA2-A8E3-4F44-B6E0-ADF760C3C8E7}" dt="2020-12-15T16:56:24.043" v="1531" actId="20577"/>
          <ac:spMkLst>
            <pc:docMk/>
            <pc:sldMk cId="1722976267" sldId="291"/>
            <ac:spMk id="48" creationId="{F9CD8B84-ABF3-4327-924B-F1BFB5516E5E}"/>
          </ac:spMkLst>
        </pc:spChg>
        <pc:spChg chg="mod">
          <ac:chgData name="Christa Ross" userId="c548dd61-30e3-4812-ac03-46f5c6cf4d06" providerId="ADAL" clId="{542B3DA2-A8E3-4F44-B6E0-ADF760C3C8E7}" dt="2020-12-15T16:56:34.309" v="1536" actId="1037"/>
          <ac:spMkLst>
            <pc:docMk/>
            <pc:sldMk cId="1722976267" sldId="291"/>
            <ac:spMk id="49" creationId="{2F771532-B1CD-454D-871F-145F022A33E3}"/>
          </ac:spMkLst>
        </pc:spChg>
        <pc:spChg chg="mod">
          <ac:chgData name="Christa Ross" userId="c548dd61-30e3-4812-ac03-46f5c6cf4d06" providerId="ADAL" clId="{542B3DA2-A8E3-4F44-B6E0-ADF760C3C8E7}" dt="2020-12-15T16:56:08.228" v="1527" actId="1037"/>
          <ac:spMkLst>
            <pc:docMk/>
            <pc:sldMk cId="1722976267" sldId="291"/>
            <ac:spMk id="50" creationId="{1C3472AC-1742-4626-9D2C-83AB2B4B5BAD}"/>
          </ac:spMkLst>
        </pc:spChg>
        <pc:spChg chg="mod">
          <ac:chgData name="Christa Ross" userId="c548dd61-30e3-4812-ac03-46f5c6cf4d06" providerId="ADAL" clId="{542B3DA2-A8E3-4F44-B6E0-ADF760C3C8E7}" dt="2020-12-17T17:48:29.646" v="6121" actId="20577"/>
          <ac:spMkLst>
            <pc:docMk/>
            <pc:sldMk cId="1722976267" sldId="291"/>
            <ac:spMk id="56" creationId="{C93BBCD7-48FA-4BA5-884E-4BBAD727913E}"/>
          </ac:spMkLst>
        </pc:spChg>
      </pc:sldChg>
      <pc:sldChg chg="modSp add">
        <pc:chgData name="Christa Ross" userId="c548dd61-30e3-4812-ac03-46f5c6cf4d06" providerId="ADAL" clId="{542B3DA2-A8E3-4F44-B6E0-ADF760C3C8E7}" dt="2020-12-15T20:25:33.015" v="4939" actId="20577"/>
        <pc:sldMkLst>
          <pc:docMk/>
          <pc:sldMk cId="3008336463" sldId="292"/>
        </pc:sldMkLst>
        <pc:spChg chg="mod">
          <ac:chgData name="Christa Ross" userId="c548dd61-30e3-4812-ac03-46f5c6cf4d06" providerId="ADAL" clId="{542B3DA2-A8E3-4F44-B6E0-ADF760C3C8E7}" dt="2020-12-15T17:32:16.798" v="4440" actId="1035"/>
          <ac:spMkLst>
            <pc:docMk/>
            <pc:sldMk cId="3008336463" sldId="292"/>
            <ac:spMk id="2" creationId="{F2A68DDA-51E2-4BD9-A822-E7C1DFE1BAC1}"/>
          </ac:spMkLst>
        </pc:spChg>
        <pc:spChg chg="mod">
          <ac:chgData name="Christa Ross" userId="c548dd61-30e3-4812-ac03-46f5c6cf4d06" providerId="ADAL" clId="{542B3DA2-A8E3-4F44-B6E0-ADF760C3C8E7}" dt="2020-12-15T20:25:33.015" v="4939" actId="20577"/>
          <ac:spMkLst>
            <pc:docMk/>
            <pc:sldMk cId="3008336463" sldId="292"/>
            <ac:spMk id="10" creationId="{1B474D73-94F3-4C13-B6B4-BFD5BEDB9FA1}"/>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739241-A00C-4638-854A-58FE88DD0B97}" type="datetimeFigureOut">
              <a:rPr lang="en-US" smtClean="0"/>
              <a:t>12/15/2020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8F67FF-F859-4DEB-A589-302E10C0D54C}" type="slidenum">
              <a:rPr lang="en-US" smtClean="0"/>
              <a:t>‹#›</a:t>
            </a:fld>
            <a:endParaRPr lang="en-US"/>
          </a:p>
        </p:txBody>
      </p:sp>
    </p:spTree>
    <p:extLst>
      <p:ext uri="{BB962C8B-B14F-4D97-AF65-F5344CB8AC3E}">
        <p14:creationId xmlns:p14="http://schemas.microsoft.com/office/powerpoint/2010/main" val="37649535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8F67FF-F859-4DEB-A589-302E10C0D54C}" type="slidenum">
              <a:rPr lang="en-US" smtClean="0"/>
              <a:t>24</a:t>
            </a:fld>
            <a:endParaRPr lang="en-US"/>
          </a:p>
        </p:txBody>
      </p:sp>
    </p:spTree>
    <p:extLst>
      <p:ext uri="{BB962C8B-B14F-4D97-AF65-F5344CB8AC3E}">
        <p14:creationId xmlns:p14="http://schemas.microsoft.com/office/powerpoint/2010/main" val="39273753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3DD76-C2BF-4EC1-BB2D-E553425FD30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1F09DA7-A3D7-438B-942E-EFE0574315F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DD78389-B4E9-43F0-A290-B40BFBF7AF2D}"/>
              </a:ext>
            </a:extLst>
          </p:cNvPr>
          <p:cNvSpPr>
            <a:spLocks noGrp="1"/>
          </p:cNvSpPr>
          <p:nvPr>
            <p:ph type="dt" sz="half" idx="10"/>
          </p:nvPr>
        </p:nvSpPr>
        <p:spPr/>
        <p:txBody>
          <a:bodyPr/>
          <a:lstStyle/>
          <a:p>
            <a:fld id="{83800732-2A5E-4937-AF97-82D3876E5EDA}" type="datetime1">
              <a:rPr lang="en-US" smtClean="0"/>
              <a:t>12/15/2020</a:t>
            </a:fld>
            <a:endParaRPr lang="en-US"/>
          </a:p>
        </p:txBody>
      </p:sp>
      <p:sp>
        <p:nvSpPr>
          <p:cNvPr id="5" name="Footer Placeholder 4">
            <a:extLst>
              <a:ext uri="{FF2B5EF4-FFF2-40B4-BE49-F238E27FC236}">
                <a16:creationId xmlns:a16="http://schemas.microsoft.com/office/drawing/2014/main" id="{9CE84CA2-C396-46FB-BF62-2C17EDBA92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AA44C7-CFE1-4D21-BE77-4B6506C5FB07}"/>
              </a:ext>
            </a:extLst>
          </p:cNvPr>
          <p:cNvSpPr>
            <a:spLocks noGrp="1"/>
          </p:cNvSpPr>
          <p:nvPr>
            <p:ph type="sldNum" sz="quarter" idx="12"/>
          </p:nvPr>
        </p:nvSpPr>
        <p:spPr/>
        <p:txBody>
          <a:bodyPr/>
          <a:lstStyle/>
          <a:p>
            <a:fld id="{A5AC7532-7E1C-4B54-8A49-BCFC0D060E00}" type="slidenum">
              <a:rPr lang="en-US" smtClean="0"/>
              <a:t>‹#›</a:t>
            </a:fld>
            <a:endParaRPr lang="en-US"/>
          </a:p>
        </p:txBody>
      </p:sp>
    </p:spTree>
    <p:extLst>
      <p:ext uri="{BB962C8B-B14F-4D97-AF65-F5344CB8AC3E}">
        <p14:creationId xmlns:p14="http://schemas.microsoft.com/office/powerpoint/2010/main" val="8999989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99542-4C6E-488C-B5BE-1C66E84D683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85D92E0-F744-47A3-9DC9-C3701B459FB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21BDBA-E673-434C-A6F8-B9761618A458}"/>
              </a:ext>
            </a:extLst>
          </p:cNvPr>
          <p:cNvSpPr>
            <a:spLocks noGrp="1"/>
          </p:cNvSpPr>
          <p:nvPr>
            <p:ph type="dt" sz="half" idx="10"/>
          </p:nvPr>
        </p:nvSpPr>
        <p:spPr/>
        <p:txBody>
          <a:bodyPr/>
          <a:lstStyle/>
          <a:p>
            <a:fld id="{8FBA14A9-4D2F-4298-B0F7-90BA78EE33B6}" type="datetime1">
              <a:rPr lang="en-US" smtClean="0"/>
              <a:t>12/15/2020</a:t>
            </a:fld>
            <a:endParaRPr lang="en-US"/>
          </a:p>
        </p:txBody>
      </p:sp>
      <p:sp>
        <p:nvSpPr>
          <p:cNvPr id="5" name="Footer Placeholder 4">
            <a:extLst>
              <a:ext uri="{FF2B5EF4-FFF2-40B4-BE49-F238E27FC236}">
                <a16:creationId xmlns:a16="http://schemas.microsoft.com/office/drawing/2014/main" id="{296FE429-D958-4366-B58A-4F8E1AA638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3844C1-FE53-4F65-9644-FC3491770DF0}"/>
              </a:ext>
            </a:extLst>
          </p:cNvPr>
          <p:cNvSpPr>
            <a:spLocks noGrp="1"/>
          </p:cNvSpPr>
          <p:nvPr>
            <p:ph type="sldNum" sz="quarter" idx="12"/>
          </p:nvPr>
        </p:nvSpPr>
        <p:spPr/>
        <p:txBody>
          <a:bodyPr/>
          <a:lstStyle/>
          <a:p>
            <a:fld id="{A5AC7532-7E1C-4B54-8A49-BCFC0D060E00}" type="slidenum">
              <a:rPr lang="en-US" smtClean="0"/>
              <a:t>‹#›</a:t>
            </a:fld>
            <a:endParaRPr lang="en-US"/>
          </a:p>
        </p:txBody>
      </p:sp>
    </p:spTree>
    <p:extLst>
      <p:ext uri="{BB962C8B-B14F-4D97-AF65-F5344CB8AC3E}">
        <p14:creationId xmlns:p14="http://schemas.microsoft.com/office/powerpoint/2010/main" val="39363538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EEF7D7B-49D1-47C1-B9A4-3CF3E428F63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6DCC207-7330-4328-96E5-4DAC111F05E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174003-7440-48D2-9DB7-80ABA69E7817}"/>
              </a:ext>
            </a:extLst>
          </p:cNvPr>
          <p:cNvSpPr>
            <a:spLocks noGrp="1"/>
          </p:cNvSpPr>
          <p:nvPr>
            <p:ph type="dt" sz="half" idx="10"/>
          </p:nvPr>
        </p:nvSpPr>
        <p:spPr/>
        <p:txBody>
          <a:bodyPr/>
          <a:lstStyle/>
          <a:p>
            <a:fld id="{EEB16789-E1E9-4FC5-9224-C91C48EAE280}" type="datetime1">
              <a:rPr lang="en-US" smtClean="0"/>
              <a:t>12/15/2020</a:t>
            </a:fld>
            <a:endParaRPr lang="en-US"/>
          </a:p>
        </p:txBody>
      </p:sp>
      <p:sp>
        <p:nvSpPr>
          <p:cNvPr id="5" name="Footer Placeholder 4">
            <a:extLst>
              <a:ext uri="{FF2B5EF4-FFF2-40B4-BE49-F238E27FC236}">
                <a16:creationId xmlns:a16="http://schemas.microsoft.com/office/drawing/2014/main" id="{D5D9471F-28E9-46E0-88FB-C60794E541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EB11F8-9BD2-410B-9527-31CBB15383BC}"/>
              </a:ext>
            </a:extLst>
          </p:cNvPr>
          <p:cNvSpPr>
            <a:spLocks noGrp="1"/>
          </p:cNvSpPr>
          <p:nvPr>
            <p:ph type="sldNum" sz="quarter" idx="12"/>
          </p:nvPr>
        </p:nvSpPr>
        <p:spPr/>
        <p:txBody>
          <a:bodyPr/>
          <a:lstStyle/>
          <a:p>
            <a:fld id="{A5AC7532-7E1C-4B54-8A49-BCFC0D060E00}" type="slidenum">
              <a:rPr lang="en-US" smtClean="0"/>
              <a:t>‹#›</a:t>
            </a:fld>
            <a:endParaRPr lang="en-US"/>
          </a:p>
        </p:txBody>
      </p:sp>
    </p:spTree>
    <p:extLst>
      <p:ext uri="{BB962C8B-B14F-4D97-AF65-F5344CB8AC3E}">
        <p14:creationId xmlns:p14="http://schemas.microsoft.com/office/powerpoint/2010/main" val="42794968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9EAA9B-6471-4011-9326-4C1816AE1F2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2062BAC-05A5-4D87-AE29-CD76BAE12DD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2C7E9F-EC36-4AFF-B0C5-7C14910B9FDE}"/>
              </a:ext>
            </a:extLst>
          </p:cNvPr>
          <p:cNvSpPr>
            <a:spLocks noGrp="1"/>
          </p:cNvSpPr>
          <p:nvPr>
            <p:ph type="dt" sz="half" idx="10"/>
          </p:nvPr>
        </p:nvSpPr>
        <p:spPr/>
        <p:txBody>
          <a:bodyPr/>
          <a:lstStyle/>
          <a:p>
            <a:fld id="{7CBA87F7-76A2-4609-847D-8F38AB1000BA}" type="datetime1">
              <a:rPr lang="en-US" smtClean="0"/>
              <a:t>12/15/2020</a:t>
            </a:fld>
            <a:endParaRPr lang="en-US"/>
          </a:p>
        </p:txBody>
      </p:sp>
      <p:sp>
        <p:nvSpPr>
          <p:cNvPr id="5" name="Footer Placeholder 4">
            <a:extLst>
              <a:ext uri="{FF2B5EF4-FFF2-40B4-BE49-F238E27FC236}">
                <a16:creationId xmlns:a16="http://schemas.microsoft.com/office/drawing/2014/main" id="{52482EE0-0068-4D7F-AF80-BD3C4D0816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74D668-CBF0-4233-8E0D-0385F9A0BFF3}"/>
              </a:ext>
            </a:extLst>
          </p:cNvPr>
          <p:cNvSpPr>
            <a:spLocks noGrp="1"/>
          </p:cNvSpPr>
          <p:nvPr>
            <p:ph type="sldNum" sz="quarter" idx="12"/>
          </p:nvPr>
        </p:nvSpPr>
        <p:spPr/>
        <p:txBody>
          <a:bodyPr/>
          <a:lstStyle/>
          <a:p>
            <a:fld id="{A5AC7532-7E1C-4B54-8A49-BCFC0D060E00}" type="slidenum">
              <a:rPr lang="en-US" smtClean="0"/>
              <a:t>‹#›</a:t>
            </a:fld>
            <a:endParaRPr lang="en-US"/>
          </a:p>
        </p:txBody>
      </p:sp>
    </p:spTree>
    <p:extLst>
      <p:ext uri="{BB962C8B-B14F-4D97-AF65-F5344CB8AC3E}">
        <p14:creationId xmlns:p14="http://schemas.microsoft.com/office/powerpoint/2010/main" val="3110259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597AC-02D4-4768-B279-93E3905CFAF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2E2217E-47B6-496C-91A2-946ABA6A342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8267B97-3ECA-4D90-A4AD-FE7FECDB40DD}"/>
              </a:ext>
            </a:extLst>
          </p:cNvPr>
          <p:cNvSpPr>
            <a:spLocks noGrp="1"/>
          </p:cNvSpPr>
          <p:nvPr>
            <p:ph type="dt" sz="half" idx="10"/>
          </p:nvPr>
        </p:nvSpPr>
        <p:spPr/>
        <p:txBody>
          <a:bodyPr/>
          <a:lstStyle/>
          <a:p>
            <a:fld id="{18B4548B-5CFD-4EC6-A2D1-CF04D0B52CFC}" type="datetime1">
              <a:rPr lang="en-US" smtClean="0"/>
              <a:t>12/15/2020</a:t>
            </a:fld>
            <a:endParaRPr lang="en-US"/>
          </a:p>
        </p:txBody>
      </p:sp>
      <p:sp>
        <p:nvSpPr>
          <p:cNvPr id="5" name="Footer Placeholder 4">
            <a:extLst>
              <a:ext uri="{FF2B5EF4-FFF2-40B4-BE49-F238E27FC236}">
                <a16:creationId xmlns:a16="http://schemas.microsoft.com/office/drawing/2014/main" id="{575DF78A-3299-4BD3-9958-FAE137D584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8118B4-DDCB-4B1F-803A-538FD8F9F542}"/>
              </a:ext>
            </a:extLst>
          </p:cNvPr>
          <p:cNvSpPr>
            <a:spLocks noGrp="1"/>
          </p:cNvSpPr>
          <p:nvPr>
            <p:ph type="sldNum" sz="quarter" idx="12"/>
          </p:nvPr>
        </p:nvSpPr>
        <p:spPr/>
        <p:txBody>
          <a:bodyPr/>
          <a:lstStyle/>
          <a:p>
            <a:fld id="{A5AC7532-7E1C-4B54-8A49-BCFC0D060E00}" type="slidenum">
              <a:rPr lang="en-US" smtClean="0"/>
              <a:t>‹#›</a:t>
            </a:fld>
            <a:endParaRPr lang="en-US"/>
          </a:p>
        </p:txBody>
      </p:sp>
    </p:spTree>
    <p:extLst>
      <p:ext uri="{BB962C8B-B14F-4D97-AF65-F5344CB8AC3E}">
        <p14:creationId xmlns:p14="http://schemas.microsoft.com/office/powerpoint/2010/main" val="21265070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FF30C-60B9-40B5-9FFD-C1C0D06F6B8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8AD1647-369D-4ACC-A6DA-2E9CCE291B8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9B0D0D9-C312-4E70-A5F5-44190F073AE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2E1C43A-4B23-4516-87F4-BAF6C3C30A59}"/>
              </a:ext>
            </a:extLst>
          </p:cNvPr>
          <p:cNvSpPr>
            <a:spLocks noGrp="1"/>
          </p:cNvSpPr>
          <p:nvPr>
            <p:ph type="dt" sz="half" idx="10"/>
          </p:nvPr>
        </p:nvSpPr>
        <p:spPr/>
        <p:txBody>
          <a:bodyPr/>
          <a:lstStyle/>
          <a:p>
            <a:fld id="{92E61BA8-6253-4286-80AD-D37C9BD69381}" type="datetime1">
              <a:rPr lang="en-US" smtClean="0"/>
              <a:t>12/15/2020</a:t>
            </a:fld>
            <a:endParaRPr lang="en-US"/>
          </a:p>
        </p:txBody>
      </p:sp>
      <p:sp>
        <p:nvSpPr>
          <p:cNvPr id="6" name="Footer Placeholder 5">
            <a:extLst>
              <a:ext uri="{FF2B5EF4-FFF2-40B4-BE49-F238E27FC236}">
                <a16:creationId xmlns:a16="http://schemas.microsoft.com/office/drawing/2014/main" id="{187CF743-011B-47FE-B8EB-0D1C81BA9F1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90D2EDE-E4D7-4BFD-9D4F-F731C6802437}"/>
              </a:ext>
            </a:extLst>
          </p:cNvPr>
          <p:cNvSpPr>
            <a:spLocks noGrp="1"/>
          </p:cNvSpPr>
          <p:nvPr>
            <p:ph type="sldNum" sz="quarter" idx="12"/>
          </p:nvPr>
        </p:nvSpPr>
        <p:spPr/>
        <p:txBody>
          <a:bodyPr/>
          <a:lstStyle/>
          <a:p>
            <a:fld id="{A5AC7532-7E1C-4B54-8A49-BCFC0D060E00}" type="slidenum">
              <a:rPr lang="en-US" smtClean="0"/>
              <a:t>‹#›</a:t>
            </a:fld>
            <a:endParaRPr lang="en-US"/>
          </a:p>
        </p:txBody>
      </p:sp>
    </p:spTree>
    <p:extLst>
      <p:ext uri="{BB962C8B-B14F-4D97-AF65-F5344CB8AC3E}">
        <p14:creationId xmlns:p14="http://schemas.microsoft.com/office/powerpoint/2010/main" val="39201371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17001-3638-45E0-9153-32E326F01D4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5C9AB4B-CED2-47B6-A335-6D91FBDA306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7818703-0D66-43AE-B5DC-288ECCC372F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1481C26-D556-4996-BB51-334FA8491A8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1B69CBD-12DD-44C7-A2E8-BE2D390406E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F75C834-14D8-4583-9E0F-6942037F9ABE}"/>
              </a:ext>
            </a:extLst>
          </p:cNvPr>
          <p:cNvSpPr>
            <a:spLocks noGrp="1"/>
          </p:cNvSpPr>
          <p:nvPr>
            <p:ph type="dt" sz="half" idx="10"/>
          </p:nvPr>
        </p:nvSpPr>
        <p:spPr/>
        <p:txBody>
          <a:bodyPr/>
          <a:lstStyle/>
          <a:p>
            <a:fld id="{4E8EABC7-18F2-47AA-8378-541914D292D5}" type="datetime1">
              <a:rPr lang="en-US" smtClean="0"/>
              <a:t>12/15/2020</a:t>
            </a:fld>
            <a:endParaRPr lang="en-US"/>
          </a:p>
        </p:txBody>
      </p:sp>
      <p:sp>
        <p:nvSpPr>
          <p:cNvPr id="8" name="Footer Placeholder 7">
            <a:extLst>
              <a:ext uri="{FF2B5EF4-FFF2-40B4-BE49-F238E27FC236}">
                <a16:creationId xmlns:a16="http://schemas.microsoft.com/office/drawing/2014/main" id="{110548C7-12F9-4B41-8AC9-C2A55C80A12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E38114F-7630-4623-9559-A1E190B5AECF}"/>
              </a:ext>
            </a:extLst>
          </p:cNvPr>
          <p:cNvSpPr>
            <a:spLocks noGrp="1"/>
          </p:cNvSpPr>
          <p:nvPr>
            <p:ph type="sldNum" sz="quarter" idx="12"/>
          </p:nvPr>
        </p:nvSpPr>
        <p:spPr/>
        <p:txBody>
          <a:bodyPr/>
          <a:lstStyle/>
          <a:p>
            <a:fld id="{A5AC7532-7E1C-4B54-8A49-BCFC0D060E00}" type="slidenum">
              <a:rPr lang="en-US" smtClean="0"/>
              <a:t>‹#›</a:t>
            </a:fld>
            <a:endParaRPr lang="en-US"/>
          </a:p>
        </p:txBody>
      </p:sp>
    </p:spTree>
    <p:extLst>
      <p:ext uri="{BB962C8B-B14F-4D97-AF65-F5344CB8AC3E}">
        <p14:creationId xmlns:p14="http://schemas.microsoft.com/office/powerpoint/2010/main" val="21240382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582B9-51BD-4266-AB7A-3A446C20135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959AB6C-F8EE-409A-8202-86A32831306D}"/>
              </a:ext>
            </a:extLst>
          </p:cNvPr>
          <p:cNvSpPr>
            <a:spLocks noGrp="1"/>
          </p:cNvSpPr>
          <p:nvPr>
            <p:ph type="dt" sz="half" idx="10"/>
          </p:nvPr>
        </p:nvSpPr>
        <p:spPr/>
        <p:txBody>
          <a:bodyPr/>
          <a:lstStyle/>
          <a:p>
            <a:fld id="{5E4890C9-69BA-4E85-86BD-E3DE5C42A9E7}" type="datetime1">
              <a:rPr lang="en-US" smtClean="0"/>
              <a:t>12/15/2020</a:t>
            </a:fld>
            <a:endParaRPr lang="en-US"/>
          </a:p>
        </p:txBody>
      </p:sp>
      <p:sp>
        <p:nvSpPr>
          <p:cNvPr id="4" name="Footer Placeholder 3">
            <a:extLst>
              <a:ext uri="{FF2B5EF4-FFF2-40B4-BE49-F238E27FC236}">
                <a16:creationId xmlns:a16="http://schemas.microsoft.com/office/drawing/2014/main" id="{D02EF38F-B9E3-4F75-BF0D-38540E64816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0601782-6E1E-483B-BA87-30C6DCF1E893}"/>
              </a:ext>
            </a:extLst>
          </p:cNvPr>
          <p:cNvSpPr>
            <a:spLocks noGrp="1"/>
          </p:cNvSpPr>
          <p:nvPr>
            <p:ph type="sldNum" sz="quarter" idx="12"/>
          </p:nvPr>
        </p:nvSpPr>
        <p:spPr/>
        <p:txBody>
          <a:bodyPr/>
          <a:lstStyle/>
          <a:p>
            <a:fld id="{A5AC7532-7E1C-4B54-8A49-BCFC0D060E00}" type="slidenum">
              <a:rPr lang="en-US" smtClean="0"/>
              <a:t>‹#›</a:t>
            </a:fld>
            <a:endParaRPr lang="en-US"/>
          </a:p>
        </p:txBody>
      </p:sp>
    </p:spTree>
    <p:extLst>
      <p:ext uri="{BB962C8B-B14F-4D97-AF65-F5344CB8AC3E}">
        <p14:creationId xmlns:p14="http://schemas.microsoft.com/office/powerpoint/2010/main" val="23508513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C48D011-F6D1-41E9-BA58-63F2D7C0A886}"/>
              </a:ext>
            </a:extLst>
          </p:cNvPr>
          <p:cNvSpPr>
            <a:spLocks noGrp="1"/>
          </p:cNvSpPr>
          <p:nvPr>
            <p:ph type="dt" sz="half" idx="10"/>
          </p:nvPr>
        </p:nvSpPr>
        <p:spPr/>
        <p:txBody>
          <a:bodyPr/>
          <a:lstStyle/>
          <a:p>
            <a:fld id="{4751F3A9-4DD7-4B31-979B-838EF7912FD2}" type="datetime1">
              <a:rPr lang="en-US" smtClean="0"/>
              <a:t>12/15/2020</a:t>
            </a:fld>
            <a:endParaRPr lang="en-US"/>
          </a:p>
        </p:txBody>
      </p:sp>
      <p:sp>
        <p:nvSpPr>
          <p:cNvPr id="3" name="Footer Placeholder 2">
            <a:extLst>
              <a:ext uri="{FF2B5EF4-FFF2-40B4-BE49-F238E27FC236}">
                <a16:creationId xmlns:a16="http://schemas.microsoft.com/office/drawing/2014/main" id="{981ACBF0-9F72-49B6-A06B-D9C8D255351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DDBCFE0-6C5D-46D2-98E8-841557C60B95}"/>
              </a:ext>
            </a:extLst>
          </p:cNvPr>
          <p:cNvSpPr>
            <a:spLocks noGrp="1"/>
          </p:cNvSpPr>
          <p:nvPr>
            <p:ph type="sldNum" sz="quarter" idx="12"/>
          </p:nvPr>
        </p:nvSpPr>
        <p:spPr/>
        <p:txBody>
          <a:bodyPr/>
          <a:lstStyle/>
          <a:p>
            <a:fld id="{A5AC7532-7E1C-4B54-8A49-BCFC0D060E00}" type="slidenum">
              <a:rPr lang="en-US" smtClean="0"/>
              <a:t>‹#›</a:t>
            </a:fld>
            <a:endParaRPr lang="en-US"/>
          </a:p>
        </p:txBody>
      </p:sp>
    </p:spTree>
    <p:extLst>
      <p:ext uri="{BB962C8B-B14F-4D97-AF65-F5344CB8AC3E}">
        <p14:creationId xmlns:p14="http://schemas.microsoft.com/office/powerpoint/2010/main" val="1178270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6556F-9CC5-4AF7-AF1D-FF8C1BFD082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1ED9379-3DDD-4D3F-83CB-9C1C5C993E9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D641F17-6666-48BE-A842-F522B27289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3EB8B0C-EC4A-46C7-A89C-EDA43FD724CD}"/>
              </a:ext>
            </a:extLst>
          </p:cNvPr>
          <p:cNvSpPr>
            <a:spLocks noGrp="1"/>
          </p:cNvSpPr>
          <p:nvPr>
            <p:ph type="dt" sz="half" idx="10"/>
          </p:nvPr>
        </p:nvSpPr>
        <p:spPr/>
        <p:txBody>
          <a:bodyPr/>
          <a:lstStyle/>
          <a:p>
            <a:fld id="{3C491747-A403-4F90-B06F-FAB50D07F17F}" type="datetime1">
              <a:rPr lang="en-US" smtClean="0"/>
              <a:t>12/15/2020</a:t>
            </a:fld>
            <a:endParaRPr lang="en-US"/>
          </a:p>
        </p:txBody>
      </p:sp>
      <p:sp>
        <p:nvSpPr>
          <p:cNvPr id="6" name="Footer Placeholder 5">
            <a:extLst>
              <a:ext uri="{FF2B5EF4-FFF2-40B4-BE49-F238E27FC236}">
                <a16:creationId xmlns:a16="http://schemas.microsoft.com/office/drawing/2014/main" id="{498FD213-D1E0-495A-95EE-0DA3AB28FA1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B15A8B9-111C-4535-B866-BADAD7C9959C}"/>
              </a:ext>
            </a:extLst>
          </p:cNvPr>
          <p:cNvSpPr>
            <a:spLocks noGrp="1"/>
          </p:cNvSpPr>
          <p:nvPr>
            <p:ph type="sldNum" sz="quarter" idx="12"/>
          </p:nvPr>
        </p:nvSpPr>
        <p:spPr/>
        <p:txBody>
          <a:bodyPr/>
          <a:lstStyle/>
          <a:p>
            <a:fld id="{A5AC7532-7E1C-4B54-8A49-BCFC0D060E00}" type="slidenum">
              <a:rPr lang="en-US" smtClean="0"/>
              <a:t>‹#›</a:t>
            </a:fld>
            <a:endParaRPr lang="en-US"/>
          </a:p>
        </p:txBody>
      </p:sp>
    </p:spTree>
    <p:extLst>
      <p:ext uri="{BB962C8B-B14F-4D97-AF65-F5344CB8AC3E}">
        <p14:creationId xmlns:p14="http://schemas.microsoft.com/office/powerpoint/2010/main" val="38205068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643BF7-B20B-4964-AA69-A09B573651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A491AAE-F2C0-472F-AE2E-835E58E1CAF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462B406-C0EA-4A08-9257-88C5DBF311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B612FF6-EA61-4DEF-AA49-0E6ACA1A0830}"/>
              </a:ext>
            </a:extLst>
          </p:cNvPr>
          <p:cNvSpPr>
            <a:spLocks noGrp="1"/>
          </p:cNvSpPr>
          <p:nvPr>
            <p:ph type="dt" sz="half" idx="10"/>
          </p:nvPr>
        </p:nvSpPr>
        <p:spPr/>
        <p:txBody>
          <a:bodyPr/>
          <a:lstStyle/>
          <a:p>
            <a:fld id="{C2A059E0-EAFE-4602-892C-CE56C9AB7ACA}" type="datetime1">
              <a:rPr lang="en-US" smtClean="0"/>
              <a:t>12/15/2020</a:t>
            </a:fld>
            <a:endParaRPr lang="en-US"/>
          </a:p>
        </p:txBody>
      </p:sp>
      <p:sp>
        <p:nvSpPr>
          <p:cNvPr id="6" name="Footer Placeholder 5">
            <a:extLst>
              <a:ext uri="{FF2B5EF4-FFF2-40B4-BE49-F238E27FC236}">
                <a16:creationId xmlns:a16="http://schemas.microsoft.com/office/drawing/2014/main" id="{67CB6133-B46A-4F8F-8C71-F695AA02918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74879F7-4C47-4477-A6BF-58E976D26718}"/>
              </a:ext>
            </a:extLst>
          </p:cNvPr>
          <p:cNvSpPr>
            <a:spLocks noGrp="1"/>
          </p:cNvSpPr>
          <p:nvPr>
            <p:ph type="sldNum" sz="quarter" idx="12"/>
          </p:nvPr>
        </p:nvSpPr>
        <p:spPr/>
        <p:txBody>
          <a:bodyPr/>
          <a:lstStyle/>
          <a:p>
            <a:fld id="{A5AC7532-7E1C-4B54-8A49-BCFC0D060E00}" type="slidenum">
              <a:rPr lang="en-US" smtClean="0"/>
              <a:t>‹#›</a:t>
            </a:fld>
            <a:endParaRPr lang="en-US"/>
          </a:p>
        </p:txBody>
      </p:sp>
    </p:spTree>
    <p:extLst>
      <p:ext uri="{BB962C8B-B14F-4D97-AF65-F5344CB8AC3E}">
        <p14:creationId xmlns:p14="http://schemas.microsoft.com/office/powerpoint/2010/main" val="9149969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57FE58-6B7B-463B-BCA0-FCC41D5EAF5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8213C76-D85F-46DC-A8E0-173C4544A4D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5B4966-DDF5-43DF-9211-976F44C47C6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18C072-A3A7-4BCD-B37A-2405B99F87C5}" type="datetime1">
              <a:rPr lang="en-US" smtClean="0"/>
              <a:t>12/15/2020</a:t>
            </a:fld>
            <a:endParaRPr lang="en-US"/>
          </a:p>
        </p:txBody>
      </p:sp>
      <p:sp>
        <p:nvSpPr>
          <p:cNvPr id="5" name="Footer Placeholder 4">
            <a:extLst>
              <a:ext uri="{FF2B5EF4-FFF2-40B4-BE49-F238E27FC236}">
                <a16:creationId xmlns:a16="http://schemas.microsoft.com/office/drawing/2014/main" id="{1473AB9F-6D0D-4C41-8194-4C84C7350B0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AEA8F61-227A-49D4-8D1E-E75B2932F6D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AC7532-7E1C-4B54-8A49-BCFC0D060E00}" type="slidenum">
              <a:rPr lang="en-US" smtClean="0"/>
              <a:t>‹#›</a:t>
            </a:fld>
            <a:endParaRPr lang="en-US"/>
          </a:p>
        </p:txBody>
      </p:sp>
    </p:spTree>
    <p:extLst>
      <p:ext uri="{BB962C8B-B14F-4D97-AF65-F5344CB8AC3E}">
        <p14:creationId xmlns:p14="http://schemas.microsoft.com/office/powerpoint/2010/main" val="36401909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3.jpeg"/><Relationship Id="rId4" Type="http://schemas.openxmlformats.org/officeDocument/2006/relationships/image" Target="../media/image17.sv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AC437C7-74EA-4953-9A0D-B9E06926F613}"/>
              </a:ext>
            </a:extLst>
          </p:cNvPr>
          <p:cNvSpPr txBox="1"/>
          <p:nvPr/>
        </p:nvSpPr>
        <p:spPr>
          <a:xfrm>
            <a:off x="9382493" y="313531"/>
            <a:ext cx="2233463" cy="369332"/>
          </a:xfrm>
          <a:prstGeom prst="rect">
            <a:avLst/>
          </a:prstGeom>
          <a:noFill/>
        </p:spPr>
        <p:txBody>
          <a:bodyPr wrap="square" rtlCol="0">
            <a:spAutoFit/>
          </a:bodyPr>
          <a:lstStyle/>
          <a:p>
            <a:r>
              <a:rPr lang="en-US" dirty="0">
                <a:latin typeface="Open Sans" panose="020B0606030504020204" pitchFamily="34" charset="0"/>
                <a:ea typeface="Open Sans" panose="020B0606030504020204" pitchFamily="34" charset="0"/>
                <a:cs typeface="Open Sans" panose="020B0606030504020204" pitchFamily="34" charset="0"/>
              </a:rPr>
              <a:t>December 17, 2020</a:t>
            </a:r>
          </a:p>
        </p:txBody>
      </p:sp>
      <p:sp>
        <p:nvSpPr>
          <p:cNvPr id="10" name="TextBox 9">
            <a:extLst>
              <a:ext uri="{FF2B5EF4-FFF2-40B4-BE49-F238E27FC236}">
                <a16:creationId xmlns:a16="http://schemas.microsoft.com/office/drawing/2014/main" id="{D32512CE-1342-45EB-862F-670FFF10EF84}"/>
              </a:ext>
            </a:extLst>
          </p:cNvPr>
          <p:cNvSpPr txBox="1"/>
          <p:nvPr/>
        </p:nvSpPr>
        <p:spPr>
          <a:xfrm>
            <a:off x="1606131" y="707757"/>
            <a:ext cx="8979739" cy="1015663"/>
          </a:xfrm>
          <a:prstGeom prst="rect">
            <a:avLst/>
          </a:prstGeom>
          <a:noFill/>
        </p:spPr>
        <p:txBody>
          <a:bodyPr wrap="square" lIns="91440" tIns="45720" rIns="91440" bIns="45720" rtlCol="0" anchor="t">
            <a:spAutoFit/>
          </a:bodyPr>
          <a:lstStyle/>
          <a:p>
            <a:pPr algn="ctr"/>
            <a:r>
              <a:rPr lang="en-US" sz="6000" b="1" dirty="0">
                <a:latin typeface="Open Sans"/>
                <a:ea typeface="Open Sans" panose="020B0606030504020204" pitchFamily="34" charset="0"/>
                <a:cs typeface="Open Sans" panose="020B0606030504020204" pitchFamily="34" charset="0"/>
              </a:rPr>
              <a:t>PRM Monitoring Prep</a:t>
            </a:r>
            <a:endParaRPr lang="en-US" sz="60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11" name="Rectangle: Rounded Corners 10">
            <a:extLst>
              <a:ext uri="{FF2B5EF4-FFF2-40B4-BE49-F238E27FC236}">
                <a16:creationId xmlns:a16="http://schemas.microsoft.com/office/drawing/2014/main" id="{9F83BF2D-BB51-4E6B-936D-51539BF2F3AC}"/>
              </a:ext>
            </a:extLst>
          </p:cNvPr>
          <p:cNvSpPr/>
          <p:nvPr/>
        </p:nvSpPr>
        <p:spPr>
          <a:xfrm>
            <a:off x="3326267" y="2273214"/>
            <a:ext cx="5503178" cy="553030"/>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 name="Rectangle 11">
            <a:extLst>
              <a:ext uri="{FF2B5EF4-FFF2-40B4-BE49-F238E27FC236}">
                <a16:creationId xmlns:a16="http://schemas.microsoft.com/office/drawing/2014/main" id="{7D6C75AB-5264-4460-AEB5-51D4B99A41C1}"/>
              </a:ext>
            </a:extLst>
          </p:cNvPr>
          <p:cNvSpPr/>
          <p:nvPr/>
        </p:nvSpPr>
        <p:spPr>
          <a:xfrm>
            <a:off x="2415193" y="1942154"/>
            <a:ext cx="7361613" cy="2778699"/>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D4AAD64D-C38E-4F3A-8882-C9E44707EE92}"/>
              </a:ext>
            </a:extLst>
          </p:cNvPr>
          <p:cNvSpPr/>
          <p:nvPr/>
        </p:nvSpPr>
        <p:spPr>
          <a:xfrm>
            <a:off x="3307049" y="3073066"/>
            <a:ext cx="1705761" cy="1317191"/>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4" name="Rectangle: Rounded Corners 13">
            <a:extLst>
              <a:ext uri="{FF2B5EF4-FFF2-40B4-BE49-F238E27FC236}">
                <a16:creationId xmlns:a16="http://schemas.microsoft.com/office/drawing/2014/main" id="{0B5C836B-ABA7-4DEE-A51A-0C63E122D677}"/>
              </a:ext>
            </a:extLst>
          </p:cNvPr>
          <p:cNvSpPr/>
          <p:nvPr/>
        </p:nvSpPr>
        <p:spPr>
          <a:xfrm>
            <a:off x="5228074" y="3100550"/>
            <a:ext cx="1705761" cy="1317191"/>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solidFill>
                <a:schemeClr val="tx1"/>
              </a:solidFill>
              <a:latin typeface="Open Sans"/>
              <a:ea typeface="Open Sans" panose="020B0606030504020204" pitchFamily="34" charset="0"/>
              <a:cs typeface="Open Sans" panose="020B0606030504020204" pitchFamily="34" charset="0"/>
            </a:endParaRPr>
          </a:p>
        </p:txBody>
      </p:sp>
      <p:sp>
        <p:nvSpPr>
          <p:cNvPr id="15" name="Rectangle: Rounded Corners 14">
            <a:extLst>
              <a:ext uri="{FF2B5EF4-FFF2-40B4-BE49-F238E27FC236}">
                <a16:creationId xmlns:a16="http://schemas.microsoft.com/office/drawing/2014/main" id="{2C987B09-760D-4515-99F9-79A9D421D587}"/>
              </a:ext>
            </a:extLst>
          </p:cNvPr>
          <p:cNvSpPr/>
          <p:nvPr/>
        </p:nvSpPr>
        <p:spPr>
          <a:xfrm>
            <a:off x="7129881" y="3103083"/>
            <a:ext cx="1705761" cy="1317191"/>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6" name="Graphic 15" descr="Stars">
            <a:extLst>
              <a:ext uri="{FF2B5EF4-FFF2-40B4-BE49-F238E27FC236}">
                <a16:creationId xmlns:a16="http://schemas.microsoft.com/office/drawing/2014/main" id="{BE928A71-9A85-4656-843C-514170BF3DA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805108" y="3048426"/>
            <a:ext cx="914400" cy="914400"/>
          </a:xfrm>
          <a:prstGeom prst="rect">
            <a:avLst/>
          </a:prstGeom>
        </p:spPr>
      </p:pic>
      <p:grpSp>
        <p:nvGrpSpPr>
          <p:cNvPr id="17" name="Group 16">
            <a:extLst>
              <a:ext uri="{FF2B5EF4-FFF2-40B4-BE49-F238E27FC236}">
                <a16:creationId xmlns:a16="http://schemas.microsoft.com/office/drawing/2014/main" id="{CE742A8E-AC0A-48F7-B2B0-933EBF4B53DC}"/>
              </a:ext>
            </a:extLst>
          </p:cNvPr>
          <p:cNvGrpSpPr/>
          <p:nvPr/>
        </p:nvGrpSpPr>
        <p:grpSpPr>
          <a:xfrm>
            <a:off x="3187059" y="2423543"/>
            <a:ext cx="1933383" cy="1856802"/>
            <a:chOff x="4997227" y="1643928"/>
            <a:chExt cx="2610486" cy="2507086"/>
          </a:xfrm>
          <a:solidFill>
            <a:schemeClr val="bg1"/>
          </a:solidFill>
        </p:grpSpPr>
        <p:sp>
          <p:nvSpPr>
            <p:cNvPr id="18" name="Rectangle 17">
              <a:extLst>
                <a:ext uri="{FF2B5EF4-FFF2-40B4-BE49-F238E27FC236}">
                  <a16:creationId xmlns:a16="http://schemas.microsoft.com/office/drawing/2014/main" id="{08C05EB1-E0B3-4D3C-A36C-89B0170651B1}"/>
                </a:ext>
              </a:extLst>
            </p:cNvPr>
            <p:cNvSpPr/>
            <p:nvPr/>
          </p:nvSpPr>
          <p:spPr>
            <a:xfrm rot="20652980">
              <a:off x="5109241" y="1643928"/>
              <a:ext cx="2498472" cy="2131573"/>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Triangle 18">
              <a:extLst>
                <a:ext uri="{FF2B5EF4-FFF2-40B4-BE49-F238E27FC236}">
                  <a16:creationId xmlns:a16="http://schemas.microsoft.com/office/drawing/2014/main" id="{48B34BA7-1CA9-44AA-8565-BA3EB8A5C37E}"/>
                </a:ext>
              </a:extLst>
            </p:cNvPr>
            <p:cNvSpPr/>
            <p:nvPr/>
          </p:nvSpPr>
          <p:spPr>
            <a:xfrm rot="10043461">
              <a:off x="5394686" y="3743931"/>
              <a:ext cx="427686" cy="274048"/>
            </a:xfrm>
            <a:prstGeom prst="r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4842A156-5CE6-49E8-84FB-B8EC144D76B4}"/>
                </a:ext>
              </a:extLst>
            </p:cNvPr>
            <p:cNvSpPr/>
            <p:nvPr/>
          </p:nvSpPr>
          <p:spPr>
            <a:xfrm rot="1199968">
              <a:off x="5233601" y="3873286"/>
              <a:ext cx="584878" cy="2777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66BE91E-E54E-42A8-B729-D295D385C0D2}"/>
                </a:ext>
              </a:extLst>
            </p:cNvPr>
            <p:cNvSpPr/>
            <p:nvPr/>
          </p:nvSpPr>
          <p:spPr>
            <a:xfrm rot="20673065">
              <a:off x="4997227" y="1740977"/>
              <a:ext cx="584878" cy="27772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A7555D81-23FD-4E28-A0E6-E2C93A847D0D}"/>
              </a:ext>
            </a:extLst>
          </p:cNvPr>
          <p:cNvSpPr txBox="1"/>
          <p:nvPr/>
        </p:nvSpPr>
        <p:spPr>
          <a:xfrm rot="20686718">
            <a:off x="3379610" y="2762248"/>
            <a:ext cx="1686989" cy="830997"/>
          </a:xfrm>
          <a:prstGeom prst="rect">
            <a:avLst/>
          </a:prstGeom>
          <a:noFill/>
        </p:spPr>
        <p:txBody>
          <a:bodyPr wrap="square" rtlCol="0">
            <a:spAutoFit/>
          </a:bodyPr>
          <a:lstStyle/>
          <a:p>
            <a:pPr algn="ctr"/>
            <a:r>
              <a:rPr lang="en-US" sz="1600" dirty="0">
                <a:latin typeface="Open Sans" panose="020B0606030504020204" pitchFamily="34" charset="0"/>
                <a:ea typeface="Open Sans" panose="020B0606030504020204" pitchFamily="34" charset="0"/>
                <a:cs typeface="Open Sans" panose="020B0606030504020204" pitchFamily="34" charset="0"/>
              </a:rPr>
              <a:t>For Sites Due in FY21, FY22, or are Overdue</a:t>
            </a:r>
          </a:p>
        </p:txBody>
      </p:sp>
      <p:pic>
        <p:nvPicPr>
          <p:cNvPr id="3" name="Picture 2" descr="A picture containing text&#10;&#10;Description automatically generated">
            <a:extLst>
              <a:ext uri="{FF2B5EF4-FFF2-40B4-BE49-F238E27FC236}">
                <a16:creationId xmlns:a16="http://schemas.microsoft.com/office/drawing/2014/main" id="{DB22F4D2-745B-4FDB-8501-1FC88BFA561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3266" y="5246553"/>
            <a:ext cx="3152593" cy="1141779"/>
          </a:xfrm>
          <a:prstGeom prst="rect">
            <a:avLst/>
          </a:prstGeom>
          <a:ln>
            <a:noFill/>
          </a:ln>
          <a:effectLst/>
        </p:spPr>
      </p:pic>
      <p:pic>
        <p:nvPicPr>
          <p:cNvPr id="28" name="Picture 8">
            <a:extLst>
              <a:ext uri="{FF2B5EF4-FFF2-40B4-BE49-F238E27FC236}">
                <a16:creationId xmlns:a16="http://schemas.microsoft.com/office/drawing/2014/main" id="{42137908-CA2C-435A-A145-D2EA814DA51A}"/>
              </a:ext>
            </a:extLst>
          </p:cNvPr>
          <p:cNvPicPr>
            <a:picLocks noChangeAspect="1"/>
          </p:cNvPicPr>
          <p:nvPr/>
        </p:nvPicPr>
        <p:blipFill>
          <a:blip r:embed="rId5"/>
          <a:srcRect/>
          <a:stretch>
            <a:fillRect/>
          </a:stretch>
        </p:blipFill>
        <p:spPr>
          <a:xfrm>
            <a:off x="9296542" y="2117646"/>
            <a:ext cx="829902" cy="1334174"/>
          </a:xfrm>
          <a:prstGeom prst="rect">
            <a:avLst/>
          </a:prstGeom>
        </p:spPr>
      </p:pic>
      <p:pic>
        <p:nvPicPr>
          <p:cNvPr id="30" name="Picture 28">
            <a:extLst>
              <a:ext uri="{FF2B5EF4-FFF2-40B4-BE49-F238E27FC236}">
                <a16:creationId xmlns:a16="http://schemas.microsoft.com/office/drawing/2014/main" id="{5D11969D-690A-4E11-9402-2DA6342D61F4}"/>
              </a:ext>
            </a:extLst>
          </p:cNvPr>
          <p:cNvPicPr>
            <a:picLocks noChangeAspect="1"/>
          </p:cNvPicPr>
          <p:nvPr/>
        </p:nvPicPr>
        <p:blipFill>
          <a:blip r:embed="rId6"/>
          <a:srcRect l="958" t="958" r="2927" b="627"/>
          <a:stretch>
            <a:fillRect/>
          </a:stretch>
        </p:blipFill>
        <p:spPr>
          <a:xfrm>
            <a:off x="9382493" y="3762545"/>
            <a:ext cx="925725" cy="2848792"/>
          </a:xfrm>
          <a:prstGeom prst="rect">
            <a:avLst/>
          </a:prstGeom>
        </p:spPr>
      </p:pic>
      <p:pic>
        <p:nvPicPr>
          <p:cNvPr id="29" name="Picture 15">
            <a:extLst>
              <a:ext uri="{FF2B5EF4-FFF2-40B4-BE49-F238E27FC236}">
                <a16:creationId xmlns:a16="http://schemas.microsoft.com/office/drawing/2014/main" id="{9E30B2EF-1FD1-4FD3-8E16-36DBAB24738E}"/>
              </a:ext>
            </a:extLst>
          </p:cNvPr>
          <p:cNvPicPr>
            <a:picLocks noChangeAspect="1"/>
          </p:cNvPicPr>
          <p:nvPr/>
        </p:nvPicPr>
        <p:blipFill>
          <a:blip r:embed="rId7"/>
          <a:srcRect/>
          <a:stretch>
            <a:fillRect/>
          </a:stretch>
        </p:blipFill>
        <p:spPr>
          <a:xfrm>
            <a:off x="8336260" y="2264141"/>
            <a:ext cx="2319062" cy="2702297"/>
          </a:xfrm>
          <a:prstGeom prst="rect">
            <a:avLst/>
          </a:prstGeom>
        </p:spPr>
      </p:pic>
      <p:sp>
        <p:nvSpPr>
          <p:cNvPr id="2" name="Slide Number Placeholder 1">
            <a:extLst>
              <a:ext uri="{FF2B5EF4-FFF2-40B4-BE49-F238E27FC236}">
                <a16:creationId xmlns:a16="http://schemas.microsoft.com/office/drawing/2014/main" id="{74DC9F7A-EBB6-431B-AF32-A87E2202A915}"/>
              </a:ext>
            </a:extLst>
          </p:cNvPr>
          <p:cNvSpPr>
            <a:spLocks noGrp="1"/>
          </p:cNvSpPr>
          <p:nvPr>
            <p:ph type="sldNum" sz="quarter" idx="12"/>
          </p:nvPr>
        </p:nvSpPr>
        <p:spPr/>
        <p:txBody>
          <a:bodyPr/>
          <a:lstStyle/>
          <a:p>
            <a:fld id="{A5AC7532-7E1C-4B54-8A49-BCFC0D060E00}" type="slidenum">
              <a:rPr lang="en-US" smtClean="0"/>
              <a:t>1</a:t>
            </a:fld>
            <a:endParaRPr lang="en-US"/>
          </a:p>
        </p:txBody>
      </p:sp>
    </p:spTree>
    <p:extLst>
      <p:ext uri="{BB962C8B-B14F-4D97-AF65-F5344CB8AC3E}">
        <p14:creationId xmlns:p14="http://schemas.microsoft.com/office/powerpoint/2010/main" val="36581587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2A68DDA-51E2-4BD9-A822-E7C1DFE1BAC1}"/>
              </a:ext>
            </a:extLst>
          </p:cNvPr>
          <p:cNvSpPr txBox="1"/>
          <p:nvPr/>
        </p:nvSpPr>
        <p:spPr>
          <a:xfrm>
            <a:off x="633228" y="490757"/>
            <a:ext cx="9800729" cy="769441"/>
          </a:xfrm>
          <a:prstGeom prst="rect">
            <a:avLst/>
          </a:prstGeom>
          <a:noFill/>
        </p:spPr>
        <p:txBody>
          <a:bodyPr wrap="square" rtlCol="0">
            <a:spAutoFit/>
          </a:bodyPr>
          <a:lstStyle/>
          <a:p>
            <a:r>
              <a:rPr lang="en-US" sz="4400" b="1" dirty="0">
                <a:latin typeface="Open Sans" panose="020B0606030504020204" pitchFamily="34" charset="0"/>
                <a:ea typeface="Open Sans" panose="020B0606030504020204" pitchFamily="34" charset="0"/>
                <a:cs typeface="Open Sans" panose="020B0606030504020204" pitchFamily="34" charset="0"/>
              </a:rPr>
              <a:t>PRM Monitoring </a:t>
            </a:r>
            <a:r>
              <a:rPr lang="en-US" sz="3200" b="1" i="1" dirty="0">
                <a:latin typeface="Open Sans" panose="020B0606030504020204" pitchFamily="34" charset="0"/>
                <a:ea typeface="Open Sans" panose="020B0606030504020204" pitchFamily="34" charset="0"/>
                <a:cs typeface="Open Sans" panose="020B0606030504020204" pitchFamily="34" charset="0"/>
              </a:rPr>
              <a:t>(before COVID-19)</a:t>
            </a:r>
            <a:endParaRPr lang="en-US" sz="4000" b="1" i="1" dirty="0">
              <a:latin typeface="Open Sans" panose="020B0606030504020204" pitchFamily="34" charset="0"/>
              <a:ea typeface="Open Sans" panose="020B0606030504020204" pitchFamily="34" charset="0"/>
              <a:cs typeface="Open Sans" panose="020B0606030504020204" pitchFamily="34" charset="0"/>
            </a:endParaRPr>
          </a:p>
        </p:txBody>
      </p:sp>
      <p:sp>
        <p:nvSpPr>
          <p:cNvPr id="10" name="Rectangle: Rounded Corners 9">
            <a:extLst>
              <a:ext uri="{FF2B5EF4-FFF2-40B4-BE49-F238E27FC236}">
                <a16:creationId xmlns:a16="http://schemas.microsoft.com/office/drawing/2014/main" id="{1B474D73-94F3-4C13-B6B4-BFD5BEDB9FA1}"/>
              </a:ext>
            </a:extLst>
          </p:cNvPr>
          <p:cNvSpPr/>
          <p:nvPr/>
        </p:nvSpPr>
        <p:spPr>
          <a:xfrm>
            <a:off x="633228" y="1810106"/>
            <a:ext cx="10949173" cy="4557137"/>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lvl="0" indent="-228600">
              <a:lnSpc>
                <a:spcPct val="90000"/>
              </a:lnSpc>
              <a:spcBef>
                <a:spcPts val="1000"/>
              </a:spcBef>
              <a:buFont typeface="Arial" panose="020B0604020202020204" pitchFamily="34" charset="0"/>
              <a:buChar char="•"/>
            </a:pPr>
            <a:r>
              <a:rPr lang="en-US" sz="2200" dirty="0">
                <a:solidFill>
                  <a:prstClr val="black"/>
                </a:solidFill>
                <a:cs typeface="Raavi" panose="020B0502040204020203" pitchFamily="34" charset="0"/>
              </a:rPr>
              <a:t>PRM Affiliate Monitoring Visits usually last 2 days and are conducted by 2 contract monitors. PRM notifies USCCB/MRS approximately 2 weeks in advance with only 1 week to complete the pre-monitoring questionnaire.</a:t>
            </a:r>
          </a:p>
          <a:p>
            <a:pPr marL="228600" lvl="0" indent="-228600">
              <a:lnSpc>
                <a:spcPct val="90000"/>
              </a:lnSpc>
              <a:spcBef>
                <a:spcPts val="1000"/>
              </a:spcBef>
              <a:buFont typeface="Arial" panose="020B0604020202020204" pitchFamily="34" charset="0"/>
              <a:buChar char="•"/>
            </a:pPr>
            <a:r>
              <a:rPr lang="en-US" sz="2200" dirty="0">
                <a:solidFill>
                  <a:prstClr val="black"/>
                </a:solidFill>
                <a:cs typeface="Raavi" panose="020B0502040204020203" pitchFamily="34" charset="0"/>
              </a:rPr>
              <a:t>Agenda typically includes:</a:t>
            </a:r>
          </a:p>
          <a:p>
            <a:pPr marL="1371600" lvl="2" indent="-457200">
              <a:lnSpc>
                <a:spcPct val="90000"/>
              </a:lnSpc>
              <a:spcBef>
                <a:spcPts val="1000"/>
              </a:spcBef>
              <a:buFont typeface="Courier New" panose="02070309020205020404" pitchFamily="49" charset="0"/>
              <a:buChar char="o"/>
            </a:pPr>
            <a:r>
              <a:rPr lang="en-US" sz="2200" dirty="0">
                <a:solidFill>
                  <a:prstClr val="black"/>
                </a:solidFill>
                <a:cs typeface="Raavi" panose="020B0502040204020203" pitchFamily="34" charset="0"/>
              </a:rPr>
              <a:t>Case File Review (15 R&amp;P files)</a:t>
            </a:r>
          </a:p>
          <a:p>
            <a:pPr marL="1371600" lvl="2" indent="-457200">
              <a:lnSpc>
                <a:spcPct val="90000"/>
              </a:lnSpc>
              <a:spcBef>
                <a:spcPts val="1000"/>
              </a:spcBef>
              <a:buFont typeface="Courier New" panose="02070309020205020404" pitchFamily="49" charset="0"/>
              <a:buChar char="o"/>
            </a:pPr>
            <a:r>
              <a:rPr lang="en-US" sz="2200" dirty="0">
                <a:solidFill>
                  <a:prstClr val="black"/>
                </a:solidFill>
                <a:cs typeface="Raavi" panose="020B0502040204020203" pitchFamily="34" charset="0"/>
              </a:rPr>
              <a:t>Interview with Resettlement Director</a:t>
            </a:r>
          </a:p>
          <a:p>
            <a:pPr marL="2286000" lvl="4" indent="-457200">
              <a:lnSpc>
                <a:spcPct val="90000"/>
              </a:lnSpc>
              <a:spcBef>
                <a:spcPts val="1000"/>
              </a:spcBef>
              <a:buFont typeface="Wingdings" panose="05000000000000000000" pitchFamily="2" charset="2"/>
              <a:buChar char="ü"/>
            </a:pPr>
            <a:r>
              <a:rPr lang="en-US" sz="2200" dirty="0">
                <a:solidFill>
                  <a:prstClr val="black"/>
                </a:solidFill>
                <a:cs typeface="Raavi" panose="020B0502040204020203" pitchFamily="34" charset="0"/>
              </a:rPr>
              <a:t>Review of training plan and training log </a:t>
            </a:r>
          </a:p>
          <a:p>
            <a:pPr marL="2286000" lvl="4" indent="-457200">
              <a:lnSpc>
                <a:spcPct val="90000"/>
              </a:lnSpc>
              <a:spcBef>
                <a:spcPts val="1000"/>
              </a:spcBef>
              <a:buFont typeface="Wingdings" panose="05000000000000000000" pitchFamily="2" charset="2"/>
              <a:buChar char="ü"/>
            </a:pPr>
            <a:r>
              <a:rPr lang="en-US" sz="2200" dirty="0">
                <a:solidFill>
                  <a:prstClr val="black"/>
                </a:solidFill>
                <a:cs typeface="Raavi" panose="020B0502040204020203" pitchFamily="34" charset="0"/>
              </a:rPr>
              <a:t>Review of quarterly consultation agenda and DQNR</a:t>
            </a:r>
          </a:p>
          <a:p>
            <a:pPr marL="2286000" lvl="4" indent="-457200">
              <a:lnSpc>
                <a:spcPct val="90000"/>
              </a:lnSpc>
              <a:spcBef>
                <a:spcPts val="1000"/>
              </a:spcBef>
              <a:buFont typeface="Wingdings" panose="05000000000000000000" pitchFamily="2" charset="2"/>
              <a:buChar char="ü"/>
            </a:pPr>
            <a:r>
              <a:rPr lang="en-US" sz="2200" dirty="0">
                <a:solidFill>
                  <a:prstClr val="black"/>
                </a:solidFill>
                <a:cs typeface="Raavi" panose="020B0502040204020203" pitchFamily="34" charset="0"/>
              </a:rPr>
              <a:t>Review of policies </a:t>
            </a:r>
          </a:p>
          <a:p>
            <a:pPr marL="1371600" lvl="2" indent="-457200">
              <a:lnSpc>
                <a:spcPct val="90000"/>
              </a:lnSpc>
              <a:spcBef>
                <a:spcPts val="1000"/>
              </a:spcBef>
              <a:buFont typeface="Courier New" panose="02070309020205020404" pitchFamily="49" charset="0"/>
              <a:buChar char="o"/>
            </a:pPr>
            <a:r>
              <a:rPr lang="en-US" sz="2200" dirty="0">
                <a:solidFill>
                  <a:prstClr val="black"/>
                </a:solidFill>
                <a:cs typeface="Raavi" panose="020B0502040204020203" pitchFamily="34" charset="0"/>
              </a:rPr>
              <a:t>Interview with Case Managers and/or other staff</a:t>
            </a:r>
          </a:p>
          <a:p>
            <a:pPr marL="1371600" lvl="2" indent="-457200">
              <a:lnSpc>
                <a:spcPct val="90000"/>
              </a:lnSpc>
              <a:spcBef>
                <a:spcPts val="1000"/>
              </a:spcBef>
              <a:buFont typeface="Courier New" panose="02070309020205020404" pitchFamily="49" charset="0"/>
              <a:buChar char="o"/>
            </a:pPr>
            <a:r>
              <a:rPr lang="en-US" sz="2200" dirty="0">
                <a:solidFill>
                  <a:prstClr val="black"/>
                </a:solidFill>
                <a:cs typeface="Raavi" panose="020B0502040204020203" pitchFamily="34" charset="0"/>
              </a:rPr>
              <a:t>4 client home visits</a:t>
            </a:r>
          </a:p>
        </p:txBody>
      </p:sp>
      <p:pic>
        <p:nvPicPr>
          <p:cNvPr id="4" name="Graphic 3" descr="Magnifying glass">
            <a:extLst>
              <a:ext uri="{FF2B5EF4-FFF2-40B4-BE49-F238E27FC236}">
                <a16:creationId xmlns:a16="http://schemas.microsoft.com/office/drawing/2014/main" id="{0F3C0ED6-2255-4DA5-8202-FDC34A32774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953843" y="205177"/>
            <a:ext cx="1604929" cy="1604929"/>
          </a:xfrm>
          <a:prstGeom prst="rect">
            <a:avLst/>
          </a:prstGeom>
        </p:spPr>
      </p:pic>
      <p:sp>
        <p:nvSpPr>
          <p:cNvPr id="3" name="Slide Number Placeholder 2">
            <a:extLst>
              <a:ext uri="{FF2B5EF4-FFF2-40B4-BE49-F238E27FC236}">
                <a16:creationId xmlns:a16="http://schemas.microsoft.com/office/drawing/2014/main" id="{3CA7FC6D-A4BB-4FAD-91E1-16DD905E883C}"/>
              </a:ext>
            </a:extLst>
          </p:cNvPr>
          <p:cNvSpPr>
            <a:spLocks noGrp="1"/>
          </p:cNvSpPr>
          <p:nvPr>
            <p:ph type="sldNum" sz="quarter" idx="12"/>
          </p:nvPr>
        </p:nvSpPr>
        <p:spPr/>
        <p:txBody>
          <a:bodyPr/>
          <a:lstStyle/>
          <a:p>
            <a:fld id="{A5AC7532-7E1C-4B54-8A49-BCFC0D060E00}" type="slidenum">
              <a:rPr lang="en-US" smtClean="0"/>
              <a:t>10</a:t>
            </a:fld>
            <a:endParaRPr lang="en-US"/>
          </a:p>
        </p:txBody>
      </p:sp>
    </p:spTree>
    <p:extLst>
      <p:ext uri="{BB962C8B-B14F-4D97-AF65-F5344CB8AC3E}">
        <p14:creationId xmlns:p14="http://schemas.microsoft.com/office/powerpoint/2010/main" val="4471354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2A68DDA-51E2-4BD9-A822-E7C1DFE1BAC1}"/>
              </a:ext>
            </a:extLst>
          </p:cNvPr>
          <p:cNvSpPr txBox="1"/>
          <p:nvPr/>
        </p:nvSpPr>
        <p:spPr>
          <a:xfrm>
            <a:off x="633228" y="576798"/>
            <a:ext cx="9800729" cy="769441"/>
          </a:xfrm>
          <a:prstGeom prst="rect">
            <a:avLst/>
          </a:prstGeom>
          <a:noFill/>
        </p:spPr>
        <p:txBody>
          <a:bodyPr wrap="square" rtlCol="0">
            <a:spAutoFit/>
          </a:bodyPr>
          <a:lstStyle/>
          <a:p>
            <a:r>
              <a:rPr lang="en-US" sz="4400" b="1" dirty="0">
                <a:latin typeface="Open Sans" panose="020B0606030504020204" pitchFamily="34" charset="0"/>
                <a:ea typeface="Open Sans" panose="020B0606030504020204" pitchFamily="34" charset="0"/>
                <a:cs typeface="Open Sans" panose="020B0606030504020204" pitchFamily="34" charset="0"/>
              </a:rPr>
              <a:t>USCCB Monitoring </a:t>
            </a:r>
            <a:r>
              <a:rPr lang="en-US" sz="3200" b="1" i="1" dirty="0">
                <a:latin typeface="Open Sans" panose="020B0606030504020204" pitchFamily="34" charset="0"/>
                <a:ea typeface="Open Sans" panose="020B0606030504020204" pitchFamily="34" charset="0"/>
                <a:cs typeface="Open Sans" panose="020B0606030504020204" pitchFamily="34" charset="0"/>
              </a:rPr>
              <a:t>(before COVID-19)</a:t>
            </a:r>
            <a:endParaRPr lang="en-US" sz="4000" b="1" i="1" dirty="0">
              <a:latin typeface="Open Sans" panose="020B0606030504020204" pitchFamily="34" charset="0"/>
              <a:ea typeface="Open Sans" panose="020B0606030504020204" pitchFamily="34" charset="0"/>
              <a:cs typeface="Open Sans" panose="020B0606030504020204" pitchFamily="34" charset="0"/>
            </a:endParaRPr>
          </a:p>
        </p:txBody>
      </p:sp>
      <p:sp>
        <p:nvSpPr>
          <p:cNvPr id="10" name="Rectangle: Rounded Corners 9">
            <a:extLst>
              <a:ext uri="{FF2B5EF4-FFF2-40B4-BE49-F238E27FC236}">
                <a16:creationId xmlns:a16="http://schemas.microsoft.com/office/drawing/2014/main" id="{1B474D73-94F3-4C13-B6B4-BFD5BEDB9FA1}"/>
              </a:ext>
            </a:extLst>
          </p:cNvPr>
          <p:cNvSpPr/>
          <p:nvPr/>
        </p:nvSpPr>
        <p:spPr>
          <a:xfrm>
            <a:off x="723034" y="1346239"/>
            <a:ext cx="9621115" cy="5375236"/>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lvl="0" indent="-228600">
              <a:lnSpc>
                <a:spcPct val="90000"/>
              </a:lnSpc>
              <a:spcBef>
                <a:spcPts val="1000"/>
              </a:spcBef>
              <a:buFont typeface="Arial" panose="020B0604020202020204" pitchFamily="34" charset="0"/>
              <a:buChar char="•"/>
            </a:pPr>
            <a:r>
              <a:rPr lang="en-US" sz="2000" dirty="0">
                <a:solidFill>
                  <a:prstClr val="black"/>
                </a:solidFill>
                <a:cs typeface="Raavi" panose="020B0502040204020203" pitchFamily="34" charset="0"/>
              </a:rPr>
              <a:t>OSRs usually last 4-5 days and are conducted by an FSC</a:t>
            </a:r>
          </a:p>
          <a:p>
            <a:pPr marL="228600" lvl="0" indent="-228600">
              <a:lnSpc>
                <a:spcPct val="90000"/>
              </a:lnSpc>
              <a:spcBef>
                <a:spcPts val="1000"/>
              </a:spcBef>
              <a:buFont typeface="Arial" panose="020B0604020202020204" pitchFamily="34" charset="0"/>
              <a:buChar char="•"/>
            </a:pPr>
            <a:r>
              <a:rPr lang="en-US" sz="2000" dirty="0">
                <a:solidFill>
                  <a:prstClr val="black"/>
                </a:solidFill>
                <a:cs typeface="Raavi" panose="020B0502040204020203" pitchFamily="34" charset="0"/>
              </a:rPr>
              <a:t>Pre-monitoring questionnaire (R&amp;P and MG) – 3-4 weeks to complete</a:t>
            </a:r>
          </a:p>
          <a:p>
            <a:pPr marL="228600" lvl="0" indent="-228600">
              <a:lnSpc>
                <a:spcPct val="90000"/>
              </a:lnSpc>
              <a:spcBef>
                <a:spcPts val="1000"/>
              </a:spcBef>
              <a:buFont typeface="Arial" panose="020B0604020202020204" pitchFamily="34" charset="0"/>
              <a:buChar char="•"/>
            </a:pPr>
            <a:r>
              <a:rPr lang="en-US" sz="2000" dirty="0">
                <a:solidFill>
                  <a:prstClr val="black"/>
                </a:solidFill>
                <a:cs typeface="Raavi" panose="020B0502040204020203" pitchFamily="34" charset="0"/>
              </a:rPr>
              <a:t>Agenda typically includes:</a:t>
            </a:r>
          </a:p>
          <a:p>
            <a:pPr marL="1371600" lvl="2" indent="-457200">
              <a:lnSpc>
                <a:spcPct val="90000"/>
              </a:lnSpc>
              <a:spcBef>
                <a:spcPts val="1000"/>
              </a:spcBef>
              <a:buFont typeface="Courier New" panose="02070309020205020404" pitchFamily="49" charset="0"/>
              <a:buChar char="o"/>
            </a:pPr>
            <a:r>
              <a:rPr lang="en-US" sz="2000" dirty="0">
                <a:solidFill>
                  <a:prstClr val="black"/>
                </a:solidFill>
                <a:cs typeface="Raavi" panose="020B0502040204020203" pitchFamily="34" charset="0"/>
              </a:rPr>
              <a:t>Case File Review</a:t>
            </a:r>
          </a:p>
          <a:p>
            <a:pPr marL="2286000" lvl="4" indent="-457200">
              <a:lnSpc>
                <a:spcPct val="90000"/>
              </a:lnSpc>
              <a:spcBef>
                <a:spcPts val="1000"/>
              </a:spcBef>
              <a:buFont typeface="Wingdings" panose="05000000000000000000" pitchFamily="2" charset="2"/>
              <a:buChar char="ü"/>
            </a:pPr>
            <a:r>
              <a:rPr lang="en-US" sz="2000" dirty="0">
                <a:solidFill>
                  <a:prstClr val="black"/>
                </a:solidFill>
                <a:cs typeface="Raavi" panose="020B0502040204020203" pitchFamily="34" charset="0"/>
              </a:rPr>
              <a:t>In Advance: 12 R&amp;P and 3 MG files</a:t>
            </a:r>
          </a:p>
          <a:p>
            <a:pPr marL="2286000" lvl="4" indent="-457200">
              <a:lnSpc>
                <a:spcPct val="90000"/>
              </a:lnSpc>
              <a:spcBef>
                <a:spcPts val="1000"/>
              </a:spcBef>
              <a:buFont typeface="Wingdings" panose="05000000000000000000" pitchFamily="2" charset="2"/>
              <a:buChar char="ü"/>
            </a:pPr>
            <a:r>
              <a:rPr lang="en-US" sz="2000" dirty="0">
                <a:solidFill>
                  <a:prstClr val="black"/>
                </a:solidFill>
                <a:cs typeface="Raavi" panose="020B0502040204020203" pitchFamily="34" charset="0"/>
              </a:rPr>
              <a:t>On-Site: 3 R&amp;P files and 2 MG files</a:t>
            </a:r>
          </a:p>
          <a:p>
            <a:pPr marL="1371600" lvl="2" indent="-457200">
              <a:lnSpc>
                <a:spcPct val="90000"/>
              </a:lnSpc>
              <a:spcBef>
                <a:spcPts val="1000"/>
              </a:spcBef>
              <a:buFont typeface="Courier New" panose="02070309020205020404" pitchFamily="49" charset="0"/>
              <a:buChar char="o"/>
            </a:pPr>
            <a:r>
              <a:rPr lang="en-US" sz="2000" dirty="0">
                <a:solidFill>
                  <a:prstClr val="black"/>
                </a:solidFill>
                <a:cs typeface="Raavi" panose="020B0502040204020203" pitchFamily="34" charset="0"/>
              </a:rPr>
              <a:t>Review of staff training plan and required policies</a:t>
            </a:r>
          </a:p>
          <a:p>
            <a:pPr marL="1371600" lvl="2" indent="-457200">
              <a:lnSpc>
                <a:spcPct val="90000"/>
              </a:lnSpc>
              <a:spcBef>
                <a:spcPts val="1000"/>
              </a:spcBef>
              <a:buFont typeface="Courier New" panose="02070309020205020404" pitchFamily="49" charset="0"/>
              <a:buChar char="o"/>
            </a:pPr>
            <a:r>
              <a:rPr lang="en-US" sz="2000" dirty="0">
                <a:solidFill>
                  <a:prstClr val="black"/>
                </a:solidFill>
                <a:cs typeface="Raavi" panose="020B0502040204020203" pitchFamily="34" charset="0"/>
              </a:rPr>
              <a:t>Meeting with ED</a:t>
            </a:r>
          </a:p>
          <a:p>
            <a:pPr marL="1371600" lvl="2" indent="-457200">
              <a:lnSpc>
                <a:spcPct val="90000"/>
              </a:lnSpc>
              <a:spcBef>
                <a:spcPts val="1000"/>
              </a:spcBef>
              <a:buFont typeface="Courier New" panose="02070309020205020404" pitchFamily="49" charset="0"/>
              <a:buChar char="o"/>
            </a:pPr>
            <a:r>
              <a:rPr lang="en-US" sz="2000" dirty="0">
                <a:solidFill>
                  <a:prstClr val="black"/>
                </a:solidFill>
                <a:cs typeface="Raavi" panose="020B0502040204020203" pitchFamily="34" charset="0"/>
              </a:rPr>
              <a:t>Meeting with Diocesan Bishop (if available)</a:t>
            </a:r>
          </a:p>
          <a:p>
            <a:pPr marL="1371600" lvl="2" indent="-457200">
              <a:lnSpc>
                <a:spcPct val="90000"/>
              </a:lnSpc>
              <a:spcBef>
                <a:spcPts val="1000"/>
              </a:spcBef>
              <a:buFont typeface="Courier New" panose="02070309020205020404" pitchFamily="49" charset="0"/>
              <a:buChar char="o"/>
            </a:pPr>
            <a:r>
              <a:rPr lang="en-US" sz="2000" dirty="0">
                <a:solidFill>
                  <a:prstClr val="black"/>
                </a:solidFill>
                <a:cs typeface="Raavi" panose="020B0502040204020203" pitchFamily="34" charset="0"/>
              </a:rPr>
              <a:t>Discussions with Resettlement Staff, SRC, SRHC, and other stakeholders as appropriate</a:t>
            </a:r>
          </a:p>
          <a:p>
            <a:pPr marL="1371600" lvl="2" indent="-457200">
              <a:lnSpc>
                <a:spcPct val="90000"/>
              </a:lnSpc>
              <a:spcBef>
                <a:spcPts val="1000"/>
              </a:spcBef>
              <a:buFont typeface="Courier New" panose="02070309020205020404" pitchFamily="49" charset="0"/>
              <a:buChar char="o"/>
            </a:pPr>
            <a:r>
              <a:rPr lang="en-US" sz="2000" dirty="0">
                <a:solidFill>
                  <a:prstClr val="black"/>
                </a:solidFill>
                <a:cs typeface="Raavi" panose="020B0502040204020203" pitchFamily="34" charset="0"/>
              </a:rPr>
              <a:t>Staff Interviews</a:t>
            </a:r>
          </a:p>
          <a:p>
            <a:pPr marL="1371600" lvl="2" indent="-457200">
              <a:lnSpc>
                <a:spcPct val="90000"/>
              </a:lnSpc>
              <a:spcBef>
                <a:spcPts val="1000"/>
              </a:spcBef>
              <a:buFont typeface="Courier New" panose="02070309020205020404" pitchFamily="49" charset="0"/>
              <a:buChar char="o"/>
            </a:pPr>
            <a:r>
              <a:rPr lang="en-US" sz="2000" dirty="0">
                <a:solidFill>
                  <a:prstClr val="black"/>
                </a:solidFill>
                <a:cs typeface="Raavi" panose="020B0502040204020203" pitchFamily="34" charset="0"/>
              </a:rPr>
              <a:t>4 client home visits</a:t>
            </a:r>
          </a:p>
        </p:txBody>
      </p:sp>
      <p:pic>
        <p:nvPicPr>
          <p:cNvPr id="4" name="Graphic 3" descr="Magnifying glass">
            <a:extLst>
              <a:ext uri="{FF2B5EF4-FFF2-40B4-BE49-F238E27FC236}">
                <a16:creationId xmlns:a16="http://schemas.microsoft.com/office/drawing/2014/main" id="{0F3C0ED6-2255-4DA5-8202-FDC34A32774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977472" y="304945"/>
            <a:ext cx="1604929" cy="1604929"/>
          </a:xfrm>
          <a:prstGeom prst="rect">
            <a:avLst/>
          </a:prstGeom>
        </p:spPr>
      </p:pic>
      <p:sp>
        <p:nvSpPr>
          <p:cNvPr id="3" name="Slide Number Placeholder 2">
            <a:extLst>
              <a:ext uri="{FF2B5EF4-FFF2-40B4-BE49-F238E27FC236}">
                <a16:creationId xmlns:a16="http://schemas.microsoft.com/office/drawing/2014/main" id="{7B9BC41B-1D1A-4994-8D4C-C93CB98F973A}"/>
              </a:ext>
            </a:extLst>
          </p:cNvPr>
          <p:cNvSpPr>
            <a:spLocks noGrp="1"/>
          </p:cNvSpPr>
          <p:nvPr>
            <p:ph type="sldNum" sz="quarter" idx="12"/>
          </p:nvPr>
        </p:nvSpPr>
        <p:spPr/>
        <p:txBody>
          <a:bodyPr/>
          <a:lstStyle/>
          <a:p>
            <a:fld id="{A5AC7532-7E1C-4B54-8A49-BCFC0D060E00}" type="slidenum">
              <a:rPr lang="en-US" smtClean="0"/>
              <a:t>11</a:t>
            </a:fld>
            <a:endParaRPr lang="en-US"/>
          </a:p>
        </p:txBody>
      </p:sp>
    </p:spTree>
    <p:extLst>
      <p:ext uri="{BB962C8B-B14F-4D97-AF65-F5344CB8AC3E}">
        <p14:creationId xmlns:p14="http://schemas.microsoft.com/office/powerpoint/2010/main" val="6701980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2A68DDA-51E2-4BD9-A822-E7C1DFE1BAC1}"/>
              </a:ext>
            </a:extLst>
          </p:cNvPr>
          <p:cNvSpPr txBox="1"/>
          <p:nvPr/>
        </p:nvSpPr>
        <p:spPr>
          <a:xfrm>
            <a:off x="633228" y="413508"/>
            <a:ext cx="9800729" cy="769441"/>
          </a:xfrm>
          <a:prstGeom prst="rect">
            <a:avLst/>
          </a:prstGeom>
          <a:noFill/>
        </p:spPr>
        <p:txBody>
          <a:bodyPr wrap="square" rtlCol="0">
            <a:spAutoFit/>
          </a:bodyPr>
          <a:lstStyle/>
          <a:p>
            <a:r>
              <a:rPr lang="en-US" sz="4400" b="1" i="1" dirty="0">
                <a:latin typeface="Open Sans" panose="020B0606030504020204" pitchFamily="34" charset="0"/>
                <a:ea typeface="Open Sans" panose="020B0606030504020204" pitchFamily="34" charset="0"/>
                <a:cs typeface="Open Sans" panose="020B0606030504020204" pitchFamily="34" charset="0"/>
              </a:rPr>
              <a:t>USCCB Remote Monitoring</a:t>
            </a:r>
            <a:endParaRPr lang="en-US" sz="4000" b="1" i="1" dirty="0">
              <a:latin typeface="Open Sans" panose="020B0606030504020204" pitchFamily="34" charset="0"/>
              <a:ea typeface="Open Sans" panose="020B0606030504020204" pitchFamily="34" charset="0"/>
              <a:cs typeface="Open Sans" panose="020B0606030504020204" pitchFamily="34" charset="0"/>
            </a:endParaRPr>
          </a:p>
        </p:txBody>
      </p:sp>
      <p:sp>
        <p:nvSpPr>
          <p:cNvPr id="10" name="Rectangle: Rounded Corners 9">
            <a:extLst>
              <a:ext uri="{FF2B5EF4-FFF2-40B4-BE49-F238E27FC236}">
                <a16:creationId xmlns:a16="http://schemas.microsoft.com/office/drawing/2014/main" id="{1B474D73-94F3-4C13-B6B4-BFD5BEDB9FA1}"/>
              </a:ext>
            </a:extLst>
          </p:cNvPr>
          <p:cNvSpPr/>
          <p:nvPr/>
        </p:nvSpPr>
        <p:spPr>
          <a:xfrm>
            <a:off x="633228" y="1175647"/>
            <a:ext cx="10949173" cy="5535392"/>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lvl="0" indent="-228600">
              <a:lnSpc>
                <a:spcPct val="90000"/>
              </a:lnSpc>
              <a:spcBef>
                <a:spcPts val="1000"/>
              </a:spcBef>
              <a:buFont typeface="Arial" panose="020B0604020202020204" pitchFamily="34" charset="0"/>
              <a:buChar char="•"/>
            </a:pPr>
            <a:r>
              <a:rPr lang="en-US" sz="2000" dirty="0">
                <a:solidFill>
                  <a:prstClr val="black"/>
                </a:solidFill>
                <a:cs typeface="Raavi" panose="020B0502040204020203" pitchFamily="34" charset="0"/>
              </a:rPr>
              <a:t>RSRs usually last 4-5 days and are conducted by an FSC (same)</a:t>
            </a:r>
          </a:p>
          <a:p>
            <a:pPr marL="228600" indent="-228600">
              <a:lnSpc>
                <a:spcPct val="90000"/>
              </a:lnSpc>
              <a:spcBef>
                <a:spcPts val="1000"/>
              </a:spcBef>
              <a:buFont typeface="Arial" panose="020B0604020202020204" pitchFamily="34" charset="0"/>
              <a:buChar char="•"/>
            </a:pPr>
            <a:r>
              <a:rPr lang="en-US" sz="2000" dirty="0">
                <a:solidFill>
                  <a:prstClr val="black"/>
                </a:solidFill>
                <a:cs typeface="Raavi" panose="020B0502040204020203" pitchFamily="34" charset="0"/>
              </a:rPr>
              <a:t>Review of staff training plan and required policies (same)</a:t>
            </a:r>
          </a:p>
          <a:p>
            <a:pPr marL="228600" indent="-228600">
              <a:lnSpc>
                <a:spcPct val="90000"/>
              </a:lnSpc>
              <a:spcBef>
                <a:spcPts val="1000"/>
              </a:spcBef>
              <a:buFont typeface="Arial" panose="020B0604020202020204" pitchFamily="34" charset="0"/>
              <a:buChar char="•"/>
            </a:pPr>
            <a:r>
              <a:rPr lang="en-US" sz="2000" dirty="0">
                <a:solidFill>
                  <a:prstClr val="black"/>
                </a:solidFill>
                <a:cs typeface="Raavi" panose="020B0502040204020203" pitchFamily="34" charset="0"/>
              </a:rPr>
              <a:t>Meetings with Resettlement Staff, SRC, SRHC, bishop, and staff interviews will be conducted by Zoom, Microsoft Teams, or conference call</a:t>
            </a:r>
          </a:p>
          <a:p>
            <a:pPr marL="228600" indent="-228600">
              <a:lnSpc>
                <a:spcPct val="90000"/>
              </a:lnSpc>
              <a:spcBef>
                <a:spcPts val="1000"/>
              </a:spcBef>
              <a:buFont typeface="Arial" panose="020B0604020202020204" pitchFamily="34" charset="0"/>
              <a:buChar char="•"/>
            </a:pPr>
            <a:r>
              <a:rPr lang="en-US" sz="2000" dirty="0">
                <a:solidFill>
                  <a:prstClr val="black"/>
                </a:solidFill>
                <a:cs typeface="Raavi" panose="020B0502040204020203" pitchFamily="34" charset="0"/>
              </a:rPr>
              <a:t>Home visits will be conducted by WhatsApp or conference call</a:t>
            </a:r>
          </a:p>
          <a:p>
            <a:pPr marL="800100" lvl="1" indent="-342900">
              <a:lnSpc>
                <a:spcPct val="90000"/>
              </a:lnSpc>
              <a:spcBef>
                <a:spcPts val="1000"/>
              </a:spcBef>
              <a:buFont typeface="Courier New" panose="02070309020205020404" pitchFamily="49" charset="0"/>
              <a:buChar char="o"/>
            </a:pPr>
            <a:r>
              <a:rPr lang="en-US" sz="2000" dirty="0">
                <a:solidFill>
                  <a:prstClr val="black"/>
                </a:solidFill>
                <a:cs typeface="Raavi" panose="020B0502040204020203" pitchFamily="34" charset="0"/>
              </a:rPr>
              <a:t>Interpretation is tricky to coordinate</a:t>
            </a:r>
          </a:p>
          <a:p>
            <a:pPr marL="1257300" lvl="2" indent="-342900">
              <a:lnSpc>
                <a:spcPct val="90000"/>
              </a:lnSpc>
              <a:spcBef>
                <a:spcPts val="1000"/>
              </a:spcBef>
              <a:buFont typeface="Courier New" panose="02070309020205020404" pitchFamily="49" charset="0"/>
              <a:buChar char="o"/>
            </a:pPr>
            <a:r>
              <a:rPr lang="en-US" sz="2000" dirty="0">
                <a:solidFill>
                  <a:prstClr val="black"/>
                </a:solidFill>
                <a:cs typeface="Raavi" panose="020B0502040204020203" pitchFamily="34" charset="0"/>
              </a:rPr>
              <a:t>Easiest option: interpreter is in-person with client, but socially distanced</a:t>
            </a:r>
          </a:p>
          <a:p>
            <a:pPr marL="1257300" lvl="2" indent="-342900">
              <a:lnSpc>
                <a:spcPct val="90000"/>
              </a:lnSpc>
              <a:spcBef>
                <a:spcPts val="1000"/>
              </a:spcBef>
              <a:buFont typeface="Courier New" panose="02070309020205020404" pitchFamily="49" charset="0"/>
              <a:buChar char="o"/>
            </a:pPr>
            <a:r>
              <a:rPr lang="en-US" sz="2000" dirty="0">
                <a:solidFill>
                  <a:prstClr val="black"/>
                </a:solidFill>
                <a:cs typeface="Raavi" panose="020B0502040204020203" pitchFamily="34" charset="0"/>
              </a:rPr>
              <a:t>Interpreter, client, and USCCB/MRS staff all use WhatsApp to do a 3-way video call</a:t>
            </a:r>
          </a:p>
          <a:p>
            <a:pPr marL="1257300" lvl="2" indent="-342900">
              <a:lnSpc>
                <a:spcPct val="90000"/>
              </a:lnSpc>
              <a:spcBef>
                <a:spcPts val="1000"/>
              </a:spcBef>
              <a:buFont typeface="Courier New" panose="02070309020205020404" pitchFamily="49" charset="0"/>
              <a:buChar char="o"/>
            </a:pPr>
            <a:r>
              <a:rPr lang="en-US" sz="2000" dirty="0">
                <a:solidFill>
                  <a:prstClr val="black"/>
                </a:solidFill>
                <a:cs typeface="Raavi" panose="020B0502040204020203" pitchFamily="34" charset="0"/>
              </a:rPr>
              <a:t>USCCB arranges for phone interpretation with our contract interpreters to interview clients. Afterwards the clients use WhatsApp to show the USCCB/MRS reviewer their living conditions.</a:t>
            </a:r>
          </a:p>
          <a:p>
            <a:pPr marL="228600" lvl="0" indent="-228600">
              <a:lnSpc>
                <a:spcPct val="90000"/>
              </a:lnSpc>
              <a:spcBef>
                <a:spcPts val="1000"/>
              </a:spcBef>
              <a:buFont typeface="Arial" panose="020B0604020202020204" pitchFamily="34" charset="0"/>
              <a:buChar char="•"/>
            </a:pPr>
            <a:r>
              <a:rPr lang="en-US" sz="2000" dirty="0">
                <a:solidFill>
                  <a:prstClr val="black"/>
                </a:solidFill>
                <a:cs typeface="Raavi" panose="020B0502040204020203" pitchFamily="34" charset="0"/>
              </a:rPr>
              <a:t>Case file review</a:t>
            </a:r>
          </a:p>
          <a:p>
            <a:pPr marL="914400" lvl="1" indent="-457200">
              <a:lnSpc>
                <a:spcPct val="90000"/>
              </a:lnSpc>
              <a:spcBef>
                <a:spcPts val="1000"/>
              </a:spcBef>
              <a:buFont typeface="Courier New" panose="02070309020205020404" pitchFamily="49" charset="0"/>
              <a:buChar char="o"/>
            </a:pPr>
            <a:r>
              <a:rPr lang="en-US" sz="2000" dirty="0">
                <a:solidFill>
                  <a:prstClr val="black"/>
                </a:solidFill>
                <a:cs typeface="Raavi" panose="020B0502040204020203" pitchFamily="34" charset="0"/>
              </a:rPr>
              <a:t>All files reviewed in advance: 15 R&amp;P and 5 MG files</a:t>
            </a:r>
          </a:p>
          <a:p>
            <a:pPr marL="914400" lvl="1" indent="-457200">
              <a:lnSpc>
                <a:spcPct val="90000"/>
              </a:lnSpc>
              <a:spcBef>
                <a:spcPts val="1000"/>
              </a:spcBef>
              <a:buFont typeface="Courier New" panose="02070309020205020404" pitchFamily="49" charset="0"/>
              <a:buChar char="o"/>
            </a:pPr>
            <a:r>
              <a:rPr lang="en-US" sz="2000" dirty="0">
                <a:solidFill>
                  <a:prstClr val="black"/>
                </a:solidFill>
                <a:cs typeface="Raavi" panose="020B0502040204020203" pitchFamily="34" charset="0"/>
              </a:rPr>
              <a:t>Timeline: 5 business days to scan and upload to secure OneDrive folder</a:t>
            </a:r>
          </a:p>
        </p:txBody>
      </p:sp>
      <p:pic>
        <p:nvPicPr>
          <p:cNvPr id="4" name="Graphic 3" descr="Magnifying glass">
            <a:extLst>
              <a:ext uri="{FF2B5EF4-FFF2-40B4-BE49-F238E27FC236}">
                <a16:creationId xmlns:a16="http://schemas.microsoft.com/office/drawing/2014/main" id="{0F3C0ED6-2255-4DA5-8202-FDC34A32774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797592" y="76345"/>
            <a:ext cx="1604929" cy="1604929"/>
          </a:xfrm>
          <a:prstGeom prst="rect">
            <a:avLst/>
          </a:prstGeom>
        </p:spPr>
      </p:pic>
      <p:sp>
        <p:nvSpPr>
          <p:cNvPr id="3" name="Slide Number Placeholder 2">
            <a:extLst>
              <a:ext uri="{FF2B5EF4-FFF2-40B4-BE49-F238E27FC236}">
                <a16:creationId xmlns:a16="http://schemas.microsoft.com/office/drawing/2014/main" id="{EC58294B-4914-4AF3-98A0-F0FE7FC0B4E8}"/>
              </a:ext>
            </a:extLst>
          </p:cNvPr>
          <p:cNvSpPr>
            <a:spLocks noGrp="1"/>
          </p:cNvSpPr>
          <p:nvPr>
            <p:ph type="sldNum" sz="quarter" idx="12"/>
          </p:nvPr>
        </p:nvSpPr>
        <p:spPr/>
        <p:txBody>
          <a:bodyPr/>
          <a:lstStyle/>
          <a:p>
            <a:fld id="{A5AC7532-7E1C-4B54-8A49-BCFC0D060E00}" type="slidenum">
              <a:rPr lang="en-US" smtClean="0"/>
              <a:t>12</a:t>
            </a:fld>
            <a:endParaRPr lang="en-US"/>
          </a:p>
        </p:txBody>
      </p:sp>
    </p:spTree>
    <p:extLst>
      <p:ext uri="{BB962C8B-B14F-4D97-AF65-F5344CB8AC3E}">
        <p14:creationId xmlns:p14="http://schemas.microsoft.com/office/powerpoint/2010/main" val="30083364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9DA7B766-BF82-4E6B-93A2-8A0392A54A14}"/>
              </a:ext>
            </a:extLst>
          </p:cNvPr>
          <p:cNvSpPr/>
          <p:nvPr/>
        </p:nvSpPr>
        <p:spPr>
          <a:xfrm>
            <a:off x="1205594" y="2411738"/>
            <a:ext cx="10466614" cy="1381370"/>
          </a:xfrm>
          <a:prstGeom prst="roundRect">
            <a:avLst/>
          </a:prstGeom>
          <a:solidFill>
            <a:srgbClr val="007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chemeClr val="bg1"/>
                </a:solidFill>
                <a:latin typeface="Open Sans" panose="020B0606030504020204" pitchFamily="34" charset="0"/>
                <a:ea typeface="Open Sans" panose="020B0606030504020204" pitchFamily="34" charset="0"/>
                <a:cs typeface="Open Sans" panose="020B0606030504020204" pitchFamily="34" charset="0"/>
              </a:rPr>
              <a:t>Guest Speaker – Marjean Perhot</a:t>
            </a:r>
          </a:p>
          <a:p>
            <a:pPr algn="ctr"/>
            <a:r>
              <a:rPr lang="en-US" sz="4400" dirty="0">
                <a:solidFill>
                  <a:schemeClr val="bg1"/>
                </a:solidFill>
                <a:latin typeface="Open Sans" panose="020B0606030504020204" pitchFamily="34" charset="0"/>
                <a:ea typeface="Open Sans" panose="020B0606030504020204" pitchFamily="34" charset="0"/>
                <a:cs typeface="Open Sans" panose="020B0606030504020204" pitchFamily="34" charset="0"/>
              </a:rPr>
              <a:t>RD in Boston, MA</a:t>
            </a:r>
          </a:p>
        </p:txBody>
      </p:sp>
      <p:grpSp>
        <p:nvGrpSpPr>
          <p:cNvPr id="4" name="Group 38">
            <a:extLst>
              <a:ext uri="{FF2B5EF4-FFF2-40B4-BE49-F238E27FC236}">
                <a16:creationId xmlns:a16="http://schemas.microsoft.com/office/drawing/2014/main" id="{9F85B5AE-F734-4857-9C8D-23E0D43C1B34}"/>
              </a:ext>
            </a:extLst>
          </p:cNvPr>
          <p:cNvGrpSpPr/>
          <p:nvPr/>
        </p:nvGrpSpPr>
        <p:grpSpPr>
          <a:xfrm>
            <a:off x="342901" y="2705077"/>
            <a:ext cx="2041425" cy="2176061"/>
            <a:chOff x="0" y="0"/>
            <a:chExt cx="2721901" cy="2901414"/>
          </a:xfrm>
        </p:grpSpPr>
        <p:pic>
          <p:nvPicPr>
            <p:cNvPr id="5" name="Picture 39">
              <a:extLst>
                <a:ext uri="{FF2B5EF4-FFF2-40B4-BE49-F238E27FC236}">
                  <a16:creationId xmlns:a16="http://schemas.microsoft.com/office/drawing/2014/main" id="{0C7C79D1-9E52-442A-99C8-2C6B9CDA6153}"/>
                </a:ext>
              </a:extLst>
            </p:cNvPr>
            <p:cNvPicPr>
              <a:picLocks noChangeAspect="1"/>
            </p:cNvPicPr>
            <p:nvPr/>
          </p:nvPicPr>
          <p:blipFill>
            <a:blip r:embed="rId2"/>
            <a:srcRect/>
            <a:stretch>
              <a:fillRect/>
            </a:stretch>
          </p:blipFill>
          <p:spPr>
            <a:xfrm>
              <a:off x="309818" y="0"/>
              <a:ext cx="1115460" cy="1793246"/>
            </a:xfrm>
            <a:prstGeom prst="rect">
              <a:avLst/>
            </a:prstGeom>
          </p:spPr>
        </p:pic>
        <p:pic>
          <p:nvPicPr>
            <p:cNvPr id="6" name="Picture 40">
              <a:extLst>
                <a:ext uri="{FF2B5EF4-FFF2-40B4-BE49-F238E27FC236}">
                  <a16:creationId xmlns:a16="http://schemas.microsoft.com/office/drawing/2014/main" id="{3F743110-4A33-48A0-8CDF-F66A36B146AA}"/>
                </a:ext>
              </a:extLst>
            </p:cNvPr>
            <p:cNvPicPr>
              <a:picLocks noChangeAspect="1"/>
            </p:cNvPicPr>
            <p:nvPr/>
          </p:nvPicPr>
          <p:blipFill>
            <a:blip r:embed="rId3"/>
            <a:srcRect/>
            <a:stretch>
              <a:fillRect/>
            </a:stretch>
          </p:blipFill>
          <p:spPr>
            <a:xfrm>
              <a:off x="0" y="1238581"/>
              <a:ext cx="2721901" cy="1662834"/>
            </a:xfrm>
            <a:prstGeom prst="rect">
              <a:avLst/>
            </a:prstGeom>
          </p:spPr>
        </p:pic>
      </p:grpSp>
      <p:sp>
        <p:nvSpPr>
          <p:cNvPr id="3" name="Slide Number Placeholder 2">
            <a:extLst>
              <a:ext uri="{FF2B5EF4-FFF2-40B4-BE49-F238E27FC236}">
                <a16:creationId xmlns:a16="http://schemas.microsoft.com/office/drawing/2014/main" id="{CF57F242-590A-4177-8657-AB70D0627CA9}"/>
              </a:ext>
            </a:extLst>
          </p:cNvPr>
          <p:cNvSpPr>
            <a:spLocks noGrp="1"/>
          </p:cNvSpPr>
          <p:nvPr>
            <p:ph type="sldNum" sz="quarter" idx="12"/>
          </p:nvPr>
        </p:nvSpPr>
        <p:spPr/>
        <p:txBody>
          <a:bodyPr/>
          <a:lstStyle/>
          <a:p>
            <a:fld id="{A5AC7532-7E1C-4B54-8A49-BCFC0D060E00}" type="slidenum">
              <a:rPr lang="en-US" smtClean="0"/>
              <a:t>13</a:t>
            </a:fld>
            <a:endParaRPr lang="en-US"/>
          </a:p>
        </p:txBody>
      </p:sp>
    </p:spTree>
    <p:extLst>
      <p:ext uri="{BB962C8B-B14F-4D97-AF65-F5344CB8AC3E}">
        <p14:creationId xmlns:p14="http://schemas.microsoft.com/office/powerpoint/2010/main" val="42907927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9DA7B766-BF82-4E6B-93A2-8A0392A54A14}"/>
              </a:ext>
            </a:extLst>
          </p:cNvPr>
          <p:cNvSpPr/>
          <p:nvPr/>
        </p:nvSpPr>
        <p:spPr>
          <a:xfrm>
            <a:off x="1205594" y="2411738"/>
            <a:ext cx="10466614" cy="1381370"/>
          </a:xfrm>
          <a:prstGeom prst="roundRect">
            <a:avLst/>
          </a:prstGeom>
          <a:solidFill>
            <a:srgbClr val="007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chemeClr val="bg1"/>
                </a:solidFill>
                <a:latin typeface="Open Sans" panose="020B0606030504020204" pitchFamily="34" charset="0"/>
                <a:ea typeface="Open Sans" panose="020B0606030504020204" pitchFamily="34" charset="0"/>
                <a:cs typeface="Open Sans" panose="020B0606030504020204" pitchFamily="34" charset="0"/>
              </a:rPr>
              <a:t>How to Prepare – Action Items for RDs</a:t>
            </a:r>
          </a:p>
        </p:txBody>
      </p:sp>
      <p:grpSp>
        <p:nvGrpSpPr>
          <p:cNvPr id="4" name="Group 38">
            <a:extLst>
              <a:ext uri="{FF2B5EF4-FFF2-40B4-BE49-F238E27FC236}">
                <a16:creationId xmlns:a16="http://schemas.microsoft.com/office/drawing/2014/main" id="{9F85B5AE-F734-4857-9C8D-23E0D43C1B34}"/>
              </a:ext>
            </a:extLst>
          </p:cNvPr>
          <p:cNvGrpSpPr/>
          <p:nvPr/>
        </p:nvGrpSpPr>
        <p:grpSpPr>
          <a:xfrm>
            <a:off x="342901" y="2705077"/>
            <a:ext cx="2041425" cy="2176061"/>
            <a:chOff x="0" y="0"/>
            <a:chExt cx="2721901" cy="2901414"/>
          </a:xfrm>
        </p:grpSpPr>
        <p:pic>
          <p:nvPicPr>
            <p:cNvPr id="5" name="Picture 39">
              <a:extLst>
                <a:ext uri="{FF2B5EF4-FFF2-40B4-BE49-F238E27FC236}">
                  <a16:creationId xmlns:a16="http://schemas.microsoft.com/office/drawing/2014/main" id="{0C7C79D1-9E52-442A-99C8-2C6B9CDA6153}"/>
                </a:ext>
              </a:extLst>
            </p:cNvPr>
            <p:cNvPicPr>
              <a:picLocks noChangeAspect="1"/>
            </p:cNvPicPr>
            <p:nvPr/>
          </p:nvPicPr>
          <p:blipFill>
            <a:blip r:embed="rId2"/>
            <a:srcRect/>
            <a:stretch>
              <a:fillRect/>
            </a:stretch>
          </p:blipFill>
          <p:spPr>
            <a:xfrm>
              <a:off x="309818" y="0"/>
              <a:ext cx="1115460" cy="1793246"/>
            </a:xfrm>
            <a:prstGeom prst="rect">
              <a:avLst/>
            </a:prstGeom>
          </p:spPr>
        </p:pic>
        <p:pic>
          <p:nvPicPr>
            <p:cNvPr id="6" name="Picture 40">
              <a:extLst>
                <a:ext uri="{FF2B5EF4-FFF2-40B4-BE49-F238E27FC236}">
                  <a16:creationId xmlns:a16="http://schemas.microsoft.com/office/drawing/2014/main" id="{3F743110-4A33-48A0-8CDF-F66A36B146AA}"/>
                </a:ext>
              </a:extLst>
            </p:cNvPr>
            <p:cNvPicPr>
              <a:picLocks noChangeAspect="1"/>
            </p:cNvPicPr>
            <p:nvPr/>
          </p:nvPicPr>
          <p:blipFill>
            <a:blip r:embed="rId3"/>
            <a:srcRect/>
            <a:stretch>
              <a:fillRect/>
            </a:stretch>
          </p:blipFill>
          <p:spPr>
            <a:xfrm>
              <a:off x="0" y="1238581"/>
              <a:ext cx="2721901" cy="1662834"/>
            </a:xfrm>
            <a:prstGeom prst="rect">
              <a:avLst/>
            </a:prstGeom>
          </p:spPr>
        </p:pic>
      </p:grpSp>
      <p:sp>
        <p:nvSpPr>
          <p:cNvPr id="3" name="Slide Number Placeholder 2">
            <a:extLst>
              <a:ext uri="{FF2B5EF4-FFF2-40B4-BE49-F238E27FC236}">
                <a16:creationId xmlns:a16="http://schemas.microsoft.com/office/drawing/2014/main" id="{FD4278E0-66FE-48B9-8409-154F51F74D76}"/>
              </a:ext>
            </a:extLst>
          </p:cNvPr>
          <p:cNvSpPr>
            <a:spLocks noGrp="1"/>
          </p:cNvSpPr>
          <p:nvPr>
            <p:ph type="sldNum" sz="quarter" idx="12"/>
          </p:nvPr>
        </p:nvSpPr>
        <p:spPr/>
        <p:txBody>
          <a:bodyPr/>
          <a:lstStyle/>
          <a:p>
            <a:fld id="{A5AC7532-7E1C-4B54-8A49-BCFC0D060E00}" type="slidenum">
              <a:rPr lang="en-US" smtClean="0"/>
              <a:t>14</a:t>
            </a:fld>
            <a:endParaRPr lang="en-US"/>
          </a:p>
        </p:txBody>
      </p:sp>
    </p:spTree>
    <p:extLst>
      <p:ext uri="{BB962C8B-B14F-4D97-AF65-F5344CB8AC3E}">
        <p14:creationId xmlns:p14="http://schemas.microsoft.com/office/powerpoint/2010/main" val="1223389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7B16CAE-AA23-4F34-94D8-8E6862D03529}"/>
              </a:ext>
            </a:extLst>
          </p:cNvPr>
          <p:cNvSpPr txBox="1"/>
          <p:nvPr/>
        </p:nvSpPr>
        <p:spPr>
          <a:xfrm>
            <a:off x="430028" y="3015784"/>
            <a:ext cx="5126804" cy="2554545"/>
          </a:xfrm>
          <a:prstGeom prst="rect">
            <a:avLst/>
          </a:prstGeom>
          <a:noFill/>
        </p:spPr>
        <p:txBody>
          <a:bodyPr wrap="square" rtlCol="0">
            <a:spAutoFit/>
          </a:bodyPr>
          <a:lstStyle/>
          <a:p>
            <a:pPr marL="342900" indent="-342900">
              <a:buFont typeface="Arial" panose="020B0604020202020204" pitchFamily="34" charset="0"/>
              <a:buChar char="•"/>
            </a:pPr>
            <a:r>
              <a:rPr lang="en-US" sz="2000" dirty="0">
                <a:latin typeface="Open Sans" panose="020B0606030504020204" pitchFamily="34" charset="0"/>
                <a:ea typeface="Open Sans" panose="020B0606030504020204" pitchFamily="34" charset="0"/>
                <a:cs typeface="Open Sans" panose="020B0606030504020204" pitchFamily="34" charset="0"/>
              </a:rPr>
              <a:t>Complete the PRM affiliate monitoring questionnaire in advance of monitoring notification, preferably the FY before your site is due for monitoring.</a:t>
            </a:r>
          </a:p>
          <a:p>
            <a:endParaRPr lang="en-US" sz="2000" dirty="0">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r>
              <a:rPr lang="en-US" sz="2000" dirty="0">
                <a:latin typeface="Open Sans" panose="020B0606030504020204" pitchFamily="34" charset="0"/>
                <a:ea typeface="Open Sans" panose="020B0606030504020204" pitchFamily="34" charset="0"/>
                <a:cs typeface="Open Sans" panose="020B0606030504020204" pitchFamily="34" charset="0"/>
              </a:rPr>
              <a:t>Submit to USCCB/MRS for program-specific feedback and recommendations (optional)</a:t>
            </a:r>
          </a:p>
        </p:txBody>
      </p:sp>
      <p:sp>
        <p:nvSpPr>
          <p:cNvPr id="4" name="Rectangle: Rounded Corners 3">
            <a:extLst>
              <a:ext uri="{FF2B5EF4-FFF2-40B4-BE49-F238E27FC236}">
                <a16:creationId xmlns:a16="http://schemas.microsoft.com/office/drawing/2014/main" id="{FA505E29-2196-4557-B6F8-233F0AEA4E2A}"/>
              </a:ext>
            </a:extLst>
          </p:cNvPr>
          <p:cNvSpPr/>
          <p:nvPr/>
        </p:nvSpPr>
        <p:spPr>
          <a:xfrm>
            <a:off x="6092573" y="719185"/>
            <a:ext cx="5126804" cy="5194501"/>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a:solidFill>
                <a:schemeClr val="tx1"/>
              </a:solidFill>
            </a:endParaRPr>
          </a:p>
        </p:txBody>
      </p:sp>
      <p:sp>
        <p:nvSpPr>
          <p:cNvPr id="7" name="Rectangle: Rounded Corners 6">
            <a:extLst>
              <a:ext uri="{FF2B5EF4-FFF2-40B4-BE49-F238E27FC236}">
                <a16:creationId xmlns:a16="http://schemas.microsoft.com/office/drawing/2014/main" id="{7AF348AB-6C91-415A-A51E-782901C92462}"/>
              </a:ext>
            </a:extLst>
          </p:cNvPr>
          <p:cNvSpPr/>
          <p:nvPr/>
        </p:nvSpPr>
        <p:spPr>
          <a:xfrm>
            <a:off x="6342578" y="955490"/>
            <a:ext cx="4640494" cy="4750147"/>
          </a:xfrm>
          <a:prstGeom prst="round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chemeClr val="tx1"/>
                </a:solidFill>
              </a:rPr>
              <a:t>Photo Goes Here</a:t>
            </a:r>
          </a:p>
        </p:txBody>
      </p:sp>
      <p:sp>
        <p:nvSpPr>
          <p:cNvPr id="17" name="TextBox 16">
            <a:extLst>
              <a:ext uri="{FF2B5EF4-FFF2-40B4-BE49-F238E27FC236}">
                <a16:creationId xmlns:a16="http://schemas.microsoft.com/office/drawing/2014/main" id="{EDCE64D7-29FB-4716-90B6-42381AD67FE4}"/>
              </a:ext>
            </a:extLst>
          </p:cNvPr>
          <p:cNvSpPr txBox="1"/>
          <p:nvPr/>
        </p:nvSpPr>
        <p:spPr>
          <a:xfrm>
            <a:off x="-42579" y="612137"/>
            <a:ext cx="5736445" cy="2308324"/>
          </a:xfrm>
          <a:prstGeom prst="rect">
            <a:avLst/>
          </a:prstGeom>
          <a:noFill/>
        </p:spPr>
        <p:txBody>
          <a:bodyPr wrap="square" rtlCol="0">
            <a:spAutoFit/>
          </a:bodyPr>
          <a:lstStyle/>
          <a:p>
            <a:pPr algn="ctr"/>
            <a:r>
              <a:rPr lang="en-US" sz="3600" b="1" u="sng" dirty="0">
                <a:latin typeface="Open Sans" panose="020B0606030504020204" pitchFamily="34" charset="0"/>
                <a:ea typeface="Open Sans" panose="020B0606030504020204" pitchFamily="34" charset="0"/>
                <a:cs typeface="Open Sans" panose="020B0606030504020204" pitchFamily="34" charset="0"/>
              </a:rPr>
              <a:t>Action #1</a:t>
            </a:r>
          </a:p>
          <a:p>
            <a:pPr algn="ctr"/>
            <a:r>
              <a:rPr lang="en-US" sz="3600" b="1" dirty="0">
                <a:latin typeface="Open Sans" panose="020B0606030504020204" pitchFamily="34" charset="0"/>
                <a:ea typeface="Open Sans" panose="020B0606030504020204" pitchFamily="34" charset="0"/>
                <a:cs typeface="Open Sans" panose="020B0606030504020204" pitchFamily="34" charset="0"/>
              </a:rPr>
              <a:t>Complete the PRM Monitoring Questionnaire</a:t>
            </a:r>
            <a:endParaRPr lang="en-US" sz="3200" b="1" dirty="0">
              <a:latin typeface="Open Sans" panose="020B0606030504020204" pitchFamily="34" charset="0"/>
              <a:ea typeface="Open Sans" panose="020B0606030504020204" pitchFamily="34" charset="0"/>
              <a:cs typeface="Open Sans" panose="020B0606030504020204" pitchFamily="34" charset="0"/>
            </a:endParaRPr>
          </a:p>
        </p:txBody>
      </p:sp>
      <p:pic>
        <p:nvPicPr>
          <p:cNvPr id="5" name="Picture 4">
            <a:extLst>
              <a:ext uri="{FF2B5EF4-FFF2-40B4-BE49-F238E27FC236}">
                <a16:creationId xmlns:a16="http://schemas.microsoft.com/office/drawing/2014/main" id="{5D488BAE-E310-4E56-86D0-D2EB9E33A93A}"/>
              </a:ext>
            </a:extLst>
          </p:cNvPr>
          <p:cNvPicPr>
            <a:picLocks noChangeAspect="1"/>
          </p:cNvPicPr>
          <p:nvPr/>
        </p:nvPicPr>
        <p:blipFill rotWithShape="1">
          <a:blip r:embed="rId2"/>
          <a:srcRect l="50646" t="27128" r="17753" b="4450"/>
          <a:stretch/>
        </p:blipFill>
        <p:spPr>
          <a:xfrm>
            <a:off x="6731556" y="1090796"/>
            <a:ext cx="3852809" cy="4479533"/>
          </a:xfrm>
          <a:prstGeom prst="rect">
            <a:avLst/>
          </a:prstGeom>
        </p:spPr>
      </p:pic>
      <p:sp>
        <p:nvSpPr>
          <p:cNvPr id="2" name="Slide Number Placeholder 1">
            <a:extLst>
              <a:ext uri="{FF2B5EF4-FFF2-40B4-BE49-F238E27FC236}">
                <a16:creationId xmlns:a16="http://schemas.microsoft.com/office/drawing/2014/main" id="{46399112-45B0-45DE-99C6-E67E1B120FCF}"/>
              </a:ext>
            </a:extLst>
          </p:cNvPr>
          <p:cNvSpPr>
            <a:spLocks noGrp="1"/>
          </p:cNvSpPr>
          <p:nvPr>
            <p:ph type="sldNum" sz="quarter" idx="12"/>
          </p:nvPr>
        </p:nvSpPr>
        <p:spPr/>
        <p:txBody>
          <a:bodyPr/>
          <a:lstStyle/>
          <a:p>
            <a:fld id="{A5AC7532-7E1C-4B54-8A49-BCFC0D060E00}" type="slidenum">
              <a:rPr lang="en-US" smtClean="0"/>
              <a:t>15</a:t>
            </a:fld>
            <a:endParaRPr lang="en-US"/>
          </a:p>
        </p:txBody>
      </p:sp>
    </p:spTree>
    <p:extLst>
      <p:ext uri="{BB962C8B-B14F-4D97-AF65-F5344CB8AC3E}">
        <p14:creationId xmlns:p14="http://schemas.microsoft.com/office/powerpoint/2010/main" val="10346077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2A68DDA-51E2-4BD9-A822-E7C1DFE1BAC1}"/>
              </a:ext>
            </a:extLst>
          </p:cNvPr>
          <p:cNvSpPr txBox="1"/>
          <p:nvPr/>
        </p:nvSpPr>
        <p:spPr>
          <a:xfrm>
            <a:off x="633228" y="490757"/>
            <a:ext cx="9800729" cy="769441"/>
          </a:xfrm>
          <a:prstGeom prst="rect">
            <a:avLst/>
          </a:prstGeom>
          <a:noFill/>
        </p:spPr>
        <p:txBody>
          <a:bodyPr wrap="square" rtlCol="0">
            <a:spAutoFit/>
          </a:bodyPr>
          <a:lstStyle/>
          <a:p>
            <a:r>
              <a:rPr lang="en-US" sz="4400" b="1" dirty="0">
                <a:latin typeface="Open Sans" panose="020B0606030504020204" pitchFamily="34" charset="0"/>
                <a:ea typeface="Open Sans" panose="020B0606030504020204" pitchFamily="34" charset="0"/>
                <a:cs typeface="Open Sans" panose="020B0606030504020204" pitchFamily="34" charset="0"/>
              </a:rPr>
              <a:t>Completing The Questionnaire</a:t>
            </a:r>
            <a:endParaRPr lang="en-US" sz="4000" b="1" i="1" dirty="0">
              <a:latin typeface="Open Sans" panose="020B0606030504020204" pitchFamily="34" charset="0"/>
              <a:ea typeface="Open Sans" panose="020B0606030504020204" pitchFamily="34" charset="0"/>
              <a:cs typeface="Open Sans" panose="020B0606030504020204" pitchFamily="34" charset="0"/>
            </a:endParaRPr>
          </a:p>
        </p:txBody>
      </p:sp>
      <p:sp>
        <p:nvSpPr>
          <p:cNvPr id="10" name="Rectangle: Rounded Corners 9">
            <a:extLst>
              <a:ext uri="{FF2B5EF4-FFF2-40B4-BE49-F238E27FC236}">
                <a16:creationId xmlns:a16="http://schemas.microsoft.com/office/drawing/2014/main" id="{1B474D73-94F3-4C13-B6B4-BFD5BEDB9FA1}"/>
              </a:ext>
            </a:extLst>
          </p:cNvPr>
          <p:cNvSpPr/>
          <p:nvPr/>
        </p:nvSpPr>
        <p:spPr>
          <a:xfrm>
            <a:off x="633228" y="1810106"/>
            <a:ext cx="10949173" cy="4557137"/>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indent="-228600">
              <a:lnSpc>
                <a:spcPct val="90000"/>
              </a:lnSpc>
              <a:spcBef>
                <a:spcPts val="1000"/>
              </a:spcBef>
              <a:buFont typeface="Arial" panose="020B0604020202020204" pitchFamily="34" charset="0"/>
              <a:buChar char="•"/>
            </a:pPr>
            <a:r>
              <a:rPr lang="en-US" sz="2400" b="1" dirty="0">
                <a:solidFill>
                  <a:prstClr val="black"/>
                </a:solidFill>
                <a:cs typeface="Raavi" panose="020B0502040204020203" pitchFamily="34" charset="0"/>
              </a:rPr>
              <a:t>Read</a:t>
            </a:r>
            <a:r>
              <a:rPr lang="en-US" sz="2400" dirty="0">
                <a:solidFill>
                  <a:prstClr val="black"/>
                </a:solidFill>
                <a:cs typeface="Raavi" panose="020B0502040204020203" pitchFamily="34" charset="0"/>
              </a:rPr>
              <a:t> through your program’s policies, training plan, recent monitoring reports, and R&amp;P abstract and keep them nearby as you complete the questionnaire</a:t>
            </a:r>
          </a:p>
          <a:p>
            <a:pPr marL="228600" lvl="0" indent="-228600">
              <a:lnSpc>
                <a:spcPct val="90000"/>
              </a:lnSpc>
              <a:spcBef>
                <a:spcPts val="1000"/>
              </a:spcBef>
              <a:buFont typeface="Arial" panose="020B0604020202020204" pitchFamily="34" charset="0"/>
              <a:buChar char="•"/>
            </a:pPr>
            <a:r>
              <a:rPr lang="en-US" sz="2400" b="1" dirty="0">
                <a:solidFill>
                  <a:prstClr val="black"/>
                </a:solidFill>
                <a:cs typeface="Raavi" panose="020B0502040204020203" pitchFamily="34" charset="0"/>
              </a:rPr>
              <a:t>Respond</a:t>
            </a:r>
            <a:r>
              <a:rPr lang="en-US" sz="2400" dirty="0">
                <a:solidFill>
                  <a:prstClr val="black"/>
                </a:solidFill>
                <a:cs typeface="Raavi" panose="020B0502040204020203" pitchFamily="34" charset="0"/>
              </a:rPr>
              <a:t> to all parts of the question – most questions are asking for multiple pieces of information</a:t>
            </a:r>
          </a:p>
          <a:p>
            <a:pPr marL="228600" lvl="0" indent="-228600">
              <a:lnSpc>
                <a:spcPct val="90000"/>
              </a:lnSpc>
              <a:spcBef>
                <a:spcPts val="1000"/>
              </a:spcBef>
              <a:buFont typeface="Arial" panose="020B0604020202020204" pitchFamily="34" charset="0"/>
              <a:buChar char="•"/>
            </a:pPr>
            <a:r>
              <a:rPr lang="en-US" sz="2400" b="1" dirty="0">
                <a:solidFill>
                  <a:prstClr val="black"/>
                </a:solidFill>
                <a:cs typeface="Raavi" panose="020B0502040204020203" pitchFamily="34" charset="0"/>
              </a:rPr>
              <a:t>Remember</a:t>
            </a:r>
            <a:r>
              <a:rPr lang="en-US" sz="2400" dirty="0">
                <a:solidFill>
                  <a:prstClr val="black"/>
                </a:solidFill>
                <a:cs typeface="Raavi" panose="020B0502040204020203" pitchFamily="34" charset="0"/>
              </a:rPr>
              <a:t> the Cooperative Agreement requirements as you write your responses. If your practices differ from the requirements, it is helpful to think through ways to bring your program into compliance in case PRM asks about it</a:t>
            </a:r>
          </a:p>
          <a:p>
            <a:pPr marL="228600" lvl="0" indent="-228600">
              <a:lnSpc>
                <a:spcPct val="90000"/>
              </a:lnSpc>
              <a:spcBef>
                <a:spcPts val="1000"/>
              </a:spcBef>
              <a:buFont typeface="Arial" panose="020B0604020202020204" pitchFamily="34" charset="0"/>
              <a:buChar char="•"/>
            </a:pPr>
            <a:r>
              <a:rPr lang="en-US" sz="2400" b="1" dirty="0">
                <a:solidFill>
                  <a:prstClr val="black"/>
                </a:solidFill>
                <a:cs typeface="Raavi" panose="020B0502040204020203" pitchFamily="34" charset="0"/>
              </a:rPr>
              <a:t>Review</a:t>
            </a:r>
            <a:r>
              <a:rPr lang="en-US" sz="2400" dirty="0">
                <a:solidFill>
                  <a:prstClr val="black"/>
                </a:solidFill>
                <a:cs typeface="Raavi" panose="020B0502040204020203" pitchFamily="34" charset="0"/>
              </a:rPr>
              <a:t> the PRM questionnaire template provided as one of the webinar resources. It contains tips on how to complete some of the trickier questions.</a:t>
            </a:r>
          </a:p>
          <a:p>
            <a:pPr lvl="0">
              <a:lnSpc>
                <a:spcPct val="90000"/>
              </a:lnSpc>
              <a:spcBef>
                <a:spcPts val="1000"/>
              </a:spcBef>
            </a:pPr>
            <a:endParaRPr lang="en-US" sz="2200" dirty="0">
              <a:solidFill>
                <a:prstClr val="black"/>
              </a:solidFill>
              <a:cs typeface="Raavi" panose="020B0502040204020203" pitchFamily="34" charset="0"/>
            </a:endParaRPr>
          </a:p>
        </p:txBody>
      </p:sp>
      <p:pic>
        <p:nvPicPr>
          <p:cNvPr id="4" name="Graphic 3" descr="Magnifying glass">
            <a:extLst>
              <a:ext uri="{FF2B5EF4-FFF2-40B4-BE49-F238E27FC236}">
                <a16:creationId xmlns:a16="http://schemas.microsoft.com/office/drawing/2014/main" id="{0F3C0ED6-2255-4DA5-8202-FDC34A32774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953843" y="205177"/>
            <a:ext cx="1604929" cy="1604929"/>
          </a:xfrm>
          <a:prstGeom prst="rect">
            <a:avLst/>
          </a:prstGeom>
        </p:spPr>
      </p:pic>
      <p:sp>
        <p:nvSpPr>
          <p:cNvPr id="3" name="Slide Number Placeholder 2">
            <a:extLst>
              <a:ext uri="{FF2B5EF4-FFF2-40B4-BE49-F238E27FC236}">
                <a16:creationId xmlns:a16="http://schemas.microsoft.com/office/drawing/2014/main" id="{FFC87C93-4E29-488D-B49C-3C23B1AC063A}"/>
              </a:ext>
            </a:extLst>
          </p:cNvPr>
          <p:cNvSpPr>
            <a:spLocks noGrp="1"/>
          </p:cNvSpPr>
          <p:nvPr>
            <p:ph type="sldNum" sz="quarter" idx="12"/>
          </p:nvPr>
        </p:nvSpPr>
        <p:spPr/>
        <p:txBody>
          <a:bodyPr/>
          <a:lstStyle/>
          <a:p>
            <a:fld id="{A5AC7532-7E1C-4B54-8A49-BCFC0D060E00}" type="slidenum">
              <a:rPr lang="en-US" smtClean="0"/>
              <a:t>16</a:t>
            </a:fld>
            <a:endParaRPr lang="en-US"/>
          </a:p>
        </p:txBody>
      </p:sp>
    </p:spTree>
    <p:extLst>
      <p:ext uri="{BB962C8B-B14F-4D97-AF65-F5344CB8AC3E}">
        <p14:creationId xmlns:p14="http://schemas.microsoft.com/office/powerpoint/2010/main" val="39527247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9DA7B766-BF82-4E6B-93A2-8A0392A54A14}"/>
              </a:ext>
            </a:extLst>
          </p:cNvPr>
          <p:cNvSpPr/>
          <p:nvPr/>
        </p:nvSpPr>
        <p:spPr>
          <a:xfrm>
            <a:off x="914400" y="1615298"/>
            <a:ext cx="10259736" cy="652003"/>
          </a:xfrm>
          <a:prstGeom prst="roundRect">
            <a:avLst/>
          </a:prstGeom>
          <a:solidFill>
            <a:srgbClr val="007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 name="Rectangle: Rounded Corners 3">
            <a:extLst>
              <a:ext uri="{FF2B5EF4-FFF2-40B4-BE49-F238E27FC236}">
                <a16:creationId xmlns:a16="http://schemas.microsoft.com/office/drawing/2014/main" id="{45491C97-86BC-4072-9B45-02F32EA41D54}"/>
              </a:ext>
            </a:extLst>
          </p:cNvPr>
          <p:cNvSpPr/>
          <p:nvPr/>
        </p:nvSpPr>
        <p:spPr>
          <a:xfrm>
            <a:off x="914400" y="2457129"/>
            <a:ext cx="3200400" cy="1097280"/>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Open Sans" panose="020B0606030504020204" pitchFamily="34" charset="0"/>
                <a:ea typeface="Open Sans" panose="020B0606030504020204" pitchFamily="34" charset="0"/>
                <a:cs typeface="Open Sans" panose="020B0606030504020204" pitchFamily="34" charset="0"/>
              </a:rPr>
              <a:t>Client Grievance Policy</a:t>
            </a:r>
          </a:p>
        </p:txBody>
      </p:sp>
      <p:sp>
        <p:nvSpPr>
          <p:cNvPr id="13" name="Rectangle: Rounded Corners 12">
            <a:extLst>
              <a:ext uri="{FF2B5EF4-FFF2-40B4-BE49-F238E27FC236}">
                <a16:creationId xmlns:a16="http://schemas.microsoft.com/office/drawing/2014/main" id="{204937B5-93E7-47A2-A6A2-C16CD48BEAE7}"/>
              </a:ext>
            </a:extLst>
          </p:cNvPr>
          <p:cNvSpPr/>
          <p:nvPr/>
        </p:nvSpPr>
        <p:spPr>
          <a:xfrm>
            <a:off x="4444068" y="2457129"/>
            <a:ext cx="3200400" cy="1097280"/>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Open Sans" panose="020B0606030504020204" pitchFamily="34" charset="0"/>
                <a:ea typeface="Open Sans" panose="020B0606030504020204" pitchFamily="34" charset="0"/>
                <a:cs typeface="Open Sans" panose="020B0606030504020204" pitchFamily="34" charset="0"/>
              </a:rPr>
              <a:t>Direct Assistance Policy</a:t>
            </a:r>
            <a:r>
              <a:rPr lang="en-US" sz="2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a:t>
            </a:r>
          </a:p>
        </p:txBody>
      </p:sp>
      <p:sp>
        <p:nvSpPr>
          <p:cNvPr id="14" name="Rectangle: Rounded Corners 13">
            <a:extLst>
              <a:ext uri="{FF2B5EF4-FFF2-40B4-BE49-F238E27FC236}">
                <a16:creationId xmlns:a16="http://schemas.microsoft.com/office/drawing/2014/main" id="{5D8DF8EA-9BF4-4239-9D6A-03DF4248638C}"/>
              </a:ext>
            </a:extLst>
          </p:cNvPr>
          <p:cNvSpPr/>
          <p:nvPr/>
        </p:nvSpPr>
        <p:spPr>
          <a:xfrm>
            <a:off x="7973736" y="2457129"/>
            <a:ext cx="3200400" cy="1097280"/>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Open Sans" panose="020B0606030504020204" pitchFamily="34" charset="0"/>
                <a:ea typeface="Open Sans" panose="020B0606030504020204" pitchFamily="34" charset="0"/>
                <a:cs typeface="Open Sans" panose="020B0606030504020204" pitchFamily="34" charset="0"/>
              </a:rPr>
              <a:t>CO Policy</a:t>
            </a:r>
            <a:r>
              <a:rPr lang="en-US" sz="2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en-US" sz="20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p>
          <a:p>
            <a:pPr algn="ctr"/>
            <a:r>
              <a:rPr lang="en-US" sz="2000" dirty="0">
                <a:solidFill>
                  <a:schemeClr val="tx1"/>
                </a:solidFill>
                <a:latin typeface="Open Sans" panose="020B0606030504020204" pitchFamily="34" charset="0"/>
                <a:ea typeface="Open Sans" panose="020B0606030504020204" pitchFamily="34" charset="0"/>
                <a:cs typeface="Open Sans" panose="020B0606030504020204" pitchFamily="34" charset="0"/>
              </a:rPr>
              <a:t>CO Assessment</a:t>
            </a:r>
            <a:r>
              <a:rPr lang="en-US" sz="2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a:t>
            </a:r>
          </a:p>
        </p:txBody>
      </p:sp>
      <p:sp>
        <p:nvSpPr>
          <p:cNvPr id="15" name="Rectangle: Rounded Corners 14">
            <a:extLst>
              <a:ext uri="{FF2B5EF4-FFF2-40B4-BE49-F238E27FC236}">
                <a16:creationId xmlns:a16="http://schemas.microsoft.com/office/drawing/2014/main" id="{A35EC9F3-A524-4DF6-A18F-A13658EF6D07}"/>
              </a:ext>
            </a:extLst>
          </p:cNvPr>
          <p:cNvSpPr/>
          <p:nvPr/>
        </p:nvSpPr>
        <p:spPr>
          <a:xfrm>
            <a:off x="914400" y="3874868"/>
            <a:ext cx="3200400" cy="1097280"/>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Open Sans" panose="020B0606030504020204" pitchFamily="34" charset="0"/>
                <a:ea typeface="Open Sans" panose="020B0606030504020204" pitchFamily="34" charset="0"/>
                <a:cs typeface="Open Sans" panose="020B0606030504020204" pitchFamily="34" charset="0"/>
              </a:rPr>
              <a:t>Protection against Sexual Exploitation and Abuse (PSEA) Policy</a:t>
            </a:r>
          </a:p>
        </p:txBody>
      </p:sp>
      <p:sp>
        <p:nvSpPr>
          <p:cNvPr id="16" name="Rectangle: Rounded Corners 15">
            <a:extLst>
              <a:ext uri="{FF2B5EF4-FFF2-40B4-BE49-F238E27FC236}">
                <a16:creationId xmlns:a16="http://schemas.microsoft.com/office/drawing/2014/main" id="{CF0C51EF-F8A3-4A32-9AED-6540EE7A15C3}"/>
              </a:ext>
            </a:extLst>
          </p:cNvPr>
          <p:cNvSpPr/>
          <p:nvPr/>
        </p:nvSpPr>
        <p:spPr>
          <a:xfrm>
            <a:off x="4444068" y="3874868"/>
            <a:ext cx="3200400" cy="1097280"/>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Open Sans" panose="020B0606030504020204" pitchFamily="34" charset="0"/>
                <a:ea typeface="Open Sans" panose="020B0606030504020204" pitchFamily="34" charset="0"/>
                <a:cs typeface="Open Sans" panose="020B0606030504020204" pitchFamily="34" charset="0"/>
              </a:rPr>
              <a:t>Pocket Money Policy</a:t>
            </a:r>
            <a:r>
              <a:rPr lang="en-US" sz="2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a:t>
            </a:r>
          </a:p>
        </p:txBody>
      </p:sp>
      <p:sp>
        <p:nvSpPr>
          <p:cNvPr id="17" name="Rectangle: Rounded Corners 16">
            <a:extLst>
              <a:ext uri="{FF2B5EF4-FFF2-40B4-BE49-F238E27FC236}">
                <a16:creationId xmlns:a16="http://schemas.microsoft.com/office/drawing/2014/main" id="{F8FF9954-E92B-4C3A-BD49-E853BE21EBDD}"/>
              </a:ext>
            </a:extLst>
          </p:cNvPr>
          <p:cNvSpPr/>
          <p:nvPr/>
        </p:nvSpPr>
        <p:spPr>
          <a:xfrm>
            <a:off x="7973736" y="3874868"/>
            <a:ext cx="3200400" cy="1097280"/>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Open Sans" panose="020B0606030504020204" pitchFamily="34" charset="0"/>
                <a:ea typeface="Open Sans" panose="020B0606030504020204" pitchFamily="34" charset="0"/>
                <a:cs typeface="Open Sans" panose="020B0606030504020204" pitchFamily="34" charset="0"/>
              </a:rPr>
              <a:t>Training Plan</a:t>
            </a:r>
            <a:r>
              <a:rPr lang="en-US" sz="2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a:t>
            </a:r>
            <a:r>
              <a:rPr lang="en-US" sz="2000" dirty="0">
                <a:solidFill>
                  <a:schemeClr val="tx1"/>
                </a:solidFill>
                <a:latin typeface="Open Sans" panose="020B0606030504020204" pitchFamily="34" charset="0"/>
                <a:ea typeface="Open Sans" panose="020B0606030504020204" pitchFamily="34" charset="0"/>
                <a:cs typeface="Open Sans" panose="020B0606030504020204" pitchFamily="34" charset="0"/>
              </a:rPr>
              <a:t> + </a:t>
            </a:r>
          </a:p>
          <a:p>
            <a:pPr algn="ctr"/>
            <a:r>
              <a:rPr lang="en-US" sz="2000" dirty="0">
                <a:solidFill>
                  <a:schemeClr val="tx1"/>
                </a:solidFill>
                <a:latin typeface="Open Sans" panose="020B0606030504020204" pitchFamily="34" charset="0"/>
                <a:ea typeface="Open Sans" panose="020B0606030504020204" pitchFamily="34" charset="0"/>
                <a:cs typeface="Open Sans" panose="020B0606030504020204" pitchFamily="34" charset="0"/>
              </a:rPr>
              <a:t>Staff Training Logs</a:t>
            </a:r>
            <a:r>
              <a:rPr lang="en-US" sz="2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a:t>
            </a:r>
          </a:p>
        </p:txBody>
      </p:sp>
      <p:sp>
        <p:nvSpPr>
          <p:cNvPr id="18" name="Rectangle: Rounded Corners 17">
            <a:extLst>
              <a:ext uri="{FF2B5EF4-FFF2-40B4-BE49-F238E27FC236}">
                <a16:creationId xmlns:a16="http://schemas.microsoft.com/office/drawing/2014/main" id="{64EC798F-215E-4BCA-9A1B-6DDEB9BE33CE}"/>
              </a:ext>
            </a:extLst>
          </p:cNvPr>
          <p:cNvSpPr/>
          <p:nvPr/>
        </p:nvSpPr>
        <p:spPr>
          <a:xfrm>
            <a:off x="914400" y="5292607"/>
            <a:ext cx="3200400" cy="1097280"/>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Open Sans" panose="020B0606030504020204" pitchFamily="34" charset="0"/>
                <a:ea typeface="Open Sans" panose="020B0606030504020204" pitchFamily="34" charset="0"/>
                <a:cs typeface="Open Sans" panose="020B0606030504020204" pitchFamily="34" charset="0"/>
              </a:rPr>
              <a:t>AAP Policy</a:t>
            </a:r>
            <a:r>
              <a:rPr lang="en-US" sz="2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a:t>
            </a:r>
            <a:r>
              <a:rPr lang="en-US" sz="2000" dirty="0">
                <a:solidFill>
                  <a:schemeClr val="tx1"/>
                </a:solidFill>
                <a:latin typeface="Open Sans" panose="020B0606030504020204" pitchFamily="34" charset="0"/>
                <a:ea typeface="Open Sans" panose="020B0606030504020204" pitchFamily="34" charset="0"/>
                <a:cs typeface="Open Sans" panose="020B0606030504020204" pitchFamily="34" charset="0"/>
              </a:rPr>
              <a:t> + </a:t>
            </a:r>
          </a:p>
          <a:p>
            <a:pPr algn="ctr"/>
            <a:r>
              <a:rPr lang="en-US" sz="2000" dirty="0">
                <a:solidFill>
                  <a:schemeClr val="tx1"/>
                </a:solidFill>
                <a:latin typeface="Open Sans" panose="020B0606030504020204" pitchFamily="34" charset="0"/>
                <a:ea typeface="Open Sans" panose="020B0606030504020204" pitchFamily="34" charset="0"/>
                <a:cs typeface="Open Sans" panose="020B0606030504020204" pitchFamily="34" charset="0"/>
              </a:rPr>
              <a:t>Evidence of Implementation</a:t>
            </a:r>
          </a:p>
        </p:txBody>
      </p:sp>
      <p:sp>
        <p:nvSpPr>
          <p:cNvPr id="19" name="Rectangle: Rounded Corners 18">
            <a:extLst>
              <a:ext uri="{FF2B5EF4-FFF2-40B4-BE49-F238E27FC236}">
                <a16:creationId xmlns:a16="http://schemas.microsoft.com/office/drawing/2014/main" id="{D4DCB83B-9D03-4994-B55C-13E1AEC38DDD}"/>
              </a:ext>
            </a:extLst>
          </p:cNvPr>
          <p:cNvSpPr/>
          <p:nvPr/>
        </p:nvSpPr>
        <p:spPr>
          <a:xfrm>
            <a:off x="4444068" y="5292607"/>
            <a:ext cx="3200400" cy="1097280"/>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Open Sans" panose="020B0606030504020204" pitchFamily="34" charset="0"/>
                <a:ea typeface="Open Sans" panose="020B0606030504020204" pitchFamily="34" charset="0"/>
                <a:cs typeface="Open Sans" panose="020B0606030504020204" pitchFamily="34" charset="0"/>
              </a:rPr>
              <a:t>Flex Fund Policy</a:t>
            </a:r>
            <a:r>
              <a:rPr lang="en-US" sz="2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a:t>
            </a:r>
          </a:p>
        </p:txBody>
      </p:sp>
      <p:sp>
        <p:nvSpPr>
          <p:cNvPr id="20" name="Rectangle: Rounded Corners 19">
            <a:extLst>
              <a:ext uri="{FF2B5EF4-FFF2-40B4-BE49-F238E27FC236}">
                <a16:creationId xmlns:a16="http://schemas.microsoft.com/office/drawing/2014/main" id="{BBA8580E-4243-4289-B0BE-380097D98FBD}"/>
              </a:ext>
            </a:extLst>
          </p:cNvPr>
          <p:cNvSpPr/>
          <p:nvPr/>
        </p:nvSpPr>
        <p:spPr>
          <a:xfrm>
            <a:off x="7973736" y="5292607"/>
            <a:ext cx="3200400" cy="1097280"/>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Open Sans" panose="020B0606030504020204" pitchFamily="34" charset="0"/>
                <a:ea typeface="Open Sans" panose="020B0606030504020204" pitchFamily="34" charset="0"/>
                <a:cs typeface="Open Sans" panose="020B0606030504020204" pitchFamily="34" charset="0"/>
              </a:rPr>
              <a:t>Last 4 QC Agendas + </a:t>
            </a:r>
          </a:p>
          <a:p>
            <a:pPr algn="ctr"/>
            <a:r>
              <a:rPr lang="en-US" sz="2000" dirty="0">
                <a:solidFill>
                  <a:schemeClr val="tx1"/>
                </a:solidFill>
                <a:latin typeface="Open Sans" panose="020B0606030504020204" pitchFamily="34" charset="0"/>
                <a:ea typeface="Open Sans" panose="020B0606030504020204" pitchFamily="34" charset="0"/>
                <a:cs typeface="Open Sans" panose="020B0606030504020204" pitchFamily="34" charset="0"/>
              </a:rPr>
              <a:t>Last 4 DQNRs</a:t>
            </a:r>
            <a:r>
              <a:rPr lang="en-US" sz="2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a:t>
            </a:r>
          </a:p>
        </p:txBody>
      </p:sp>
      <p:sp>
        <p:nvSpPr>
          <p:cNvPr id="21" name="TextBox 20">
            <a:extLst>
              <a:ext uri="{FF2B5EF4-FFF2-40B4-BE49-F238E27FC236}">
                <a16:creationId xmlns:a16="http://schemas.microsoft.com/office/drawing/2014/main" id="{2CF06971-3DFE-4352-B745-0B43A533E9A4}"/>
              </a:ext>
            </a:extLst>
          </p:cNvPr>
          <p:cNvSpPr txBox="1"/>
          <p:nvPr/>
        </p:nvSpPr>
        <p:spPr>
          <a:xfrm>
            <a:off x="914400" y="1735722"/>
            <a:ext cx="3200400" cy="400110"/>
          </a:xfrm>
          <a:prstGeom prst="rect">
            <a:avLst/>
          </a:prstGeom>
          <a:noFill/>
        </p:spPr>
        <p:txBody>
          <a:bodyPr wrap="square" rtlCol="0">
            <a:spAutoFit/>
          </a:bodyPr>
          <a:lstStyle/>
          <a:p>
            <a:pPr algn="ctr"/>
            <a:r>
              <a:rPr lang="en-US" sz="2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Client-Centered</a:t>
            </a:r>
          </a:p>
        </p:txBody>
      </p:sp>
      <p:sp>
        <p:nvSpPr>
          <p:cNvPr id="22" name="TextBox 21">
            <a:extLst>
              <a:ext uri="{FF2B5EF4-FFF2-40B4-BE49-F238E27FC236}">
                <a16:creationId xmlns:a16="http://schemas.microsoft.com/office/drawing/2014/main" id="{97546523-E9B8-48FE-A6CD-455240C8ED6A}"/>
              </a:ext>
            </a:extLst>
          </p:cNvPr>
          <p:cNvSpPr txBox="1"/>
          <p:nvPr/>
        </p:nvSpPr>
        <p:spPr>
          <a:xfrm>
            <a:off x="4444068" y="1747213"/>
            <a:ext cx="3200400" cy="400110"/>
          </a:xfrm>
          <a:prstGeom prst="rect">
            <a:avLst/>
          </a:prstGeom>
          <a:noFill/>
        </p:spPr>
        <p:txBody>
          <a:bodyPr wrap="square" rtlCol="0">
            <a:spAutoFit/>
          </a:bodyPr>
          <a:lstStyle/>
          <a:p>
            <a:pPr algn="ctr"/>
            <a:r>
              <a:rPr lang="en-US" sz="2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Financial Disbursement</a:t>
            </a:r>
          </a:p>
        </p:txBody>
      </p:sp>
      <p:sp>
        <p:nvSpPr>
          <p:cNvPr id="23" name="TextBox 22">
            <a:extLst>
              <a:ext uri="{FF2B5EF4-FFF2-40B4-BE49-F238E27FC236}">
                <a16:creationId xmlns:a16="http://schemas.microsoft.com/office/drawing/2014/main" id="{A0351D74-E2BA-48C9-A252-BF6A60653D01}"/>
              </a:ext>
            </a:extLst>
          </p:cNvPr>
          <p:cNvSpPr txBox="1"/>
          <p:nvPr/>
        </p:nvSpPr>
        <p:spPr>
          <a:xfrm>
            <a:off x="7973736" y="1730881"/>
            <a:ext cx="3200400" cy="400110"/>
          </a:xfrm>
          <a:prstGeom prst="rect">
            <a:avLst/>
          </a:prstGeom>
          <a:noFill/>
        </p:spPr>
        <p:txBody>
          <a:bodyPr wrap="square" rtlCol="0">
            <a:spAutoFit/>
          </a:bodyPr>
          <a:lstStyle/>
          <a:p>
            <a:pPr algn="ctr"/>
            <a:r>
              <a:rPr lang="en-US" sz="2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Procedures/Records</a:t>
            </a:r>
          </a:p>
        </p:txBody>
      </p:sp>
      <p:sp>
        <p:nvSpPr>
          <p:cNvPr id="24" name="TextBox 23">
            <a:extLst>
              <a:ext uri="{FF2B5EF4-FFF2-40B4-BE49-F238E27FC236}">
                <a16:creationId xmlns:a16="http://schemas.microsoft.com/office/drawing/2014/main" id="{44E1E608-987B-40E5-AE94-B449733549F5}"/>
              </a:ext>
            </a:extLst>
          </p:cNvPr>
          <p:cNvSpPr txBox="1"/>
          <p:nvPr/>
        </p:nvSpPr>
        <p:spPr>
          <a:xfrm>
            <a:off x="683079" y="750943"/>
            <a:ext cx="10825842" cy="769441"/>
          </a:xfrm>
          <a:prstGeom prst="rect">
            <a:avLst/>
          </a:prstGeom>
          <a:noFill/>
        </p:spPr>
        <p:txBody>
          <a:bodyPr wrap="square" rtlCol="0">
            <a:spAutoFit/>
          </a:bodyPr>
          <a:lstStyle/>
          <a:p>
            <a:r>
              <a:rPr lang="en-US" sz="4400" b="1" u="sng" dirty="0">
                <a:latin typeface="Open Sans" panose="020B0606030504020204" pitchFamily="34" charset="0"/>
                <a:ea typeface="Open Sans" panose="020B0606030504020204" pitchFamily="34" charset="0"/>
                <a:cs typeface="Open Sans" panose="020B0606030504020204" pitchFamily="34" charset="0"/>
              </a:rPr>
              <a:t>Action #2 </a:t>
            </a:r>
            <a:r>
              <a:rPr lang="en-US" sz="4400" b="1" dirty="0">
                <a:latin typeface="Open Sans" panose="020B0606030504020204" pitchFamily="34" charset="0"/>
                <a:ea typeface="Open Sans" panose="020B0606030504020204" pitchFamily="34" charset="0"/>
                <a:cs typeface="Open Sans" panose="020B0606030504020204" pitchFamily="34" charset="0"/>
              </a:rPr>
              <a:t>– Collect Required Documents</a:t>
            </a:r>
            <a:endParaRPr lang="en-US" sz="4000" b="1" i="1" dirty="0">
              <a:latin typeface="Open Sans" panose="020B0606030504020204" pitchFamily="34" charset="0"/>
              <a:ea typeface="Open Sans" panose="020B0606030504020204" pitchFamily="34" charset="0"/>
              <a:cs typeface="Open Sans" panose="020B0606030504020204" pitchFamily="34" charset="0"/>
            </a:endParaRPr>
          </a:p>
        </p:txBody>
      </p:sp>
      <p:sp>
        <p:nvSpPr>
          <p:cNvPr id="3" name="TextBox 2">
            <a:extLst>
              <a:ext uri="{FF2B5EF4-FFF2-40B4-BE49-F238E27FC236}">
                <a16:creationId xmlns:a16="http://schemas.microsoft.com/office/drawing/2014/main" id="{308282C1-702B-4670-9728-07FEBFFA3E36}"/>
              </a:ext>
            </a:extLst>
          </p:cNvPr>
          <p:cNvSpPr txBox="1"/>
          <p:nvPr/>
        </p:nvSpPr>
        <p:spPr>
          <a:xfrm>
            <a:off x="4819632" y="33146"/>
            <a:ext cx="10825843" cy="369332"/>
          </a:xfrm>
          <a:prstGeom prst="rect">
            <a:avLst/>
          </a:prstGeom>
          <a:noFill/>
        </p:spPr>
        <p:txBody>
          <a:bodyPr wrap="square" rtlCol="0">
            <a:spAutoFit/>
          </a:bodyPr>
          <a:lstStyle/>
          <a:p>
            <a:r>
              <a:rPr lang="en-US" b="1" dirty="0"/>
              <a:t>*</a:t>
            </a:r>
            <a:r>
              <a:rPr lang="en-US" dirty="0"/>
              <a:t> Indicates USCCB/MRS has a template or guidance available on MRSConnect</a:t>
            </a:r>
          </a:p>
        </p:txBody>
      </p:sp>
      <p:sp>
        <p:nvSpPr>
          <p:cNvPr id="5" name="Slide Number Placeholder 4">
            <a:extLst>
              <a:ext uri="{FF2B5EF4-FFF2-40B4-BE49-F238E27FC236}">
                <a16:creationId xmlns:a16="http://schemas.microsoft.com/office/drawing/2014/main" id="{0EEF8919-5931-4905-A2A4-F71469BB1256}"/>
              </a:ext>
            </a:extLst>
          </p:cNvPr>
          <p:cNvSpPr>
            <a:spLocks noGrp="1"/>
          </p:cNvSpPr>
          <p:nvPr>
            <p:ph type="sldNum" sz="quarter" idx="12"/>
          </p:nvPr>
        </p:nvSpPr>
        <p:spPr/>
        <p:txBody>
          <a:bodyPr/>
          <a:lstStyle/>
          <a:p>
            <a:fld id="{A5AC7532-7E1C-4B54-8A49-BCFC0D060E00}" type="slidenum">
              <a:rPr lang="en-US" smtClean="0"/>
              <a:t>17</a:t>
            </a:fld>
            <a:endParaRPr lang="en-US"/>
          </a:p>
        </p:txBody>
      </p:sp>
    </p:spTree>
    <p:extLst>
      <p:ext uri="{BB962C8B-B14F-4D97-AF65-F5344CB8AC3E}">
        <p14:creationId xmlns:p14="http://schemas.microsoft.com/office/powerpoint/2010/main" val="8673568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2A68DDA-51E2-4BD9-A822-E7C1DFE1BAC1}"/>
              </a:ext>
            </a:extLst>
          </p:cNvPr>
          <p:cNvSpPr txBox="1"/>
          <p:nvPr/>
        </p:nvSpPr>
        <p:spPr>
          <a:xfrm>
            <a:off x="633228" y="642118"/>
            <a:ext cx="10594038" cy="769441"/>
          </a:xfrm>
          <a:prstGeom prst="rect">
            <a:avLst/>
          </a:prstGeom>
          <a:noFill/>
        </p:spPr>
        <p:txBody>
          <a:bodyPr wrap="square" rtlCol="0">
            <a:spAutoFit/>
          </a:bodyPr>
          <a:lstStyle/>
          <a:p>
            <a:r>
              <a:rPr lang="en-US" sz="4400" b="1" u="sng" dirty="0">
                <a:latin typeface="Open Sans" panose="020B0606030504020204" pitchFamily="34" charset="0"/>
                <a:ea typeface="Open Sans" panose="020B0606030504020204" pitchFamily="34" charset="0"/>
                <a:cs typeface="Open Sans" panose="020B0606030504020204" pitchFamily="34" charset="0"/>
              </a:rPr>
              <a:t>Action #3</a:t>
            </a:r>
            <a:r>
              <a:rPr lang="en-US" sz="4400" b="1" dirty="0">
                <a:latin typeface="Open Sans" panose="020B0606030504020204" pitchFamily="34" charset="0"/>
                <a:ea typeface="Open Sans" panose="020B0606030504020204" pitchFamily="34" charset="0"/>
                <a:cs typeface="Open Sans" panose="020B0606030504020204" pitchFamily="34" charset="0"/>
              </a:rPr>
              <a:t> – Review Monitoring Reports</a:t>
            </a:r>
            <a:endParaRPr lang="en-US" sz="40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10" name="Rectangle: Rounded Corners 9">
            <a:extLst>
              <a:ext uri="{FF2B5EF4-FFF2-40B4-BE49-F238E27FC236}">
                <a16:creationId xmlns:a16="http://schemas.microsoft.com/office/drawing/2014/main" id="{1B474D73-94F3-4C13-B6B4-BFD5BEDB9FA1}"/>
              </a:ext>
            </a:extLst>
          </p:cNvPr>
          <p:cNvSpPr/>
          <p:nvPr/>
        </p:nvSpPr>
        <p:spPr>
          <a:xfrm>
            <a:off x="633228" y="1790611"/>
            <a:ext cx="10949173" cy="4250058"/>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a:solidFill>
                <a:schemeClr val="tx1"/>
              </a:solidFill>
            </a:endParaRPr>
          </a:p>
        </p:txBody>
      </p:sp>
      <p:sp>
        <p:nvSpPr>
          <p:cNvPr id="11" name="TextBox 10">
            <a:extLst>
              <a:ext uri="{FF2B5EF4-FFF2-40B4-BE49-F238E27FC236}">
                <a16:creationId xmlns:a16="http://schemas.microsoft.com/office/drawing/2014/main" id="{C89720BA-B21D-4DA2-A2AA-A89F58EBC414}"/>
              </a:ext>
            </a:extLst>
          </p:cNvPr>
          <p:cNvSpPr txBox="1"/>
          <p:nvPr/>
        </p:nvSpPr>
        <p:spPr>
          <a:xfrm>
            <a:off x="964734" y="2182769"/>
            <a:ext cx="9110444" cy="3416320"/>
          </a:xfrm>
          <a:prstGeom prst="rect">
            <a:avLst/>
          </a:prstGeom>
          <a:noFill/>
        </p:spPr>
        <p:txBody>
          <a:bodyPr wrap="square" rtlCol="0">
            <a:spAutoFit/>
          </a:bodyPr>
          <a:lstStyle/>
          <a:p>
            <a:pPr marL="285750" indent="-285750">
              <a:buFont typeface="Arial" panose="020B0604020202020204" pitchFamily="34" charset="0"/>
              <a:buChar char="•"/>
            </a:pPr>
            <a:r>
              <a:rPr lang="en-US" sz="2400" dirty="0">
                <a:latin typeface="Open Sans" panose="020B0606030504020204" pitchFamily="34" charset="0"/>
                <a:ea typeface="Open Sans" panose="020B0606030504020204" pitchFamily="34" charset="0"/>
                <a:cs typeface="Open Sans" panose="020B0606030504020204" pitchFamily="34" charset="0"/>
              </a:rPr>
              <a:t>Read through your program’s most recent OSR and PRM monitoring reports as a refresher on R&amp;P performance outcomes and which aspects of the program will be evaluated.</a:t>
            </a:r>
          </a:p>
          <a:p>
            <a:pPr marL="285750" indent="-285750">
              <a:buFont typeface="Arial" panose="020B0604020202020204" pitchFamily="34" charset="0"/>
              <a:buChar char="•"/>
            </a:pPr>
            <a:endParaRPr lang="en-US" sz="2400"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US" sz="2400" dirty="0">
                <a:latin typeface="Open Sans" panose="020B0606030504020204" pitchFamily="34" charset="0"/>
                <a:ea typeface="Open Sans" panose="020B0606030504020204" pitchFamily="34" charset="0"/>
                <a:cs typeface="Open Sans" panose="020B0606030504020204" pitchFamily="34" charset="0"/>
              </a:rPr>
              <a:t>Review the PSPs associated with these reports, paying special attention to the corrective actions and timelines.</a:t>
            </a:r>
          </a:p>
          <a:p>
            <a:pPr marL="285750" indent="-285750">
              <a:buFont typeface="Arial" panose="020B0604020202020204" pitchFamily="34" charset="0"/>
              <a:buChar char="•"/>
            </a:pPr>
            <a:endParaRPr lang="en-US" sz="2400"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US" sz="2400" dirty="0">
                <a:latin typeface="Open Sans" panose="020B0606030504020204" pitchFamily="34" charset="0"/>
                <a:ea typeface="Open Sans" panose="020B0606030504020204" pitchFamily="34" charset="0"/>
                <a:cs typeface="Open Sans" panose="020B0606030504020204" pitchFamily="34" charset="0"/>
              </a:rPr>
              <a:t>If any findings are still unresolved, identify key reasons why and prepare to discuss with PRM if they ask.</a:t>
            </a:r>
          </a:p>
        </p:txBody>
      </p:sp>
      <p:pic>
        <p:nvPicPr>
          <p:cNvPr id="29" name="Picture 14">
            <a:extLst>
              <a:ext uri="{FF2B5EF4-FFF2-40B4-BE49-F238E27FC236}">
                <a16:creationId xmlns:a16="http://schemas.microsoft.com/office/drawing/2014/main" id="{9747E865-14DD-4477-A9C2-80B701EB5EFB}"/>
              </a:ext>
            </a:extLst>
          </p:cNvPr>
          <p:cNvPicPr>
            <a:picLocks noChangeAspect="1"/>
          </p:cNvPicPr>
          <p:nvPr/>
        </p:nvPicPr>
        <p:blipFill>
          <a:blip r:embed="rId2"/>
          <a:srcRect/>
          <a:stretch>
            <a:fillRect/>
          </a:stretch>
        </p:blipFill>
        <p:spPr>
          <a:xfrm>
            <a:off x="9586864" y="4706087"/>
            <a:ext cx="2126601" cy="1671769"/>
          </a:xfrm>
          <a:prstGeom prst="rect">
            <a:avLst/>
          </a:prstGeom>
        </p:spPr>
      </p:pic>
      <p:pic>
        <p:nvPicPr>
          <p:cNvPr id="30" name="Picture 32">
            <a:extLst>
              <a:ext uri="{FF2B5EF4-FFF2-40B4-BE49-F238E27FC236}">
                <a16:creationId xmlns:a16="http://schemas.microsoft.com/office/drawing/2014/main" id="{B4BCF2CA-C9B8-4E40-B4A9-D378EF682FF1}"/>
              </a:ext>
            </a:extLst>
          </p:cNvPr>
          <p:cNvPicPr>
            <a:picLocks noChangeAspect="1"/>
          </p:cNvPicPr>
          <p:nvPr/>
        </p:nvPicPr>
        <p:blipFill>
          <a:blip r:embed="rId3"/>
          <a:srcRect/>
          <a:stretch>
            <a:fillRect/>
          </a:stretch>
        </p:blipFill>
        <p:spPr>
          <a:xfrm>
            <a:off x="10358520" y="4005101"/>
            <a:ext cx="966627" cy="1005000"/>
          </a:xfrm>
          <a:prstGeom prst="rect">
            <a:avLst/>
          </a:prstGeom>
        </p:spPr>
      </p:pic>
      <p:sp>
        <p:nvSpPr>
          <p:cNvPr id="3" name="Slide Number Placeholder 2">
            <a:extLst>
              <a:ext uri="{FF2B5EF4-FFF2-40B4-BE49-F238E27FC236}">
                <a16:creationId xmlns:a16="http://schemas.microsoft.com/office/drawing/2014/main" id="{1A4886E2-732E-4993-B492-C371EEF2C2B5}"/>
              </a:ext>
            </a:extLst>
          </p:cNvPr>
          <p:cNvSpPr>
            <a:spLocks noGrp="1"/>
          </p:cNvSpPr>
          <p:nvPr>
            <p:ph type="sldNum" sz="quarter" idx="12"/>
          </p:nvPr>
        </p:nvSpPr>
        <p:spPr/>
        <p:txBody>
          <a:bodyPr/>
          <a:lstStyle/>
          <a:p>
            <a:fld id="{A5AC7532-7E1C-4B54-8A49-BCFC0D060E00}" type="slidenum">
              <a:rPr lang="en-US" smtClean="0"/>
              <a:t>18</a:t>
            </a:fld>
            <a:endParaRPr lang="en-US"/>
          </a:p>
        </p:txBody>
      </p:sp>
    </p:spTree>
    <p:extLst>
      <p:ext uri="{BB962C8B-B14F-4D97-AF65-F5344CB8AC3E}">
        <p14:creationId xmlns:p14="http://schemas.microsoft.com/office/powerpoint/2010/main" val="14442622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2A68DDA-51E2-4BD9-A822-E7C1DFE1BAC1}"/>
              </a:ext>
            </a:extLst>
          </p:cNvPr>
          <p:cNvSpPr txBox="1"/>
          <p:nvPr/>
        </p:nvSpPr>
        <p:spPr>
          <a:xfrm>
            <a:off x="633228" y="506359"/>
            <a:ext cx="10925544" cy="769441"/>
          </a:xfrm>
          <a:prstGeom prst="rect">
            <a:avLst/>
          </a:prstGeom>
          <a:noFill/>
        </p:spPr>
        <p:txBody>
          <a:bodyPr wrap="square" rtlCol="0">
            <a:spAutoFit/>
          </a:bodyPr>
          <a:lstStyle/>
          <a:p>
            <a:r>
              <a:rPr lang="en-US" sz="4400" b="1" u="sng" dirty="0">
                <a:latin typeface="Open Sans" panose="020B0606030504020204" pitchFamily="34" charset="0"/>
                <a:ea typeface="Open Sans" panose="020B0606030504020204" pitchFamily="34" charset="0"/>
                <a:cs typeface="Open Sans" panose="020B0606030504020204" pitchFamily="34" charset="0"/>
              </a:rPr>
              <a:t>Action #4</a:t>
            </a:r>
            <a:r>
              <a:rPr lang="en-US" sz="4400" b="1" dirty="0">
                <a:latin typeface="Open Sans" panose="020B0606030504020204" pitchFamily="34" charset="0"/>
                <a:ea typeface="Open Sans" panose="020B0606030504020204" pitchFamily="34" charset="0"/>
                <a:cs typeface="Open Sans" panose="020B0606030504020204" pitchFamily="34" charset="0"/>
              </a:rPr>
              <a:t> – Practice Interview Responses</a:t>
            </a:r>
            <a:endParaRPr lang="en-US" sz="40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10" name="Rectangle: Rounded Corners 9">
            <a:extLst>
              <a:ext uri="{FF2B5EF4-FFF2-40B4-BE49-F238E27FC236}">
                <a16:creationId xmlns:a16="http://schemas.microsoft.com/office/drawing/2014/main" id="{1B474D73-94F3-4C13-B6B4-BFD5BEDB9FA1}"/>
              </a:ext>
            </a:extLst>
          </p:cNvPr>
          <p:cNvSpPr/>
          <p:nvPr/>
        </p:nvSpPr>
        <p:spPr>
          <a:xfrm>
            <a:off x="633228" y="1668776"/>
            <a:ext cx="10949173" cy="43154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a:solidFill>
                <a:schemeClr val="tx1"/>
              </a:solidFill>
            </a:endParaRPr>
          </a:p>
        </p:txBody>
      </p:sp>
      <p:sp>
        <p:nvSpPr>
          <p:cNvPr id="11" name="TextBox 10">
            <a:extLst>
              <a:ext uri="{FF2B5EF4-FFF2-40B4-BE49-F238E27FC236}">
                <a16:creationId xmlns:a16="http://schemas.microsoft.com/office/drawing/2014/main" id="{C89720BA-B21D-4DA2-A2AA-A89F58EBC414}"/>
              </a:ext>
            </a:extLst>
          </p:cNvPr>
          <p:cNvSpPr txBox="1"/>
          <p:nvPr/>
        </p:nvSpPr>
        <p:spPr>
          <a:xfrm>
            <a:off x="939230" y="2059694"/>
            <a:ext cx="10313540" cy="1107996"/>
          </a:xfrm>
          <a:prstGeom prst="rect">
            <a:avLst/>
          </a:prstGeom>
          <a:noFill/>
        </p:spPr>
        <p:txBody>
          <a:bodyPr wrap="square" rtlCol="0">
            <a:spAutoFit/>
          </a:bodyPr>
          <a:lstStyle/>
          <a:p>
            <a:pPr marL="285750" indent="-285750">
              <a:buFont typeface="Arial" panose="020B0604020202020204" pitchFamily="34" charset="0"/>
              <a:buChar char="•"/>
            </a:pPr>
            <a:r>
              <a:rPr lang="en-US" sz="2200" dirty="0">
                <a:latin typeface="Open Sans" panose="020B0606030504020204" pitchFamily="34" charset="0"/>
                <a:ea typeface="Open Sans" panose="020B0606030504020204" pitchFamily="34" charset="0"/>
                <a:cs typeface="Open Sans" panose="020B0606030504020204" pitchFamily="34" charset="0"/>
              </a:rPr>
              <a:t>Ensure your program’s CO sessions reinforce PRM’s R&amp;P performance indicators</a:t>
            </a:r>
          </a:p>
          <a:p>
            <a:pPr marL="285750" indent="-285750">
              <a:buFont typeface="Arial" panose="020B0604020202020204" pitchFamily="34" charset="0"/>
              <a:buChar char="•"/>
            </a:pPr>
            <a:r>
              <a:rPr lang="en-US" sz="2200" dirty="0">
                <a:latin typeface="Open Sans" panose="020B0606030504020204" pitchFamily="34" charset="0"/>
                <a:ea typeface="Open Sans" panose="020B0606030504020204" pitchFamily="34" charset="0"/>
                <a:cs typeface="Open Sans" panose="020B0606030504020204" pitchFamily="34" charset="0"/>
              </a:rPr>
              <a:t>Resettlement directors, program managers, case managers, and employment staff who support R&amp;P should practice answering PRM’s interview questions</a:t>
            </a:r>
          </a:p>
        </p:txBody>
      </p:sp>
      <p:grpSp>
        <p:nvGrpSpPr>
          <p:cNvPr id="52" name="Group 51">
            <a:extLst>
              <a:ext uri="{FF2B5EF4-FFF2-40B4-BE49-F238E27FC236}">
                <a16:creationId xmlns:a16="http://schemas.microsoft.com/office/drawing/2014/main" id="{E1A3BB16-5266-4DBB-8E79-45AD086175BD}"/>
              </a:ext>
            </a:extLst>
          </p:cNvPr>
          <p:cNvGrpSpPr/>
          <p:nvPr/>
        </p:nvGrpSpPr>
        <p:grpSpPr>
          <a:xfrm rot="932221">
            <a:off x="1305107" y="3594368"/>
            <a:ext cx="2727207" cy="2460343"/>
            <a:chOff x="4997227" y="1643928"/>
            <a:chExt cx="2610486" cy="2507086"/>
          </a:xfrm>
        </p:grpSpPr>
        <p:sp>
          <p:nvSpPr>
            <p:cNvPr id="53" name="Rectangle 52">
              <a:extLst>
                <a:ext uri="{FF2B5EF4-FFF2-40B4-BE49-F238E27FC236}">
                  <a16:creationId xmlns:a16="http://schemas.microsoft.com/office/drawing/2014/main" id="{0F3BCE51-2925-47D5-AF0E-CF4A741BD167}"/>
                </a:ext>
              </a:extLst>
            </p:cNvPr>
            <p:cNvSpPr/>
            <p:nvPr/>
          </p:nvSpPr>
          <p:spPr>
            <a:xfrm rot="20652980">
              <a:off x="5109241" y="1643928"/>
              <a:ext cx="2498472" cy="213157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a:extLst>
                <a:ext uri="{FF2B5EF4-FFF2-40B4-BE49-F238E27FC236}">
                  <a16:creationId xmlns:a16="http://schemas.microsoft.com/office/drawing/2014/main" id="{A906879B-D900-472B-8F3A-B767A28F2A19}"/>
                </a:ext>
              </a:extLst>
            </p:cNvPr>
            <p:cNvSpPr/>
            <p:nvPr/>
          </p:nvSpPr>
          <p:spPr>
            <a:xfrm rot="10043461">
              <a:off x="5394686" y="3743931"/>
              <a:ext cx="427686" cy="274048"/>
            </a:xfrm>
            <a:prstGeom prst="r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03320EB3-CC36-47BB-BA9E-B359FB5B5318}"/>
                </a:ext>
              </a:extLst>
            </p:cNvPr>
            <p:cNvSpPr/>
            <p:nvPr/>
          </p:nvSpPr>
          <p:spPr>
            <a:xfrm rot="1199968">
              <a:off x="5233601" y="3873286"/>
              <a:ext cx="584878" cy="2777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5F8D8DB0-4B53-4E63-9FFA-2E229F4026C7}"/>
                </a:ext>
              </a:extLst>
            </p:cNvPr>
            <p:cNvSpPr/>
            <p:nvPr/>
          </p:nvSpPr>
          <p:spPr>
            <a:xfrm rot="20673065">
              <a:off x="4997227" y="1740977"/>
              <a:ext cx="584878" cy="27772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TextBox 56">
            <a:extLst>
              <a:ext uri="{FF2B5EF4-FFF2-40B4-BE49-F238E27FC236}">
                <a16:creationId xmlns:a16="http://schemas.microsoft.com/office/drawing/2014/main" id="{8E876C3A-05CD-4D7F-9196-052DFF2BE7A3}"/>
              </a:ext>
            </a:extLst>
          </p:cNvPr>
          <p:cNvSpPr txBox="1"/>
          <p:nvPr/>
        </p:nvSpPr>
        <p:spPr>
          <a:xfrm>
            <a:off x="1464855" y="3694697"/>
            <a:ext cx="2654579" cy="1569660"/>
          </a:xfrm>
          <a:prstGeom prst="rect">
            <a:avLst/>
          </a:prstGeom>
          <a:noFill/>
        </p:spPr>
        <p:txBody>
          <a:bodyPr wrap="square" rtlCol="0">
            <a:spAutoFit/>
          </a:bodyPr>
          <a:lstStyle/>
          <a:p>
            <a:pPr algn="ctr"/>
            <a:r>
              <a:rPr lang="en-US" sz="2400" dirty="0">
                <a:latin typeface="Open Sans" panose="020B0606030504020204" pitchFamily="34" charset="0"/>
                <a:ea typeface="Open Sans" panose="020B0606030504020204" pitchFamily="34" charset="0"/>
                <a:cs typeface="Open Sans" panose="020B0606030504020204" pitchFamily="34" charset="0"/>
              </a:rPr>
              <a:t>Performance Indicator: Refugee understands the effects of moving</a:t>
            </a:r>
          </a:p>
        </p:txBody>
      </p:sp>
      <p:grpSp>
        <p:nvGrpSpPr>
          <p:cNvPr id="29" name="Group 28">
            <a:extLst>
              <a:ext uri="{FF2B5EF4-FFF2-40B4-BE49-F238E27FC236}">
                <a16:creationId xmlns:a16="http://schemas.microsoft.com/office/drawing/2014/main" id="{43189C52-20BA-45CC-A84E-615D918BFAEA}"/>
              </a:ext>
            </a:extLst>
          </p:cNvPr>
          <p:cNvGrpSpPr/>
          <p:nvPr/>
        </p:nvGrpSpPr>
        <p:grpSpPr>
          <a:xfrm rot="932221">
            <a:off x="4744211" y="3607570"/>
            <a:ext cx="2727207" cy="2460343"/>
            <a:chOff x="4997227" y="1643928"/>
            <a:chExt cx="2610486" cy="2507086"/>
          </a:xfrm>
        </p:grpSpPr>
        <p:sp>
          <p:nvSpPr>
            <p:cNvPr id="30" name="Rectangle 29">
              <a:extLst>
                <a:ext uri="{FF2B5EF4-FFF2-40B4-BE49-F238E27FC236}">
                  <a16:creationId xmlns:a16="http://schemas.microsoft.com/office/drawing/2014/main" id="{2849C779-3CA9-4913-B466-7FDE3E853598}"/>
                </a:ext>
              </a:extLst>
            </p:cNvPr>
            <p:cNvSpPr/>
            <p:nvPr/>
          </p:nvSpPr>
          <p:spPr>
            <a:xfrm rot="20652980">
              <a:off x="5109241" y="1643928"/>
              <a:ext cx="2498472" cy="213157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ight Triangle 30">
              <a:extLst>
                <a:ext uri="{FF2B5EF4-FFF2-40B4-BE49-F238E27FC236}">
                  <a16:creationId xmlns:a16="http://schemas.microsoft.com/office/drawing/2014/main" id="{32195C0E-40A4-4A49-9E81-0AF05664B231}"/>
                </a:ext>
              </a:extLst>
            </p:cNvPr>
            <p:cNvSpPr/>
            <p:nvPr/>
          </p:nvSpPr>
          <p:spPr>
            <a:xfrm rot="10043461">
              <a:off x="5394686" y="3743931"/>
              <a:ext cx="427686" cy="274048"/>
            </a:xfrm>
            <a:prstGeom prst="r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859D4FC5-90AA-4AF1-A177-716B10B11A24}"/>
                </a:ext>
              </a:extLst>
            </p:cNvPr>
            <p:cNvSpPr/>
            <p:nvPr/>
          </p:nvSpPr>
          <p:spPr>
            <a:xfrm rot="1199968">
              <a:off x="5233601" y="3873286"/>
              <a:ext cx="584878" cy="2777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15EA8A31-7621-45AA-BA72-7C162EC5EF02}"/>
                </a:ext>
              </a:extLst>
            </p:cNvPr>
            <p:cNvSpPr/>
            <p:nvPr/>
          </p:nvSpPr>
          <p:spPr>
            <a:xfrm rot="20673065">
              <a:off x="4997227" y="1740977"/>
              <a:ext cx="584878" cy="27772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955BD065-6EA4-4ABC-B3B5-32E6ED81B9C2}"/>
              </a:ext>
            </a:extLst>
          </p:cNvPr>
          <p:cNvGrpSpPr/>
          <p:nvPr/>
        </p:nvGrpSpPr>
        <p:grpSpPr>
          <a:xfrm rot="932221">
            <a:off x="8189159" y="3615017"/>
            <a:ext cx="2727207" cy="2460343"/>
            <a:chOff x="4997227" y="1643928"/>
            <a:chExt cx="2610486" cy="2507086"/>
          </a:xfrm>
        </p:grpSpPr>
        <p:sp>
          <p:nvSpPr>
            <p:cNvPr id="35" name="Rectangle 34">
              <a:extLst>
                <a:ext uri="{FF2B5EF4-FFF2-40B4-BE49-F238E27FC236}">
                  <a16:creationId xmlns:a16="http://schemas.microsoft.com/office/drawing/2014/main" id="{C8568407-76D2-4E58-B291-5CCCF0CB1236}"/>
                </a:ext>
              </a:extLst>
            </p:cNvPr>
            <p:cNvSpPr/>
            <p:nvPr/>
          </p:nvSpPr>
          <p:spPr>
            <a:xfrm rot="20652980">
              <a:off x="5109241" y="1643928"/>
              <a:ext cx="2498472" cy="213157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ight Triangle 35">
              <a:extLst>
                <a:ext uri="{FF2B5EF4-FFF2-40B4-BE49-F238E27FC236}">
                  <a16:creationId xmlns:a16="http://schemas.microsoft.com/office/drawing/2014/main" id="{278514DC-00DA-4125-A936-403C3C3EFA2B}"/>
                </a:ext>
              </a:extLst>
            </p:cNvPr>
            <p:cNvSpPr/>
            <p:nvPr/>
          </p:nvSpPr>
          <p:spPr>
            <a:xfrm rot="10043461">
              <a:off x="5394686" y="3743931"/>
              <a:ext cx="427686" cy="274048"/>
            </a:xfrm>
            <a:prstGeom prst="r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F83E1312-8797-400A-A86F-02A5B7A082FC}"/>
                </a:ext>
              </a:extLst>
            </p:cNvPr>
            <p:cNvSpPr/>
            <p:nvPr/>
          </p:nvSpPr>
          <p:spPr>
            <a:xfrm rot="1199968">
              <a:off x="5233601" y="3873286"/>
              <a:ext cx="584878" cy="2777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7740B1B6-7D98-4B6C-995E-8F0B1F49766E}"/>
                </a:ext>
              </a:extLst>
            </p:cNvPr>
            <p:cNvSpPr/>
            <p:nvPr/>
          </p:nvSpPr>
          <p:spPr>
            <a:xfrm rot="20673065">
              <a:off x="4997227" y="1740977"/>
              <a:ext cx="584878" cy="27772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Box 38">
            <a:extLst>
              <a:ext uri="{FF2B5EF4-FFF2-40B4-BE49-F238E27FC236}">
                <a16:creationId xmlns:a16="http://schemas.microsoft.com/office/drawing/2014/main" id="{69B9A40F-0A88-496A-9E80-AD8A141E1EE9}"/>
              </a:ext>
            </a:extLst>
          </p:cNvPr>
          <p:cNvSpPr txBox="1"/>
          <p:nvPr/>
        </p:nvSpPr>
        <p:spPr>
          <a:xfrm>
            <a:off x="4868547" y="3715703"/>
            <a:ext cx="2619166" cy="1569660"/>
          </a:xfrm>
          <a:prstGeom prst="rect">
            <a:avLst/>
          </a:prstGeom>
          <a:noFill/>
        </p:spPr>
        <p:txBody>
          <a:bodyPr wrap="square" rtlCol="0">
            <a:spAutoFit/>
          </a:bodyPr>
          <a:lstStyle/>
          <a:p>
            <a:pPr algn="ctr"/>
            <a:r>
              <a:rPr lang="en-US" sz="2400" dirty="0">
                <a:latin typeface="Open Sans" panose="020B0606030504020204" pitchFamily="34" charset="0"/>
                <a:ea typeface="Open Sans" panose="020B0606030504020204" pitchFamily="34" charset="0"/>
                <a:cs typeface="Open Sans" panose="020B0606030504020204" pitchFamily="34" charset="0"/>
              </a:rPr>
              <a:t>Have you ever received trainings on how to work with interpreters?</a:t>
            </a:r>
          </a:p>
        </p:txBody>
      </p:sp>
      <p:sp>
        <p:nvSpPr>
          <p:cNvPr id="40" name="TextBox 39">
            <a:extLst>
              <a:ext uri="{FF2B5EF4-FFF2-40B4-BE49-F238E27FC236}">
                <a16:creationId xmlns:a16="http://schemas.microsoft.com/office/drawing/2014/main" id="{57843ADB-78C3-4D2D-9AB1-DB2A8CC9A58E}"/>
              </a:ext>
            </a:extLst>
          </p:cNvPr>
          <p:cNvSpPr txBox="1"/>
          <p:nvPr/>
        </p:nvSpPr>
        <p:spPr>
          <a:xfrm>
            <a:off x="8322261" y="3771548"/>
            <a:ext cx="2619166" cy="1569660"/>
          </a:xfrm>
          <a:prstGeom prst="rect">
            <a:avLst/>
          </a:prstGeom>
          <a:noFill/>
        </p:spPr>
        <p:txBody>
          <a:bodyPr wrap="square" rtlCol="0">
            <a:spAutoFit/>
          </a:bodyPr>
          <a:lstStyle/>
          <a:p>
            <a:pPr algn="ctr"/>
            <a:r>
              <a:rPr lang="en-US" sz="2400" dirty="0">
                <a:latin typeface="Open Sans" panose="020B0606030504020204" pitchFamily="34" charset="0"/>
                <a:ea typeface="Open Sans" panose="020B0606030504020204" pitchFamily="34" charset="0"/>
                <a:cs typeface="Open Sans" panose="020B0606030504020204" pitchFamily="34" charset="0"/>
              </a:rPr>
              <a:t>How do you follow-up on the progress of your clients?</a:t>
            </a:r>
          </a:p>
        </p:txBody>
      </p:sp>
      <p:sp>
        <p:nvSpPr>
          <p:cNvPr id="3" name="TextBox 2">
            <a:extLst>
              <a:ext uri="{FF2B5EF4-FFF2-40B4-BE49-F238E27FC236}">
                <a16:creationId xmlns:a16="http://schemas.microsoft.com/office/drawing/2014/main" id="{AEC46A4F-1610-484A-98B7-612C41800ADE}"/>
              </a:ext>
            </a:extLst>
          </p:cNvPr>
          <p:cNvSpPr txBox="1"/>
          <p:nvPr/>
        </p:nvSpPr>
        <p:spPr>
          <a:xfrm>
            <a:off x="1997894" y="5336605"/>
            <a:ext cx="1846900" cy="369332"/>
          </a:xfrm>
          <a:prstGeom prst="rect">
            <a:avLst/>
          </a:prstGeom>
          <a:noFill/>
        </p:spPr>
        <p:txBody>
          <a:bodyPr wrap="square" rtlCol="0">
            <a:spAutoFit/>
          </a:bodyPr>
          <a:lstStyle/>
          <a:p>
            <a:r>
              <a:rPr lang="en-US" b="1" i="1" dirty="0"/>
              <a:t>Client Interviews</a:t>
            </a:r>
          </a:p>
        </p:txBody>
      </p:sp>
      <p:sp>
        <p:nvSpPr>
          <p:cNvPr id="41" name="TextBox 40">
            <a:extLst>
              <a:ext uri="{FF2B5EF4-FFF2-40B4-BE49-F238E27FC236}">
                <a16:creationId xmlns:a16="http://schemas.microsoft.com/office/drawing/2014/main" id="{61B14C5B-732D-4A4D-A26A-25812DA3A975}"/>
              </a:ext>
            </a:extLst>
          </p:cNvPr>
          <p:cNvSpPr txBox="1"/>
          <p:nvPr/>
        </p:nvSpPr>
        <p:spPr>
          <a:xfrm>
            <a:off x="5477345" y="5372447"/>
            <a:ext cx="1674568" cy="369332"/>
          </a:xfrm>
          <a:prstGeom prst="rect">
            <a:avLst/>
          </a:prstGeom>
          <a:noFill/>
        </p:spPr>
        <p:txBody>
          <a:bodyPr wrap="square" rtlCol="0">
            <a:spAutoFit/>
          </a:bodyPr>
          <a:lstStyle/>
          <a:p>
            <a:r>
              <a:rPr lang="en-US" b="1" i="1" dirty="0"/>
              <a:t>Staff Interviews</a:t>
            </a:r>
          </a:p>
        </p:txBody>
      </p:sp>
      <p:sp>
        <p:nvSpPr>
          <p:cNvPr id="42" name="TextBox 41">
            <a:extLst>
              <a:ext uri="{FF2B5EF4-FFF2-40B4-BE49-F238E27FC236}">
                <a16:creationId xmlns:a16="http://schemas.microsoft.com/office/drawing/2014/main" id="{7F936253-C1D9-4953-BEE2-E24EBE035966}"/>
              </a:ext>
            </a:extLst>
          </p:cNvPr>
          <p:cNvSpPr txBox="1"/>
          <p:nvPr/>
        </p:nvSpPr>
        <p:spPr>
          <a:xfrm>
            <a:off x="8955555" y="5393376"/>
            <a:ext cx="1674568" cy="369332"/>
          </a:xfrm>
          <a:prstGeom prst="rect">
            <a:avLst/>
          </a:prstGeom>
          <a:noFill/>
        </p:spPr>
        <p:txBody>
          <a:bodyPr wrap="square" rtlCol="0">
            <a:spAutoFit/>
          </a:bodyPr>
          <a:lstStyle/>
          <a:p>
            <a:r>
              <a:rPr lang="en-US" b="1" i="1" dirty="0"/>
              <a:t>RD Interview</a:t>
            </a:r>
          </a:p>
        </p:txBody>
      </p:sp>
      <p:sp>
        <p:nvSpPr>
          <p:cNvPr id="4" name="Slide Number Placeholder 3">
            <a:extLst>
              <a:ext uri="{FF2B5EF4-FFF2-40B4-BE49-F238E27FC236}">
                <a16:creationId xmlns:a16="http://schemas.microsoft.com/office/drawing/2014/main" id="{74D36AD9-7ACE-4765-A2CE-EE6A95BF23CC}"/>
              </a:ext>
            </a:extLst>
          </p:cNvPr>
          <p:cNvSpPr>
            <a:spLocks noGrp="1"/>
          </p:cNvSpPr>
          <p:nvPr>
            <p:ph type="sldNum" sz="quarter" idx="12"/>
          </p:nvPr>
        </p:nvSpPr>
        <p:spPr/>
        <p:txBody>
          <a:bodyPr/>
          <a:lstStyle/>
          <a:p>
            <a:fld id="{A5AC7532-7E1C-4B54-8A49-BCFC0D060E00}" type="slidenum">
              <a:rPr lang="en-US" smtClean="0"/>
              <a:t>19</a:t>
            </a:fld>
            <a:endParaRPr lang="en-US"/>
          </a:p>
        </p:txBody>
      </p:sp>
    </p:spTree>
    <p:extLst>
      <p:ext uri="{BB962C8B-B14F-4D97-AF65-F5344CB8AC3E}">
        <p14:creationId xmlns:p14="http://schemas.microsoft.com/office/powerpoint/2010/main" val="37775746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2A68DDA-51E2-4BD9-A822-E7C1DFE1BAC1}"/>
              </a:ext>
            </a:extLst>
          </p:cNvPr>
          <p:cNvSpPr txBox="1"/>
          <p:nvPr/>
        </p:nvSpPr>
        <p:spPr>
          <a:xfrm>
            <a:off x="633228" y="968693"/>
            <a:ext cx="6660859" cy="769441"/>
          </a:xfrm>
          <a:prstGeom prst="rect">
            <a:avLst/>
          </a:prstGeom>
          <a:noFill/>
        </p:spPr>
        <p:txBody>
          <a:bodyPr wrap="square" rtlCol="0">
            <a:spAutoFit/>
          </a:bodyPr>
          <a:lstStyle/>
          <a:p>
            <a:r>
              <a:rPr lang="en-US" sz="4400" b="1">
                <a:latin typeface="Open Sans" panose="020B0606030504020204" pitchFamily="34" charset="0"/>
                <a:ea typeface="Open Sans" panose="020B0606030504020204" pitchFamily="34" charset="0"/>
                <a:cs typeface="Open Sans" panose="020B0606030504020204" pitchFamily="34" charset="0"/>
              </a:rPr>
              <a:t>Zoom Features</a:t>
            </a:r>
            <a:endParaRPr lang="en-US" sz="4000" b="1">
              <a:latin typeface="Open Sans" panose="020B0606030504020204" pitchFamily="34" charset="0"/>
              <a:ea typeface="Open Sans" panose="020B0606030504020204" pitchFamily="34" charset="0"/>
              <a:cs typeface="Open Sans" panose="020B0606030504020204" pitchFamily="34" charset="0"/>
            </a:endParaRPr>
          </a:p>
        </p:txBody>
      </p:sp>
      <p:sp>
        <p:nvSpPr>
          <p:cNvPr id="3" name="Oval 2">
            <a:extLst>
              <a:ext uri="{FF2B5EF4-FFF2-40B4-BE49-F238E27FC236}">
                <a16:creationId xmlns:a16="http://schemas.microsoft.com/office/drawing/2014/main" id="{46EE2E70-DCD0-4A61-9D3E-EA30AA887672}"/>
              </a:ext>
            </a:extLst>
          </p:cNvPr>
          <p:cNvSpPr/>
          <p:nvPr/>
        </p:nvSpPr>
        <p:spPr>
          <a:xfrm>
            <a:off x="5981350" y="909817"/>
            <a:ext cx="548640" cy="548640"/>
          </a:xfrm>
          <a:prstGeom prst="ellipse">
            <a:avLst/>
          </a:prstGeom>
          <a:solidFill>
            <a:srgbClr val="007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Open Sans" panose="020B0606030504020204" pitchFamily="34" charset="0"/>
                <a:ea typeface="Open Sans" panose="020B0606030504020204" pitchFamily="34" charset="0"/>
                <a:cs typeface="Open Sans" panose="020B0606030504020204" pitchFamily="34" charset="0"/>
              </a:rPr>
              <a:t>1</a:t>
            </a:r>
          </a:p>
        </p:txBody>
      </p:sp>
      <p:sp>
        <p:nvSpPr>
          <p:cNvPr id="4" name="Oval 3">
            <a:extLst>
              <a:ext uri="{FF2B5EF4-FFF2-40B4-BE49-F238E27FC236}">
                <a16:creationId xmlns:a16="http://schemas.microsoft.com/office/drawing/2014/main" id="{8333C72B-2003-456C-ACE1-CDA6C47C154B}"/>
              </a:ext>
            </a:extLst>
          </p:cNvPr>
          <p:cNvSpPr/>
          <p:nvPr/>
        </p:nvSpPr>
        <p:spPr>
          <a:xfrm>
            <a:off x="8189053" y="909817"/>
            <a:ext cx="548640" cy="548640"/>
          </a:xfrm>
          <a:prstGeom prst="ellipse">
            <a:avLst/>
          </a:prstGeom>
          <a:solidFill>
            <a:srgbClr val="007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Open Sans" panose="020B0606030504020204" pitchFamily="34" charset="0"/>
                <a:ea typeface="Open Sans" panose="020B0606030504020204" pitchFamily="34" charset="0"/>
                <a:cs typeface="Open Sans" panose="020B0606030504020204" pitchFamily="34" charset="0"/>
              </a:rPr>
              <a:t>2</a:t>
            </a:r>
          </a:p>
        </p:txBody>
      </p:sp>
      <p:sp>
        <p:nvSpPr>
          <p:cNvPr id="5" name="Oval 4">
            <a:extLst>
              <a:ext uri="{FF2B5EF4-FFF2-40B4-BE49-F238E27FC236}">
                <a16:creationId xmlns:a16="http://schemas.microsoft.com/office/drawing/2014/main" id="{EB6D1EB2-4A6D-4D9E-B7F3-7FE252DA79C8}"/>
              </a:ext>
            </a:extLst>
          </p:cNvPr>
          <p:cNvSpPr/>
          <p:nvPr/>
        </p:nvSpPr>
        <p:spPr>
          <a:xfrm>
            <a:off x="10395357" y="909817"/>
            <a:ext cx="548640" cy="548640"/>
          </a:xfrm>
          <a:prstGeom prst="ellipse">
            <a:avLst/>
          </a:prstGeom>
          <a:solidFill>
            <a:srgbClr val="007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Open Sans" panose="020B0606030504020204" pitchFamily="34" charset="0"/>
                <a:ea typeface="Open Sans" panose="020B0606030504020204" pitchFamily="34" charset="0"/>
                <a:cs typeface="Open Sans" panose="020B0606030504020204" pitchFamily="34" charset="0"/>
              </a:rPr>
              <a:t>3</a:t>
            </a:r>
          </a:p>
        </p:txBody>
      </p:sp>
      <p:sp>
        <p:nvSpPr>
          <p:cNvPr id="6" name="Rectangle: Rounded Corners 5">
            <a:extLst>
              <a:ext uri="{FF2B5EF4-FFF2-40B4-BE49-F238E27FC236}">
                <a16:creationId xmlns:a16="http://schemas.microsoft.com/office/drawing/2014/main" id="{D050446B-A743-4C20-9E9C-5E82EB263774}"/>
              </a:ext>
            </a:extLst>
          </p:cNvPr>
          <p:cNvSpPr/>
          <p:nvPr/>
        </p:nvSpPr>
        <p:spPr>
          <a:xfrm>
            <a:off x="639559" y="2206947"/>
            <a:ext cx="10942842" cy="537173"/>
          </a:xfrm>
          <a:prstGeom prst="roundRect">
            <a:avLst/>
          </a:prstGeom>
          <a:solidFill>
            <a:srgbClr val="007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7" name="TextBox 6">
            <a:extLst>
              <a:ext uri="{FF2B5EF4-FFF2-40B4-BE49-F238E27FC236}">
                <a16:creationId xmlns:a16="http://schemas.microsoft.com/office/drawing/2014/main" id="{381FC18D-3CE4-40A5-9178-17FED8F1589F}"/>
              </a:ext>
            </a:extLst>
          </p:cNvPr>
          <p:cNvSpPr txBox="1"/>
          <p:nvPr/>
        </p:nvSpPr>
        <p:spPr>
          <a:xfrm>
            <a:off x="5915916" y="1568857"/>
            <a:ext cx="679508" cy="338554"/>
          </a:xfrm>
          <a:prstGeom prst="rect">
            <a:avLst/>
          </a:prstGeom>
          <a:noFill/>
        </p:spPr>
        <p:txBody>
          <a:bodyPr wrap="square" rtlCol="0">
            <a:spAutoFit/>
          </a:bodyPr>
          <a:lstStyle/>
          <a:p>
            <a:r>
              <a:rPr lang="en-US" sz="1600">
                <a:latin typeface="Open Sans" panose="020B0606030504020204" pitchFamily="34" charset="0"/>
                <a:ea typeface="Open Sans" panose="020B0606030504020204" pitchFamily="34" charset="0"/>
                <a:cs typeface="Open Sans" panose="020B0606030504020204" pitchFamily="34" charset="0"/>
              </a:rPr>
              <a:t>Chat</a:t>
            </a:r>
          </a:p>
        </p:txBody>
      </p:sp>
      <p:sp>
        <p:nvSpPr>
          <p:cNvPr id="8" name="TextBox 7">
            <a:extLst>
              <a:ext uri="{FF2B5EF4-FFF2-40B4-BE49-F238E27FC236}">
                <a16:creationId xmlns:a16="http://schemas.microsoft.com/office/drawing/2014/main" id="{5AAF7F9D-9406-4702-9C38-2D78212704EB}"/>
              </a:ext>
            </a:extLst>
          </p:cNvPr>
          <p:cNvSpPr txBox="1"/>
          <p:nvPr/>
        </p:nvSpPr>
        <p:spPr>
          <a:xfrm>
            <a:off x="7852095" y="1568857"/>
            <a:ext cx="1210261" cy="338554"/>
          </a:xfrm>
          <a:prstGeom prst="rect">
            <a:avLst/>
          </a:prstGeom>
          <a:noFill/>
        </p:spPr>
        <p:txBody>
          <a:bodyPr wrap="square" rtlCol="0">
            <a:spAutoFit/>
          </a:bodyPr>
          <a:lstStyle/>
          <a:p>
            <a:r>
              <a:rPr lang="en-US" sz="1600" dirty="0">
                <a:latin typeface="Open Sans" panose="020B0606030504020204" pitchFamily="34" charset="0"/>
                <a:ea typeface="Open Sans" panose="020B0606030504020204" pitchFamily="34" charset="0"/>
                <a:cs typeface="Open Sans" panose="020B0606030504020204" pitchFamily="34" charset="0"/>
              </a:rPr>
              <a:t>Raise Hand</a:t>
            </a:r>
          </a:p>
        </p:txBody>
      </p:sp>
      <p:sp>
        <p:nvSpPr>
          <p:cNvPr id="9" name="TextBox 8">
            <a:extLst>
              <a:ext uri="{FF2B5EF4-FFF2-40B4-BE49-F238E27FC236}">
                <a16:creationId xmlns:a16="http://schemas.microsoft.com/office/drawing/2014/main" id="{D9B3A551-F144-424F-A417-E2F297ADDD0F}"/>
              </a:ext>
            </a:extLst>
          </p:cNvPr>
          <p:cNvSpPr txBox="1"/>
          <p:nvPr/>
        </p:nvSpPr>
        <p:spPr>
          <a:xfrm>
            <a:off x="10256061" y="1568857"/>
            <a:ext cx="900209" cy="338554"/>
          </a:xfrm>
          <a:prstGeom prst="rect">
            <a:avLst/>
          </a:prstGeom>
          <a:noFill/>
        </p:spPr>
        <p:txBody>
          <a:bodyPr wrap="square" rtlCol="0">
            <a:spAutoFit/>
          </a:bodyPr>
          <a:lstStyle/>
          <a:p>
            <a:r>
              <a:rPr lang="en-US" sz="1600" dirty="0">
                <a:latin typeface="Open Sans" panose="020B0606030504020204" pitchFamily="34" charset="0"/>
                <a:ea typeface="Open Sans" panose="020B0606030504020204" pitchFamily="34" charset="0"/>
                <a:cs typeface="Open Sans" panose="020B0606030504020204" pitchFamily="34" charset="0"/>
              </a:rPr>
              <a:t>Yes/No</a:t>
            </a:r>
          </a:p>
        </p:txBody>
      </p:sp>
      <p:sp>
        <p:nvSpPr>
          <p:cNvPr id="10" name="Rectangle: Rounded Corners 9">
            <a:extLst>
              <a:ext uri="{FF2B5EF4-FFF2-40B4-BE49-F238E27FC236}">
                <a16:creationId xmlns:a16="http://schemas.microsoft.com/office/drawing/2014/main" id="{1B474D73-94F3-4C13-B6B4-BFD5BEDB9FA1}"/>
              </a:ext>
            </a:extLst>
          </p:cNvPr>
          <p:cNvSpPr/>
          <p:nvPr/>
        </p:nvSpPr>
        <p:spPr>
          <a:xfrm>
            <a:off x="633228" y="3043656"/>
            <a:ext cx="10949173" cy="3323588"/>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a:solidFill>
                <a:schemeClr val="tx1"/>
              </a:solidFill>
            </a:endParaRPr>
          </a:p>
        </p:txBody>
      </p:sp>
      <p:sp>
        <p:nvSpPr>
          <p:cNvPr id="11" name="TextBox 10">
            <a:extLst>
              <a:ext uri="{FF2B5EF4-FFF2-40B4-BE49-F238E27FC236}">
                <a16:creationId xmlns:a16="http://schemas.microsoft.com/office/drawing/2014/main" id="{C89720BA-B21D-4DA2-A2AA-A89F58EBC414}"/>
              </a:ext>
            </a:extLst>
          </p:cNvPr>
          <p:cNvSpPr txBox="1"/>
          <p:nvPr/>
        </p:nvSpPr>
        <p:spPr>
          <a:xfrm>
            <a:off x="947956" y="3966786"/>
            <a:ext cx="6904139" cy="1200329"/>
          </a:xfrm>
          <a:prstGeom prst="rect">
            <a:avLst/>
          </a:prstGeom>
          <a:noFill/>
        </p:spPr>
        <p:txBody>
          <a:bodyPr wrap="square" rtlCol="0">
            <a:spAutoFit/>
          </a:bodyPr>
          <a:lstStyle/>
          <a:p>
            <a:r>
              <a:rPr lang="en-US" b="1" dirty="0">
                <a:latin typeface="Open Sans" panose="020B0606030504020204" pitchFamily="34" charset="0"/>
                <a:ea typeface="Open Sans" panose="020B0606030504020204" pitchFamily="34" charset="0"/>
                <a:cs typeface="Open Sans" panose="020B0606030504020204" pitchFamily="34" charset="0"/>
              </a:rPr>
              <a:t>Interact with presenters and attendees by:</a:t>
            </a:r>
          </a:p>
          <a:p>
            <a:endParaRPr lang="en-US"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US" dirty="0">
                <a:latin typeface="Open Sans" panose="020B0606030504020204" pitchFamily="34" charset="0"/>
                <a:ea typeface="Open Sans" panose="020B0606030504020204" pitchFamily="34" charset="0"/>
                <a:cs typeface="Open Sans" panose="020B0606030504020204" pitchFamily="34" charset="0"/>
              </a:rPr>
              <a:t>Ask questions in the chat box</a:t>
            </a:r>
          </a:p>
          <a:p>
            <a:pPr marL="285750" indent="-285750">
              <a:buFont typeface="Arial" panose="020B0604020202020204" pitchFamily="34" charset="0"/>
              <a:buChar char="•"/>
            </a:pPr>
            <a:r>
              <a:rPr lang="en-US" dirty="0">
                <a:latin typeface="Open Sans" panose="020B0606030504020204" pitchFamily="34" charset="0"/>
                <a:ea typeface="Open Sans" panose="020B0606030504020204" pitchFamily="34" charset="0"/>
                <a:cs typeface="Open Sans" panose="020B0606030504020204" pitchFamily="34" charset="0"/>
              </a:rPr>
              <a:t>Use non-verbal gestures (e.g. Raising your hand, yes/no)</a:t>
            </a:r>
          </a:p>
        </p:txBody>
      </p:sp>
      <p:grpSp>
        <p:nvGrpSpPr>
          <p:cNvPr id="22" name="Group 21">
            <a:extLst>
              <a:ext uri="{FF2B5EF4-FFF2-40B4-BE49-F238E27FC236}">
                <a16:creationId xmlns:a16="http://schemas.microsoft.com/office/drawing/2014/main" id="{85975A4F-2062-4626-BB88-A3AD7D38D795}"/>
              </a:ext>
            </a:extLst>
          </p:cNvPr>
          <p:cNvGrpSpPr/>
          <p:nvPr/>
        </p:nvGrpSpPr>
        <p:grpSpPr>
          <a:xfrm>
            <a:off x="9627132" y="4705450"/>
            <a:ext cx="2085090" cy="2002501"/>
            <a:chOff x="4997227" y="1643928"/>
            <a:chExt cx="2610486" cy="2507086"/>
          </a:xfrm>
        </p:grpSpPr>
        <p:sp>
          <p:nvSpPr>
            <p:cNvPr id="23" name="Rectangle 22">
              <a:extLst>
                <a:ext uri="{FF2B5EF4-FFF2-40B4-BE49-F238E27FC236}">
                  <a16:creationId xmlns:a16="http://schemas.microsoft.com/office/drawing/2014/main" id="{C5E1F698-709B-4F34-A235-2E5579DE10B9}"/>
                </a:ext>
              </a:extLst>
            </p:cNvPr>
            <p:cNvSpPr/>
            <p:nvPr/>
          </p:nvSpPr>
          <p:spPr>
            <a:xfrm rot="20652980">
              <a:off x="5109241" y="1643928"/>
              <a:ext cx="2498472" cy="213157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ight Triangle 23">
              <a:extLst>
                <a:ext uri="{FF2B5EF4-FFF2-40B4-BE49-F238E27FC236}">
                  <a16:creationId xmlns:a16="http://schemas.microsoft.com/office/drawing/2014/main" id="{3441223A-8DFF-40BE-983F-0CD24BD03E2C}"/>
                </a:ext>
              </a:extLst>
            </p:cNvPr>
            <p:cNvSpPr/>
            <p:nvPr/>
          </p:nvSpPr>
          <p:spPr>
            <a:xfrm rot="10043461">
              <a:off x="5394686" y="3743931"/>
              <a:ext cx="427686" cy="274048"/>
            </a:xfrm>
            <a:prstGeom prst="r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966361BC-B985-46A7-965C-9955FFE6A6B3}"/>
                </a:ext>
              </a:extLst>
            </p:cNvPr>
            <p:cNvSpPr/>
            <p:nvPr/>
          </p:nvSpPr>
          <p:spPr>
            <a:xfrm rot="1199968">
              <a:off x="5233601" y="3873286"/>
              <a:ext cx="584878" cy="2777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49912B24-FB96-4EFD-8C9B-10C093D4A11A}"/>
                </a:ext>
              </a:extLst>
            </p:cNvPr>
            <p:cNvSpPr/>
            <p:nvPr/>
          </p:nvSpPr>
          <p:spPr>
            <a:xfrm rot="20673065">
              <a:off x="4997227" y="1740977"/>
              <a:ext cx="584878" cy="27772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F75A25-2FF4-4C33-95D8-D05E8BCE7225}"/>
              </a:ext>
            </a:extLst>
          </p:cNvPr>
          <p:cNvSpPr txBox="1"/>
          <p:nvPr/>
        </p:nvSpPr>
        <p:spPr>
          <a:xfrm rot="20686718">
            <a:off x="9877504" y="5044104"/>
            <a:ext cx="1729704" cy="1077218"/>
          </a:xfrm>
          <a:prstGeom prst="rect">
            <a:avLst/>
          </a:prstGeom>
          <a:noFill/>
        </p:spPr>
        <p:txBody>
          <a:bodyPr wrap="square" rtlCol="0">
            <a:spAutoFit/>
          </a:bodyPr>
          <a:lstStyle/>
          <a:p>
            <a:pPr algn="ctr"/>
            <a:r>
              <a:rPr lang="en-US" sz="1600">
                <a:latin typeface="Open Sans" panose="020B0606030504020204" pitchFamily="34" charset="0"/>
                <a:ea typeface="Open Sans" panose="020B0606030504020204" pitchFamily="34" charset="0"/>
                <a:cs typeface="Open Sans" panose="020B0606030504020204" pitchFamily="34" charset="0"/>
              </a:rPr>
              <a:t>The Zoom toolbar is at the bottom of your screen!</a:t>
            </a:r>
          </a:p>
        </p:txBody>
      </p:sp>
      <p:sp>
        <p:nvSpPr>
          <p:cNvPr id="12" name="Slide Number Placeholder 11">
            <a:extLst>
              <a:ext uri="{FF2B5EF4-FFF2-40B4-BE49-F238E27FC236}">
                <a16:creationId xmlns:a16="http://schemas.microsoft.com/office/drawing/2014/main" id="{7FD92FD8-2693-4A08-8C62-D76DD62819FA}"/>
              </a:ext>
            </a:extLst>
          </p:cNvPr>
          <p:cNvSpPr>
            <a:spLocks noGrp="1"/>
          </p:cNvSpPr>
          <p:nvPr>
            <p:ph type="sldNum" sz="quarter" idx="12"/>
          </p:nvPr>
        </p:nvSpPr>
        <p:spPr/>
        <p:txBody>
          <a:bodyPr/>
          <a:lstStyle/>
          <a:p>
            <a:fld id="{A5AC7532-7E1C-4B54-8A49-BCFC0D060E00}" type="slidenum">
              <a:rPr lang="en-US" smtClean="0"/>
              <a:t>2</a:t>
            </a:fld>
            <a:endParaRPr lang="en-US"/>
          </a:p>
        </p:txBody>
      </p:sp>
    </p:spTree>
    <p:extLst>
      <p:ext uri="{BB962C8B-B14F-4D97-AF65-F5344CB8AC3E}">
        <p14:creationId xmlns:p14="http://schemas.microsoft.com/office/powerpoint/2010/main" val="4599709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2A68DDA-51E2-4BD9-A822-E7C1DFE1BAC1}"/>
              </a:ext>
            </a:extLst>
          </p:cNvPr>
          <p:cNvSpPr txBox="1"/>
          <p:nvPr/>
        </p:nvSpPr>
        <p:spPr>
          <a:xfrm>
            <a:off x="633228" y="603773"/>
            <a:ext cx="10925544" cy="769441"/>
          </a:xfrm>
          <a:prstGeom prst="rect">
            <a:avLst/>
          </a:prstGeom>
          <a:noFill/>
        </p:spPr>
        <p:txBody>
          <a:bodyPr wrap="square" rtlCol="0">
            <a:spAutoFit/>
          </a:bodyPr>
          <a:lstStyle/>
          <a:p>
            <a:r>
              <a:rPr lang="en-US" sz="4400" b="1" u="sng" dirty="0">
                <a:latin typeface="Open Sans" panose="020B0606030504020204" pitchFamily="34" charset="0"/>
                <a:ea typeface="Open Sans" panose="020B0606030504020204" pitchFamily="34" charset="0"/>
                <a:cs typeface="Open Sans" panose="020B0606030504020204" pitchFamily="34" charset="0"/>
              </a:rPr>
              <a:t>Action #5</a:t>
            </a:r>
            <a:r>
              <a:rPr lang="en-US" sz="4400" b="1" dirty="0">
                <a:latin typeface="Open Sans" panose="020B0606030504020204" pitchFamily="34" charset="0"/>
                <a:ea typeface="Open Sans" panose="020B0606030504020204" pitchFamily="34" charset="0"/>
                <a:cs typeface="Open Sans" panose="020B0606030504020204" pitchFamily="34" charset="0"/>
              </a:rPr>
              <a:t> – Highlight Program Strengths</a:t>
            </a:r>
            <a:endParaRPr lang="en-US" sz="40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10" name="Rectangle: Rounded Corners 9">
            <a:extLst>
              <a:ext uri="{FF2B5EF4-FFF2-40B4-BE49-F238E27FC236}">
                <a16:creationId xmlns:a16="http://schemas.microsoft.com/office/drawing/2014/main" id="{1B474D73-94F3-4C13-B6B4-BFD5BEDB9FA1}"/>
              </a:ext>
            </a:extLst>
          </p:cNvPr>
          <p:cNvSpPr/>
          <p:nvPr/>
        </p:nvSpPr>
        <p:spPr>
          <a:xfrm>
            <a:off x="633228" y="1790611"/>
            <a:ext cx="10949173" cy="4250058"/>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a:solidFill>
                <a:schemeClr val="tx1"/>
              </a:solidFill>
            </a:endParaRPr>
          </a:p>
        </p:txBody>
      </p:sp>
      <p:sp>
        <p:nvSpPr>
          <p:cNvPr id="11" name="TextBox 10">
            <a:extLst>
              <a:ext uri="{FF2B5EF4-FFF2-40B4-BE49-F238E27FC236}">
                <a16:creationId xmlns:a16="http://schemas.microsoft.com/office/drawing/2014/main" id="{C89720BA-B21D-4DA2-A2AA-A89F58EBC414}"/>
              </a:ext>
            </a:extLst>
          </p:cNvPr>
          <p:cNvSpPr txBox="1"/>
          <p:nvPr/>
        </p:nvSpPr>
        <p:spPr>
          <a:xfrm>
            <a:off x="964734" y="2182769"/>
            <a:ext cx="9110444" cy="3416320"/>
          </a:xfrm>
          <a:prstGeom prst="rect">
            <a:avLst/>
          </a:prstGeom>
          <a:noFill/>
        </p:spPr>
        <p:txBody>
          <a:bodyPr wrap="square" rtlCol="0">
            <a:spAutoFit/>
          </a:bodyPr>
          <a:lstStyle/>
          <a:p>
            <a:pPr marL="285750" indent="-285750">
              <a:buFont typeface="Arial" panose="020B0604020202020204" pitchFamily="34" charset="0"/>
              <a:buChar char="•"/>
            </a:pPr>
            <a:r>
              <a:rPr lang="en-US" sz="2400" dirty="0">
                <a:latin typeface="Open Sans" panose="020B0606030504020204" pitchFamily="34" charset="0"/>
                <a:ea typeface="Open Sans" panose="020B0606030504020204" pitchFamily="34" charset="0"/>
                <a:cs typeface="Open Sans" panose="020B0606030504020204" pitchFamily="34" charset="0"/>
              </a:rPr>
              <a:t>Think about your program’s best attributes and be prepared to share them with the monitors</a:t>
            </a:r>
          </a:p>
          <a:p>
            <a:pPr marL="285750" indent="-285750">
              <a:buFont typeface="Arial" panose="020B0604020202020204" pitchFamily="34" charset="0"/>
              <a:buChar char="•"/>
            </a:pPr>
            <a:endParaRPr lang="en-US" sz="2400"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US" sz="2400" dirty="0">
                <a:latin typeface="Open Sans" panose="020B0606030504020204" pitchFamily="34" charset="0"/>
                <a:ea typeface="Open Sans" panose="020B0606030504020204" pitchFamily="34" charset="0"/>
                <a:cs typeface="Open Sans" panose="020B0606030504020204" pitchFamily="34" charset="0"/>
              </a:rPr>
              <a:t>Consider sharing with PRM any best practices or innovative solutions that might be helpful to other sites</a:t>
            </a:r>
          </a:p>
          <a:p>
            <a:pPr marL="285750" indent="-285750">
              <a:buFont typeface="Arial" panose="020B0604020202020204" pitchFamily="34" charset="0"/>
              <a:buChar char="•"/>
            </a:pPr>
            <a:endParaRPr lang="en-US" sz="2400"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US" sz="2400" dirty="0">
                <a:latin typeface="Open Sans" panose="020B0606030504020204" pitchFamily="34" charset="0"/>
                <a:ea typeface="Open Sans" panose="020B0606030504020204" pitchFamily="34" charset="0"/>
                <a:cs typeface="Open Sans" panose="020B0606030504020204" pitchFamily="34" charset="0"/>
              </a:rPr>
              <a:t>Summarize important relationships you have in the community, with employers, within your own agency, and with parishes and/or the diocesan bishop</a:t>
            </a:r>
          </a:p>
        </p:txBody>
      </p:sp>
      <p:pic>
        <p:nvPicPr>
          <p:cNvPr id="29" name="Picture 14">
            <a:extLst>
              <a:ext uri="{FF2B5EF4-FFF2-40B4-BE49-F238E27FC236}">
                <a16:creationId xmlns:a16="http://schemas.microsoft.com/office/drawing/2014/main" id="{9747E865-14DD-4477-A9C2-80B701EB5EFB}"/>
              </a:ext>
            </a:extLst>
          </p:cNvPr>
          <p:cNvPicPr>
            <a:picLocks noChangeAspect="1"/>
          </p:cNvPicPr>
          <p:nvPr/>
        </p:nvPicPr>
        <p:blipFill>
          <a:blip r:embed="rId2"/>
          <a:srcRect/>
          <a:stretch>
            <a:fillRect/>
          </a:stretch>
        </p:blipFill>
        <p:spPr>
          <a:xfrm>
            <a:off x="9586864" y="4706087"/>
            <a:ext cx="2126601" cy="1671769"/>
          </a:xfrm>
          <a:prstGeom prst="rect">
            <a:avLst/>
          </a:prstGeom>
        </p:spPr>
      </p:pic>
      <p:pic>
        <p:nvPicPr>
          <p:cNvPr id="30" name="Picture 32">
            <a:extLst>
              <a:ext uri="{FF2B5EF4-FFF2-40B4-BE49-F238E27FC236}">
                <a16:creationId xmlns:a16="http://schemas.microsoft.com/office/drawing/2014/main" id="{B4BCF2CA-C9B8-4E40-B4A9-D378EF682FF1}"/>
              </a:ext>
            </a:extLst>
          </p:cNvPr>
          <p:cNvPicPr>
            <a:picLocks noChangeAspect="1"/>
          </p:cNvPicPr>
          <p:nvPr/>
        </p:nvPicPr>
        <p:blipFill>
          <a:blip r:embed="rId3"/>
          <a:srcRect/>
          <a:stretch>
            <a:fillRect/>
          </a:stretch>
        </p:blipFill>
        <p:spPr>
          <a:xfrm>
            <a:off x="10358520" y="4005101"/>
            <a:ext cx="966627" cy="1005000"/>
          </a:xfrm>
          <a:prstGeom prst="rect">
            <a:avLst/>
          </a:prstGeom>
        </p:spPr>
      </p:pic>
      <p:sp>
        <p:nvSpPr>
          <p:cNvPr id="7" name="Flowchart: Off-page Connector 6">
            <a:extLst>
              <a:ext uri="{FF2B5EF4-FFF2-40B4-BE49-F238E27FC236}">
                <a16:creationId xmlns:a16="http://schemas.microsoft.com/office/drawing/2014/main" id="{D42DA46B-7B29-4682-A096-C14E4C1EDE2B}"/>
              </a:ext>
            </a:extLst>
          </p:cNvPr>
          <p:cNvSpPr/>
          <p:nvPr/>
        </p:nvSpPr>
        <p:spPr>
          <a:xfrm rot="15062356">
            <a:off x="1784156" y="5163303"/>
            <a:ext cx="653376" cy="1832881"/>
          </a:xfrm>
          <a:prstGeom prst="flowChartOffpageConnector">
            <a:avLst/>
          </a:prstGeom>
          <a:solidFill>
            <a:srgbClr val="00A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8E19BF84-F297-451E-9878-52C032D2088A}"/>
              </a:ext>
            </a:extLst>
          </p:cNvPr>
          <p:cNvSpPr txBox="1"/>
          <p:nvPr/>
        </p:nvSpPr>
        <p:spPr>
          <a:xfrm rot="20464033">
            <a:off x="1201602" y="5720860"/>
            <a:ext cx="1840367" cy="653337"/>
          </a:xfrm>
          <a:prstGeom prst="rect">
            <a:avLst/>
          </a:prstGeom>
          <a:noFill/>
        </p:spPr>
        <p:txBody>
          <a:bodyPr wrap="square" rtlCol="0">
            <a:spAutoFit/>
          </a:bodyPr>
          <a:lstStyle/>
          <a:p>
            <a:r>
              <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rPr>
              <a:t>Wrap-Around Services</a:t>
            </a:r>
          </a:p>
        </p:txBody>
      </p:sp>
      <p:sp>
        <p:nvSpPr>
          <p:cNvPr id="9" name="Flowchart: Off-page Connector 8">
            <a:extLst>
              <a:ext uri="{FF2B5EF4-FFF2-40B4-BE49-F238E27FC236}">
                <a16:creationId xmlns:a16="http://schemas.microsoft.com/office/drawing/2014/main" id="{250F9868-8083-4936-BC8E-312BA82105F1}"/>
              </a:ext>
            </a:extLst>
          </p:cNvPr>
          <p:cNvSpPr/>
          <p:nvPr/>
        </p:nvSpPr>
        <p:spPr>
          <a:xfrm rot="15062356">
            <a:off x="3476482" y="5216651"/>
            <a:ext cx="646548" cy="1648020"/>
          </a:xfrm>
          <a:prstGeom prst="flowChartOffpageConnector">
            <a:avLst/>
          </a:prstGeom>
          <a:solidFill>
            <a:srgbClr val="00A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9D67850-F056-44AB-926B-5773BBA83B68}"/>
              </a:ext>
            </a:extLst>
          </p:cNvPr>
          <p:cNvSpPr txBox="1"/>
          <p:nvPr/>
        </p:nvSpPr>
        <p:spPr>
          <a:xfrm rot="20464033">
            <a:off x="3102515" y="5742737"/>
            <a:ext cx="1309134" cy="646331"/>
          </a:xfrm>
          <a:prstGeom prst="rect">
            <a:avLst/>
          </a:prstGeom>
          <a:noFill/>
        </p:spPr>
        <p:txBody>
          <a:bodyPr wrap="square" rtlCol="0">
            <a:spAutoFit/>
          </a:bodyPr>
          <a:lstStyle/>
          <a:p>
            <a:r>
              <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rPr>
              <a:t>Volunteer Activities</a:t>
            </a:r>
          </a:p>
        </p:txBody>
      </p:sp>
      <p:sp>
        <p:nvSpPr>
          <p:cNvPr id="19" name="Flowchart: Off-page Connector 18">
            <a:extLst>
              <a:ext uri="{FF2B5EF4-FFF2-40B4-BE49-F238E27FC236}">
                <a16:creationId xmlns:a16="http://schemas.microsoft.com/office/drawing/2014/main" id="{2ECE63D2-F182-4E13-A7A4-718DF171D181}"/>
              </a:ext>
            </a:extLst>
          </p:cNvPr>
          <p:cNvSpPr/>
          <p:nvPr/>
        </p:nvSpPr>
        <p:spPr>
          <a:xfrm rot="15062356">
            <a:off x="5153284" y="5136084"/>
            <a:ext cx="653376" cy="1832881"/>
          </a:xfrm>
          <a:prstGeom prst="flowChartOffpageConnector">
            <a:avLst/>
          </a:prstGeom>
          <a:solidFill>
            <a:srgbClr val="00A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A11E5EA-EC89-418A-A3FB-DD12C21207FB}"/>
              </a:ext>
            </a:extLst>
          </p:cNvPr>
          <p:cNvSpPr txBox="1"/>
          <p:nvPr/>
        </p:nvSpPr>
        <p:spPr>
          <a:xfrm rot="20464033">
            <a:off x="4641836" y="5759710"/>
            <a:ext cx="1471604" cy="646331"/>
          </a:xfrm>
          <a:prstGeom prst="rect">
            <a:avLst/>
          </a:prstGeom>
          <a:noFill/>
        </p:spPr>
        <p:txBody>
          <a:bodyPr wrap="square" rtlCol="0">
            <a:spAutoFit/>
          </a:bodyPr>
          <a:lstStyle/>
          <a:p>
            <a:r>
              <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rPr>
              <a:t>POWIR and LDS Support</a:t>
            </a:r>
          </a:p>
        </p:txBody>
      </p:sp>
      <p:sp>
        <p:nvSpPr>
          <p:cNvPr id="21" name="Flowchart: Off-page Connector 20">
            <a:extLst>
              <a:ext uri="{FF2B5EF4-FFF2-40B4-BE49-F238E27FC236}">
                <a16:creationId xmlns:a16="http://schemas.microsoft.com/office/drawing/2014/main" id="{3F248454-5F34-4472-A82D-69BAD541EAF9}"/>
              </a:ext>
            </a:extLst>
          </p:cNvPr>
          <p:cNvSpPr/>
          <p:nvPr/>
        </p:nvSpPr>
        <p:spPr>
          <a:xfrm rot="15062356">
            <a:off x="6808592" y="5195540"/>
            <a:ext cx="659464" cy="1648020"/>
          </a:xfrm>
          <a:prstGeom prst="flowChartOffpageConnector">
            <a:avLst/>
          </a:prstGeom>
          <a:solidFill>
            <a:srgbClr val="00A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BEDB26DC-0102-47CD-873C-A3CA6A982A38}"/>
              </a:ext>
            </a:extLst>
          </p:cNvPr>
          <p:cNvSpPr txBox="1"/>
          <p:nvPr/>
        </p:nvSpPr>
        <p:spPr>
          <a:xfrm rot="20464033">
            <a:off x="6406327" y="5748177"/>
            <a:ext cx="1309134" cy="646331"/>
          </a:xfrm>
          <a:prstGeom prst="rect">
            <a:avLst/>
          </a:prstGeom>
          <a:noFill/>
        </p:spPr>
        <p:txBody>
          <a:bodyPr wrap="square" rtlCol="0">
            <a:spAutoFit/>
          </a:bodyPr>
          <a:lstStyle/>
          <a:p>
            <a:r>
              <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rPr>
              <a:t>Cash and In-Kind</a:t>
            </a:r>
          </a:p>
        </p:txBody>
      </p:sp>
      <p:sp>
        <p:nvSpPr>
          <p:cNvPr id="23" name="Flowchart: Off-page Connector 22">
            <a:extLst>
              <a:ext uri="{FF2B5EF4-FFF2-40B4-BE49-F238E27FC236}">
                <a16:creationId xmlns:a16="http://schemas.microsoft.com/office/drawing/2014/main" id="{D13C9706-1ED1-424C-AF9E-2C698E4E2328}"/>
              </a:ext>
            </a:extLst>
          </p:cNvPr>
          <p:cNvSpPr/>
          <p:nvPr/>
        </p:nvSpPr>
        <p:spPr>
          <a:xfrm rot="15062356">
            <a:off x="8401982" y="5257953"/>
            <a:ext cx="653376" cy="1681775"/>
          </a:xfrm>
          <a:prstGeom prst="flowChartOffpageConnector">
            <a:avLst/>
          </a:prstGeom>
          <a:solidFill>
            <a:srgbClr val="00A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6A17D59-9BE6-4707-B55D-765EF68ADE24}"/>
              </a:ext>
            </a:extLst>
          </p:cNvPr>
          <p:cNvSpPr txBox="1"/>
          <p:nvPr/>
        </p:nvSpPr>
        <p:spPr>
          <a:xfrm rot="20464033">
            <a:off x="7961987" y="5814136"/>
            <a:ext cx="1471604" cy="646331"/>
          </a:xfrm>
          <a:prstGeom prst="rect">
            <a:avLst/>
          </a:prstGeom>
          <a:noFill/>
        </p:spPr>
        <p:txBody>
          <a:bodyPr wrap="square" rtlCol="0">
            <a:spAutoFit/>
          </a:bodyPr>
          <a:lstStyle/>
          <a:p>
            <a:r>
              <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rPr>
              <a:t>COVID-19 Response</a:t>
            </a:r>
          </a:p>
        </p:txBody>
      </p:sp>
      <p:sp>
        <p:nvSpPr>
          <p:cNvPr id="3" name="Slide Number Placeholder 2">
            <a:extLst>
              <a:ext uri="{FF2B5EF4-FFF2-40B4-BE49-F238E27FC236}">
                <a16:creationId xmlns:a16="http://schemas.microsoft.com/office/drawing/2014/main" id="{F23137D0-52CD-44D0-B501-F6547657B308}"/>
              </a:ext>
            </a:extLst>
          </p:cNvPr>
          <p:cNvSpPr>
            <a:spLocks noGrp="1"/>
          </p:cNvSpPr>
          <p:nvPr>
            <p:ph type="sldNum" sz="quarter" idx="12"/>
          </p:nvPr>
        </p:nvSpPr>
        <p:spPr/>
        <p:txBody>
          <a:bodyPr/>
          <a:lstStyle/>
          <a:p>
            <a:fld id="{A5AC7532-7E1C-4B54-8A49-BCFC0D060E00}" type="slidenum">
              <a:rPr lang="en-US" smtClean="0"/>
              <a:t>20</a:t>
            </a:fld>
            <a:endParaRPr lang="en-US"/>
          </a:p>
        </p:txBody>
      </p:sp>
    </p:spTree>
    <p:extLst>
      <p:ext uri="{BB962C8B-B14F-4D97-AF65-F5344CB8AC3E}">
        <p14:creationId xmlns:p14="http://schemas.microsoft.com/office/powerpoint/2010/main" val="13187491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9DA7B766-BF82-4E6B-93A2-8A0392A54A14}"/>
              </a:ext>
            </a:extLst>
          </p:cNvPr>
          <p:cNvSpPr/>
          <p:nvPr/>
        </p:nvSpPr>
        <p:spPr>
          <a:xfrm>
            <a:off x="1205594" y="2411738"/>
            <a:ext cx="10466614" cy="1381370"/>
          </a:xfrm>
          <a:prstGeom prst="roundRect">
            <a:avLst/>
          </a:prstGeom>
          <a:solidFill>
            <a:srgbClr val="007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chemeClr val="bg1"/>
                </a:solidFill>
                <a:latin typeface="Open Sans" panose="020B0606030504020204" pitchFamily="34" charset="0"/>
                <a:ea typeface="Open Sans" panose="020B0606030504020204" pitchFamily="34" charset="0"/>
                <a:cs typeface="Open Sans" panose="020B0606030504020204" pitchFamily="34" charset="0"/>
              </a:rPr>
              <a:t>Resettlement Director Interview Practice</a:t>
            </a:r>
          </a:p>
        </p:txBody>
      </p:sp>
      <p:grpSp>
        <p:nvGrpSpPr>
          <p:cNvPr id="4" name="Group 38">
            <a:extLst>
              <a:ext uri="{FF2B5EF4-FFF2-40B4-BE49-F238E27FC236}">
                <a16:creationId xmlns:a16="http://schemas.microsoft.com/office/drawing/2014/main" id="{9F85B5AE-F734-4857-9C8D-23E0D43C1B34}"/>
              </a:ext>
            </a:extLst>
          </p:cNvPr>
          <p:cNvGrpSpPr/>
          <p:nvPr/>
        </p:nvGrpSpPr>
        <p:grpSpPr>
          <a:xfrm>
            <a:off x="342901" y="2705077"/>
            <a:ext cx="2041425" cy="2176061"/>
            <a:chOff x="0" y="0"/>
            <a:chExt cx="2721901" cy="2901414"/>
          </a:xfrm>
        </p:grpSpPr>
        <p:pic>
          <p:nvPicPr>
            <p:cNvPr id="5" name="Picture 39">
              <a:extLst>
                <a:ext uri="{FF2B5EF4-FFF2-40B4-BE49-F238E27FC236}">
                  <a16:creationId xmlns:a16="http://schemas.microsoft.com/office/drawing/2014/main" id="{0C7C79D1-9E52-442A-99C8-2C6B9CDA6153}"/>
                </a:ext>
              </a:extLst>
            </p:cNvPr>
            <p:cNvPicPr>
              <a:picLocks noChangeAspect="1"/>
            </p:cNvPicPr>
            <p:nvPr/>
          </p:nvPicPr>
          <p:blipFill>
            <a:blip r:embed="rId2"/>
            <a:srcRect/>
            <a:stretch>
              <a:fillRect/>
            </a:stretch>
          </p:blipFill>
          <p:spPr>
            <a:xfrm>
              <a:off x="309818" y="0"/>
              <a:ext cx="1115460" cy="1793246"/>
            </a:xfrm>
            <a:prstGeom prst="rect">
              <a:avLst/>
            </a:prstGeom>
          </p:spPr>
        </p:pic>
        <p:pic>
          <p:nvPicPr>
            <p:cNvPr id="6" name="Picture 40">
              <a:extLst>
                <a:ext uri="{FF2B5EF4-FFF2-40B4-BE49-F238E27FC236}">
                  <a16:creationId xmlns:a16="http://schemas.microsoft.com/office/drawing/2014/main" id="{3F743110-4A33-48A0-8CDF-F66A36B146AA}"/>
                </a:ext>
              </a:extLst>
            </p:cNvPr>
            <p:cNvPicPr>
              <a:picLocks noChangeAspect="1"/>
            </p:cNvPicPr>
            <p:nvPr/>
          </p:nvPicPr>
          <p:blipFill>
            <a:blip r:embed="rId3"/>
            <a:srcRect/>
            <a:stretch>
              <a:fillRect/>
            </a:stretch>
          </p:blipFill>
          <p:spPr>
            <a:xfrm>
              <a:off x="0" y="1238581"/>
              <a:ext cx="2721901" cy="1662834"/>
            </a:xfrm>
            <a:prstGeom prst="rect">
              <a:avLst/>
            </a:prstGeom>
          </p:spPr>
        </p:pic>
      </p:grpSp>
      <p:sp>
        <p:nvSpPr>
          <p:cNvPr id="3" name="Slide Number Placeholder 2">
            <a:extLst>
              <a:ext uri="{FF2B5EF4-FFF2-40B4-BE49-F238E27FC236}">
                <a16:creationId xmlns:a16="http://schemas.microsoft.com/office/drawing/2014/main" id="{B2988E10-9052-4FEA-9957-6EF02FE7CB62}"/>
              </a:ext>
            </a:extLst>
          </p:cNvPr>
          <p:cNvSpPr>
            <a:spLocks noGrp="1"/>
          </p:cNvSpPr>
          <p:nvPr>
            <p:ph type="sldNum" sz="quarter" idx="12"/>
          </p:nvPr>
        </p:nvSpPr>
        <p:spPr/>
        <p:txBody>
          <a:bodyPr/>
          <a:lstStyle/>
          <a:p>
            <a:fld id="{A5AC7532-7E1C-4B54-8A49-BCFC0D060E00}" type="slidenum">
              <a:rPr lang="en-US" smtClean="0"/>
              <a:t>21</a:t>
            </a:fld>
            <a:endParaRPr lang="en-US"/>
          </a:p>
        </p:txBody>
      </p:sp>
    </p:spTree>
    <p:extLst>
      <p:ext uri="{BB962C8B-B14F-4D97-AF65-F5344CB8AC3E}">
        <p14:creationId xmlns:p14="http://schemas.microsoft.com/office/powerpoint/2010/main" val="9982701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2A68DDA-51E2-4BD9-A822-E7C1DFE1BAC1}"/>
              </a:ext>
            </a:extLst>
          </p:cNvPr>
          <p:cNvSpPr txBox="1"/>
          <p:nvPr/>
        </p:nvSpPr>
        <p:spPr>
          <a:xfrm>
            <a:off x="633228" y="968693"/>
            <a:ext cx="6660859" cy="769441"/>
          </a:xfrm>
          <a:prstGeom prst="rect">
            <a:avLst/>
          </a:prstGeom>
          <a:noFill/>
        </p:spPr>
        <p:txBody>
          <a:bodyPr wrap="square" rtlCol="0">
            <a:spAutoFit/>
          </a:bodyPr>
          <a:lstStyle/>
          <a:p>
            <a:r>
              <a:rPr lang="en-US" sz="4400" b="1" dirty="0">
                <a:latin typeface="Open Sans" panose="020B0606030504020204" pitchFamily="34" charset="0"/>
                <a:ea typeface="Open Sans" panose="020B0606030504020204" pitchFamily="34" charset="0"/>
                <a:cs typeface="Open Sans" panose="020B0606030504020204" pitchFamily="34" charset="0"/>
              </a:rPr>
              <a:t>RD Interview Practice</a:t>
            </a:r>
            <a:endParaRPr lang="en-US" sz="40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6" name="Rectangle: Rounded Corners 5">
            <a:extLst>
              <a:ext uri="{FF2B5EF4-FFF2-40B4-BE49-F238E27FC236}">
                <a16:creationId xmlns:a16="http://schemas.microsoft.com/office/drawing/2014/main" id="{D050446B-A743-4C20-9E9C-5E82EB263774}"/>
              </a:ext>
            </a:extLst>
          </p:cNvPr>
          <p:cNvSpPr/>
          <p:nvPr/>
        </p:nvSpPr>
        <p:spPr>
          <a:xfrm>
            <a:off x="667161" y="2223276"/>
            <a:ext cx="11219445" cy="384565"/>
          </a:xfrm>
          <a:prstGeom prst="roundRect">
            <a:avLst/>
          </a:prstGeom>
          <a:solidFill>
            <a:srgbClr val="007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bg1"/>
                </a:solidFill>
              </a:rPr>
              <a:t>Purpose: to become familiar with some of the interview questions and hear multiple ways of responding</a:t>
            </a:r>
          </a:p>
        </p:txBody>
      </p:sp>
      <p:sp>
        <p:nvSpPr>
          <p:cNvPr id="10" name="Rectangle: Rounded Corners 9">
            <a:extLst>
              <a:ext uri="{FF2B5EF4-FFF2-40B4-BE49-F238E27FC236}">
                <a16:creationId xmlns:a16="http://schemas.microsoft.com/office/drawing/2014/main" id="{1B474D73-94F3-4C13-B6B4-BFD5BEDB9FA1}"/>
              </a:ext>
            </a:extLst>
          </p:cNvPr>
          <p:cNvSpPr/>
          <p:nvPr/>
        </p:nvSpPr>
        <p:spPr>
          <a:xfrm>
            <a:off x="3405930" y="3043656"/>
            <a:ext cx="8176471" cy="3323588"/>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a:solidFill>
                <a:schemeClr val="tx1"/>
              </a:solidFill>
            </a:endParaRPr>
          </a:p>
        </p:txBody>
      </p:sp>
      <p:sp>
        <p:nvSpPr>
          <p:cNvPr id="11" name="TextBox 10">
            <a:extLst>
              <a:ext uri="{FF2B5EF4-FFF2-40B4-BE49-F238E27FC236}">
                <a16:creationId xmlns:a16="http://schemas.microsoft.com/office/drawing/2014/main" id="{C89720BA-B21D-4DA2-A2AA-A89F58EBC414}"/>
              </a:ext>
            </a:extLst>
          </p:cNvPr>
          <p:cNvSpPr txBox="1"/>
          <p:nvPr/>
        </p:nvSpPr>
        <p:spPr>
          <a:xfrm>
            <a:off x="794250" y="2887518"/>
            <a:ext cx="2642533" cy="4247317"/>
          </a:xfrm>
          <a:prstGeom prst="rect">
            <a:avLst/>
          </a:prstGeom>
          <a:noFill/>
        </p:spPr>
        <p:txBody>
          <a:bodyPr wrap="square" rtlCol="0">
            <a:spAutoFit/>
          </a:bodyPr>
          <a:lstStyle/>
          <a:p>
            <a:r>
              <a:rPr lang="en-US" b="1" dirty="0">
                <a:latin typeface="Open Sans" panose="020B0606030504020204" pitchFamily="34" charset="0"/>
                <a:ea typeface="Open Sans" panose="020B0606030504020204" pitchFamily="34" charset="0"/>
                <a:cs typeface="Open Sans" panose="020B0606030504020204" pitchFamily="34" charset="0"/>
              </a:rPr>
              <a:t>Instructions:</a:t>
            </a:r>
          </a:p>
          <a:p>
            <a:endParaRPr lang="en-US" dirty="0">
              <a:latin typeface="Open Sans" panose="020B0606030504020204" pitchFamily="34" charset="0"/>
              <a:ea typeface="Open Sans" panose="020B0606030504020204" pitchFamily="34" charset="0"/>
              <a:cs typeface="Open Sans" panose="020B0606030504020204" pitchFamily="34" charset="0"/>
            </a:endParaRPr>
          </a:p>
          <a:p>
            <a:r>
              <a:rPr lang="en-US" dirty="0">
                <a:latin typeface="Open Sans" panose="020B0606030504020204" pitchFamily="34" charset="0"/>
                <a:ea typeface="Open Sans" panose="020B0606030504020204" pitchFamily="34" charset="0"/>
                <a:cs typeface="Open Sans" panose="020B0606030504020204" pitchFamily="34" charset="0"/>
              </a:rPr>
              <a:t>You will automatically be placed into small groups. Take turns answering each question amongst yourselves. For one of the questions pick someone to share their answer with the larger group.</a:t>
            </a:r>
          </a:p>
          <a:p>
            <a:pPr marL="285750" indent="-285750">
              <a:buFont typeface="Arial" panose="020B0604020202020204" pitchFamily="34" charset="0"/>
              <a:buChar char="•"/>
            </a:pPr>
            <a:endParaRPr lang="en-US"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endParaRPr lang="en-US"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8" name="TextBox 17">
            <a:extLst>
              <a:ext uri="{FF2B5EF4-FFF2-40B4-BE49-F238E27FC236}">
                <a16:creationId xmlns:a16="http://schemas.microsoft.com/office/drawing/2014/main" id="{461B9C03-D2C3-4E33-9082-A97127F55429}"/>
              </a:ext>
            </a:extLst>
          </p:cNvPr>
          <p:cNvSpPr txBox="1"/>
          <p:nvPr/>
        </p:nvSpPr>
        <p:spPr>
          <a:xfrm>
            <a:off x="3713386" y="3212933"/>
            <a:ext cx="7402859" cy="3416320"/>
          </a:xfrm>
          <a:prstGeom prst="rect">
            <a:avLst/>
          </a:prstGeom>
          <a:noFill/>
        </p:spPr>
        <p:txBody>
          <a:bodyPr wrap="square" rtlCol="0">
            <a:spAutoFit/>
          </a:bodyPr>
          <a:lstStyle/>
          <a:p>
            <a:r>
              <a:rPr lang="en-US" b="1" dirty="0">
                <a:latin typeface="Open Sans" panose="020B0606030504020204" pitchFamily="34" charset="0"/>
                <a:ea typeface="Open Sans" panose="020B0606030504020204" pitchFamily="34" charset="0"/>
                <a:cs typeface="Open Sans" panose="020B0606030504020204" pitchFamily="34" charset="0"/>
              </a:rPr>
              <a:t>Interview Questions</a:t>
            </a:r>
          </a:p>
          <a:p>
            <a:endParaRPr lang="en-US" dirty="0">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mj-lt"/>
              <a:buAutoNum type="arabicPeriod"/>
            </a:pPr>
            <a:r>
              <a:rPr lang="en-US" dirty="0">
                <a:latin typeface="Open Sans" panose="020B0606030504020204" pitchFamily="34" charset="0"/>
                <a:ea typeface="Open Sans" panose="020B0606030504020204" pitchFamily="34" charset="0"/>
                <a:cs typeface="Open Sans" panose="020B0606030504020204" pitchFamily="34" charset="0"/>
              </a:rPr>
              <a:t>Who meets/picks up clients from the airport?</a:t>
            </a:r>
          </a:p>
          <a:p>
            <a:pPr marL="742950" lvl="1" indent="-285750">
              <a:buFont typeface="Arial" panose="020B0604020202020204" pitchFamily="34" charset="0"/>
              <a:buChar char="•"/>
            </a:pPr>
            <a:r>
              <a:rPr lang="en-US" i="1" dirty="0">
                <a:latin typeface="Open Sans" panose="020B0606030504020204" pitchFamily="34" charset="0"/>
                <a:ea typeface="Open Sans" panose="020B0606030504020204" pitchFamily="34" charset="0"/>
                <a:cs typeface="Open Sans" panose="020B0606030504020204" pitchFamily="34" charset="0"/>
              </a:rPr>
              <a:t>Start with RD whose name is first in alphabetical order</a:t>
            </a:r>
          </a:p>
          <a:p>
            <a:pPr lvl="1"/>
            <a:endParaRPr lang="en-US" i="1" dirty="0">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mj-lt"/>
              <a:buAutoNum type="arabicPeriod" startAt="2"/>
            </a:pPr>
            <a:r>
              <a:rPr lang="en-US" dirty="0">
                <a:latin typeface="Open Sans" panose="020B0606030504020204" pitchFamily="34" charset="0"/>
                <a:ea typeface="Open Sans" panose="020B0606030504020204" pitchFamily="34" charset="0"/>
                <a:cs typeface="Open Sans" panose="020B0606030504020204" pitchFamily="34" charset="0"/>
              </a:rPr>
              <a:t>How and when do you conduct case file review?</a:t>
            </a:r>
          </a:p>
          <a:p>
            <a:pPr marL="742950" lvl="1" indent="-285750">
              <a:buFont typeface="Arial" panose="020B0604020202020204" pitchFamily="34" charset="0"/>
              <a:buChar char="•"/>
            </a:pPr>
            <a:r>
              <a:rPr lang="en-US" i="1" dirty="0">
                <a:latin typeface="Open Sans" panose="020B0606030504020204" pitchFamily="34" charset="0"/>
                <a:ea typeface="Open Sans" panose="020B0606030504020204" pitchFamily="34" charset="0"/>
                <a:cs typeface="Open Sans" panose="020B0606030504020204" pitchFamily="34" charset="0"/>
              </a:rPr>
              <a:t>Start with the RD who has been in their position the longest</a:t>
            </a:r>
          </a:p>
          <a:p>
            <a:endParaRPr lang="en-US" dirty="0">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mj-lt"/>
              <a:buAutoNum type="arabicPeriod" startAt="3"/>
            </a:pPr>
            <a:r>
              <a:rPr lang="en-US" dirty="0">
                <a:latin typeface="Open Sans" panose="020B0606030504020204" pitchFamily="34" charset="0"/>
                <a:ea typeface="Open Sans" panose="020B0606030504020204" pitchFamily="34" charset="0"/>
                <a:cs typeface="Open Sans" panose="020B0606030504020204" pitchFamily="34" charset="0"/>
              </a:rPr>
              <a:t>Bonus Question: What is your biggest challenge?</a:t>
            </a:r>
          </a:p>
          <a:p>
            <a:pPr marL="742950" lvl="1" indent="-285750">
              <a:buFont typeface="Arial" panose="020B0604020202020204" pitchFamily="34" charset="0"/>
              <a:buChar char="•"/>
            </a:pPr>
            <a:r>
              <a:rPr lang="en-US" i="1" dirty="0">
                <a:latin typeface="Open Sans" panose="020B0606030504020204" pitchFamily="34" charset="0"/>
                <a:ea typeface="Open Sans" panose="020B0606030504020204" pitchFamily="34" charset="0"/>
                <a:cs typeface="Open Sans" panose="020B0606030504020204" pitchFamily="34" charset="0"/>
              </a:rPr>
              <a:t>Start with the RDs in the western-most time zone</a:t>
            </a:r>
          </a:p>
          <a:p>
            <a:pPr marL="285750" indent="-285750">
              <a:buFont typeface="Arial" panose="020B0604020202020204" pitchFamily="34" charset="0"/>
              <a:buChar char="•"/>
            </a:pPr>
            <a:endParaRPr lang="en-US"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45" name="Oval 44">
            <a:extLst>
              <a:ext uri="{FF2B5EF4-FFF2-40B4-BE49-F238E27FC236}">
                <a16:creationId xmlns:a16="http://schemas.microsoft.com/office/drawing/2014/main" id="{96A60FC3-ECAF-4003-9238-BA33A6D6D35A}"/>
              </a:ext>
            </a:extLst>
          </p:cNvPr>
          <p:cNvSpPr/>
          <p:nvPr/>
        </p:nvSpPr>
        <p:spPr>
          <a:xfrm>
            <a:off x="7222341" y="909817"/>
            <a:ext cx="548640" cy="548640"/>
          </a:xfrm>
          <a:prstGeom prst="ellipse">
            <a:avLst/>
          </a:prstGeom>
          <a:solidFill>
            <a:srgbClr val="007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Open Sans" panose="020B0606030504020204" pitchFamily="34" charset="0"/>
                <a:ea typeface="Open Sans" panose="020B0606030504020204" pitchFamily="34" charset="0"/>
                <a:cs typeface="Open Sans" panose="020B0606030504020204" pitchFamily="34" charset="0"/>
              </a:rPr>
              <a:t>1</a:t>
            </a:r>
          </a:p>
        </p:txBody>
      </p:sp>
      <p:sp>
        <p:nvSpPr>
          <p:cNvPr id="46" name="Oval 45">
            <a:extLst>
              <a:ext uri="{FF2B5EF4-FFF2-40B4-BE49-F238E27FC236}">
                <a16:creationId xmlns:a16="http://schemas.microsoft.com/office/drawing/2014/main" id="{27E29402-76AB-4AFE-8669-D81E7DB47531}"/>
              </a:ext>
            </a:extLst>
          </p:cNvPr>
          <p:cNvSpPr/>
          <p:nvPr/>
        </p:nvSpPr>
        <p:spPr>
          <a:xfrm>
            <a:off x="8972835" y="909817"/>
            <a:ext cx="548640" cy="548640"/>
          </a:xfrm>
          <a:prstGeom prst="ellipse">
            <a:avLst/>
          </a:prstGeom>
          <a:solidFill>
            <a:srgbClr val="007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Open Sans" panose="020B0606030504020204" pitchFamily="34" charset="0"/>
                <a:ea typeface="Open Sans" panose="020B0606030504020204" pitchFamily="34" charset="0"/>
                <a:cs typeface="Open Sans" panose="020B0606030504020204" pitchFamily="34" charset="0"/>
              </a:rPr>
              <a:t>2</a:t>
            </a:r>
          </a:p>
        </p:txBody>
      </p:sp>
      <p:sp>
        <p:nvSpPr>
          <p:cNvPr id="47" name="Oval 46">
            <a:extLst>
              <a:ext uri="{FF2B5EF4-FFF2-40B4-BE49-F238E27FC236}">
                <a16:creationId xmlns:a16="http://schemas.microsoft.com/office/drawing/2014/main" id="{8C8B7F1E-AC9D-4968-95AC-97BCC715A287}"/>
              </a:ext>
            </a:extLst>
          </p:cNvPr>
          <p:cNvSpPr/>
          <p:nvPr/>
        </p:nvSpPr>
        <p:spPr>
          <a:xfrm>
            <a:off x="10672958" y="893488"/>
            <a:ext cx="548640" cy="548640"/>
          </a:xfrm>
          <a:prstGeom prst="ellipse">
            <a:avLst/>
          </a:prstGeom>
          <a:solidFill>
            <a:srgbClr val="007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Open Sans" panose="020B0606030504020204" pitchFamily="34" charset="0"/>
                <a:ea typeface="Open Sans" panose="020B0606030504020204" pitchFamily="34" charset="0"/>
                <a:cs typeface="Open Sans" panose="020B0606030504020204" pitchFamily="34" charset="0"/>
              </a:rPr>
              <a:t>3</a:t>
            </a:r>
          </a:p>
        </p:txBody>
      </p:sp>
      <p:sp>
        <p:nvSpPr>
          <p:cNvPr id="48" name="TextBox 47">
            <a:extLst>
              <a:ext uri="{FF2B5EF4-FFF2-40B4-BE49-F238E27FC236}">
                <a16:creationId xmlns:a16="http://schemas.microsoft.com/office/drawing/2014/main" id="{F9CD8B84-ABF3-4327-924B-F1BFB5516E5E}"/>
              </a:ext>
            </a:extLst>
          </p:cNvPr>
          <p:cNvSpPr txBox="1"/>
          <p:nvPr/>
        </p:nvSpPr>
        <p:spPr>
          <a:xfrm>
            <a:off x="6678385" y="1563578"/>
            <a:ext cx="1665515" cy="584775"/>
          </a:xfrm>
          <a:prstGeom prst="rect">
            <a:avLst/>
          </a:prstGeom>
          <a:noFill/>
        </p:spPr>
        <p:txBody>
          <a:bodyPr wrap="square" rtlCol="0">
            <a:spAutoFit/>
          </a:bodyPr>
          <a:lstStyle/>
          <a:p>
            <a:pPr algn="ctr"/>
            <a:r>
              <a:rPr lang="en-US" sz="1600" dirty="0">
                <a:latin typeface="Open Sans" panose="020B0606030504020204" pitchFamily="34" charset="0"/>
                <a:ea typeface="Open Sans" panose="020B0606030504020204" pitchFamily="34" charset="0"/>
                <a:cs typeface="Open Sans" panose="020B0606030504020204" pitchFamily="34" charset="0"/>
              </a:rPr>
              <a:t>Break Into Groups</a:t>
            </a:r>
          </a:p>
        </p:txBody>
      </p:sp>
      <p:sp>
        <p:nvSpPr>
          <p:cNvPr id="49" name="TextBox 48">
            <a:extLst>
              <a:ext uri="{FF2B5EF4-FFF2-40B4-BE49-F238E27FC236}">
                <a16:creationId xmlns:a16="http://schemas.microsoft.com/office/drawing/2014/main" id="{2F771532-B1CD-454D-871F-145F022A33E3}"/>
              </a:ext>
            </a:extLst>
          </p:cNvPr>
          <p:cNvSpPr txBox="1"/>
          <p:nvPr/>
        </p:nvSpPr>
        <p:spPr>
          <a:xfrm>
            <a:off x="8527106" y="1563577"/>
            <a:ext cx="1413593" cy="584775"/>
          </a:xfrm>
          <a:prstGeom prst="rect">
            <a:avLst/>
          </a:prstGeom>
          <a:noFill/>
        </p:spPr>
        <p:txBody>
          <a:bodyPr wrap="square" rtlCol="0">
            <a:spAutoFit/>
          </a:bodyPr>
          <a:lstStyle/>
          <a:p>
            <a:pPr algn="ctr"/>
            <a:r>
              <a:rPr lang="en-US" sz="1600" dirty="0">
                <a:latin typeface="Open Sans" panose="020B0606030504020204" pitchFamily="34" charset="0"/>
                <a:ea typeface="Open Sans" panose="020B0606030504020204" pitchFamily="34" charset="0"/>
                <a:cs typeface="Open Sans" panose="020B0606030504020204" pitchFamily="34" charset="0"/>
              </a:rPr>
              <a:t>Answer Each Question</a:t>
            </a:r>
          </a:p>
        </p:txBody>
      </p:sp>
      <p:sp>
        <p:nvSpPr>
          <p:cNvPr id="50" name="TextBox 49">
            <a:extLst>
              <a:ext uri="{FF2B5EF4-FFF2-40B4-BE49-F238E27FC236}">
                <a16:creationId xmlns:a16="http://schemas.microsoft.com/office/drawing/2014/main" id="{1C3472AC-1742-4626-9D2C-83AB2B4B5BAD}"/>
              </a:ext>
            </a:extLst>
          </p:cNvPr>
          <p:cNvSpPr txBox="1"/>
          <p:nvPr/>
        </p:nvSpPr>
        <p:spPr>
          <a:xfrm>
            <a:off x="10377902" y="1566247"/>
            <a:ext cx="1150063" cy="584775"/>
          </a:xfrm>
          <a:prstGeom prst="rect">
            <a:avLst/>
          </a:prstGeom>
          <a:noFill/>
        </p:spPr>
        <p:txBody>
          <a:bodyPr wrap="square" rtlCol="0">
            <a:spAutoFit/>
          </a:bodyPr>
          <a:lstStyle/>
          <a:p>
            <a:pPr algn="ctr"/>
            <a:r>
              <a:rPr lang="en-US" sz="1600" dirty="0">
                <a:latin typeface="Open Sans" panose="020B0606030504020204" pitchFamily="34" charset="0"/>
                <a:ea typeface="Open Sans" panose="020B0606030504020204" pitchFamily="34" charset="0"/>
                <a:cs typeface="Open Sans" panose="020B0606030504020204" pitchFamily="34" charset="0"/>
              </a:rPr>
              <a:t>Regroup and Share</a:t>
            </a:r>
          </a:p>
        </p:txBody>
      </p:sp>
      <p:grpSp>
        <p:nvGrpSpPr>
          <p:cNvPr id="51" name="Group 50">
            <a:extLst>
              <a:ext uri="{FF2B5EF4-FFF2-40B4-BE49-F238E27FC236}">
                <a16:creationId xmlns:a16="http://schemas.microsoft.com/office/drawing/2014/main" id="{B450874E-3616-4ECA-B97C-F95A2F5A0F2B}"/>
              </a:ext>
            </a:extLst>
          </p:cNvPr>
          <p:cNvGrpSpPr/>
          <p:nvPr/>
        </p:nvGrpSpPr>
        <p:grpSpPr>
          <a:xfrm>
            <a:off x="10134068" y="5192308"/>
            <a:ext cx="1578153" cy="1515643"/>
            <a:chOff x="4997227" y="1643928"/>
            <a:chExt cx="2610486" cy="2507086"/>
          </a:xfrm>
        </p:grpSpPr>
        <p:sp>
          <p:nvSpPr>
            <p:cNvPr id="52" name="Rectangle 51">
              <a:extLst>
                <a:ext uri="{FF2B5EF4-FFF2-40B4-BE49-F238E27FC236}">
                  <a16:creationId xmlns:a16="http://schemas.microsoft.com/office/drawing/2014/main" id="{39454279-A696-46D5-95A1-D1666CCAF257}"/>
                </a:ext>
              </a:extLst>
            </p:cNvPr>
            <p:cNvSpPr/>
            <p:nvPr/>
          </p:nvSpPr>
          <p:spPr>
            <a:xfrm rot="20652980">
              <a:off x="5109241" y="1643928"/>
              <a:ext cx="2498472" cy="213157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a:extLst>
                <a:ext uri="{FF2B5EF4-FFF2-40B4-BE49-F238E27FC236}">
                  <a16:creationId xmlns:a16="http://schemas.microsoft.com/office/drawing/2014/main" id="{6A5A3FED-3748-412B-BAA6-95A6AF3E41EC}"/>
                </a:ext>
              </a:extLst>
            </p:cNvPr>
            <p:cNvSpPr/>
            <p:nvPr/>
          </p:nvSpPr>
          <p:spPr>
            <a:xfrm rot="10043461">
              <a:off x="5394686" y="3743931"/>
              <a:ext cx="427686" cy="274048"/>
            </a:xfrm>
            <a:prstGeom prst="r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0D5D2B68-EC67-43F9-AA2B-BF69457A9DDC}"/>
                </a:ext>
              </a:extLst>
            </p:cNvPr>
            <p:cNvSpPr/>
            <p:nvPr/>
          </p:nvSpPr>
          <p:spPr>
            <a:xfrm rot="1199968">
              <a:off x="5233601" y="3873286"/>
              <a:ext cx="584878" cy="2777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359F6957-AAA5-462C-A771-00988A6B83EB}"/>
                </a:ext>
              </a:extLst>
            </p:cNvPr>
            <p:cNvSpPr/>
            <p:nvPr/>
          </p:nvSpPr>
          <p:spPr>
            <a:xfrm rot="20673065">
              <a:off x="4997227" y="1740977"/>
              <a:ext cx="584878" cy="27772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a:extLst>
              <a:ext uri="{FF2B5EF4-FFF2-40B4-BE49-F238E27FC236}">
                <a16:creationId xmlns:a16="http://schemas.microsoft.com/office/drawing/2014/main" id="{C93BBCD7-48FA-4BA5-884E-4BBAD727913E}"/>
              </a:ext>
            </a:extLst>
          </p:cNvPr>
          <p:cNvSpPr txBox="1"/>
          <p:nvPr/>
        </p:nvSpPr>
        <p:spPr>
          <a:xfrm rot="20686718">
            <a:off x="10132195" y="5470086"/>
            <a:ext cx="1729704" cy="584775"/>
          </a:xfrm>
          <a:prstGeom prst="rect">
            <a:avLst/>
          </a:prstGeom>
          <a:noFill/>
        </p:spPr>
        <p:txBody>
          <a:bodyPr wrap="square" rtlCol="0">
            <a:spAutoFit/>
          </a:bodyPr>
          <a:lstStyle/>
          <a:p>
            <a:pPr algn="ctr"/>
            <a:r>
              <a:rPr lang="en-US" sz="1600" dirty="0">
                <a:latin typeface="Open Sans" panose="020B0606030504020204" pitchFamily="34" charset="0"/>
                <a:ea typeface="Open Sans" panose="020B0606030504020204" pitchFamily="34" charset="0"/>
                <a:cs typeface="Open Sans" panose="020B0606030504020204" pitchFamily="34" charset="0"/>
              </a:rPr>
              <a:t>15 minutes in small groups</a:t>
            </a:r>
          </a:p>
        </p:txBody>
      </p:sp>
      <p:sp>
        <p:nvSpPr>
          <p:cNvPr id="3" name="Slide Number Placeholder 2">
            <a:extLst>
              <a:ext uri="{FF2B5EF4-FFF2-40B4-BE49-F238E27FC236}">
                <a16:creationId xmlns:a16="http://schemas.microsoft.com/office/drawing/2014/main" id="{EAB52E5D-AAB9-49FB-8246-4A260DF031B3}"/>
              </a:ext>
            </a:extLst>
          </p:cNvPr>
          <p:cNvSpPr>
            <a:spLocks noGrp="1"/>
          </p:cNvSpPr>
          <p:nvPr>
            <p:ph type="sldNum" sz="quarter" idx="12"/>
          </p:nvPr>
        </p:nvSpPr>
        <p:spPr/>
        <p:txBody>
          <a:bodyPr/>
          <a:lstStyle/>
          <a:p>
            <a:fld id="{A5AC7532-7E1C-4B54-8A49-BCFC0D060E00}" type="slidenum">
              <a:rPr lang="en-US" smtClean="0"/>
              <a:t>22</a:t>
            </a:fld>
            <a:endParaRPr lang="en-US"/>
          </a:p>
        </p:txBody>
      </p:sp>
    </p:spTree>
    <p:extLst>
      <p:ext uri="{BB962C8B-B14F-4D97-AF65-F5344CB8AC3E}">
        <p14:creationId xmlns:p14="http://schemas.microsoft.com/office/powerpoint/2010/main" val="17229762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9DA7B766-BF82-4E6B-93A2-8A0392A54A14}"/>
              </a:ext>
            </a:extLst>
          </p:cNvPr>
          <p:cNvSpPr/>
          <p:nvPr/>
        </p:nvSpPr>
        <p:spPr>
          <a:xfrm>
            <a:off x="1205594" y="2411738"/>
            <a:ext cx="10466614" cy="1381370"/>
          </a:xfrm>
          <a:prstGeom prst="roundRect">
            <a:avLst/>
          </a:prstGeom>
          <a:solidFill>
            <a:srgbClr val="007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chemeClr val="bg1"/>
                </a:solidFill>
                <a:latin typeface="Open Sans" panose="020B0606030504020204" pitchFamily="34" charset="0"/>
                <a:ea typeface="Open Sans" panose="020B0606030504020204" pitchFamily="34" charset="0"/>
                <a:cs typeface="Open Sans" panose="020B0606030504020204" pitchFamily="34" charset="0"/>
              </a:rPr>
              <a:t>Questions and Answers</a:t>
            </a:r>
          </a:p>
        </p:txBody>
      </p:sp>
      <p:grpSp>
        <p:nvGrpSpPr>
          <p:cNvPr id="4" name="Group 38">
            <a:extLst>
              <a:ext uri="{FF2B5EF4-FFF2-40B4-BE49-F238E27FC236}">
                <a16:creationId xmlns:a16="http://schemas.microsoft.com/office/drawing/2014/main" id="{9F85B5AE-F734-4857-9C8D-23E0D43C1B34}"/>
              </a:ext>
            </a:extLst>
          </p:cNvPr>
          <p:cNvGrpSpPr/>
          <p:nvPr/>
        </p:nvGrpSpPr>
        <p:grpSpPr>
          <a:xfrm>
            <a:off x="342901" y="2705077"/>
            <a:ext cx="2041425" cy="2176061"/>
            <a:chOff x="0" y="0"/>
            <a:chExt cx="2721901" cy="2901414"/>
          </a:xfrm>
        </p:grpSpPr>
        <p:pic>
          <p:nvPicPr>
            <p:cNvPr id="5" name="Picture 39">
              <a:extLst>
                <a:ext uri="{FF2B5EF4-FFF2-40B4-BE49-F238E27FC236}">
                  <a16:creationId xmlns:a16="http://schemas.microsoft.com/office/drawing/2014/main" id="{0C7C79D1-9E52-442A-99C8-2C6B9CDA6153}"/>
                </a:ext>
              </a:extLst>
            </p:cNvPr>
            <p:cNvPicPr>
              <a:picLocks noChangeAspect="1"/>
            </p:cNvPicPr>
            <p:nvPr/>
          </p:nvPicPr>
          <p:blipFill>
            <a:blip r:embed="rId2"/>
            <a:srcRect/>
            <a:stretch>
              <a:fillRect/>
            </a:stretch>
          </p:blipFill>
          <p:spPr>
            <a:xfrm>
              <a:off x="309818" y="0"/>
              <a:ext cx="1115460" cy="1793246"/>
            </a:xfrm>
            <a:prstGeom prst="rect">
              <a:avLst/>
            </a:prstGeom>
          </p:spPr>
        </p:pic>
        <p:pic>
          <p:nvPicPr>
            <p:cNvPr id="6" name="Picture 40">
              <a:extLst>
                <a:ext uri="{FF2B5EF4-FFF2-40B4-BE49-F238E27FC236}">
                  <a16:creationId xmlns:a16="http://schemas.microsoft.com/office/drawing/2014/main" id="{3F743110-4A33-48A0-8CDF-F66A36B146AA}"/>
                </a:ext>
              </a:extLst>
            </p:cNvPr>
            <p:cNvPicPr>
              <a:picLocks noChangeAspect="1"/>
            </p:cNvPicPr>
            <p:nvPr/>
          </p:nvPicPr>
          <p:blipFill>
            <a:blip r:embed="rId3"/>
            <a:srcRect/>
            <a:stretch>
              <a:fillRect/>
            </a:stretch>
          </p:blipFill>
          <p:spPr>
            <a:xfrm>
              <a:off x="0" y="1238581"/>
              <a:ext cx="2721901" cy="1662834"/>
            </a:xfrm>
            <a:prstGeom prst="rect">
              <a:avLst/>
            </a:prstGeom>
          </p:spPr>
        </p:pic>
      </p:grpSp>
      <p:sp>
        <p:nvSpPr>
          <p:cNvPr id="3" name="Slide Number Placeholder 2">
            <a:extLst>
              <a:ext uri="{FF2B5EF4-FFF2-40B4-BE49-F238E27FC236}">
                <a16:creationId xmlns:a16="http://schemas.microsoft.com/office/drawing/2014/main" id="{B0DF78F8-B204-4690-ADC1-2CD0616B1539}"/>
              </a:ext>
            </a:extLst>
          </p:cNvPr>
          <p:cNvSpPr>
            <a:spLocks noGrp="1"/>
          </p:cNvSpPr>
          <p:nvPr>
            <p:ph type="sldNum" sz="quarter" idx="12"/>
          </p:nvPr>
        </p:nvSpPr>
        <p:spPr/>
        <p:txBody>
          <a:bodyPr/>
          <a:lstStyle/>
          <a:p>
            <a:fld id="{A5AC7532-7E1C-4B54-8A49-BCFC0D060E00}" type="slidenum">
              <a:rPr lang="en-US" smtClean="0"/>
              <a:t>23</a:t>
            </a:fld>
            <a:endParaRPr lang="en-US"/>
          </a:p>
        </p:txBody>
      </p:sp>
    </p:spTree>
    <p:extLst>
      <p:ext uri="{BB962C8B-B14F-4D97-AF65-F5344CB8AC3E}">
        <p14:creationId xmlns:p14="http://schemas.microsoft.com/office/powerpoint/2010/main" val="13822290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6CD7BFE-BFB4-405B-9E44-63B1B9EB0355}"/>
              </a:ext>
            </a:extLst>
          </p:cNvPr>
          <p:cNvSpPr txBox="1"/>
          <p:nvPr/>
        </p:nvSpPr>
        <p:spPr>
          <a:xfrm>
            <a:off x="2765568" y="1317357"/>
            <a:ext cx="6660859" cy="923330"/>
          </a:xfrm>
          <a:prstGeom prst="rect">
            <a:avLst/>
          </a:prstGeom>
          <a:noFill/>
        </p:spPr>
        <p:txBody>
          <a:bodyPr wrap="square" rtlCol="0">
            <a:spAutoFit/>
          </a:bodyPr>
          <a:lstStyle/>
          <a:p>
            <a:pPr algn="ctr"/>
            <a:r>
              <a:rPr lang="en-US" sz="5400" b="1">
                <a:latin typeface="Open Sans" panose="020B0606030504020204" pitchFamily="34" charset="0"/>
                <a:ea typeface="Open Sans" panose="020B0606030504020204" pitchFamily="34" charset="0"/>
                <a:cs typeface="Open Sans" panose="020B0606030504020204" pitchFamily="34" charset="0"/>
              </a:rPr>
              <a:t>Thank you!</a:t>
            </a:r>
            <a:endParaRPr lang="en-US" sz="4800" b="1">
              <a:latin typeface="Open Sans" panose="020B0606030504020204" pitchFamily="34" charset="0"/>
              <a:ea typeface="Open Sans" panose="020B0606030504020204" pitchFamily="34" charset="0"/>
              <a:cs typeface="Open Sans" panose="020B0606030504020204" pitchFamily="34" charset="0"/>
            </a:endParaRPr>
          </a:p>
        </p:txBody>
      </p:sp>
      <p:sp>
        <p:nvSpPr>
          <p:cNvPr id="12" name="Rectangle: Rounded Corners 11">
            <a:extLst>
              <a:ext uri="{FF2B5EF4-FFF2-40B4-BE49-F238E27FC236}">
                <a16:creationId xmlns:a16="http://schemas.microsoft.com/office/drawing/2014/main" id="{EB7CD940-D83F-4B39-8B6D-EEBF34DB40FF}"/>
              </a:ext>
            </a:extLst>
          </p:cNvPr>
          <p:cNvSpPr/>
          <p:nvPr/>
        </p:nvSpPr>
        <p:spPr>
          <a:xfrm>
            <a:off x="3344410" y="2496935"/>
            <a:ext cx="5503178" cy="553030"/>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 name="Rectangle 8">
            <a:extLst>
              <a:ext uri="{FF2B5EF4-FFF2-40B4-BE49-F238E27FC236}">
                <a16:creationId xmlns:a16="http://schemas.microsoft.com/office/drawing/2014/main" id="{535BDEDD-83DC-421D-898C-03530294D5A5}"/>
              </a:ext>
            </a:extLst>
          </p:cNvPr>
          <p:cNvSpPr/>
          <p:nvPr/>
        </p:nvSpPr>
        <p:spPr>
          <a:xfrm>
            <a:off x="2415193" y="2240687"/>
            <a:ext cx="7361613" cy="2778699"/>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7C7E9B28-0CE0-4652-9960-B056F416D3AC}"/>
              </a:ext>
            </a:extLst>
          </p:cNvPr>
          <p:cNvSpPr/>
          <p:nvPr/>
        </p:nvSpPr>
        <p:spPr>
          <a:xfrm>
            <a:off x="3344410" y="3306212"/>
            <a:ext cx="1705761" cy="1317191"/>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4" name="Rectangle: Rounded Corners 13">
            <a:extLst>
              <a:ext uri="{FF2B5EF4-FFF2-40B4-BE49-F238E27FC236}">
                <a16:creationId xmlns:a16="http://schemas.microsoft.com/office/drawing/2014/main" id="{A42B45C7-F35C-4F33-ACC5-1F0A242D472A}"/>
              </a:ext>
            </a:extLst>
          </p:cNvPr>
          <p:cNvSpPr/>
          <p:nvPr/>
        </p:nvSpPr>
        <p:spPr>
          <a:xfrm>
            <a:off x="5246217" y="3324271"/>
            <a:ext cx="1705761" cy="1317191"/>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5" name="Rectangle: Rounded Corners 14">
            <a:extLst>
              <a:ext uri="{FF2B5EF4-FFF2-40B4-BE49-F238E27FC236}">
                <a16:creationId xmlns:a16="http://schemas.microsoft.com/office/drawing/2014/main" id="{825031C6-5F00-4563-A04A-807BFE328F84}"/>
              </a:ext>
            </a:extLst>
          </p:cNvPr>
          <p:cNvSpPr/>
          <p:nvPr/>
        </p:nvSpPr>
        <p:spPr>
          <a:xfrm>
            <a:off x="7148024" y="3326804"/>
            <a:ext cx="1705761" cy="1317191"/>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7" name="Graphic 16" descr="Stars">
            <a:extLst>
              <a:ext uri="{FF2B5EF4-FFF2-40B4-BE49-F238E27FC236}">
                <a16:creationId xmlns:a16="http://schemas.microsoft.com/office/drawing/2014/main" id="{4EEC1CF6-F167-4A91-B8AF-B510082F3ED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823251" y="3272147"/>
            <a:ext cx="914400" cy="914400"/>
          </a:xfrm>
          <a:prstGeom prst="rect">
            <a:avLst/>
          </a:prstGeom>
        </p:spPr>
      </p:pic>
      <p:grpSp>
        <p:nvGrpSpPr>
          <p:cNvPr id="3" name="Group 2">
            <a:extLst>
              <a:ext uri="{FF2B5EF4-FFF2-40B4-BE49-F238E27FC236}">
                <a16:creationId xmlns:a16="http://schemas.microsoft.com/office/drawing/2014/main" id="{D857ED93-F1E8-4074-AB30-77DE77C446F0}"/>
              </a:ext>
            </a:extLst>
          </p:cNvPr>
          <p:cNvGrpSpPr/>
          <p:nvPr/>
        </p:nvGrpSpPr>
        <p:grpSpPr>
          <a:xfrm>
            <a:off x="1798876" y="3951249"/>
            <a:ext cx="1933383" cy="1856802"/>
            <a:chOff x="4997227" y="1643928"/>
            <a:chExt cx="2610486" cy="2507086"/>
          </a:xfrm>
          <a:solidFill>
            <a:schemeClr val="bg1"/>
          </a:solidFill>
        </p:grpSpPr>
        <p:sp>
          <p:nvSpPr>
            <p:cNvPr id="4" name="Rectangle 3">
              <a:extLst>
                <a:ext uri="{FF2B5EF4-FFF2-40B4-BE49-F238E27FC236}">
                  <a16:creationId xmlns:a16="http://schemas.microsoft.com/office/drawing/2014/main" id="{61CE19FC-AC81-41C8-9467-324A72830854}"/>
                </a:ext>
              </a:extLst>
            </p:cNvPr>
            <p:cNvSpPr/>
            <p:nvPr/>
          </p:nvSpPr>
          <p:spPr>
            <a:xfrm rot="20652980">
              <a:off x="5109241" y="1643928"/>
              <a:ext cx="2498472" cy="2131573"/>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Triangle 4">
              <a:extLst>
                <a:ext uri="{FF2B5EF4-FFF2-40B4-BE49-F238E27FC236}">
                  <a16:creationId xmlns:a16="http://schemas.microsoft.com/office/drawing/2014/main" id="{3D62589F-DD03-4EC2-AA8E-D982305E1B98}"/>
                </a:ext>
              </a:extLst>
            </p:cNvPr>
            <p:cNvSpPr/>
            <p:nvPr/>
          </p:nvSpPr>
          <p:spPr>
            <a:xfrm rot="10043461">
              <a:off x="5394686" y="3743931"/>
              <a:ext cx="427686" cy="274048"/>
            </a:xfrm>
            <a:prstGeom prst="r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7088569E-8BA7-47F1-B446-56FB9BB1DC63}"/>
                </a:ext>
              </a:extLst>
            </p:cNvPr>
            <p:cNvSpPr/>
            <p:nvPr/>
          </p:nvSpPr>
          <p:spPr>
            <a:xfrm rot="1199968">
              <a:off x="5233601" y="3873286"/>
              <a:ext cx="584878" cy="277728"/>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194CE7C-7AB0-450C-A390-CFA63125542D}"/>
                </a:ext>
              </a:extLst>
            </p:cNvPr>
            <p:cNvSpPr/>
            <p:nvPr/>
          </p:nvSpPr>
          <p:spPr>
            <a:xfrm rot="20673065">
              <a:off x="4997227" y="1740977"/>
              <a:ext cx="584878" cy="27772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0F8CE75C-96B0-4CE9-974F-1B77F3686B94}"/>
              </a:ext>
            </a:extLst>
          </p:cNvPr>
          <p:cNvSpPr txBox="1"/>
          <p:nvPr/>
        </p:nvSpPr>
        <p:spPr>
          <a:xfrm rot="20686718">
            <a:off x="1963552" y="4189356"/>
            <a:ext cx="1686989" cy="1077218"/>
          </a:xfrm>
          <a:prstGeom prst="rect">
            <a:avLst/>
          </a:prstGeom>
          <a:noFill/>
        </p:spPr>
        <p:txBody>
          <a:bodyPr wrap="square" rtlCol="0">
            <a:spAutoFit/>
          </a:bodyPr>
          <a:lstStyle/>
          <a:p>
            <a:pPr algn="ctr"/>
            <a:r>
              <a:rPr lang="en-US" sz="1600" dirty="0">
                <a:latin typeface="Open Sans" panose="020B0606030504020204" pitchFamily="34" charset="0"/>
                <a:ea typeface="Open Sans" panose="020B0606030504020204" pitchFamily="34" charset="0"/>
                <a:cs typeface="Open Sans" panose="020B0606030504020204" pitchFamily="34" charset="0"/>
              </a:rPr>
              <a:t>Please contact your FSC with any site-specific questions!</a:t>
            </a:r>
          </a:p>
        </p:txBody>
      </p:sp>
      <p:pic>
        <p:nvPicPr>
          <p:cNvPr id="21" name="Picture 20" descr="A picture containing text&#10;&#10;Description automatically generated">
            <a:extLst>
              <a:ext uri="{FF2B5EF4-FFF2-40B4-BE49-F238E27FC236}">
                <a16:creationId xmlns:a16="http://schemas.microsoft.com/office/drawing/2014/main" id="{22CA8409-8A4B-402E-AD37-3BD0D8FB128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9339" y="316615"/>
            <a:ext cx="2075854" cy="752497"/>
          </a:xfrm>
          <a:prstGeom prst="rect">
            <a:avLst/>
          </a:prstGeom>
          <a:ln>
            <a:noFill/>
          </a:ln>
          <a:effectLst/>
        </p:spPr>
      </p:pic>
      <p:sp>
        <p:nvSpPr>
          <p:cNvPr id="10" name="Rectangle 9">
            <a:extLst>
              <a:ext uri="{FF2B5EF4-FFF2-40B4-BE49-F238E27FC236}">
                <a16:creationId xmlns:a16="http://schemas.microsoft.com/office/drawing/2014/main" id="{6CE9B23D-E98B-4912-8509-71F0E1287527}"/>
              </a:ext>
            </a:extLst>
          </p:cNvPr>
          <p:cNvSpPr/>
          <p:nvPr/>
        </p:nvSpPr>
        <p:spPr>
          <a:xfrm>
            <a:off x="9845301" y="316615"/>
            <a:ext cx="2154757" cy="369332"/>
          </a:xfrm>
          <a:prstGeom prst="rect">
            <a:avLst/>
          </a:prstGeom>
        </p:spPr>
        <p:txBody>
          <a:bodyPr wrap="none">
            <a:spAutoFit/>
          </a:bodyPr>
          <a:lstStyle/>
          <a:p>
            <a:r>
              <a:rPr lang="en-US" dirty="0">
                <a:latin typeface="Open Sans" panose="020B0606030504020204" pitchFamily="34" charset="0"/>
                <a:ea typeface="Open Sans" panose="020B0606030504020204" pitchFamily="34" charset="0"/>
                <a:cs typeface="Open Sans" panose="020B0606030504020204" pitchFamily="34" charset="0"/>
              </a:rPr>
              <a:t>December 17, 2020</a:t>
            </a:r>
          </a:p>
        </p:txBody>
      </p:sp>
      <p:grpSp>
        <p:nvGrpSpPr>
          <p:cNvPr id="22" name="Group 41">
            <a:extLst>
              <a:ext uri="{FF2B5EF4-FFF2-40B4-BE49-F238E27FC236}">
                <a16:creationId xmlns:a16="http://schemas.microsoft.com/office/drawing/2014/main" id="{7DA68522-4B41-46BF-A25A-727ABE64C5A4}"/>
              </a:ext>
            </a:extLst>
          </p:cNvPr>
          <p:cNvGrpSpPr/>
          <p:nvPr/>
        </p:nvGrpSpPr>
        <p:grpSpPr>
          <a:xfrm>
            <a:off x="7952757" y="3502781"/>
            <a:ext cx="2459612" cy="2391741"/>
            <a:chOff x="0" y="0"/>
            <a:chExt cx="2838647" cy="2760316"/>
          </a:xfrm>
        </p:grpSpPr>
        <p:pic>
          <p:nvPicPr>
            <p:cNvPr id="23" name="Picture 42">
              <a:extLst>
                <a:ext uri="{FF2B5EF4-FFF2-40B4-BE49-F238E27FC236}">
                  <a16:creationId xmlns:a16="http://schemas.microsoft.com/office/drawing/2014/main" id="{726B61E2-F10B-4003-9B5A-7C93A37E58B1}"/>
                </a:ext>
              </a:extLst>
            </p:cNvPr>
            <p:cNvPicPr>
              <a:picLocks noChangeAspect="1"/>
            </p:cNvPicPr>
            <p:nvPr/>
          </p:nvPicPr>
          <p:blipFill>
            <a:blip r:embed="rId6"/>
            <a:srcRect/>
            <a:stretch>
              <a:fillRect/>
            </a:stretch>
          </p:blipFill>
          <p:spPr>
            <a:xfrm>
              <a:off x="0" y="886809"/>
              <a:ext cx="2838647" cy="1873507"/>
            </a:xfrm>
            <a:prstGeom prst="rect">
              <a:avLst/>
            </a:prstGeom>
          </p:spPr>
        </p:pic>
        <p:pic>
          <p:nvPicPr>
            <p:cNvPr id="24" name="Picture 43">
              <a:extLst>
                <a:ext uri="{FF2B5EF4-FFF2-40B4-BE49-F238E27FC236}">
                  <a16:creationId xmlns:a16="http://schemas.microsoft.com/office/drawing/2014/main" id="{7742B1B0-3818-4462-89A5-E6A1F62926CE}"/>
                </a:ext>
              </a:extLst>
            </p:cNvPr>
            <p:cNvPicPr>
              <a:picLocks noChangeAspect="1"/>
            </p:cNvPicPr>
            <p:nvPr/>
          </p:nvPicPr>
          <p:blipFill>
            <a:blip r:embed="rId7"/>
            <a:srcRect/>
            <a:stretch>
              <a:fillRect/>
            </a:stretch>
          </p:blipFill>
          <p:spPr>
            <a:xfrm>
              <a:off x="1038934" y="0"/>
              <a:ext cx="1080623" cy="1169966"/>
            </a:xfrm>
            <a:prstGeom prst="rect">
              <a:avLst/>
            </a:prstGeom>
          </p:spPr>
        </p:pic>
      </p:grpSp>
      <p:sp>
        <p:nvSpPr>
          <p:cNvPr id="11" name="Slide Number Placeholder 10">
            <a:extLst>
              <a:ext uri="{FF2B5EF4-FFF2-40B4-BE49-F238E27FC236}">
                <a16:creationId xmlns:a16="http://schemas.microsoft.com/office/drawing/2014/main" id="{9E37D005-AD87-4ADF-BCB1-743043CE29CA}"/>
              </a:ext>
            </a:extLst>
          </p:cNvPr>
          <p:cNvSpPr>
            <a:spLocks noGrp="1"/>
          </p:cNvSpPr>
          <p:nvPr>
            <p:ph type="sldNum" sz="quarter" idx="12"/>
          </p:nvPr>
        </p:nvSpPr>
        <p:spPr/>
        <p:txBody>
          <a:bodyPr/>
          <a:lstStyle/>
          <a:p>
            <a:fld id="{A5AC7532-7E1C-4B54-8A49-BCFC0D060E00}" type="slidenum">
              <a:rPr lang="en-US" smtClean="0"/>
              <a:t>24</a:t>
            </a:fld>
            <a:endParaRPr lang="en-US"/>
          </a:p>
        </p:txBody>
      </p:sp>
    </p:spTree>
    <p:extLst>
      <p:ext uri="{BB962C8B-B14F-4D97-AF65-F5344CB8AC3E}">
        <p14:creationId xmlns:p14="http://schemas.microsoft.com/office/powerpoint/2010/main" val="7716856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7B16CAE-AA23-4F34-94D8-8E6862D03529}"/>
              </a:ext>
            </a:extLst>
          </p:cNvPr>
          <p:cNvSpPr txBox="1"/>
          <p:nvPr/>
        </p:nvSpPr>
        <p:spPr>
          <a:xfrm>
            <a:off x="773783" y="2686960"/>
            <a:ext cx="3816990" cy="2554545"/>
          </a:xfrm>
          <a:prstGeom prst="rect">
            <a:avLst/>
          </a:prstGeom>
          <a:noFill/>
        </p:spPr>
        <p:txBody>
          <a:bodyPr wrap="square" rtlCol="0">
            <a:spAutoFit/>
          </a:bodyPr>
          <a:lstStyle/>
          <a:p>
            <a:r>
              <a:rPr lang="en-US" sz="2000" b="1" dirty="0">
                <a:latin typeface="Open Sans" panose="020B0606030504020204" pitchFamily="34" charset="0"/>
                <a:ea typeface="Open Sans" panose="020B0606030504020204" pitchFamily="34" charset="0"/>
                <a:cs typeface="Open Sans" panose="020B0606030504020204" pitchFamily="34" charset="0"/>
              </a:rPr>
              <a:t>Christa Ross, </a:t>
            </a:r>
            <a:r>
              <a:rPr lang="en-US" sz="2000" dirty="0">
                <a:latin typeface="Open Sans" panose="020B0606030504020204" pitchFamily="34" charset="0"/>
                <a:ea typeface="Open Sans" panose="020B0606030504020204" pitchFamily="34" charset="0"/>
                <a:cs typeface="Open Sans" panose="020B0606030504020204" pitchFamily="34" charset="0"/>
              </a:rPr>
              <a:t>Associate Director of Diocesan Development and Support, will be your facilitator.</a:t>
            </a:r>
          </a:p>
          <a:p>
            <a:endParaRPr lang="en-US" sz="2000" dirty="0">
              <a:latin typeface="Open Sans" panose="020B0606030504020204" pitchFamily="34" charset="0"/>
              <a:ea typeface="Open Sans" panose="020B0606030504020204" pitchFamily="34" charset="0"/>
              <a:cs typeface="Open Sans" panose="020B0606030504020204" pitchFamily="34" charset="0"/>
            </a:endParaRPr>
          </a:p>
          <a:p>
            <a:r>
              <a:rPr lang="en-US" sz="2000" b="1" dirty="0">
                <a:latin typeface="Open Sans" panose="020B0606030504020204" pitchFamily="34" charset="0"/>
                <a:ea typeface="Open Sans" panose="020B0606030504020204" pitchFamily="34" charset="0"/>
                <a:cs typeface="Open Sans" panose="020B0606030504020204" pitchFamily="34" charset="0"/>
              </a:rPr>
              <a:t>Marjean Perhot, </a:t>
            </a:r>
            <a:r>
              <a:rPr lang="en-US" sz="2000" dirty="0">
                <a:latin typeface="Open Sans" panose="020B0606030504020204" pitchFamily="34" charset="0"/>
                <a:ea typeface="Open Sans" panose="020B0606030504020204" pitchFamily="34" charset="0"/>
                <a:cs typeface="Open Sans" panose="020B0606030504020204" pitchFamily="34" charset="0"/>
              </a:rPr>
              <a:t>Division Director of Refugee and Immigrant Services, will be joining as a guest speaker.</a:t>
            </a:r>
          </a:p>
        </p:txBody>
      </p:sp>
      <p:sp>
        <p:nvSpPr>
          <p:cNvPr id="4" name="Rectangle: Rounded Corners 3">
            <a:extLst>
              <a:ext uri="{FF2B5EF4-FFF2-40B4-BE49-F238E27FC236}">
                <a16:creationId xmlns:a16="http://schemas.microsoft.com/office/drawing/2014/main" id="{FA505E29-2196-4557-B6F8-233F0AEA4E2A}"/>
              </a:ext>
            </a:extLst>
          </p:cNvPr>
          <p:cNvSpPr/>
          <p:nvPr/>
        </p:nvSpPr>
        <p:spPr>
          <a:xfrm>
            <a:off x="5454885" y="1427192"/>
            <a:ext cx="5912998" cy="4003615"/>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a:solidFill>
                <a:schemeClr val="tx1"/>
              </a:solidFill>
            </a:endParaRPr>
          </a:p>
        </p:txBody>
      </p:sp>
      <p:sp>
        <p:nvSpPr>
          <p:cNvPr id="7" name="Rectangle: Rounded Corners 6">
            <a:extLst>
              <a:ext uri="{FF2B5EF4-FFF2-40B4-BE49-F238E27FC236}">
                <a16:creationId xmlns:a16="http://schemas.microsoft.com/office/drawing/2014/main" id="{7AF348AB-6C91-415A-A51E-782901C92462}"/>
              </a:ext>
            </a:extLst>
          </p:cNvPr>
          <p:cNvSpPr/>
          <p:nvPr/>
        </p:nvSpPr>
        <p:spPr>
          <a:xfrm>
            <a:off x="5662923" y="1635240"/>
            <a:ext cx="2614129" cy="3587518"/>
          </a:xfrm>
          <a:prstGeom prst="round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Photo Goes Here</a:t>
            </a:r>
          </a:p>
        </p:txBody>
      </p:sp>
      <p:sp>
        <p:nvSpPr>
          <p:cNvPr id="11" name="Speech Bubble: Rectangle with Corners Rounded 10">
            <a:extLst>
              <a:ext uri="{FF2B5EF4-FFF2-40B4-BE49-F238E27FC236}">
                <a16:creationId xmlns:a16="http://schemas.microsoft.com/office/drawing/2014/main" id="{D40E893C-6F55-43CB-8D5A-896E30005D18}"/>
              </a:ext>
            </a:extLst>
          </p:cNvPr>
          <p:cNvSpPr/>
          <p:nvPr/>
        </p:nvSpPr>
        <p:spPr>
          <a:xfrm>
            <a:off x="773783" y="1427533"/>
            <a:ext cx="4127701" cy="1009585"/>
          </a:xfrm>
          <a:prstGeom prst="wedgeRoundRectCallout">
            <a:avLst>
              <a:gd name="adj1" fmla="val 54763"/>
              <a:gd name="adj2" fmla="val 31447"/>
              <a:gd name="adj3" fmla="val 16667"/>
            </a:avLst>
          </a:prstGeom>
          <a:solidFill>
            <a:srgbClr val="007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t>Introduction</a:t>
            </a:r>
          </a:p>
        </p:txBody>
      </p:sp>
      <p:sp>
        <p:nvSpPr>
          <p:cNvPr id="12" name="Rectangle: Rounded Corners 11">
            <a:extLst>
              <a:ext uri="{FF2B5EF4-FFF2-40B4-BE49-F238E27FC236}">
                <a16:creationId xmlns:a16="http://schemas.microsoft.com/office/drawing/2014/main" id="{6D9885F8-73C7-4895-B921-ABD418AF79A1}"/>
              </a:ext>
            </a:extLst>
          </p:cNvPr>
          <p:cNvSpPr/>
          <p:nvPr/>
        </p:nvSpPr>
        <p:spPr>
          <a:xfrm>
            <a:off x="8515403" y="1635240"/>
            <a:ext cx="2614129" cy="3587518"/>
          </a:xfrm>
          <a:prstGeom prst="round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chemeClr val="tx1"/>
                </a:solidFill>
              </a:rPr>
              <a:t>Photo Goes Here</a:t>
            </a:r>
          </a:p>
        </p:txBody>
      </p:sp>
      <p:pic>
        <p:nvPicPr>
          <p:cNvPr id="8" name="Picture 7">
            <a:extLst>
              <a:ext uri="{FF2B5EF4-FFF2-40B4-BE49-F238E27FC236}">
                <a16:creationId xmlns:a16="http://schemas.microsoft.com/office/drawing/2014/main" id="{17B264D0-CF25-44CA-ACDE-1F2588CBFCC5}"/>
              </a:ext>
            </a:extLst>
          </p:cNvPr>
          <p:cNvPicPr>
            <a:picLocks noChangeAspect="1"/>
          </p:cNvPicPr>
          <p:nvPr/>
        </p:nvPicPr>
        <p:blipFill rotWithShape="1">
          <a:blip r:embed="rId2">
            <a:extLst>
              <a:ext uri="{28A0092B-C50C-407E-A947-70E740481C1C}">
                <a14:useLocalDpi xmlns:a14="http://schemas.microsoft.com/office/drawing/2010/main" val="0"/>
              </a:ext>
            </a:extLst>
          </a:blip>
          <a:srcRect b="7203"/>
          <a:stretch/>
        </p:blipFill>
        <p:spPr>
          <a:xfrm>
            <a:off x="8530826" y="1622295"/>
            <a:ext cx="2583281" cy="3596237"/>
          </a:xfrm>
          <a:prstGeom prst="rect">
            <a:avLst/>
          </a:prstGeom>
        </p:spPr>
      </p:pic>
      <p:pic>
        <p:nvPicPr>
          <p:cNvPr id="5" name="Picture 4" descr="A picture containing person, indoor&#10;&#10;Description automatically generated">
            <a:extLst>
              <a:ext uri="{FF2B5EF4-FFF2-40B4-BE49-F238E27FC236}">
                <a16:creationId xmlns:a16="http://schemas.microsoft.com/office/drawing/2014/main" id="{7705B844-87A4-474F-960E-09F180064FD4}"/>
              </a:ext>
            </a:extLst>
          </p:cNvPr>
          <p:cNvPicPr>
            <a:picLocks noChangeAspect="1"/>
          </p:cNvPicPr>
          <p:nvPr/>
        </p:nvPicPr>
        <p:blipFill rotWithShape="1">
          <a:blip r:embed="rId3">
            <a:extLst>
              <a:ext uri="{28A0092B-C50C-407E-A947-70E740481C1C}">
                <a14:useLocalDpi xmlns:a14="http://schemas.microsoft.com/office/drawing/2010/main" val="0"/>
              </a:ext>
            </a:extLst>
          </a:blip>
          <a:srcRect r="11404" b="15145"/>
          <a:stretch/>
        </p:blipFill>
        <p:spPr>
          <a:xfrm rot="16200000">
            <a:off x="5182519" y="2173032"/>
            <a:ext cx="3596237" cy="2583281"/>
          </a:xfrm>
          <a:prstGeom prst="rect">
            <a:avLst/>
          </a:prstGeom>
        </p:spPr>
      </p:pic>
      <p:sp>
        <p:nvSpPr>
          <p:cNvPr id="13" name="Flowchart: Off-page Connector 12">
            <a:extLst>
              <a:ext uri="{FF2B5EF4-FFF2-40B4-BE49-F238E27FC236}">
                <a16:creationId xmlns:a16="http://schemas.microsoft.com/office/drawing/2014/main" id="{07BCBB21-8080-4FB3-BF54-F101B3F2AE2C}"/>
              </a:ext>
            </a:extLst>
          </p:cNvPr>
          <p:cNvSpPr/>
          <p:nvPr/>
        </p:nvSpPr>
        <p:spPr>
          <a:xfrm rot="15062356">
            <a:off x="5345913" y="4233074"/>
            <a:ext cx="400579" cy="1208014"/>
          </a:xfrm>
          <a:prstGeom prst="flowChartOffpageConnector">
            <a:avLst/>
          </a:prstGeom>
          <a:solidFill>
            <a:srgbClr val="00A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D96796AC-E6D9-441B-B7DF-38F78BF2F41D}"/>
              </a:ext>
            </a:extLst>
          </p:cNvPr>
          <p:cNvSpPr txBox="1"/>
          <p:nvPr/>
        </p:nvSpPr>
        <p:spPr>
          <a:xfrm rot="20464033">
            <a:off x="5061852" y="4656142"/>
            <a:ext cx="998289" cy="369332"/>
          </a:xfrm>
          <a:prstGeom prst="rect">
            <a:avLst/>
          </a:prstGeom>
          <a:noFill/>
        </p:spPr>
        <p:txBody>
          <a:bodyPr wrap="square" rtlCol="0">
            <a:spAutoFit/>
          </a:bodyPr>
          <a:lstStyle/>
          <a:p>
            <a:r>
              <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rPr>
              <a:t>Christa</a:t>
            </a:r>
          </a:p>
        </p:txBody>
      </p:sp>
      <p:sp>
        <p:nvSpPr>
          <p:cNvPr id="14" name="Flowchart: Off-page Connector 13">
            <a:extLst>
              <a:ext uri="{FF2B5EF4-FFF2-40B4-BE49-F238E27FC236}">
                <a16:creationId xmlns:a16="http://schemas.microsoft.com/office/drawing/2014/main" id="{9CF47B80-0304-4938-BC34-AB321BAA9B03}"/>
              </a:ext>
            </a:extLst>
          </p:cNvPr>
          <p:cNvSpPr/>
          <p:nvPr/>
        </p:nvSpPr>
        <p:spPr>
          <a:xfrm rot="6193513">
            <a:off x="11087184" y="2087411"/>
            <a:ext cx="400579" cy="1208014"/>
          </a:xfrm>
          <a:prstGeom prst="flowChartOffpageConnector">
            <a:avLst/>
          </a:prstGeom>
          <a:solidFill>
            <a:srgbClr val="00A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4A5BF21F-DB3F-473E-BF24-601037FBEB58}"/>
              </a:ext>
            </a:extLst>
          </p:cNvPr>
          <p:cNvSpPr txBox="1"/>
          <p:nvPr/>
        </p:nvSpPr>
        <p:spPr>
          <a:xfrm rot="793438">
            <a:off x="10876830" y="2539497"/>
            <a:ext cx="1054803" cy="369332"/>
          </a:xfrm>
          <a:prstGeom prst="rect">
            <a:avLst/>
          </a:prstGeom>
          <a:noFill/>
        </p:spPr>
        <p:txBody>
          <a:bodyPr wrap="square" rtlCol="0">
            <a:spAutoFit/>
          </a:bodyPr>
          <a:lstStyle/>
          <a:p>
            <a:r>
              <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rPr>
              <a:t>Marjean</a:t>
            </a:r>
          </a:p>
        </p:txBody>
      </p:sp>
      <p:sp>
        <p:nvSpPr>
          <p:cNvPr id="2" name="Slide Number Placeholder 1">
            <a:extLst>
              <a:ext uri="{FF2B5EF4-FFF2-40B4-BE49-F238E27FC236}">
                <a16:creationId xmlns:a16="http://schemas.microsoft.com/office/drawing/2014/main" id="{8B041FED-A8EC-4126-8163-5AD3A213A8C4}"/>
              </a:ext>
            </a:extLst>
          </p:cNvPr>
          <p:cNvSpPr>
            <a:spLocks noGrp="1"/>
          </p:cNvSpPr>
          <p:nvPr>
            <p:ph type="sldNum" sz="quarter" idx="12"/>
          </p:nvPr>
        </p:nvSpPr>
        <p:spPr/>
        <p:txBody>
          <a:bodyPr/>
          <a:lstStyle/>
          <a:p>
            <a:fld id="{A5AC7532-7E1C-4B54-8A49-BCFC0D060E00}" type="slidenum">
              <a:rPr lang="en-US" smtClean="0"/>
              <a:t>3</a:t>
            </a:fld>
            <a:endParaRPr lang="en-US"/>
          </a:p>
        </p:txBody>
      </p:sp>
    </p:spTree>
    <p:extLst>
      <p:ext uri="{BB962C8B-B14F-4D97-AF65-F5344CB8AC3E}">
        <p14:creationId xmlns:p14="http://schemas.microsoft.com/office/powerpoint/2010/main" val="14909466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BBBF850-B45D-4BF9-8E8F-567310FF76EB}"/>
              </a:ext>
            </a:extLst>
          </p:cNvPr>
          <p:cNvSpPr txBox="1"/>
          <p:nvPr/>
        </p:nvSpPr>
        <p:spPr>
          <a:xfrm>
            <a:off x="746620" y="1191237"/>
            <a:ext cx="6660859" cy="769441"/>
          </a:xfrm>
          <a:prstGeom prst="rect">
            <a:avLst/>
          </a:prstGeom>
          <a:noFill/>
        </p:spPr>
        <p:txBody>
          <a:bodyPr wrap="square" rtlCol="0">
            <a:spAutoFit/>
          </a:bodyPr>
          <a:lstStyle/>
          <a:p>
            <a:r>
              <a:rPr lang="en-US" sz="4400" b="1">
                <a:latin typeface="Open Sans" panose="020B0606030504020204" pitchFamily="34" charset="0"/>
                <a:ea typeface="Open Sans" panose="020B0606030504020204" pitchFamily="34" charset="0"/>
                <a:cs typeface="Open Sans" panose="020B0606030504020204" pitchFamily="34" charset="0"/>
              </a:rPr>
              <a:t>Today’s</a:t>
            </a:r>
            <a:r>
              <a:rPr lang="en-US" sz="4000" b="1">
                <a:latin typeface="Open Sans" panose="020B0606030504020204" pitchFamily="34" charset="0"/>
                <a:ea typeface="Open Sans" panose="020B0606030504020204" pitchFamily="34" charset="0"/>
                <a:cs typeface="Open Sans" panose="020B0606030504020204" pitchFamily="34" charset="0"/>
              </a:rPr>
              <a:t> Agenda</a:t>
            </a:r>
          </a:p>
        </p:txBody>
      </p:sp>
      <p:sp>
        <p:nvSpPr>
          <p:cNvPr id="3" name="Oval 2">
            <a:extLst>
              <a:ext uri="{FF2B5EF4-FFF2-40B4-BE49-F238E27FC236}">
                <a16:creationId xmlns:a16="http://schemas.microsoft.com/office/drawing/2014/main" id="{D1BB2950-FD8B-4818-8514-5E0860921B86}"/>
              </a:ext>
            </a:extLst>
          </p:cNvPr>
          <p:cNvSpPr/>
          <p:nvPr/>
        </p:nvSpPr>
        <p:spPr>
          <a:xfrm>
            <a:off x="325663" y="2603424"/>
            <a:ext cx="548640" cy="548640"/>
          </a:xfrm>
          <a:prstGeom prst="ellipse">
            <a:avLst/>
          </a:prstGeom>
          <a:solidFill>
            <a:srgbClr val="007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Open Sans" panose="020B0606030504020204" pitchFamily="34" charset="0"/>
                <a:ea typeface="Open Sans" panose="020B0606030504020204" pitchFamily="34" charset="0"/>
                <a:cs typeface="Open Sans" panose="020B0606030504020204" pitchFamily="34" charset="0"/>
              </a:rPr>
              <a:t>1</a:t>
            </a:r>
          </a:p>
        </p:txBody>
      </p:sp>
      <p:sp>
        <p:nvSpPr>
          <p:cNvPr id="4" name="Rectangle: Rounded Corners 3">
            <a:extLst>
              <a:ext uri="{FF2B5EF4-FFF2-40B4-BE49-F238E27FC236}">
                <a16:creationId xmlns:a16="http://schemas.microsoft.com/office/drawing/2014/main" id="{3B054456-1C04-492A-8F78-7F8905A05A69}"/>
              </a:ext>
            </a:extLst>
          </p:cNvPr>
          <p:cNvSpPr/>
          <p:nvPr/>
        </p:nvSpPr>
        <p:spPr>
          <a:xfrm>
            <a:off x="1012278" y="2603424"/>
            <a:ext cx="4947635" cy="534717"/>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latin typeface="Open Sans" panose="020B0606030504020204" pitchFamily="34" charset="0"/>
                <a:ea typeface="Open Sans" panose="020B0606030504020204" pitchFamily="34" charset="0"/>
                <a:cs typeface="Open Sans" panose="020B0606030504020204" pitchFamily="34" charset="0"/>
              </a:rPr>
              <a:t>Affiliate Monitoring – Broader Impacts</a:t>
            </a:r>
          </a:p>
        </p:txBody>
      </p:sp>
      <p:sp>
        <p:nvSpPr>
          <p:cNvPr id="5" name="Oval 4">
            <a:extLst>
              <a:ext uri="{FF2B5EF4-FFF2-40B4-BE49-F238E27FC236}">
                <a16:creationId xmlns:a16="http://schemas.microsoft.com/office/drawing/2014/main" id="{1560DBEE-898D-47F7-9E61-A94952BA2F7E}"/>
              </a:ext>
            </a:extLst>
          </p:cNvPr>
          <p:cNvSpPr/>
          <p:nvPr/>
        </p:nvSpPr>
        <p:spPr>
          <a:xfrm>
            <a:off x="325663" y="3514348"/>
            <a:ext cx="548640" cy="548640"/>
          </a:xfrm>
          <a:prstGeom prst="ellipse">
            <a:avLst/>
          </a:prstGeom>
          <a:solidFill>
            <a:srgbClr val="007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Open Sans" panose="020B0606030504020204" pitchFamily="34" charset="0"/>
                <a:ea typeface="Open Sans" panose="020B0606030504020204" pitchFamily="34" charset="0"/>
                <a:cs typeface="Open Sans" panose="020B0606030504020204" pitchFamily="34" charset="0"/>
              </a:rPr>
              <a:t>2</a:t>
            </a:r>
          </a:p>
        </p:txBody>
      </p:sp>
      <p:sp>
        <p:nvSpPr>
          <p:cNvPr id="6" name="Rectangle: Rounded Corners 5">
            <a:extLst>
              <a:ext uri="{FF2B5EF4-FFF2-40B4-BE49-F238E27FC236}">
                <a16:creationId xmlns:a16="http://schemas.microsoft.com/office/drawing/2014/main" id="{C4009A11-0AE5-4F95-8FD4-FB062D352D39}"/>
              </a:ext>
            </a:extLst>
          </p:cNvPr>
          <p:cNvSpPr/>
          <p:nvPr/>
        </p:nvSpPr>
        <p:spPr>
          <a:xfrm>
            <a:off x="1012278" y="3514348"/>
            <a:ext cx="4947635" cy="534717"/>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latin typeface="Open Sans" panose="020B0606030504020204" pitchFamily="34" charset="0"/>
                <a:ea typeface="Open Sans" panose="020B0606030504020204" pitchFamily="34" charset="0"/>
                <a:cs typeface="Open Sans" panose="020B0606030504020204" pitchFamily="34" charset="0"/>
              </a:rPr>
              <a:t>PRM and USCCB Monitoring Components</a:t>
            </a:r>
          </a:p>
        </p:txBody>
      </p:sp>
      <p:sp>
        <p:nvSpPr>
          <p:cNvPr id="7" name="Oval 6">
            <a:extLst>
              <a:ext uri="{FF2B5EF4-FFF2-40B4-BE49-F238E27FC236}">
                <a16:creationId xmlns:a16="http://schemas.microsoft.com/office/drawing/2014/main" id="{ACB8BBAF-0826-4A56-8B7A-FCF3A3847418}"/>
              </a:ext>
            </a:extLst>
          </p:cNvPr>
          <p:cNvSpPr/>
          <p:nvPr/>
        </p:nvSpPr>
        <p:spPr>
          <a:xfrm>
            <a:off x="328378" y="4439195"/>
            <a:ext cx="548640" cy="548640"/>
          </a:xfrm>
          <a:prstGeom prst="ellipse">
            <a:avLst/>
          </a:prstGeom>
          <a:solidFill>
            <a:srgbClr val="007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Open Sans" panose="020B0606030504020204" pitchFamily="34" charset="0"/>
                <a:ea typeface="Open Sans" panose="020B0606030504020204" pitchFamily="34" charset="0"/>
                <a:cs typeface="Open Sans" panose="020B0606030504020204" pitchFamily="34" charset="0"/>
              </a:rPr>
              <a:t>3</a:t>
            </a:r>
          </a:p>
        </p:txBody>
      </p:sp>
      <p:sp>
        <p:nvSpPr>
          <p:cNvPr id="8" name="Rectangle: Rounded Corners 7">
            <a:extLst>
              <a:ext uri="{FF2B5EF4-FFF2-40B4-BE49-F238E27FC236}">
                <a16:creationId xmlns:a16="http://schemas.microsoft.com/office/drawing/2014/main" id="{6344CB4F-ACCB-41E2-8BEE-0DA281808FE2}"/>
              </a:ext>
            </a:extLst>
          </p:cNvPr>
          <p:cNvSpPr/>
          <p:nvPr/>
        </p:nvSpPr>
        <p:spPr>
          <a:xfrm>
            <a:off x="7206260" y="2616286"/>
            <a:ext cx="4657363" cy="49810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latin typeface="Open Sans" panose="020B0606030504020204" pitchFamily="34" charset="0"/>
                <a:ea typeface="Open Sans" panose="020B0606030504020204" pitchFamily="34" charset="0"/>
                <a:cs typeface="Open Sans" panose="020B0606030504020204" pitchFamily="34" charset="0"/>
              </a:rPr>
              <a:t>How to Prepare – Action Items for RDs</a:t>
            </a:r>
          </a:p>
        </p:txBody>
      </p:sp>
      <p:sp>
        <p:nvSpPr>
          <p:cNvPr id="11" name="Oval 10">
            <a:extLst>
              <a:ext uri="{FF2B5EF4-FFF2-40B4-BE49-F238E27FC236}">
                <a16:creationId xmlns:a16="http://schemas.microsoft.com/office/drawing/2014/main" id="{CACF3589-108A-4DE8-8C70-7AE5B4F1134C}"/>
              </a:ext>
            </a:extLst>
          </p:cNvPr>
          <p:cNvSpPr/>
          <p:nvPr/>
        </p:nvSpPr>
        <p:spPr>
          <a:xfrm>
            <a:off x="6505133" y="2616286"/>
            <a:ext cx="548640" cy="548640"/>
          </a:xfrm>
          <a:prstGeom prst="ellipse">
            <a:avLst/>
          </a:prstGeom>
          <a:solidFill>
            <a:srgbClr val="007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Open Sans" panose="020B0606030504020204" pitchFamily="34" charset="0"/>
                <a:ea typeface="Open Sans" panose="020B0606030504020204" pitchFamily="34" charset="0"/>
                <a:cs typeface="Open Sans" panose="020B0606030504020204" pitchFamily="34" charset="0"/>
              </a:rPr>
              <a:t>4</a:t>
            </a:r>
          </a:p>
        </p:txBody>
      </p:sp>
      <p:sp>
        <p:nvSpPr>
          <p:cNvPr id="12" name="Rectangle: Rounded Corners 11">
            <a:extLst>
              <a:ext uri="{FF2B5EF4-FFF2-40B4-BE49-F238E27FC236}">
                <a16:creationId xmlns:a16="http://schemas.microsoft.com/office/drawing/2014/main" id="{D88111FA-4793-4495-B1D3-F612CC99A2FF}"/>
              </a:ext>
            </a:extLst>
          </p:cNvPr>
          <p:cNvSpPr/>
          <p:nvPr/>
        </p:nvSpPr>
        <p:spPr>
          <a:xfrm>
            <a:off x="1012278" y="4444638"/>
            <a:ext cx="4947635" cy="599628"/>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latin typeface="Open Sans" panose="020B0606030504020204" pitchFamily="34" charset="0"/>
                <a:ea typeface="Open Sans" panose="020B0606030504020204" pitchFamily="34" charset="0"/>
                <a:cs typeface="Open Sans" panose="020B0606030504020204" pitchFamily="34" charset="0"/>
              </a:rPr>
              <a:t>Guest Speaker – Marjean P. (Boston, MA)</a:t>
            </a:r>
          </a:p>
        </p:txBody>
      </p:sp>
      <p:sp>
        <p:nvSpPr>
          <p:cNvPr id="13" name="Oval 12">
            <a:extLst>
              <a:ext uri="{FF2B5EF4-FFF2-40B4-BE49-F238E27FC236}">
                <a16:creationId xmlns:a16="http://schemas.microsoft.com/office/drawing/2014/main" id="{A8EB14EC-33DC-4D34-914A-62DAD575DB5E}"/>
              </a:ext>
            </a:extLst>
          </p:cNvPr>
          <p:cNvSpPr/>
          <p:nvPr/>
        </p:nvSpPr>
        <p:spPr>
          <a:xfrm>
            <a:off x="6519644" y="3503458"/>
            <a:ext cx="548640" cy="548640"/>
          </a:xfrm>
          <a:prstGeom prst="ellipse">
            <a:avLst/>
          </a:prstGeom>
          <a:solidFill>
            <a:srgbClr val="007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Open Sans" panose="020B0606030504020204" pitchFamily="34" charset="0"/>
                <a:ea typeface="Open Sans" panose="020B0606030504020204" pitchFamily="34" charset="0"/>
                <a:cs typeface="Open Sans" panose="020B0606030504020204" pitchFamily="34" charset="0"/>
              </a:rPr>
              <a:t>5</a:t>
            </a:r>
          </a:p>
        </p:txBody>
      </p:sp>
      <p:sp>
        <p:nvSpPr>
          <p:cNvPr id="14" name="Rectangle: Rounded Corners 13">
            <a:extLst>
              <a:ext uri="{FF2B5EF4-FFF2-40B4-BE49-F238E27FC236}">
                <a16:creationId xmlns:a16="http://schemas.microsoft.com/office/drawing/2014/main" id="{0E6EDF10-BE28-4CB3-96F4-DB944902A6D6}"/>
              </a:ext>
            </a:extLst>
          </p:cNvPr>
          <p:cNvSpPr/>
          <p:nvPr/>
        </p:nvSpPr>
        <p:spPr>
          <a:xfrm>
            <a:off x="7206259" y="3445329"/>
            <a:ext cx="4762583" cy="617659"/>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latin typeface="Open Sans" panose="020B0606030504020204" pitchFamily="34" charset="0"/>
                <a:ea typeface="Open Sans" panose="020B0606030504020204" pitchFamily="34" charset="0"/>
                <a:cs typeface="Open Sans" panose="020B0606030504020204" pitchFamily="34" charset="0"/>
              </a:rPr>
              <a:t>Resettlement Director Interview Practice</a:t>
            </a:r>
          </a:p>
        </p:txBody>
      </p:sp>
      <p:sp>
        <p:nvSpPr>
          <p:cNvPr id="15" name="Oval 14">
            <a:extLst>
              <a:ext uri="{FF2B5EF4-FFF2-40B4-BE49-F238E27FC236}">
                <a16:creationId xmlns:a16="http://schemas.microsoft.com/office/drawing/2014/main" id="{53602FE7-493B-4626-A805-7E3128360021}"/>
              </a:ext>
            </a:extLst>
          </p:cNvPr>
          <p:cNvSpPr/>
          <p:nvPr/>
        </p:nvSpPr>
        <p:spPr>
          <a:xfrm>
            <a:off x="6522359" y="4428305"/>
            <a:ext cx="548640" cy="548640"/>
          </a:xfrm>
          <a:prstGeom prst="ellipse">
            <a:avLst/>
          </a:prstGeom>
          <a:solidFill>
            <a:srgbClr val="007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Open Sans" panose="020B0606030504020204" pitchFamily="34" charset="0"/>
                <a:ea typeface="Open Sans" panose="020B0606030504020204" pitchFamily="34" charset="0"/>
                <a:cs typeface="Open Sans" panose="020B0606030504020204" pitchFamily="34" charset="0"/>
              </a:rPr>
              <a:t>6</a:t>
            </a:r>
          </a:p>
        </p:txBody>
      </p:sp>
      <p:sp>
        <p:nvSpPr>
          <p:cNvPr id="16" name="Rectangle: Rounded Corners 15">
            <a:extLst>
              <a:ext uri="{FF2B5EF4-FFF2-40B4-BE49-F238E27FC236}">
                <a16:creationId xmlns:a16="http://schemas.microsoft.com/office/drawing/2014/main" id="{09B41C2F-4E79-423D-883F-3832CE73208F}"/>
              </a:ext>
            </a:extLst>
          </p:cNvPr>
          <p:cNvSpPr/>
          <p:nvPr/>
        </p:nvSpPr>
        <p:spPr>
          <a:xfrm>
            <a:off x="7208972" y="4439195"/>
            <a:ext cx="4759869" cy="537750"/>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latin typeface="Open Sans" panose="020B0606030504020204" pitchFamily="34" charset="0"/>
                <a:ea typeface="Open Sans" panose="020B0606030504020204" pitchFamily="34" charset="0"/>
                <a:cs typeface="Open Sans" panose="020B0606030504020204" pitchFamily="34" charset="0"/>
              </a:rPr>
              <a:t>Questions and Answers</a:t>
            </a:r>
          </a:p>
        </p:txBody>
      </p:sp>
      <p:sp>
        <p:nvSpPr>
          <p:cNvPr id="9" name="Slide Number Placeholder 8">
            <a:extLst>
              <a:ext uri="{FF2B5EF4-FFF2-40B4-BE49-F238E27FC236}">
                <a16:creationId xmlns:a16="http://schemas.microsoft.com/office/drawing/2014/main" id="{2909B583-4160-44C0-AF0F-592BF8521B0B}"/>
              </a:ext>
            </a:extLst>
          </p:cNvPr>
          <p:cNvSpPr>
            <a:spLocks noGrp="1"/>
          </p:cNvSpPr>
          <p:nvPr>
            <p:ph type="sldNum" sz="quarter" idx="12"/>
          </p:nvPr>
        </p:nvSpPr>
        <p:spPr/>
        <p:txBody>
          <a:bodyPr/>
          <a:lstStyle/>
          <a:p>
            <a:fld id="{A5AC7532-7E1C-4B54-8A49-BCFC0D060E00}" type="slidenum">
              <a:rPr lang="en-US" smtClean="0"/>
              <a:t>4</a:t>
            </a:fld>
            <a:endParaRPr lang="en-US"/>
          </a:p>
        </p:txBody>
      </p:sp>
    </p:spTree>
    <p:extLst>
      <p:ext uri="{BB962C8B-B14F-4D97-AF65-F5344CB8AC3E}">
        <p14:creationId xmlns:p14="http://schemas.microsoft.com/office/powerpoint/2010/main" val="1954104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1FE5A02-6628-420E-B275-F067233B51A9}"/>
              </a:ext>
            </a:extLst>
          </p:cNvPr>
          <p:cNvSpPr txBox="1"/>
          <p:nvPr/>
        </p:nvSpPr>
        <p:spPr>
          <a:xfrm>
            <a:off x="798951" y="1951315"/>
            <a:ext cx="3538158" cy="1446550"/>
          </a:xfrm>
          <a:prstGeom prst="rect">
            <a:avLst/>
          </a:prstGeom>
          <a:noFill/>
        </p:spPr>
        <p:txBody>
          <a:bodyPr wrap="square" rtlCol="0">
            <a:spAutoFit/>
          </a:bodyPr>
          <a:lstStyle/>
          <a:p>
            <a:r>
              <a:rPr lang="en-US" sz="4400" b="1">
                <a:latin typeface="Open Sans" panose="020B0606030504020204" pitchFamily="34" charset="0"/>
                <a:ea typeface="Open Sans" panose="020B0606030504020204" pitchFamily="34" charset="0"/>
                <a:cs typeface="Open Sans" panose="020B0606030504020204" pitchFamily="34" charset="0"/>
              </a:rPr>
              <a:t>Learning </a:t>
            </a:r>
          </a:p>
          <a:p>
            <a:r>
              <a:rPr lang="en-US" sz="4400" b="1">
                <a:latin typeface="Open Sans" panose="020B0606030504020204" pitchFamily="34" charset="0"/>
                <a:ea typeface="Open Sans" panose="020B0606030504020204" pitchFamily="34" charset="0"/>
                <a:cs typeface="Open Sans" panose="020B0606030504020204" pitchFamily="34" charset="0"/>
              </a:rPr>
              <a:t>Objectives</a:t>
            </a:r>
            <a:endParaRPr lang="en-US" sz="4000" b="1">
              <a:latin typeface="Open Sans" panose="020B0606030504020204" pitchFamily="34" charset="0"/>
              <a:ea typeface="Open Sans" panose="020B0606030504020204" pitchFamily="34" charset="0"/>
              <a:cs typeface="Open Sans" panose="020B0606030504020204" pitchFamily="34" charset="0"/>
            </a:endParaRPr>
          </a:p>
        </p:txBody>
      </p:sp>
      <p:sp>
        <p:nvSpPr>
          <p:cNvPr id="3" name="TextBox 2">
            <a:extLst>
              <a:ext uri="{FF2B5EF4-FFF2-40B4-BE49-F238E27FC236}">
                <a16:creationId xmlns:a16="http://schemas.microsoft.com/office/drawing/2014/main" id="{A7B16CAE-AA23-4F34-94D8-8E6862D03529}"/>
              </a:ext>
            </a:extLst>
          </p:cNvPr>
          <p:cNvSpPr txBox="1"/>
          <p:nvPr/>
        </p:nvSpPr>
        <p:spPr>
          <a:xfrm>
            <a:off x="798950" y="3533353"/>
            <a:ext cx="3816990" cy="707886"/>
          </a:xfrm>
          <a:prstGeom prst="rect">
            <a:avLst/>
          </a:prstGeom>
          <a:noFill/>
        </p:spPr>
        <p:txBody>
          <a:bodyPr wrap="square" rtlCol="0">
            <a:spAutoFit/>
          </a:bodyPr>
          <a:lstStyle/>
          <a:p>
            <a:r>
              <a:rPr lang="en-US" sz="2000" dirty="0">
                <a:latin typeface="Open Sans" panose="020B0606030504020204" pitchFamily="34" charset="0"/>
                <a:ea typeface="Open Sans" panose="020B0606030504020204" pitchFamily="34" charset="0"/>
                <a:cs typeface="Open Sans" panose="020B0606030504020204" pitchFamily="34" charset="0"/>
              </a:rPr>
              <a:t>By the end of this webinar, you will be able to:</a:t>
            </a:r>
          </a:p>
        </p:txBody>
      </p:sp>
      <p:sp>
        <p:nvSpPr>
          <p:cNvPr id="10" name="Oval 9">
            <a:extLst>
              <a:ext uri="{FF2B5EF4-FFF2-40B4-BE49-F238E27FC236}">
                <a16:creationId xmlns:a16="http://schemas.microsoft.com/office/drawing/2014/main" id="{071FE820-CEDE-41E3-A008-3D5E65517D92}"/>
              </a:ext>
            </a:extLst>
          </p:cNvPr>
          <p:cNvSpPr/>
          <p:nvPr/>
        </p:nvSpPr>
        <p:spPr>
          <a:xfrm>
            <a:off x="5229766" y="1367213"/>
            <a:ext cx="548640" cy="548640"/>
          </a:xfrm>
          <a:prstGeom prst="ellipse">
            <a:avLst/>
          </a:prstGeom>
          <a:solidFill>
            <a:srgbClr val="007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Open Sans" panose="020B0606030504020204" pitchFamily="34" charset="0"/>
                <a:ea typeface="Open Sans" panose="020B0606030504020204" pitchFamily="34" charset="0"/>
                <a:cs typeface="Open Sans" panose="020B0606030504020204" pitchFamily="34" charset="0"/>
              </a:rPr>
              <a:t>1</a:t>
            </a:r>
          </a:p>
        </p:txBody>
      </p:sp>
      <p:sp>
        <p:nvSpPr>
          <p:cNvPr id="11" name="Rectangle: Rounded Corners 10">
            <a:extLst>
              <a:ext uri="{FF2B5EF4-FFF2-40B4-BE49-F238E27FC236}">
                <a16:creationId xmlns:a16="http://schemas.microsoft.com/office/drawing/2014/main" id="{5836CF5A-AFD0-4897-B405-3B5164721B14}"/>
              </a:ext>
            </a:extLst>
          </p:cNvPr>
          <p:cNvSpPr/>
          <p:nvPr/>
        </p:nvSpPr>
        <p:spPr>
          <a:xfrm>
            <a:off x="6096000" y="1168307"/>
            <a:ext cx="5297049" cy="946452"/>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latin typeface="Open Sans" panose="020B0606030504020204" pitchFamily="34" charset="0"/>
                <a:ea typeface="Open Sans" panose="020B0606030504020204" pitchFamily="34" charset="0"/>
                <a:cs typeface="Open Sans" panose="020B0606030504020204" pitchFamily="34" charset="0"/>
              </a:rPr>
              <a:t>Understand the importance of PRM affiliate monitoring outcomes</a:t>
            </a:r>
          </a:p>
        </p:txBody>
      </p:sp>
      <p:sp>
        <p:nvSpPr>
          <p:cNvPr id="14" name="Oval 13">
            <a:extLst>
              <a:ext uri="{FF2B5EF4-FFF2-40B4-BE49-F238E27FC236}">
                <a16:creationId xmlns:a16="http://schemas.microsoft.com/office/drawing/2014/main" id="{A9C5F257-C6F8-4600-B637-AEFF447306D5}"/>
              </a:ext>
            </a:extLst>
          </p:cNvPr>
          <p:cNvSpPr/>
          <p:nvPr/>
        </p:nvSpPr>
        <p:spPr>
          <a:xfrm>
            <a:off x="5229766" y="2548348"/>
            <a:ext cx="548640" cy="548640"/>
          </a:xfrm>
          <a:prstGeom prst="ellipse">
            <a:avLst/>
          </a:prstGeom>
          <a:solidFill>
            <a:srgbClr val="007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Open Sans" panose="020B0606030504020204" pitchFamily="34" charset="0"/>
                <a:ea typeface="Open Sans" panose="020B0606030504020204" pitchFamily="34" charset="0"/>
                <a:cs typeface="Open Sans" panose="020B0606030504020204" pitchFamily="34" charset="0"/>
              </a:rPr>
              <a:t>2</a:t>
            </a:r>
          </a:p>
        </p:txBody>
      </p:sp>
      <p:sp>
        <p:nvSpPr>
          <p:cNvPr id="15" name="Rectangle: Rounded Corners 14">
            <a:extLst>
              <a:ext uri="{FF2B5EF4-FFF2-40B4-BE49-F238E27FC236}">
                <a16:creationId xmlns:a16="http://schemas.microsoft.com/office/drawing/2014/main" id="{5111615A-219C-4709-8D1F-AEC7FDEF256C}"/>
              </a:ext>
            </a:extLst>
          </p:cNvPr>
          <p:cNvSpPr/>
          <p:nvPr/>
        </p:nvSpPr>
        <p:spPr>
          <a:xfrm>
            <a:off x="6096000" y="2349442"/>
            <a:ext cx="5297049" cy="946452"/>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latin typeface="Open Sans" panose="020B0606030504020204" pitchFamily="34" charset="0"/>
                <a:ea typeface="Open Sans" panose="020B0606030504020204" pitchFamily="34" charset="0"/>
                <a:cs typeface="Open Sans" panose="020B0606030504020204" pitchFamily="34" charset="0"/>
              </a:rPr>
              <a:t>Summarize PRM’s and USCCB’s monitoring and follow-up process</a:t>
            </a:r>
          </a:p>
        </p:txBody>
      </p:sp>
      <p:sp>
        <p:nvSpPr>
          <p:cNvPr id="16" name="Oval 15">
            <a:extLst>
              <a:ext uri="{FF2B5EF4-FFF2-40B4-BE49-F238E27FC236}">
                <a16:creationId xmlns:a16="http://schemas.microsoft.com/office/drawing/2014/main" id="{DC57F638-93B8-49BB-9897-6A516F941556}"/>
              </a:ext>
            </a:extLst>
          </p:cNvPr>
          <p:cNvSpPr/>
          <p:nvPr/>
        </p:nvSpPr>
        <p:spPr>
          <a:xfrm>
            <a:off x="5229766" y="3735383"/>
            <a:ext cx="548640" cy="548640"/>
          </a:xfrm>
          <a:prstGeom prst="ellipse">
            <a:avLst/>
          </a:prstGeom>
          <a:solidFill>
            <a:srgbClr val="007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Open Sans" panose="020B0606030504020204" pitchFamily="34" charset="0"/>
                <a:ea typeface="Open Sans" panose="020B0606030504020204" pitchFamily="34" charset="0"/>
                <a:cs typeface="Open Sans" panose="020B0606030504020204" pitchFamily="34" charset="0"/>
              </a:rPr>
              <a:t>3</a:t>
            </a:r>
          </a:p>
        </p:txBody>
      </p:sp>
      <p:sp>
        <p:nvSpPr>
          <p:cNvPr id="17" name="Rectangle: Rounded Corners 16">
            <a:extLst>
              <a:ext uri="{FF2B5EF4-FFF2-40B4-BE49-F238E27FC236}">
                <a16:creationId xmlns:a16="http://schemas.microsoft.com/office/drawing/2014/main" id="{438A4D79-0842-4490-98FE-1204394CE324}"/>
              </a:ext>
            </a:extLst>
          </p:cNvPr>
          <p:cNvSpPr/>
          <p:nvPr/>
        </p:nvSpPr>
        <p:spPr>
          <a:xfrm>
            <a:off x="6066438" y="3530577"/>
            <a:ext cx="5326612" cy="946452"/>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latin typeface="Open Sans" panose="020B0606030504020204" pitchFamily="34" charset="0"/>
                <a:ea typeface="Open Sans" panose="020B0606030504020204" pitchFamily="34" charset="0"/>
                <a:cs typeface="Open Sans" panose="020B0606030504020204" pitchFamily="34" charset="0"/>
              </a:rPr>
              <a:t>Identify administrative documentation, staff preparation activities, and general time requirements needed to prep for monitoring</a:t>
            </a:r>
          </a:p>
        </p:txBody>
      </p:sp>
      <p:sp>
        <p:nvSpPr>
          <p:cNvPr id="18" name="Oval 17">
            <a:extLst>
              <a:ext uri="{FF2B5EF4-FFF2-40B4-BE49-F238E27FC236}">
                <a16:creationId xmlns:a16="http://schemas.microsoft.com/office/drawing/2014/main" id="{0A09A90A-3C12-4ED5-BB3C-F49FE4B0B720}"/>
              </a:ext>
            </a:extLst>
          </p:cNvPr>
          <p:cNvSpPr/>
          <p:nvPr/>
        </p:nvSpPr>
        <p:spPr>
          <a:xfrm>
            <a:off x="5229766" y="4910617"/>
            <a:ext cx="548640" cy="548640"/>
          </a:xfrm>
          <a:prstGeom prst="ellipse">
            <a:avLst/>
          </a:prstGeom>
          <a:solidFill>
            <a:srgbClr val="007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Open Sans" panose="020B0606030504020204" pitchFamily="34" charset="0"/>
                <a:ea typeface="Open Sans" panose="020B0606030504020204" pitchFamily="34" charset="0"/>
                <a:cs typeface="Open Sans" panose="020B0606030504020204" pitchFamily="34" charset="0"/>
              </a:rPr>
              <a:t>4</a:t>
            </a:r>
          </a:p>
        </p:txBody>
      </p:sp>
      <p:sp>
        <p:nvSpPr>
          <p:cNvPr id="19" name="Rectangle: Rounded Corners 18">
            <a:extLst>
              <a:ext uri="{FF2B5EF4-FFF2-40B4-BE49-F238E27FC236}">
                <a16:creationId xmlns:a16="http://schemas.microsoft.com/office/drawing/2014/main" id="{8DFC96FB-100A-43E5-9E0A-809B044E3560}"/>
              </a:ext>
            </a:extLst>
          </p:cNvPr>
          <p:cNvSpPr/>
          <p:nvPr/>
        </p:nvSpPr>
        <p:spPr>
          <a:xfrm>
            <a:off x="6096000" y="4711711"/>
            <a:ext cx="5297049" cy="946452"/>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latin typeface="Open Sans" panose="020B0606030504020204" pitchFamily="34" charset="0"/>
                <a:ea typeface="Open Sans" panose="020B0606030504020204" pitchFamily="34" charset="0"/>
                <a:cs typeface="Open Sans" panose="020B0606030504020204" pitchFamily="34" charset="0"/>
              </a:rPr>
              <a:t>Complete the pre-monitoring questionnaire and mock staff interview process for resettlement directors and case managers</a:t>
            </a:r>
          </a:p>
        </p:txBody>
      </p:sp>
      <p:sp>
        <p:nvSpPr>
          <p:cNvPr id="4" name="Slide Number Placeholder 3">
            <a:extLst>
              <a:ext uri="{FF2B5EF4-FFF2-40B4-BE49-F238E27FC236}">
                <a16:creationId xmlns:a16="http://schemas.microsoft.com/office/drawing/2014/main" id="{E95A6C7D-C731-442F-A165-A798430199C1}"/>
              </a:ext>
            </a:extLst>
          </p:cNvPr>
          <p:cNvSpPr>
            <a:spLocks noGrp="1"/>
          </p:cNvSpPr>
          <p:nvPr>
            <p:ph type="sldNum" sz="quarter" idx="12"/>
          </p:nvPr>
        </p:nvSpPr>
        <p:spPr/>
        <p:txBody>
          <a:bodyPr/>
          <a:lstStyle/>
          <a:p>
            <a:fld id="{A5AC7532-7E1C-4B54-8A49-BCFC0D060E00}" type="slidenum">
              <a:rPr lang="en-US" smtClean="0"/>
              <a:t>5</a:t>
            </a:fld>
            <a:endParaRPr lang="en-US"/>
          </a:p>
        </p:txBody>
      </p:sp>
    </p:spTree>
    <p:extLst>
      <p:ext uri="{BB962C8B-B14F-4D97-AF65-F5344CB8AC3E}">
        <p14:creationId xmlns:p14="http://schemas.microsoft.com/office/powerpoint/2010/main" val="37540987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9DA7B766-BF82-4E6B-93A2-8A0392A54A14}"/>
              </a:ext>
            </a:extLst>
          </p:cNvPr>
          <p:cNvSpPr/>
          <p:nvPr/>
        </p:nvSpPr>
        <p:spPr>
          <a:xfrm>
            <a:off x="1205594" y="2411738"/>
            <a:ext cx="10466614" cy="1381370"/>
          </a:xfrm>
          <a:prstGeom prst="roundRect">
            <a:avLst/>
          </a:prstGeom>
          <a:solidFill>
            <a:srgbClr val="007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chemeClr val="bg1"/>
                </a:solidFill>
                <a:latin typeface="Open Sans" panose="020B0606030504020204" pitchFamily="34" charset="0"/>
                <a:ea typeface="Open Sans" panose="020B0606030504020204" pitchFamily="34" charset="0"/>
                <a:cs typeface="Open Sans" panose="020B0606030504020204" pitchFamily="34" charset="0"/>
              </a:rPr>
              <a:t>Affiliate Monitoring – Broader Impacts</a:t>
            </a:r>
          </a:p>
        </p:txBody>
      </p:sp>
      <p:grpSp>
        <p:nvGrpSpPr>
          <p:cNvPr id="4" name="Group 38">
            <a:extLst>
              <a:ext uri="{FF2B5EF4-FFF2-40B4-BE49-F238E27FC236}">
                <a16:creationId xmlns:a16="http://schemas.microsoft.com/office/drawing/2014/main" id="{9F85B5AE-F734-4857-9C8D-23E0D43C1B34}"/>
              </a:ext>
            </a:extLst>
          </p:cNvPr>
          <p:cNvGrpSpPr/>
          <p:nvPr/>
        </p:nvGrpSpPr>
        <p:grpSpPr>
          <a:xfrm>
            <a:off x="342901" y="2705077"/>
            <a:ext cx="2041425" cy="2176061"/>
            <a:chOff x="0" y="0"/>
            <a:chExt cx="2721901" cy="2901414"/>
          </a:xfrm>
        </p:grpSpPr>
        <p:pic>
          <p:nvPicPr>
            <p:cNvPr id="5" name="Picture 39">
              <a:extLst>
                <a:ext uri="{FF2B5EF4-FFF2-40B4-BE49-F238E27FC236}">
                  <a16:creationId xmlns:a16="http://schemas.microsoft.com/office/drawing/2014/main" id="{0C7C79D1-9E52-442A-99C8-2C6B9CDA6153}"/>
                </a:ext>
              </a:extLst>
            </p:cNvPr>
            <p:cNvPicPr>
              <a:picLocks noChangeAspect="1"/>
            </p:cNvPicPr>
            <p:nvPr/>
          </p:nvPicPr>
          <p:blipFill>
            <a:blip r:embed="rId2"/>
            <a:srcRect/>
            <a:stretch>
              <a:fillRect/>
            </a:stretch>
          </p:blipFill>
          <p:spPr>
            <a:xfrm>
              <a:off x="309818" y="0"/>
              <a:ext cx="1115460" cy="1793246"/>
            </a:xfrm>
            <a:prstGeom prst="rect">
              <a:avLst/>
            </a:prstGeom>
          </p:spPr>
        </p:pic>
        <p:pic>
          <p:nvPicPr>
            <p:cNvPr id="6" name="Picture 40">
              <a:extLst>
                <a:ext uri="{FF2B5EF4-FFF2-40B4-BE49-F238E27FC236}">
                  <a16:creationId xmlns:a16="http://schemas.microsoft.com/office/drawing/2014/main" id="{3F743110-4A33-48A0-8CDF-F66A36B146AA}"/>
                </a:ext>
              </a:extLst>
            </p:cNvPr>
            <p:cNvPicPr>
              <a:picLocks noChangeAspect="1"/>
            </p:cNvPicPr>
            <p:nvPr/>
          </p:nvPicPr>
          <p:blipFill>
            <a:blip r:embed="rId3"/>
            <a:srcRect/>
            <a:stretch>
              <a:fillRect/>
            </a:stretch>
          </p:blipFill>
          <p:spPr>
            <a:xfrm>
              <a:off x="0" y="1238581"/>
              <a:ext cx="2721901" cy="1662834"/>
            </a:xfrm>
            <a:prstGeom prst="rect">
              <a:avLst/>
            </a:prstGeom>
          </p:spPr>
        </p:pic>
      </p:grpSp>
      <p:sp>
        <p:nvSpPr>
          <p:cNvPr id="3" name="Slide Number Placeholder 2">
            <a:extLst>
              <a:ext uri="{FF2B5EF4-FFF2-40B4-BE49-F238E27FC236}">
                <a16:creationId xmlns:a16="http://schemas.microsoft.com/office/drawing/2014/main" id="{C3398C1B-73B6-48CE-B037-CAAE30B72D7C}"/>
              </a:ext>
            </a:extLst>
          </p:cNvPr>
          <p:cNvSpPr>
            <a:spLocks noGrp="1"/>
          </p:cNvSpPr>
          <p:nvPr>
            <p:ph type="sldNum" sz="quarter" idx="12"/>
          </p:nvPr>
        </p:nvSpPr>
        <p:spPr/>
        <p:txBody>
          <a:bodyPr/>
          <a:lstStyle/>
          <a:p>
            <a:fld id="{A5AC7532-7E1C-4B54-8A49-BCFC0D060E00}" type="slidenum">
              <a:rPr lang="en-US" smtClean="0"/>
              <a:t>6</a:t>
            </a:fld>
            <a:endParaRPr lang="en-US"/>
          </a:p>
        </p:txBody>
      </p:sp>
    </p:spTree>
    <p:extLst>
      <p:ext uri="{BB962C8B-B14F-4D97-AF65-F5344CB8AC3E}">
        <p14:creationId xmlns:p14="http://schemas.microsoft.com/office/powerpoint/2010/main" val="15193321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2A68DDA-51E2-4BD9-A822-E7C1DFE1BAC1}"/>
              </a:ext>
            </a:extLst>
          </p:cNvPr>
          <p:cNvSpPr txBox="1"/>
          <p:nvPr/>
        </p:nvSpPr>
        <p:spPr>
          <a:xfrm>
            <a:off x="518928" y="1526243"/>
            <a:ext cx="3318285" cy="1446550"/>
          </a:xfrm>
          <a:prstGeom prst="rect">
            <a:avLst/>
          </a:prstGeom>
          <a:noFill/>
          <a:ln w="57150">
            <a:noFill/>
          </a:ln>
        </p:spPr>
        <p:txBody>
          <a:bodyPr wrap="square" rtlCol="0">
            <a:spAutoFit/>
          </a:bodyPr>
          <a:lstStyle/>
          <a:p>
            <a:pPr algn="ctr"/>
            <a:r>
              <a:rPr lang="en-US" sz="4400" b="1" dirty="0">
                <a:latin typeface="Open Sans" panose="020B0606030504020204" pitchFamily="34" charset="0"/>
                <a:ea typeface="Open Sans" panose="020B0606030504020204" pitchFamily="34" charset="0"/>
                <a:cs typeface="Open Sans" panose="020B0606030504020204" pitchFamily="34" charset="0"/>
              </a:rPr>
              <a:t>The Four Factors</a:t>
            </a:r>
            <a:endParaRPr lang="en-US" sz="40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36" name="Rectangle: Rounded Corners 35">
            <a:extLst>
              <a:ext uri="{FF2B5EF4-FFF2-40B4-BE49-F238E27FC236}">
                <a16:creationId xmlns:a16="http://schemas.microsoft.com/office/drawing/2014/main" id="{D0D65515-2152-4933-99C5-15EE9F3FB661}"/>
              </a:ext>
            </a:extLst>
          </p:cNvPr>
          <p:cNvSpPr/>
          <p:nvPr/>
        </p:nvSpPr>
        <p:spPr>
          <a:xfrm>
            <a:off x="4366476" y="4433430"/>
            <a:ext cx="3459061" cy="1964229"/>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latin typeface="Open Sans" panose="020B0606030504020204" pitchFamily="34" charset="0"/>
                <a:ea typeface="Open Sans" panose="020B0606030504020204" pitchFamily="34" charset="0"/>
                <a:cs typeface="Open Sans" panose="020B0606030504020204" pitchFamily="34" charset="0"/>
              </a:rPr>
              <a:t>Each year USCCB submits a proposal (NOFO) and affiliate abstracts as part of a competitive application. The abstract includes your site’s monitoring ratings.</a:t>
            </a:r>
          </a:p>
        </p:txBody>
      </p:sp>
      <p:sp>
        <p:nvSpPr>
          <p:cNvPr id="37" name="Rectangle: Rounded Corners 36">
            <a:extLst>
              <a:ext uri="{FF2B5EF4-FFF2-40B4-BE49-F238E27FC236}">
                <a16:creationId xmlns:a16="http://schemas.microsoft.com/office/drawing/2014/main" id="{9CE864FA-7A00-41FA-B109-AE56996BA016}"/>
              </a:ext>
            </a:extLst>
          </p:cNvPr>
          <p:cNvSpPr/>
          <p:nvPr/>
        </p:nvSpPr>
        <p:spPr>
          <a:xfrm>
            <a:off x="8047139" y="1575923"/>
            <a:ext cx="3459061" cy="1964229"/>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latin typeface="Open Sans" panose="020B0606030504020204" pitchFamily="34" charset="0"/>
                <a:ea typeface="Open Sans" panose="020B0606030504020204" pitchFamily="34" charset="0"/>
                <a:cs typeface="Open Sans" panose="020B0606030504020204" pitchFamily="34" charset="0"/>
              </a:rPr>
              <a:t>Following every grant cycle, PRM conducts intensive monitoring of OSR reports, R&amp;P period reports, DQNRs, ARM reports, etc.</a:t>
            </a:r>
          </a:p>
        </p:txBody>
      </p:sp>
      <p:sp>
        <p:nvSpPr>
          <p:cNvPr id="38" name="Rectangle: Rounded Corners 37">
            <a:extLst>
              <a:ext uri="{FF2B5EF4-FFF2-40B4-BE49-F238E27FC236}">
                <a16:creationId xmlns:a16="http://schemas.microsoft.com/office/drawing/2014/main" id="{90C32222-9600-47EF-9DB4-75A0FDB6C0F6}"/>
              </a:ext>
            </a:extLst>
          </p:cNvPr>
          <p:cNvSpPr/>
          <p:nvPr/>
        </p:nvSpPr>
        <p:spPr>
          <a:xfrm>
            <a:off x="4366469" y="1558305"/>
            <a:ext cx="3459061" cy="1964229"/>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latin typeface="Open Sans" panose="020B0606030504020204" pitchFamily="34" charset="0"/>
                <a:ea typeface="Open Sans" panose="020B0606030504020204" pitchFamily="34" charset="0"/>
                <a:cs typeface="Open Sans" panose="020B0606030504020204" pitchFamily="34" charset="0"/>
              </a:rPr>
              <a:t>PRM visits each affiliate on a five-year cycle to audit compliance with the Cooperative Agreement. Currently behind schedule.</a:t>
            </a:r>
          </a:p>
        </p:txBody>
      </p:sp>
      <p:sp>
        <p:nvSpPr>
          <p:cNvPr id="39" name="Rectangle: Rounded Corners 38">
            <a:extLst>
              <a:ext uri="{FF2B5EF4-FFF2-40B4-BE49-F238E27FC236}">
                <a16:creationId xmlns:a16="http://schemas.microsoft.com/office/drawing/2014/main" id="{AC4F1844-0B5B-4B26-86BB-E3759A292A0C}"/>
              </a:ext>
            </a:extLst>
          </p:cNvPr>
          <p:cNvSpPr/>
          <p:nvPr/>
        </p:nvSpPr>
        <p:spPr>
          <a:xfrm>
            <a:off x="8047139" y="4383158"/>
            <a:ext cx="3459061" cy="1964229"/>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latin typeface="Open Sans" panose="020B0606030504020204" pitchFamily="34" charset="0"/>
                <a:ea typeface="Open Sans" panose="020B0606030504020204" pitchFamily="34" charset="0"/>
                <a:cs typeface="Open Sans" panose="020B0606030504020204" pitchFamily="34" charset="0"/>
              </a:rPr>
              <a:t>Findings resolved within 3 months related to:</a:t>
            </a:r>
          </a:p>
          <a:p>
            <a:pPr marL="342900" indent="-342900">
              <a:buFont typeface="Arial" panose="020B0604020202020204" pitchFamily="34" charset="0"/>
              <a:buChar char="•"/>
            </a:pPr>
            <a:r>
              <a:rPr lang="en-US" sz="2000" dirty="0">
                <a:solidFill>
                  <a:schemeClr val="tx1"/>
                </a:solidFill>
                <a:latin typeface="Open Sans" panose="020B0606030504020204" pitchFamily="34" charset="0"/>
                <a:ea typeface="Open Sans" panose="020B0606030504020204" pitchFamily="34" charset="0"/>
                <a:cs typeface="Open Sans" panose="020B0606030504020204" pitchFamily="34" charset="0"/>
              </a:rPr>
              <a:t>Training deficiencies</a:t>
            </a:r>
          </a:p>
          <a:p>
            <a:pPr marL="342900" indent="-342900">
              <a:buFont typeface="Arial" panose="020B0604020202020204" pitchFamily="34" charset="0"/>
              <a:buChar char="•"/>
            </a:pPr>
            <a:r>
              <a:rPr lang="en-US" sz="2000" dirty="0">
                <a:solidFill>
                  <a:schemeClr val="tx1"/>
                </a:solidFill>
                <a:latin typeface="Open Sans" panose="020B0606030504020204" pitchFamily="34" charset="0"/>
                <a:ea typeface="Open Sans" panose="020B0606030504020204" pitchFamily="34" charset="0"/>
                <a:cs typeface="Open Sans" panose="020B0606030504020204" pitchFamily="34" charset="0"/>
              </a:rPr>
              <a:t>Providing core services</a:t>
            </a:r>
          </a:p>
          <a:p>
            <a:pPr marL="342900" indent="-342900">
              <a:buFont typeface="Arial" panose="020B0604020202020204" pitchFamily="34" charset="0"/>
              <a:buChar char="•"/>
            </a:pPr>
            <a:r>
              <a:rPr lang="en-US" sz="2000" dirty="0">
                <a:solidFill>
                  <a:schemeClr val="tx1"/>
                </a:solidFill>
                <a:latin typeface="Open Sans" panose="020B0606030504020204" pitchFamily="34" charset="0"/>
                <a:ea typeface="Open Sans" panose="020B0606030504020204" pitchFamily="34" charset="0"/>
                <a:cs typeface="Open Sans" panose="020B0606030504020204" pitchFamily="34" charset="0"/>
              </a:rPr>
              <a:t>Refugee understanding of CO topics</a:t>
            </a:r>
          </a:p>
        </p:txBody>
      </p:sp>
      <p:sp>
        <p:nvSpPr>
          <p:cNvPr id="40" name="Rectangle: Rounded Corners 39">
            <a:extLst>
              <a:ext uri="{FF2B5EF4-FFF2-40B4-BE49-F238E27FC236}">
                <a16:creationId xmlns:a16="http://schemas.microsoft.com/office/drawing/2014/main" id="{3AA4715D-40DF-4BD8-8758-F0B4738C97D3}"/>
              </a:ext>
            </a:extLst>
          </p:cNvPr>
          <p:cNvSpPr/>
          <p:nvPr/>
        </p:nvSpPr>
        <p:spPr>
          <a:xfrm>
            <a:off x="4366476" y="3791908"/>
            <a:ext cx="3459061" cy="561680"/>
          </a:xfrm>
          <a:prstGeom prst="roundRect">
            <a:avLst/>
          </a:prstGeom>
          <a:solidFill>
            <a:srgbClr val="00765A"/>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bg1"/>
                </a:solidFill>
                <a:latin typeface="Open Sans" panose="020B0606030504020204" pitchFamily="34" charset="0"/>
                <a:ea typeface="Open Sans" panose="020B0606030504020204" pitchFamily="34" charset="0"/>
                <a:cs typeface="Open Sans" panose="020B0606030504020204" pitchFamily="34" charset="0"/>
              </a:rPr>
              <a:t>R&amp;P Proposal Score</a:t>
            </a:r>
          </a:p>
        </p:txBody>
      </p:sp>
      <p:sp>
        <p:nvSpPr>
          <p:cNvPr id="41" name="Rectangle: Rounded Corners 40">
            <a:extLst>
              <a:ext uri="{FF2B5EF4-FFF2-40B4-BE49-F238E27FC236}">
                <a16:creationId xmlns:a16="http://schemas.microsoft.com/office/drawing/2014/main" id="{E59E04F6-E1CB-45DF-91D1-2983B8BD82C1}"/>
              </a:ext>
            </a:extLst>
          </p:cNvPr>
          <p:cNvSpPr/>
          <p:nvPr/>
        </p:nvSpPr>
        <p:spPr>
          <a:xfrm>
            <a:off x="8047138" y="921731"/>
            <a:ext cx="3459061" cy="561680"/>
          </a:xfrm>
          <a:prstGeom prst="roundRect">
            <a:avLst/>
          </a:prstGeom>
          <a:solidFill>
            <a:srgbClr val="00765A"/>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bg1"/>
                </a:solidFill>
                <a:latin typeface="Open Sans" panose="020B0606030504020204" pitchFamily="34" charset="0"/>
                <a:ea typeface="Open Sans" panose="020B0606030504020204" pitchFamily="34" charset="0"/>
                <a:cs typeface="Open Sans" panose="020B0606030504020204" pitchFamily="34" charset="0"/>
              </a:rPr>
              <a:t>PRM HQ Monitoring</a:t>
            </a:r>
          </a:p>
        </p:txBody>
      </p:sp>
      <p:sp>
        <p:nvSpPr>
          <p:cNvPr id="42" name="Rectangle: Rounded Corners 41">
            <a:extLst>
              <a:ext uri="{FF2B5EF4-FFF2-40B4-BE49-F238E27FC236}">
                <a16:creationId xmlns:a16="http://schemas.microsoft.com/office/drawing/2014/main" id="{2167F041-DC1E-45F3-94C0-597D1C3C6A32}"/>
              </a:ext>
            </a:extLst>
          </p:cNvPr>
          <p:cNvSpPr/>
          <p:nvPr/>
        </p:nvSpPr>
        <p:spPr>
          <a:xfrm>
            <a:off x="4366469" y="924272"/>
            <a:ext cx="3459061" cy="561680"/>
          </a:xfrm>
          <a:prstGeom prst="roundRect">
            <a:avLst/>
          </a:prstGeom>
          <a:solidFill>
            <a:srgbClr val="00765A"/>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bg1"/>
                </a:solidFill>
                <a:latin typeface="Open Sans" panose="020B0606030504020204" pitchFamily="34" charset="0"/>
                <a:ea typeface="Open Sans" panose="020B0606030504020204" pitchFamily="34" charset="0"/>
                <a:cs typeface="Open Sans" panose="020B0606030504020204" pitchFamily="34" charset="0"/>
              </a:rPr>
              <a:t>PRM Affiliate Monitoring</a:t>
            </a:r>
          </a:p>
        </p:txBody>
      </p:sp>
      <p:sp>
        <p:nvSpPr>
          <p:cNvPr id="43" name="Rectangle: Rounded Corners 42">
            <a:extLst>
              <a:ext uri="{FF2B5EF4-FFF2-40B4-BE49-F238E27FC236}">
                <a16:creationId xmlns:a16="http://schemas.microsoft.com/office/drawing/2014/main" id="{BF051A68-5EC7-488C-9F2B-4628289AB4A2}"/>
              </a:ext>
            </a:extLst>
          </p:cNvPr>
          <p:cNvSpPr/>
          <p:nvPr/>
        </p:nvSpPr>
        <p:spPr>
          <a:xfrm>
            <a:off x="8033228" y="3765110"/>
            <a:ext cx="3459061" cy="561680"/>
          </a:xfrm>
          <a:prstGeom prst="roundRect">
            <a:avLst/>
          </a:prstGeom>
          <a:solidFill>
            <a:srgbClr val="00765A"/>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bg1"/>
                </a:solidFill>
                <a:latin typeface="Open Sans" panose="020B0606030504020204" pitchFamily="34" charset="0"/>
                <a:ea typeface="Open Sans" panose="020B0606030504020204" pitchFamily="34" charset="0"/>
                <a:cs typeface="Open Sans" panose="020B0606030504020204" pitchFamily="34" charset="0"/>
              </a:rPr>
              <a:t>Other Indicators</a:t>
            </a:r>
          </a:p>
        </p:txBody>
      </p:sp>
      <p:sp>
        <p:nvSpPr>
          <p:cNvPr id="17" name="TextBox 16">
            <a:extLst>
              <a:ext uri="{FF2B5EF4-FFF2-40B4-BE49-F238E27FC236}">
                <a16:creationId xmlns:a16="http://schemas.microsoft.com/office/drawing/2014/main" id="{F63C3006-C58E-444E-961E-F8A50D3FD934}"/>
              </a:ext>
            </a:extLst>
          </p:cNvPr>
          <p:cNvSpPr txBox="1"/>
          <p:nvPr/>
        </p:nvSpPr>
        <p:spPr>
          <a:xfrm>
            <a:off x="341781" y="3115602"/>
            <a:ext cx="3816990" cy="707886"/>
          </a:xfrm>
          <a:prstGeom prst="rect">
            <a:avLst/>
          </a:prstGeom>
          <a:noFill/>
        </p:spPr>
        <p:txBody>
          <a:bodyPr wrap="square" rtlCol="0">
            <a:spAutoFit/>
          </a:bodyPr>
          <a:lstStyle/>
          <a:p>
            <a:pPr algn="ctr"/>
            <a:r>
              <a:rPr lang="en-US" sz="2000" dirty="0">
                <a:latin typeface="Open Sans" panose="020B0606030504020204" pitchFamily="34" charset="0"/>
                <a:ea typeface="Open Sans" panose="020B0606030504020204" pitchFamily="34" charset="0"/>
                <a:cs typeface="Open Sans" panose="020B0606030504020204" pitchFamily="34" charset="0"/>
              </a:rPr>
              <a:t>PRM evaluates performance based on these main areas</a:t>
            </a:r>
          </a:p>
        </p:txBody>
      </p:sp>
      <p:sp>
        <p:nvSpPr>
          <p:cNvPr id="3" name="Slide Number Placeholder 2">
            <a:extLst>
              <a:ext uri="{FF2B5EF4-FFF2-40B4-BE49-F238E27FC236}">
                <a16:creationId xmlns:a16="http://schemas.microsoft.com/office/drawing/2014/main" id="{AB17C547-C097-4AAB-A899-4369B7925420}"/>
              </a:ext>
            </a:extLst>
          </p:cNvPr>
          <p:cNvSpPr>
            <a:spLocks noGrp="1"/>
          </p:cNvSpPr>
          <p:nvPr>
            <p:ph type="sldNum" sz="quarter" idx="12"/>
          </p:nvPr>
        </p:nvSpPr>
        <p:spPr/>
        <p:txBody>
          <a:bodyPr/>
          <a:lstStyle/>
          <a:p>
            <a:fld id="{A5AC7532-7E1C-4B54-8A49-BCFC0D060E00}" type="slidenum">
              <a:rPr lang="en-US" smtClean="0"/>
              <a:t>7</a:t>
            </a:fld>
            <a:endParaRPr lang="en-US"/>
          </a:p>
        </p:txBody>
      </p:sp>
      <p:sp>
        <p:nvSpPr>
          <p:cNvPr id="13" name="TextBox 12">
            <a:extLst>
              <a:ext uri="{FF2B5EF4-FFF2-40B4-BE49-F238E27FC236}">
                <a16:creationId xmlns:a16="http://schemas.microsoft.com/office/drawing/2014/main" id="{942DE551-F17E-4729-A234-B7E8E0620E01}"/>
              </a:ext>
            </a:extLst>
          </p:cNvPr>
          <p:cNvSpPr txBox="1"/>
          <p:nvPr/>
        </p:nvSpPr>
        <p:spPr>
          <a:xfrm>
            <a:off x="1356283" y="4452386"/>
            <a:ext cx="1643573" cy="1077218"/>
          </a:xfrm>
          <a:prstGeom prst="rect">
            <a:avLst/>
          </a:prstGeom>
          <a:noFill/>
        </p:spPr>
        <p:txBody>
          <a:bodyPr wrap="square" rtlCol="0">
            <a:spAutoFit/>
          </a:bodyPr>
          <a:lstStyle/>
          <a:p>
            <a:pPr algn="ctr"/>
            <a:r>
              <a:rPr lang="en-US" sz="1600" dirty="0">
                <a:latin typeface="Open Sans" panose="020B0606030504020204" pitchFamily="34" charset="0"/>
                <a:ea typeface="Open Sans" panose="020B0606030504020204" pitchFamily="34" charset="0"/>
                <a:cs typeface="Open Sans" panose="020B0606030504020204" pitchFamily="34" charset="0"/>
              </a:rPr>
              <a:t>Greatest weight given to Affiliate Monitoring!</a:t>
            </a:r>
          </a:p>
        </p:txBody>
      </p:sp>
      <p:grpSp>
        <p:nvGrpSpPr>
          <p:cNvPr id="14" name="Group 13">
            <a:extLst>
              <a:ext uri="{FF2B5EF4-FFF2-40B4-BE49-F238E27FC236}">
                <a16:creationId xmlns:a16="http://schemas.microsoft.com/office/drawing/2014/main" id="{7DCD8F78-F0F4-4212-879E-11D471A8F5A2}"/>
              </a:ext>
            </a:extLst>
          </p:cNvPr>
          <p:cNvGrpSpPr/>
          <p:nvPr/>
        </p:nvGrpSpPr>
        <p:grpSpPr>
          <a:xfrm rot="932221">
            <a:off x="1288782" y="4286378"/>
            <a:ext cx="1678257" cy="1611783"/>
            <a:chOff x="4997227" y="1643928"/>
            <a:chExt cx="2610486" cy="2507086"/>
          </a:xfrm>
        </p:grpSpPr>
        <p:sp>
          <p:nvSpPr>
            <p:cNvPr id="15" name="Rectangle 14">
              <a:extLst>
                <a:ext uri="{FF2B5EF4-FFF2-40B4-BE49-F238E27FC236}">
                  <a16:creationId xmlns:a16="http://schemas.microsoft.com/office/drawing/2014/main" id="{D4110AAE-ED47-41AD-B961-FDC3B821C2BF}"/>
                </a:ext>
              </a:extLst>
            </p:cNvPr>
            <p:cNvSpPr/>
            <p:nvPr/>
          </p:nvSpPr>
          <p:spPr>
            <a:xfrm rot="20652980">
              <a:off x="5109241" y="1643928"/>
              <a:ext cx="2498472" cy="213157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a:extLst>
                <a:ext uri="{FF2B5EF4-FFF2-40B4-BE49-F238E27FC236}">
                  <a16:creationId xmlns:a16="http://schemas.microsoft.com/office/drawing/2014/main" id="{0904A640-CC13-4866-9CBC-4486A6763534}"/>
                </a:ext>
              </a:extLst>
            </p:cNvPr>
            <p:cNvSpPr/>
            <p:nvPr/>
          </p:nvSpPr>
          <p:spPr>
            <a:xfrm rot="10043461">
              <a:off x="5394686" y="3743931"/>
              <a:ext cx="427686" cy="274048"/>
            </a:xfrm>
            <a:prstGeom prst="r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DAE90C5-11D3-4A23-8819-5E534E33ED82}"/>
                </a:ext>
              </a:extLst>
            </p:cNvPr>
            <p:cNvSpPr/>
            <p:nvPr/>
          </p:nvSpPr>
          <p:spPr>
            <a:xfrm rot="1199968">
              <a:off x="5233601" y="3873286"/>
              <a:ext cx="584878" cy="2777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D72280F9-EC56-40B0-8806-F53020DF27D6}"/>
                </a:ext>
              </a:extLst>
            </p:cNvPr>
            <p:cNvSpPr/>
            <p:nvPr/>
          </p:nvSpPr>
          <p:spPr>
            <a:xfrm rot="20673065">
              <a:off x="4997227" y="1740977"/>
              <a:ext cx="584878" cy="27772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206878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2A68DDA-51E2-4BD9-A822-E7C1DFE1BAC1}"/>
              </a:ext>
            </a:extLst>
          </p:cNvPr>
          <p:cNvSpPr txBox="1"/>
          <p:nvPr/>
        </p:nvSpPr>
        <p:spPr>
          <a:xfrm>
            <a:off x="518928" y="1899422"/>
            <a:ext cx="3318285" cy="1446550"/>
          </a:xfrm>
          <a:prstGeom prst="rect">
            <a:avLst/>
          </a:prstGeom>
          <a:noFill/>
          <a:ln w="57150">
            <a:noFill/>
          </a:ln>
        </p:spPr>
        <p:txBody>
          <a:bodyPr wrap="square" rtlCol="0">
            <a:spAutoFit/>
          </a:bodyPr>
          <a:lstStyle/>
          <a:p>
            <a:pPr algn="ctr"/>
            <a:r>
              <a:rPr lang="en-US" sz="4400" b="1" dirty="0">
                <a:latin typeface="Open Sans" panose="020B0606030504020204" pitchFamily="34" charset="0"/>
                <a:ea typeface="Open Sans" panose="020B0606030504020204" pitchFamily="34" charset="0"/>
                <a:cs typeface="Open Sans" panose="020B0606030504020204" pitchFamily="34" charset="0"/>
              </a:rPr>
              <a:t>Affiliate Prep</a:t>
            </a:r>
            <a:endParaRPr lang="en-US" sz="40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36" name="Rectangle: Rounded Corners 35">
            <a:extLst>
              <a:ext uri="{FF2B5EF4-FFF2-40B4-BE49-F238E27FC236}">
                <a16:creationId xmlns:a16="http://schemas.microsoft.com/office/drawing/2014/main" id="{D0D65515-2152-4933-99C5-15EE9F3FB661}"/>
              </a:ext>
            </a:extLst>
          </p:cNvPr>
          <p:cNvSpPr/>
          <p:nvPr/>
        </p:nvSpPr>
        <p:spPr>
          <a:xfrm>
            <a:off x="4366469" y="4439744"/>
            <a:ext cx="3459061" cy="1964229"/>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latin typeface="Open Sans" panose="020B0606030504020204" pitchFamily="34" charset="0"/>
                <a:ea typeface="Open Sans" panose="020B0606030504020204" pitchFamily="34" charset="0"/>
                <a:cs typeface="Open Sans" panose="020B0606030504020204" pitchFamily="34" charset="0"/>
              </a:rPr>
              <a:t>Affiliate Abstracts</a:t>
            </a:r>
          </a:p>
          <a:p>
            <a:r>
              <a:rPr lang="en-US" sz="2000" dirty="0">
                <a:solidFill>
                  <a:schemeClr val="tx1"/>
                </a:solidFill>
                <a:latin typeface="Open Sans" panose="020B0606030504020204" pitchFamily="34" charset="0"/>
                <a:ea typeface="Open Sans" panose="020B0606030504020204" pitchFamily="34" charset="0"/>
                <a:cs typeface="Open Sans" panose="020B0606030504020204" pitchFamily="34" charset="0"/>
              </a:rPr>
              <a:t>Note the strengths and best practices of your agency/program.</a:t>
            </a:r>
          </a:p>
          <a:p>
            <a:endParaRPr lang="en-US" sz="20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endParaRPr lang="en-US" sz="20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7" name="Rectangle: Rounded Corners 36">
            <a:extLst>
              <a:ext uri="{FF2B5EF4-FFF2-40B4-BE49-F238E27FC236}">
                <a16:creationId xmlns:a16="http://schemas.microsoft.com/office/drawing/2014/main" id="{9CE864FA-7A00-41FA-B109-AE56996BA016}"/>
              </a:ext>
            </a:extLst>
          </p:cNvPr>
          <p:cNvSpPr/>
          <p:nvPr/>
        </p:nvSpPr>
        <p:spPr>
          <a:xfrm>
            <a:off x="8047139" y="1575923"/>
            <a:ext cx="3459061" cy="1964229"/>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latin typeface="Open Sans" panose="020B0606030504020204" pitchFamily="34" charset="0"/>
                <a:ea typeface="Open Sans" panose="020B0606030504020204" pitchFamily="34" charset="0"/>
                <a:cs typeface="Open Sans" panose="020B0606030504020204" pitchFamily="34" charset="0"/>
              </a:rPr>
              <a:t>Resolve Findings</a:t>
            </a:r>
          </a:p>
          <a:p>
            <a:r>
              <a:rPr lang="en-US" sz="2000" dirty="0">
                <a:solidFill>
                  <a:schemeClr val="tx1"/>
                </a:solidFill>
                <a:latin typeface="Open Sans" panose="020B0606030504020204" pitchFamily="34" charset="0"/>
                <a:ea typeface="Open Sans" panose="020B0606030504020204" pitchFamily="34" charset="0"/>
                <a:cs typeface="Open Sans" panose="020B0606030504020204" pitchFamily="34" charset="0"/>
              </a:rPr>
              <a:t>Familiarize yourself with your last OSR/PRM reports. Implement corrective actions in your Program Strengthening Plans (PSPs).</a:t>
            </a:r>
          </a:p>
        </p:txBody>
      </p:sp>
      <p:sp>
        <p:nvSpPr>
          <p:cNvPr id="38" name="Rectangle: Rounded Corners 37">
            <a:extLst>
              <a:ext uri="{FF2B5EF4-FFF2-40B4-BE49-F238E27FC236}">
                <a16:creationId xmlns:a16="http://schemas.microsoft.com/office/drawing/2014/main" id="{90C32222-9600-47EF-9DB4-75A0FDB6C0F6}"/>
              </a:ext>
            </a:extLst>
          </p:cNvPr>
          <p:cNvSpPr/>
          <p:nvPr/>
        </p:nvSpPr>
        <p:spPr>
          <a:xfrm>
            <a:off x="4373424" y="1555764"/>
            <a:ext cx="3459061" cy="1964229"/>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latin typeface="Open Sans" panose="020B0606030504020204" pitchFamily="34" charset="0"/>
                <a:ea typeface="Open Sans" panose="020B0606030504020204" pitchFamily="34" charset="0"/>
                <a:cs typeface="Open Sans" panose="020B0606030504020204" pitchFamily="34" charset="0"/>
              </a:rPr>
              <a:t>Tips coming shortly!</a:t>
            </a:r>
          </a:p>
        </p:txBody>
      </p:sp>
      <p:sp>
        <p:nvSpPr>
          <p:cNvPr id="39" name="Rectangle: Rounded Corners 38">
            <a:extLst>
              <a:ext uri="{FF2B5EF4-FFF2-40B4-BE49-F238E27FC236}">
                <a16:creationId xmlns:a16="http://schemas.microsoft.com/office/drawing/2014/main" id="{AC4F1844-0B5B-4B26-86BB-E3759A292A0C}"/>
              </a:ext>
            </a:extLst>
          </p:cNvPr>
          <p:cNvSpPr/>
          <p:nvPr/>
        </p:nvSpPr>
        <p:spPr>
          <a:xfrm>
            <a:off x="8047139" y="4383158"/>
            <a:ext cx="3459061" cy="1964229"/>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latin typeface="Open Sans" panose="020B0606030504020204" pitchFamily="34" charset="0"/>
                <a:ea typeface="Open Sans" panose="020B0606030504020204" pitchFamily="34" charset="0"/>
                <a:cs typeface="Open Sans" panose="020B0606030504020204" pitchFamily="34" charset="0"/>
              </a:rPr>
              <a:t>Prioritize</a:t>
            </a:r>
          </a:p>
          <a:p>
            <a:r>
              <a:rPr lang="en-US" sz="2000" dirty="0">
                <a:solidFill>
                  <a:schemeClr val="tx1"/>
                </a:solidFill>
                <a:latin typeface="Open Sans" panose="020B0606030504020204" pitchFamily="34" charset="0"/>
                <a:ea typeface="Open Sans" panose="020B0606030504020204" pitchFamily="34" charset="0"/>
                <a:cs typeface="Open Sans" panose="020B0606030504020204" pitchFamily="34" charset="0"/>
              </a:rPr>
              <a:t>Pay special attention to findings related to training, provision of core services, and refugee understanding of CO topics</a:t>
            </a:r>
          </a:p>
        </p:txBody>
      </p:sp>
      <p:sp>
        <p:nvSpPr>
          <p:cNvPr id="40" name="Rectangle: Rounded Corners 39">
            <a:extLst>
              <a:ext uri="{FF2B5EF4-FFF2-40B4-BE49-F238E27FC236}">
                <a16:creationId xmlns:a16="http://schemas.microsoft.com/office/drawing/2014/main" id="{3AA4715D-40DF-4BD8-8758-F0B4738C97D3}"/>
              </a:ext>
            </a:extLst>
          </p:cNvPr>
          <p:cNvSpPr/>
          <p:nvPr/>
        </p:nvSpPr>
        <p:spPr>
          <a:xfrm>
            <a:off x="4366469" y="3798222"/>
            <a:ext cx="3459061" cy="561680"/>
          </a:xfrm>
          <a:prstGeom prst="roundRect">
            <a:avLst/>
          </a:prstGeom>
          <a:solidFill>
            <a:srgbClr val="00765A"/>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bg1"/>
                </a:solidFill>
                <a:latin typeface="Open Sans" panose="020B0606030504020204" pitchFamily="34" charset="0"/>
                <a:ea typeface="Open Sans" panose="020B0606030504020204" pitchFamily="34" charset="0"/>
                <a:cs typeface="Open Sans" panose="020B0606030504020204" pitchFamily="34" charset="0"/>
              </a:rPr>
              <a:t>R&amp;P Proposal Score</a:t>
            </a:r>
          </a:p>
        </p:txBody>
      </p:sp>
      <p:sp>
        <p:nvSpPr>
          <p:cNvPr id="41" name="Rectangle: Rounded Corners 40">
            <a:extLst>
              <a:ext uri="{FF2B5EF4-FFF2-40B4-BE49-F238E27FC236}">
                <a16:creationId xmlns:a16="http://schemas.microsoft.com/office/drawing/2014/main" id="{E59E04F6-E1CB-45DF-91D1-2983B8BD82C1}"/>
              </a:ext>
            </a:extLst>
          </p:cNvPr>
          <p:cNvSpPr/>
          <p:nvPr/>
        </p:nvSpPr>
        <p:spPr>
          <a:xfrm>
            <a:off x="8047138" y="921731"/>
            <a:ext cx="3459061" cy="561680"/>
          </a:xfrm>
          <a:prstGeom prst="roundRect">
            <a:avLst/>
          </a:prstGeom>
          <a:solidFill>
            <a:srgbClr val="00765A"/>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bg1"/>
                </a:solidFill>
                <a:latin typeface="Open Sans" panose="020B0606030504020204" pitchFamily="34" charset="0"/>
                <a:ea typeface="Open Sans" panose="020B0606030504020204" pitchFamily="34" charset="0"/>
                <a:cs typeface="Open Sans" panose="020B0606030504020204" pitchFamily="34" charset="0"/>
              </a:rPr>
              <a:t>PRM HQ Monitoring</a:t>
            </a:r>
          </a:p>
        </p:txBody>
      </p:sp>
      <p:sp>
        <p:nvSpPr>
          <p:cNvPr id="42" name="Rectangle: Rounded Corners 41">
            <a:extLst>
              <a:ext uri="{FF2B5EF4-FFF2-40B4-BE49-F238E27FC236}">
                <a16:creationId xmlns:a16="http://schemas.microsoft.com/office/drawing/2014/main" id="{2167F041-DC1E-45F3-94C0-597D1C3C6A32}"/>
              </a:ext>
            </a:extLst>
          </p:cNvPr>
          <p:cNvSpPr/>
          <p:nvPr/>
        </p:nvSpPr>
        <p:spPr>
          <a:xfrm>
            <a:off x="4373424" y="921731"/>
            <a:ext cx="3459061" cy="561680"/>
          </a:xfrm>
          <a:prstGeom prst="roundRect">
            <a:avLst/>
          </a:prstGeom>
          <a:solidFill>
            <a:srgbClr val="00765A"/>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bg1"/>
                </a:solidFill>
                <a:latin typeface="Open Sans" panose="020B0606030504020204" pitchFamily="34" charset="0"/>
                <a:ea typeface="Open Sans" panose="020B0606030504020204" pitchFamily="34" charset="0"/>
                <a:cs typeface="Open Sans" panose="020B0606030504020204" pitchFamily="34" charset="0"/>
              </a:rPr>
              <a:t>PRM Affiliate Monitoring</a:t>
            </a:r>
          </a:p>
        </p:txBody>
      </p:sp>
      <p:sp>
        <p:nvSpPr>
          <p:cNvPr id="43" name="Rectangle: Rounded Corners 42">
            <a:extLst>
              <a:ext uri="{FF2B5EF4-FFF2-40B4-BE49-F238E27FC236}">
                <a16:creationId xmlns:a16="http://schemas.microsoft.com/office/drawing/2014/main" id="{BF051A68-5EC7-488C-9F2B-4628289AB4A2}"/>
              </a:ext>
            </a:extLst>
          </p:cNvPr>
          <p:cNvSpPr/>
          <p:nvPr/>
        </p:nvSpPr>
        <p:spPr>
          <a:xfrm>
            <a:off x="8033228" y="3765110"/>
            <a:ext cx="3459061" cy="561680"/>
          </a:xfrm>
          <a:prstGeom prst="roundRect">
            <a:avLst/>
          </a:prstGeom>
          <a:solidFill>
            <a:srgbClr val="00765A"/>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bg1"/>
                </a:solidFill>
                <a:latin typeface="Open Sans" panose="020B0606030504020204" pitchFamily="34" charset="0"/>
                <a:ea typeface="Open Sans" panose="020B0606030504020204" pitchFamily="34" charset="0"/>
                <a:cs typeface="Open Sans" panose="020B0606030504020204" pitchFamily="34" charset="0"/>
              </a:rPr>
              <a:t>Other Indicators</a:t>
            </a:r>
          </a:p>
        </p:txBody>
      </p:sp>
      <p:sp>
        <p:nvSpPr>
          <p:cNvPr id="11" name="TextBox 10">
            <a:extLst>
              <a:ext uri="{FF2B5EF4-FFF2-40B4-BE49-F238E27FC236}">
                <a16:creationId xmlns:a16="http://schemas.microsoft.com/office/drawing/2014/main" id="{11224D11-507C-4538-B6C7-6972C735FF2C}"/>
              </a:ext>
            </a:extLst>
          </p:cNvPr>
          <p:cNvSpPr txBox="1"/>
          <p:nvPr/>
        </p:nvSpPr>
        <p:spPr>
          <a:xfrm>
            <a:off x="341781" y="3344239"/>
            <a:ext cx="3816990" cy="1015663"/>
          </a:xfrm>
          <a:prstGeom prst="rect">
            <a:avLst/>
          </a:prstGeom>
          <a:noFill/>
        </p:spPr>
        <p:txBody>
          <a:bodyPr wrap="square" rtlCol="0">
            <a:spAutoFit/>
          </a:bodyPr>
          <a:lstStyle/>
          <a:p>
            <a:pPr algn="ctr"/>
            <a:r>
              <a:rPr lang="en-US" sz="2000" dirty="0">
                <a:latin typeface="Open Sans" panose="020B0606030504020204" pitchFamily="34" charset="0"/>
                <a:ea typeface="Open Sans" panose="020B0606030504020204" pitchFamily="34" charset="0"/>
                <a:cs typeface="Open Sans" panose="020B0606030504020204" pitchFamily="34" charset="0"/>
              </a:rPr>
              <a:t>Steps you can take to increase our network ranking and your affiliate capacity</a:t>
            </a:r>
          </a:p>
        </p:txBody>
      </p:sp>
      <p:sp>
        <p:nvSpPr>
          <p:cNvPr id="3" name="Slide Number Placeholder 2">
            <a:extLst>
              <a:ext uri="{FF2B5EF4-FFF2-40B4-BE49-F238E27FC236}">
                <a16:creationId xmlns:a16="http://schemas.microsoft.com/office/drawing/2014/main" id="{A92E7515-FC35-4F21-9320-52500ACA7846}"/>
              </a:ext>
            </a:extLst>
          </p:cNvPr>
          <p:cNvSpPr>
            <a:spLocks noGrp="1"/>
          </p:cNvSpPr>
          <p:nvPr>
            <p:ph type="sldNum" sz="quarter" idx="12"/>
          </p:nvPr>
        </p:nvSpPr>
        <p:spPr/>
        <p:txBody>
          <a:bodyPr/>
          <a:lstStyle/>
          <a:p>
            <a:fld id="{A5AC7532-7E1C-4B54-8A49-BCFC0D060E00}" type="slidenum">
              <a:rPr lang="en-US" smtClean="0"/>
              <a:t>8</a:t>
            </a:fld>
            <a:endParaRPr lang="en-US"/>
          </a:p>
        </p:txBody>
      </p:sp>
    </p:spTree>
    <p:extLst>
      <p:ext uri="{BB962C8B-B14F-4D97-AF65-F5344CB8AC3E}">
        <p14:creationId xmlns:p14="http://schemas.microsoft.com/office/powerpoint/2010/main" val="42663612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9DA7B766-BF82-4E6B-93A2-8A0392A54A14}"/>
              </a:ext>
            </a:extLst>
          </p:cNvPr>
          <p:cNvSpPr/>
          <p:nvPr/>
        </p:nvSpPr>
        <p:spPr>
          <a:xfrm>
            <a:off x="1205594" y="2411738"/>
            <a:ext cx="10466614" cy="1381370"/>
          </a:xfrm>
          <a:prstGeom prst="roundRect">
            <a:avLst/>
          </a:prstGeom>
          <a:solidFill>
            <a:srgbClr val="007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chemeClr val="bg1"/>
                </a:solidFill>
                <a:latin typeface="Open Sans" panose="020B0606030504020204" pitchFamily="34" charset="0"/>
                <a:ea typeface="Open Sans" panose="020B0606030504020204" pitchFamily="34" charset="0"/>
                <a:cs typeface="Open Sans" panose="020B0606030504020204" pitchFamily="34" charset="0"/>
              </a:rPr>
              <a:t>PRM &amp; USCCB Monitoring Components</a:t>
            </a:r>
          </a:p>
        </p:txBody>
      </p:sp>
      <p:grpSp>
        <p:nvGrpSpPr>
          <p:cNvPr id="4" name="Group 38">
            <a:extLst>
              <a:ext uri="{FF2B5EF4-FFF2-40B4-BE49-F238E27FC236}">
                <a16:creationId xmlns:a16="http://schemas.microsoft.com/office/drawing/2014/main" id="{9F85B5AE-F734-4857-9C8D-23E0D43C1B34}"/>
              </a:ext>
            </a:extLst>
          </p:cNvPr>
          <p:cNvGrpSpPr/>
          <p:nvPr/>
        </p:nvGrpSpPr>
        <p:grpSpPr>
          <a:xfrm>
            <a:off x="342901" y="2705077"/>
            <a:ext cx="2041425" cy="2176061"/>
            <a:chOff x="0" y="0"/>
            <a:chExt cx="2721901" cy="2901414"/>
          </a:xfrm>
        </p:grpSpPr>
        <p:pic>
          <p:nvPicPr>
            <p:cNvPr id="5" name="Picture 39">
              <a:extLst>
                <a:ext uri="{FF2B5EF4-FFF2-40B4-BE49-F238E27FC236}">
                  <a16:creationId xmlns:a16="http://schemas.microsoft.com/office/drawing/2014/main" id="{0C7C79D1-9E52-442A-99C8-2C6B9CDA6153}"/>
                </a:ext>
              </a:extLst>
            </p:cNvPr>
            <p:cNvPicPr>
              <a:picLocks noChangeAspect="1"/>
            </p:cNvPicPr>
            <p:nvPr/>
          </p:nvPicPr>
          <p:blipFill>
            <a:blip r:embed="rId2"/>
            <a:srcRect/>
            <a:stretch>
              <a:fillRect/>
            </a:stretch>
          </p:blipFill>
          <p:spPr>
            <a:xfrm>
              <a:off x="309818" y="0"/>
              <a:ext cx="1115460" cy="1793246"/>
            </a:xfrm>
            <a:prstGeom prst="rect">
              <a:avLst/>
            </a:prstGeom>
          </p:spPr>
        </p:pic>
        <p:pic>
          <p:nvPicPr>
            <p:cNvPr id="6" name="Picture 40">
              <a:extLst>
                <a:ext uri="{FF2B5EF4-FFF2-40B4-BE49-F238E27FC236}">
                  <a16:creationId xmlns:a16="http://schemas.microsoft.com/office/drawing/2014/main" id="{3F743110-4A33-48A0-8CDF-F66A36B146AA}"/>
                </a:ext>
              </a:extLst>
            </p:cNvPr>
            <p:cNvPicPr>
              <a:picLocks noChangeAspect="1"/>
            </p:cNvPicPr>
            <p:nvPr/>
          </p:nvPicPr>
          <p:blipFill>
            <a:blip r:embed="rId3"/>
            <a:srcRect/>
            <a:stretch>
              <a:fillRect/>
            </a:stretch>
          </p:blipFill>
          <p:spPr>
            <a:xfrm>
              <a:off x="0" y="1238581"/>
              <a:ext cx="2721901" cy="1662834"/>
            </a:xfrm>
            <a:prstGeom prst="rect">
              <a:avLst/>
            </a:prstGeom>
          </p:spPr>
        </p:pic>
      </p:grpSp>
      <p:sp>
        <p:nvSpPr>
          <p:cNvPr id="3" name="Slide Number Placeholder 2">
            <a:extLst>
              <a:ext uri="{FF2B5EF4-FFF2-40B4-BE49-F238E27FC236}">
                <a16:creationId xmlns:a16="http://schemas.microsoft.com/office/drawing/2014/main" id="{75353DB4-A3B8-4534-AED3-5E3FAC6486ED}"/>
              </a:ext>
            </a:extLst>
          </p:cNvPr>
          <p:cNvSpPr>
            <a:spLocks noGrp="1"/>
          </p:cNvSpPr>
          <p:nvPr>
            <p:ph type="sldNum" sz="quarter" idx="12"/>
          </p:nvPr>
        </p:nvSpPr>
        <p:spPr/>
        <p:txBody>
          <a:bodyPr/>
          <a:lstStyle/>
          <a:p>
            <a:fld id="{A5AC7532-7E1C-4B54-8A49-BCFC0D060E00}" type="slidenum">
              <a:rPr lang="en-US" smtClean="0"/>
              <a:t>9</a:t>
            </a:fld>
            <a:endParaRPr lang="en-US"/>
          </a:p>
        </p:txBody>
      </p:sp>
    </p:spTree>
    <p:extLst>
      <p:ext uri="{BB962C8B-B14F-4D97-AF65-F5344CB8AC3E}">
        <p14:creationId xmlns:p14="http://schemas.microsoft.com/office/powerpoint/2010/main" val="20035069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C1CA53D00E4E84C80F9B7051D6B85D3" ma:contentTypeVersion="15" ma:contentTypeDescription="Create a new document." ma:contentTypeScope="" ma:versionID="c58b87c90eb07e8709ed5933ea9838f4">
  <xsd:schema xmlns:xsd="http://www.w3.org/2001/XMLSchema" xmlns:xs="http://www.w3.org/2001/XMLSchema" xmlns:p="http://schemas.microsoft.com/office/2006/metadata/properties" xmlns:ns1="http://schemas.microsoft.com/sharepoint/v3" xmlns:ns3="90969c9e-14a9-43a5-b029-e5676834ee2b" xmlns:ns4="b9018524-fa97-40a7-8675-174e37e8b6fc" targetNamespace="http://schemas.microsoft.com/office/2006/metadata/properties" ma:root="true" ma:fieldsID="53f860fc1893ee64c40d060df7b70c0b" ns1:_="" ns3:_="" ns4:_="">
    <xsd:import namespace="http://schemas.microsoft.com/sharepoint/v3"/>
    <xsd:import namespace="90969c9e-14a9-43a5-b029-e5676834ee2b"/>
    <xsd:import namespace="b9018524-fa97-40a7-8675-174e37e8b6fc"/>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EventHashCode" minOccurs="0"/>
                <xsd:element ref="ns3:MediaServiceGenerationTime" minOccurs="0"/>
                <xsd:element ref="ns4:SharedWithUsers" minOccurs="0"/>
                <xsd:element ref="ns4:SharedWithDetails" minOccurs="0"/>
                <xsd:element ref="ns4:SharingHintHash" minOccurs="0"/>
                <xsd:element ref="ns3:MediaServiceAutoKeyPoints" minOccurs="0"/>
                <xsd:element ref="ns3:MediaServiceKeyPoints" minOccurs="0"/>
                <xsd:element ref="ns1:_ip_UnifiedCompliancePolicyProperties" minOccurs="0"/>
                <xsd:element ref="ns1:_ip_UnifiedCompliancePolicyUIAction" minOccurs="0"/>
                <xsd:element ref="ns3:MediaServiceDateTaken"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9" nillable="true" ma:displayName="Unified Compliance Policy Properties" ma:hidden="true" ma:internalName="_ip_UnifiedCompliancePolicyProperties">
      <xsd:simpleType>
        <xsd:restriction base="dms:Note"/>
      </xsd:simpleType>
    </xsd:element>
    <xsd:element name="_ip_UnifiedCompliancePolicyUIAction" ma:index="20"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0969c9e-14a9-43a5-b029-e5676834ee2b"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DateTaken" ma:index="21" nillable="true" ma:displayName="MediaServiceDateTaken" ma:hidden="true" ma:internalName="MediaServiceDateTaken" ma:readOnly="true">
      <xsd:simpleType>
        <xsd:restriction base="dms:Text"/>
      </xsd:simpleType>
    </xsd:element>
    <xsd:element name="MediaServiceLocation" ma:index="22"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9018524-fa97-40a7-8675-174e37e8b6fc"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414A009-F8B2-48C3-AF20-BF859823E618}">
  <ds:schemaRefs>
    <ds:schemaRef ds:uri="http://schemas.microsoft.com/office/2006/metadata/properties"/>
    <ds:schemaRef ds:uri="http://schemas.microsoft.com/office/infopath/2007/PartnerControls"/>
    <ds:schemaRef ds:uri="http://schemas.microsoft.com/sharepoint/v3"/>
  </ds:schemaRefs>
</ds:datastoreItem>
</file>

<file path=customXml/itemProps2.xml><?xml version="1.0" encoding="utf-8"?>
<ds:datastoreItem xmlns:ds="http://schemas.openxmlformats.org/officeDocument/2006/customXml" ds:itemID="{716ACAF3-C9C0-4A07-9DAC-203033D231E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0969c9e-14a9-43a5-b029-e5676834ee2b"/>
    <ds:schemaRef ds:uri="b9018524-fa97-40a7-8675-174e37e8b6f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3AB17A3-6B4C-4EA3-BE42-4AFF908CF01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3316</TotalTime>
  <Words>1467</Words>
  <Application>Microsoft Office PowerPoint</Application>
  <PresentationFormat>Widescreen</PresentationFormat>
  <Paragraphs>222</Paragraphs>
  <Slides>24</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Calibri</vt:lpstr>
      <vt:lpstr>Calibri Light</vt:lpstr>
      <vt:lpstr>Courier New</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Peyton Smith</dc:creator>
  <cp:lastModifiedBy>Christa Ross</cp:lastModifiedBy>
  <cp:revision>12</cp:revision>
  <dcterms:created xsi:type="dcterms:W3CDTF">2020-10-22T16:02:30Z</dcterms:created>
  <dcterms:modified xsi:type="dcterms:W3CDTF">2020-12-17T18:44:26Z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0x010100FC1CA53D00E4E84C80F9B7051D6B85D3</vt:lpwstr>
  </property>
</Properties>
</file>