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7" r:id="rId5"/>
    <p:sldId id="258" r:id="rId6"/>
    <p:sldId id="292" r:id="rId7"/>
    <p:sldId id="259" r:id="rId8"/>
    <p:sldId id="293" r:id="rId9"/>
    <p:sldId id="294" r:id="rId10"/>
    <p:sldId id="272" r:id="rId11"/>
    <p:sldId id="295" r:id="rId12"/>
    <p:sldId id="299" r:id="rId13"/>
    <p:sldId id="265" r:id="rId14"/>
    <p:sldId id="296" r:id="rId15"/>
    <p:sldId id="297" r:id="rId16"/>
    <p:sldId id="298" r:id="rId17"/>
    <p:sldId id="302" r:id="rId18"/>
    <p:sldId id="300" r:id="rId19"/>
    <p:sldId id="301" r:id="rId20"/>
    <p:sldId id="305" r:id="rId21"/>
    <p:sldId id="273" r:id="rId22"/>
    <p:sldId id="303" r:id="rId23"/>
    <p:sldId id="304" r:id="rId24"/>
    <p:sldId id="275" r:id="rId25"/>
    <p:sldId id="288" r:id="rId26"/>
    <p:sldId id="287"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CB1AD2-C749-4BB2-9511-A50CAD30D496}" v="1264" dt="2020-07-10T12:28:17.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632" autoAdjust="0"/>
  </p:normalViewPr>
  <p:slideViewPr>
    <p:cSldViewPr snapToGrid="0">
      <p:cViewPr varScale="1">
        <p:scale>
          <a:sx n="46" d="100"/>
          <a:sy n="46" d="100"/>
        </p:scale>
        <p:origin x="1860" y="4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Cirin Cione" userId="dec6ef5a-f8a7-4e6f-a660-ec9b24e85829" providerId="ADAL" clId="{BBCB1AD2-C749-4BB2-9511-A50CAD30D496}"/>
    <pc:docChg chg="custSel addSld delSld modSld">
      <pc:chgData name="Elizabeth Cirin Cione" userId="dec6ef5a-f8a7-4e6f-a660-ec9b24e85829" providerId="ADAL" clId="{BBCB1AD2-C749-4BB2-9511-A50CAD30D496}" dt="2020-07-10T13:07:33.873" v="1642" actId="20577"/>
      <pc:docMkLst>
        <pc:docMk/>
      </pc:docMkLst>
      <pc:sldChg chg="modSp mod modTransition modNotesTx">
        <pc:chgData name="Elizabeth Cirin Cione" userId="dec6ef5a-f8a7-4e6f-a660-ec9b24e85829" providerId="ADAL" clId="{BBCB1AD2-C749-4BB2-9511-A50CAD30D496}" dt="2020-07-10T12:29:35.873" v="1387"/>
        <pc:sldMkLst>
          <pc:docMk/>
          <pc:sldMk cId="637185153" sldId="257"/>
        </pc:sldMkLst>
        <pc:spChg chg="mod">
          <ac:chgData name="Elizabeth Cirin Cione" userId="dec6ef5a-f8a7-4e6f-a660-ec9b24e85829" providerId="ADAL" clId="{BBCB1AD2-C749-4BB2-9511-A50CAD30D496}" dt="2020-07-05T21:53:17.363" v="48" actId="20577"/>
          <ac:spMkLst>
            <pc:docMk/>
            <pc:sldMk cId="637185153" sldId="257"/>
            <ac:spMk id="7" creationId="{00000000-0000-0000-0000-000000000000}"/>
          </ac:spMkLst>
        </pc:spChg>
        <pc:spChg chg="mod">
          <ac:chgData name="Elizabeth Cirin Cione" userId="dec6ef5a-f8a7-4e6f-a660-ec9b24e85829" providerId="ADAL" clId="{BBCB1AD2-C749-4BB2-9511-A50CAD30D496}" dt="2020-07-05T21:53:39.048" v="134" actId="20577"/>
          <ac:spMkLst>
            <pc:docMk/>
            <pc:sldMk cId="637185153" sldId="257"/>
            <ac:spMk id="8" creationId="{00000000-0000-0000-0000-000000000000}"/>
          </ac:spMkLst>
        </pc:spChg>
      </pc:sldChg>
      <pc:sldChg chg="modSp mod modTransition modAnim modNotesTx">
        <pc:chgData name="Elizabeth Cirin Cione" userId="dec6ef5a-f8a7-4e6f-a660-ec9b24e85829" providerId="ADAL" clId="{BBCB1AD2-C749-4BB2-9511-A50CAD30D496}" dt="2020-07-10T12:37:34.518" v="1388" actId="20577"/>
        <pc:sldMkLst>
          <pc:docMk/>
          <pc:sldMk cId="949566822" sldId="258"/>
        </pc:sldMkLst>
        <pc:spChg chg="mod">
          <ac:chgData name="Elizabeth Cirin Cione" userId="dec6ef5a-f8a7-4e6f-a660-ec9b24e85829" providerId="ADAL" clId="{BBCB1AD2-C749-4BB2-9511-A50CAD30D496}" dt="2020-07-10T12:37:34.518" v="1388" actId="20577"/>
          <ac:spMkLst>
            <pc:docMk/>
            <pc:sldMk cId="949566822" sldId="258"/>
            <ac:spMk id="2" creationId="{8248A01D-E096-49C4-AA8F-C6BBE8A8E17E}"/>
          </ac:spMkLst>
        </pc:spChg>
        <pc:spChg chg="mod">
          <ac:chgData name="Elizabeth Cirin Cione" userId="dec6ef5a-f8a7-4e6f-a660-ec9b24e85829" providerId="ADAL" clId="{BBCB1AD2-C749-4BB2-9511-A50CAD30D496}" dt="2020-07-05T21:55:08.333" v="479" actId="20577"/>
          <ac:spMkLst>
            <pc:docMk/>
            <pc:sldMk cId="949566822" sldId="258"/>
            <ac:spMk id="3" creationId="{66D7B914-8382-42FA-92F2-EBA481890058}"/>
          </ac:spMkLst>
        </pc:spChg>
      </pc:sldChg>
      <pc:sldChg chg="modSp mod modTransition modNotesTx">
        <pc:chgData name="Elizabeth Cirin Cione" userId="dec6ef5a-f8a7-4e6f-a660-ec9b24e85829" providerId="ADAL" clId="{BBCB1AD2-C749-4BB2-9511-A50CAD30D496}" dt="2020-07-10T12:29:35.873" v="1387"/>
        <pc:sldMkLst>
          <pc:docMk/>
          <pc:sldMk cId="444216154" sldId="259"/>
        </pc:sldMkLst>
        <pc:spChg chg="mod">
          <ac:chgData name="Elizabeth Cirin Cione" userId="dec6ef5a-f8a7-4e6f-a660-ec9b24e85829" providerId="ADAL" clId="{BBCB1AD2-C749-4BB2-9511-A50CAD30D496}" dt="2020-07-10T12:23:26.879" v="1245" actId="2085"/>
          <ac:spMkLst>
            <pc:docMk/>
            <pc:sldMk cId="444216154" sldId="259"/>
            <ac:spMk id="2" creationId="{B9D8DD60-212C-4E76-A474-39E85016F53E}"/>
          </ac:spMkLst>
        </pc:spChg>
      </pc:sldChg>
      <pc:sldChg chg="modSp mod modNotesTx">
        <pc:chgData name="Elizabeth Cirin Cione" userId="dec6ef5a-f8a7-4e6f-a660-ec9b24e85829" providerId="ADAL" clId="{BBCB1AD2-C749-4BB2-9511-A50CAD30D496}" dt="2020-07-05T21:58:13.120" v="899"/>
        <pc:sldMkLst>
          <pc:docMk/>
          <pc:sldMk cId="231159387" sldId="260"/>
        </pc:sldMkLst>
        <pc:spChg chg="mod">
          <ac:chgData name="Elizabeth Cirin Cione" userId="dec6ef5a-f8a7-4e6f-a660-ec9b24e85829" providerId="ADAL" clId="{BBCB1AD2-C749-4BB2-9511-A50CAD30D496}" dt="2020-07-05T21:58:13.120" v="899"/>
          <ac:spMkLst>
            <pc:docMk/>
            <pc:sldMk cId="231159387" sldId="260"/>
            <ac:spMk id="2" creationId="{DDBCE189-4352-4493-8A7D-FB0E6D533440}"/>
          </ac:spMkLst>
        </pc:spChg>
        <pc:spChg chg="mod">
          <ac:chgData name="Elizabeth Cirin Cione" userId="dec6ef5a-f8a7-4e6f-a660-ec9b24e85829" providerId="ADAL" clId="{BBCB1AD2-C749-4BB2-9511-A50CAD30D496}" dt="2020-07-05T21:57:54.364" v="896" actId="20577"/>
          <ac:spMkLst>
            <pc:docMk/>
            <pc:sldMk cId="231159387" sldId="260"/>
            <ac:spMk id="3" creationId="{D1296756-ED38-45AA-B387-377564812543}"/>
          </ac:spMkLst>
        </pc:spChg>
      </pc:sldChg>
      <pc:sldChg chg="modTransition">
        <pc:chgData name="Elizabeth Cirin Cione" userId="dec6ef5a-f8a7-4e6f-a660-ec9b24e85829" providerId="ADAL" clId="{BBCB1AD2-C749-4BB2-9511-A50CAD30D496}" dt="2020-07-10T12:29:35.873" v="1387"/>
        <pc:sldMkLst>
          <pc:docMk/>
          <pc:sldMk cId="4074822485" sldId="265"/>
        </pc:sldMkLst>
      </pc:sldChg>
      <pc:sldChg chg="modTransition">
        <pc:chgData name="Elizabeth Cirin Cione" userId="dec6ef5a-f8a7-4e6f-a660-ec9b24e85829" providerId="ADAL" clId="{BBCB1AD2-C749-4BB2-9511-A50CAD30D496}" dt="2020-07-10T12:29:35.873" v="1387"/>
        <pc:sldMkLst>
          <pc:docMk/>
          <pc:sldMk cId="3732538019" sldId="272"/>
        </pc:sldMkLst>
      </pc:sldChg>
      <pc:sldChg chg="modSp modTransition modAnim">
        <pc:chgData name="Elizabeth Cirin Cione" userId="dec6ef5a-f8a7-4e6f-a660-ec9b24e85829" providerId="ADAL" clId="{BBCB1AD2-C749-4BB2-9511-A50CAD30D496}" dt="2020-07-10T12:29:35.873" v="1387"/>
        <pc:sldMkLst>
          <pc:docMk/>
          <pc:sldMk cId="3079756439" sldId="273"/>
        </pc:sldMkLst>
        <pc:spChg chg="mod">
          <ac:chgData name="Elizabeth Cirin Cione" userId="dec6ef5a-f8a7-4e6f-a660-ec9b24e85829" providerId="ADAL" clId="{BBCB1AD2-C749-4BB2-9511-A50CAD30D496}" dt="2020-07-07T21:11:28.321" v="1052" actId="20577"/>
          <ac:spMkLst>
            <pc:docMk/>
            <pc:sldMk cId="3079756439" sldId="273"/>
            <ac:spMk id="2" creationId="{6A684EEC-67AF-4181-BB7B-46FB2000A86B}"/>
          </ac:spMkLst>
        </pc:spChg>
      </pc:sldChg>
      <pc:sldChg chg="modSp mod modTransition">
        <pc:chgData name="Elizabeth Cirin Cione" userId="dec6ef5a-f8a7-4e6f-a660-ec9b24e85829" providerId="ADAL" clId="{BBCB1AD2-C749-4BB2-9511-A50CAD30D496}" dt="2020-07-10T13:07:33.873" v="1642" actId="20577"/>
        <pc:sldMkLst>
          <pc:docMk/>
          <pc:sldMk cId="3274056690" sldId="275"/>
        </pc:sldMkLst>
        <pc:spChg chg="mod">
          <ac:chgData name="Elizabeth Cirin Cione" userId="dec6ef5a-f8a7-4e6f-a660-ec9b24e85829" providerId="ADAL" clId="{BBCB1AD2-C749-4BB2-9511-A50CAD30D496}" dt="2020-07-10T13:07:33.873" v="1642" actId="20577"/>
          <ac:spMkLst>
            <pc:docMk/>
            <pc:sldMk cId="3274056690" sldId="275"/>
            <ac:spMk id="4" creationId="{DFF11CB6-644E-48B6-999A-6983709C6079}"/>
          </ac:spMkLst>
        </pc:spChg>
      </pc:sldChg>
      <pc:sldChg chg="modTransition">
        <pc:chgData name="Elizabeth Cirin Cione" userId="dec6ef5a-f8a7-4e6f-a660-ec9b24e85829" providerId="ADAL" clId="{BBCB1AD2-C749-4BB2-9511-A50CAD30D496}" dt="2020-07-10T12:29:35.873" v="1387"/>
        <pc:sldMkLst>
          <pc:docMk/>
          <pc:sldMk cId="2209415092" sldId="287"/>
        </pc:sldMkLst>
      </pc:sldChg>
      <pc:sldChg chg="modTransition">
        <pc:chgData name="Elizabeth Cirin Cione" userId="dec6ef5a-f8a7-4e6f-a660-ec9b24e85829" providerId="ADAL" clId="{BBCB1AD2-C749-4BB2-9511-A50CAD30D496}" dt="2020-07-10T12:29:35.873" v="1387"/>
        <pc:sldMkLst>
          <pc:docMk/>
          <pc:sldMk cId="1442001649" sldId="288"/>
        </pc:sldMkLst>
      </pc:sldChg>
      <pc:sldChg chg="modTransition modAnim modNotesTx">
        <pc:chgData name="Elizabeth Cirin Cione" userId="dec6ef5a-f8a7-4e6f-a660-ec9b24e85829" providerId="ADAL" clId="{BBCB1AD2-C749-4BB2-9511-A50CAD30D496}" dt="2020-07-10T12:38:29.843" v="1474" actId="20577"/>
        <pc:sldMkLst>
          <pc:docMk/>
          <pc:sldMk cId="0" sldId="292"/>
        </pc:sldMkLst>
      </pc:sldChg>
      <pc:sldChg chg="modTransition modAnim modNotesTx">
        <pc:chgData name="Elizabeth Cirin Cione" userId="dec6ef5a-f8a7-4e6f-a660-ec9b24e85829" providerId="ADAL" clId="{BBCB1AD2-C749-4BB2-9511-A50CAD30D496}" dt="2020-07-10T12:41:08.992" v="1632" actId="20577"/>
        <pc:sldMkLst>
          <pc:docMk/>
          <pc:sldMk cId="0" sldId="293"/>
        </pc:sldMkLst>
      </pc:sldChg>
      <pc:sldChg chg="modTransition">
        <pc:chgData name="Elizabeth Cirin Cione" userId="dec6ef5a-f8a7-4e6f-a660-ec9b24e85829" providerId="ADAL" clId="{BBCB1AD2-C749-4BB2-9511-A50CAD30D496}" dt="2020-07-10T12:29:35.873" v="1387"/>
        <pc:sldMkLst>
          <pc:docMk/>
          <pc:sldMk cId="3246040998" sldId="294"/>
        </pc:sldMkLst>
      </pc:sldChg>
      <pc:sldChg chg="modTransition">
        <pc:chgData name="Elizabeth Cirin Cione" userId="dec6ef5a-f8a7-4e6f-a660-ec9b24e85829" providerId="ADAL" clId="{BBCB1AD2-C749-4BB2-9511-A50CAD30D496}" dt="2020-07-10T12:29:35.873" v="1387"/>
        <pc:sldMkLst>
          <pc:docMk/>
          <pc:sldMk cId="442236210" sldId="295"/>
        </pc:sldMkLst>
      </pc:sldChg>
      <pc:sldChg chg="modTransition">
        <pc:chgData name="Elizabeth Cirin Cione" userId="dec6ef5a-f8a7-4e6f-a660-ec9b24e85829" providerId="ADAL" clId="{BBCB1AD2-C749-4BB2-9511-A50CAD30D496}" dt="2020-07-10T12:29:35.873" v="1387"/>
        <pc:sldMkLst>
          <pc:docMk/>
          <pc:sldMk cId="2326789606" sldId="296"/>
        </pc:sldMkLst>
      </pc:sldChg>
      <pc:sldChg chg="modTransition">
        <pc:chgData name="Elizabeth Cirin Cione" userId="dec6ef5a-f8a7-4e6f-a660-ec9b24e85829" providerId="ADAL" clId="{BBCB1AD2-C749-4BB2-9511-A50CAD30D496}" dt="2020-07-10T12:29:35.873" v="1387"/>
        <pc:sldMkLst>
          <pc:docMk/>
          <pc:sldMk cId="1544025149" sldId="297"/>
        </pc:sldMkLst>
      </pc:sldChg>
      <pc:sldChg chg="modSp mod modTransition">
        <pc:chgData name="Elizabeth Cirin Cione" userId="dec6ef5a-f8a7-4e6f-a660-ec9b24e85829" providerId="ADAL" clId="{BBCB1AD2-C749-4BB2-9511-A50CAD30D496}" dt="2020-07-10T12:42:18.741" v="1638" actId="20577"/>
        <pc:sldMkLst>
          <pc:docMk/>
          <pc:sldMk cId="890456153" sldId="298"/>
        </pc:sldMkLst>
        <pc:spChg chg="mod">
          <ac:chgData name="Elizabeth Cirin Cione" userId="dec6ef5a-f8a7-4e6f-a660-ec9b24e85829" providerId="ADAL" clId="{BBCB1AD2-C749-4BB2-9511-A50CAD30D496}" dt="2020-07-10T12:42:18.741" v="1638" actId="20577"/>
          <ac:spMkLst>
            <pc:docMk/>
            <pc:sldMk cId="890456153" sldId="298"/>
            <ac:spMk id="6" creationId="{3C76C44E-150E-40A2-AEA4-DDCE49F62DE9}"/>
          </ac:spMkLst>
        </pc:spChg>
      </pc:sldChg>
      <pc:sldChg chg="modTransition">
        <pc:chgData name="Elizabeth Cirin Cione" userId="dec6ef5a-f8a7-4e6f-a660-ec9b24e85829" providerId="ADAL" clId="{BBCB1AD2-C749-4BB2-9511-A50CAD30D496}" dt="2020-07-10T12:29:35.873" v="1387"/>
        <pc:sldMkLst>
          <pc:docMk/>
          <pc:sldMk cId="861140571" sldId="299"/>
        </pc:sldMkLst>
      </pc:sldChg>
      <pc:sldChg chg="modTransition modNotesTx">
        <pc:chgData name="Elizabeth Cirin Cione" userId="dec6ef5a-f8a7-4e6f-a660-ec9b24e85829" providerId="ADAL" clId="{BBCB1AD2-C749-4BB2-9511-A50CAD30D496}" dt="2020-07-10T12:42:37.104" v="1639" actId="20577"/>
        <pc:sldMkLst>
          <pc:docMk/>
          <pc:sldMk cId="307958940" sldId="300"/>
        </pc:sldMkLst>
      </pc:sldChg>
      <pc:sldChg chg="modTransition">
        <pc:chgData name="Elizabeth Cirin Cione" userId="dec6ef5a-f8a7-4e6f-a660-ec9b24e85829" providerId="ADAL" clId="{BBCB1AD2-C749-4BB2-9511-A50CAD30D496}" dt="2020-07-10T12:29:35.873" v="1387"/>
        <pc:sldMkLst>
          <pc:docMk/>
          <pc:sldMk cId="867905377" sldId="301"/>
        </pc:sldMkLst>
      </pc:sldChg>
      <pc:sldChg chg="modTransition modAnim">
        <pc:chgData name="Elizabeth Cirin Cione" userId="dec6ef5a-f8a7-4e6f-a660-ec9b24e85829" providerId="ADAL" clId="{BBCB1AD2-C749-4BB2-9511-A50CAD30D496}" dt="2020-07-10T12:29:35.873" v="1387"/>
        <pc:sldMkLst>
          <pc:docMk/>
          <pc:sldMk cId="3571645947" sldId="302"/>
        </pc:sldMkLst>
      </pc:sldChg>
      <pc:sldChg chg="modTransition modAnim">
        <pc:chgData name="Elizabeth Cirin Cione" userId="dec6ef5a-f8a7-4e6f-a660-ec9b24e85829" providerId="ADAL" clId="{BBCB1AD2-C749-4BB2-9511-A50CAD30D496}" dt="2020-07-10T12:29:35.873" v="1387"/>
        <pc:sldMkLst>
          <pc:docMk/>
          <pc:sldMk cId="1541628045" sldId="303"/>
        </pc:sldMkLst>
      </pc:sldChg>
      <pc:sldChg chg="modTransition">
        <pc:chgData name="Elizabeth Cirin Cione" userId="dec6ef5a-f8a7-4e6f-a660-ec9b24e85829" providerId="ADAL" clId="{BBCB1AD2-C749-4BB2-9511-A50CAD30D496}" dt="2020-07-10T12:29:35.873" v="1387"/>
        <pc:sldMkLst>
          <pc:docMk/>
          <pc:sldMk cId="437972398" sldId="304"/>
        </pc:sldMkLst>
      </pc:sldChg>
      <pc:sldChg chg="addSp delSp modSp new mod modTransition chgLayout">
        <pc:chgData name="Elizabeth Cirin Cione" userId="dec6ef5a-f8a7-4e6f-a660-ec9b24e85829" providerId="ADAL" clId="{BBCB1AD2-C749-4BB2-9511-A50CAD30D496}" dt="2020-07-10T12:29:35.873" v="1387"/>
        <pc:sldMkLst>
          <pc:docMk/>
          <pc:sldMk cId="347827073" sldId="305"/>
        </pc:sldMkLst>
        <pc:spChg chg="mod ord">
          <ac:chgData name="Elizabeth Cirin Cione" userId="dec6ef5a-f8a7-4e6f-a660-ec9b24e85829" providerId="ADAL" clId="{BBCB1AD2-C749-4BB2-9511-A50CAD30D496}" dt="2020-07-07T21:21:38.462" v="1242" actId="20577"/>
          <ac:spMkLst>
            <pc:docMk/>
            <pc:sldMk cId="347827073" sldId="305"/>
            <ac:spMk id="2" creationId="{6B34FDDF-3E65-459B-A2E6-EFE12ECA1D31}"/>
          </ac:spMkLst>
        </pc:spChg>
        <pc:spChg chg="mod ord">
          <ac:chgData name="Elizabeth Cirin Cione" userId="dec6ef5a-f8a7-4e6f-a660-ec9b24e85829" providerId="ADAL" clId="{BBCB1AD2-C749-4BB2-9511-A50CAD30D496}" dt="2020-07-07T21:21:19.890" v="1215" actId="700"/>
          <ac:spMkLst>
            <pc:docMk/>
            <pc:sldMk cId="347827073" sldId="305"/>
            <ac:spMk id="3" creationId="{1F9272CA-EC1C-4434-BBDE-CDC441176D4D}"/>
          </ac:spMkLst>
        </pc:spChg>
        <pc:spChg chg="add del mod ord">
          <ac:chgData name="Elizabeth Cirin Cione" userId="dec6ef5a-f8a7-4e6f-a660-ec9b24e85829" providerId="ADAL" clId="{BBCB1AD2-C749-4BB2-9511-A50CAD30D496}" dt="2020-07-07T21:21:25.820" v="1219" actId="931"/>
          <ac:spMkLst>
            <pc:docMk/>
            <pc:sldMk cId="347827073" sldId="305"/>
            <ac:spMk id="6" creationId="{8E205F9D-5F89-44FD-A93C-D463B52D84CE}"/>
          </ac:spMkLst>
        </pc:spChg>
        <pc:picChg chg="add del mod">
          <ac:chgData name="Elizabeth Cirin Cione" userId="dec6ef5a-f8a7-4e6f-a660-ec9b24e85829" providerId="ADAL" clId="{BBCB1AD2-C749-4BB2-9511-A50CAD30D496}" dt="2020-07-07T21:21:21.914" v="1218" actId="478"/>
          <ac:picMkLst>
            <pc:docMk/>
            <pc:sldMk cId="347827073" sldId="305"/>
            <ac:picMk id="5" creationId="{9181E89B-2119-4B3C-BF1D-26FDCFF51EE0}"/>
          </ac:picMkLst>
        </pc:picChg>
        <pc:picChg chg="add mod">
          <ac:chgData name="Elizabeth Cirin Cione" userId="dec6ef5a-f8a7-4e6f-a660-ec9b24e85829" providerId="ADAL" clId="{BBCB1AD2-C749-4BB2-9511-A50CAD30D496}" dt="2020-07-07T21:21:31.253" v="1223" actId="1076"/>
          <ac:picMkLst>
            <pc:docMk/>
            <pc:sldMk cId="347827073" sldId="305"/>
            <ac:picMk id="8" creationId="{E337F9A1-8A14-4AB5-BC86-797682382AF6}"/>
          </ac:picMkLst>
        </pc:picChg>
      </pc:sldChg>
      <pc:sldChg chg="modSp new del mod">
        <pc:chgData name="Elizabeth Cirin Cione" userId="dec6ef5a-f8a7-4e6f-a660-ec9b24e85829" providerId="ADAL" clId="{BBCB1AD2-C749-4BB2-9511-A50CAD30D496}" dt="2020-07-07T21:13:42.166" v="1064" actId="2696"/>
        <pc:sldMkLst>
          <pc:docMk/>
          <pc:sldMk cId="3784897854" sldId="305"/>
        </pc:sldMkLst>
        <pc:spChg chg="mod">
          <ac:chgData name="Elizabeth Cirin Cione" userId="dec6ef5a-f8a7-4e6f-a660-ec9b24e85829" providerId="ADAL" clId="{BBCB1AD2-C749-4BB2-9511-A50CAD30D496}" dt="2020-07-07T21:11:58.671" v="1063" actId="20577"/>
          <ac:spMkLst>
            <pc:docMk/>
            <pc:sldMk cId="3784897854" sldId="305"/>
            <ac:spMk id="3" creationId="{DC1C7D01-7B5C-409A-B648-075A03F31FF2}"/>
          </ac:spMkLst>
        </pc:spChg>
      </pc:sldChg>
    </pc:docChg>
  </pc:docChgLst>
  <pc:docChgLst>
    <pc:chgData name="Elizabeth Cirin" userId="dec6ef5a-f8a7-4e6f-a660-ec9b24e85829" providerId="ADAL" clId="{BBCB1AD2-C749-4BB2-9511-A50CAD30D496}"/>
    <pc:docChg chg="undo custSel addSld delSld modSld sldOrd">
      <pc:chgData name="Elizabeth Cirin" userId="dec6ef5a-f8a7-4e6f-a660-ec9b24e85829" providerId="ADAL" clId="{BBCB1AD2-C749-4BB2-9511-A50CAD30D496}" dt="2020-07-07T20:52:23.950" v="9860" actId="20577"/>
      <pc:docMkLst>
        <pc:docMk/>
      </pc:docMkLst>
      <pc:sldChg chg="ord modNotesTx">
        <pc:chgData name="Elizabeth Cirin" userId="dec6ef5a-f8a7-4e6f-a660-ec9b24e85829" providerId="ADAL" clId="{BBCB1AD2-C749-4BB2-9511-A50CAD30D496}" dt="2020-07-07T20:35:06.496" v="8448" actId="20577"/>
        <pc:sldMkLst>
          <pc:docMk/>
          <pc:sldMk cId="637185153" sldId="257"/>
        </pc:sldMkLst>
      </pc:sldChg>
      <pc:sldChg chg="modSp modAnim modNotesTx">
        <pc:chgData name="Elizabeth Cirin" userId="dec6ef5a-f8a7-4e6f-a660-ec9b24e85829" providerId="ADAL" clId="{BBCB1AD2-C749-4BB2-9511-A50CAD30D496}" dt="2020-07-07T20:35:23.701" v="8452" actId="20577"/>
        <pc:sldMkLst>
          <pc:docMk/>
          <pc:sldMk cId="949566822" sldId="258"/>
        </pc:sldMkLst>
        <pc:spChg chg="mod">
          <ac:chgData name="Elizabeth Cirin" userId="dec6ef5a-f8a7-4e6f-a660-ec9b24e85829" providerId="ADAL" clId="{BBCB1AD2-C749-4BB2-9511-A50CAD30D496}" dt="2020-07-07T20:35:23.701" v="8452" actId="20577"/>
          <ac:spMkLst>
            <pc:docMk/>
            <pc:sldMk cId="949566822" sldId="258"/>
            <ac:spMk id="2" creationId="{8248A01D-E096-49C4-AA8F-C6BBE8A8E17E}"/>
          </ac:spMkLst>
        </pc:spChg>
      </pc:sldChg>
      <pc:sldChg chg="addSp delSp modSp mod ord modNotesTx">
        <pc:chgData name="Elizabeth Cirin" userId="dec6ef5a-f8a7-4e6f-a660-ec9b24e85829" providerId="ADAL" clId="{BBCB1AD2-C749-4BB2-9511-A50CAD30D496}" dt="2020-07-07T20:37:50.794" v="8575" actId="20577"/>
        <pc:sldMkLst>
          <pc:docMk/>
          <pc:sldMk cId="444216154" sldId="259"/>
        </pc:sldMkLst>
        <pc:spChg chg="mod">
          <ac:chgData name="Elizabeth Cirin" userId="dec6ef5a-f8a7-4e6f-a660-ec9b24e85829" providerId="ADAL" clId="{BBCB1AD2-C749-4BB2-9511-A50CAD30D496}" dt="2020-07-07T20:28:34.851" v="7955" actId="14100"/>
          <ac:spMkLst>
            <pc:docMk/>
            <pc:sldMk cId="444216154" sldId="259"/>
            <ac:spMk id="2" creationId="{B9D8DD60-212C-4E76-A474-39E85016F53E}"/>
          </ac:spMkLst>
        </pc:spChg>
        <pc:spChg chg="mod">
          <ac:chgData name="Elizabeth Cirin" userId="dec6ef5a-f8a7-4e6f-a660-ec9b24e85829" providerId="ADAL" clId="{BBCB1AD2-C749-4BB2-9511-A50CAD30D496}" dt="2020-07-06T15:44:52.468" v="49" actId="20577"/>
          <ac:spMkLst>
            <pc:docMk/>
            <pc:sldMk cId="444216154" sldId="259"/>
            <ac:spMk id="3" creationId="{424712E3-A176-4F3E-A479-1E5D0A59CB48}"/>
          </ac:spMkLst>
        </pc:spChg>
        <pc:spChg chg="add mod">
          <ac:chgData name="Elizabeth Cirin" userId="dec6ef5a-f8a7-4e6f-a660-ec9b24e85829" providerId="ADAL" clId="{BBCB1AD2-C749-4BB2-9511-A50CAD30D496}" dt="2020-07-07T20:28:34.851" v="7955" actId="14100"/>
          <ac:spMkLst>
            <pc:docMk/>
            <pc:sldMk cId="444216154" sldId="259"/>
            <ac:spMk id="5" creationId="{D014118E-8839-4758-BEB4-849764F6389C}"/>
          </ac:spMkLst>
        </pc:spChg>
        <pc:picChg chg="del">
          <ac:chgData name="Elizabeth Cirin" userId="dec6ef5a-f8a7-4e6f-a660-ec9b24e85829" providerId="ADAL" clId="{BBCB1AD2-C749-4BB2-9511-A50CAD30D496}" dt="2020-07-06T15:44:54.132" v="50" actId="478"/>
          <ac:picMkLst>
            <pc:docMk/>
            <pc:sldMk cId="444216154" sldId="259"/>
            <ac:picMk id="6" creationId="{635898DE-E4E7-4885-8DE8-C7BE3DC1870D}"/>
          </ac:picMkLst>
        </pc:picChg>
      </pc:sldChg>
      <pc:sldChg chg="del">
        <pc:chgData name="Elizabeth Cirin" userId="dec6ef5a-f8a7-4e6f-a660-ec9b24e85829" providerId="ADAL" clId="{BBCB1AD2-C749-4BB2-9511-A50CAD30D496}" dt="2020-07-06T15:43:27.062" v="1" actId="2696"/>
        <pc:sldMkLst>
          <pc:docMk/>
          <pc:sldMk cId="231159387" sldId="260"/>
        </pc:sldMkLst>
      </pc:sldChg>
      <pc:sldChg chg="modSp del mod">
        <pc:chgData name="Elizabeth Cirin" userId="dec6ef5a-f8a7-4e6f-a660-ec9b24e85829" providerId="ADAL" clId="{BBCB1AD2-C749-4BB2-9511-A50CAD30D496}" dt="2020-07-07T20:26:20.860" v="7942" actId="2696"/>
        <pc:sldMkLst>
          <pc:docMk/>
          <pc:sldMk cId="1641051106" sldId="264"/>
        </pc:sldMkLst>
        <pc:spChg chg="mod">
          <ac:chgData name="Elizabeth Cirin" userId="dec6ef5a-f8a7-4e6f-a660-ec9b24e85829" providerId="ADAL" clId="{BBCB1AD2-C749-4BB2-9511-A50CAD30D496}" dt="2020-07-07T20:25:37.108" v="7940" actId="20577"/>
          <ac:spMkLst>
            <pc:docMk/>
            <pc:sldMk cId="1641051106" sldId="264"/>
            <ac:spMk id="3" creationId="{56ED7087-A63B-40B6-84C6-7CE3F2328E65}"/>
          </ac:spMkLst>
        </pc:spChg>
      </pc:sldChg>
      <pc:sldChg chg="addSp delSp modSp mod chgLayout modNotesTx">
        <pc:chgData name="Elizabeth Cirin" userId="dec6ef5a-f8a7-4e6f-a660-ec9b24e85829" providerId="ADAL" clId="{BBCB1AD2-C749-4BB2-9511-A50CAD30D496}" dt="2020-07-07T20:43:53.930" v="9226" actId="5793"/>
        <pc:sldMkLst>
          <pc:docMk/>
          <pc:sldMk cId="4074822485" sldId="265"/>
        </pc:sldMkLst>
        <pc:spChg chg="mod ord">
          <ac:chgData name="Elizabeth Cirin" userId="dec6ef5a-f8a7-4e6f-a660-ec9b24e85829" providerId="ADAL" clId="{BBCB1AD2-C749-4BB2-9511-A50CAD30D496}" dt="2020-07-07T15:35:07.651" v="2597" actId="700"/>
          <ac:spMkLst>
            <pc:docMk/>
            <pc:sldMk cId="4074822485" sldId="265"/>
            <ac:spMk id="2" creationId="{93903C30-DD67-4CF6-B866-04DCAB090AA4}"/>
          </ac:spMkLst>
        </pc:spChg>
        <pc:spChg chg="mod ord">
          <ac:chgData name="Elizabeth Cirin" userId="dec6ef5a-f8a7-4e6f-a660-ec9b24e85829" providerId="ADAL" clId="{BBCB1AD2-C749-4BB2-9511-A50CAD30D496}" dt="2020-07-07T15:35:07.651" v="2597" actId="700"/>
          <ac:spMkLst>
            <pc:docMk/>
            <pc:sldMk cId="4074822485" sldId="265"/>
            <ac:spMk id="3" creationId="{493C42D5-1BDF-4D15-9494-710E846E448A}"/>
          </ac:spMkLst>
        </pc:spChg>
        <pc:spChg chg="add del mod ord">
          <ac:chgData name="Elizabeth Cirin" userId="dec6ef5a-f8a7-4e6f-a660-ec9b24e85829" providerId="ADAL" clId="{BBCB1AD2-C749-4BB2-9511-A50CAD30D496}" dt="2020-07-07T15:36:53.463" v="2645" actId="931"/>
          <ac:spMkLst>
            <pc:docMk/>
            <pc:sldMk cId="4074822485" sldId="265"/>
            <ac:spMk id="4" creationId="{82C6167E-3EB7-4517-A227-5B0BED61E240}"/>
          </ac:spMkLst>
        </pc:spChg>
        <pc:picChg chg="add mod">
          <ac:chgData name="Elizabeth Cirin" userId="dec6ef5a-f8a7-4e6f-a660-ec9b24e85829" providerId="ADAL" clId="{BBCB1AD2-C749-4BB2-9511-A50CAD30D496}" dt="2020-07-07T15:37:10.353" v="2649" actId="1076"/>
          <ac:picMkLst>
            <pc:docMk/>
            <pc:sldMk cId="4074822485" sldId="265"/>
            <ac:picMk id="6" creationId="{9192D2AE-0272-407F-8702-D2F5079E03F7}"/>
          </ac:picMkLst>
        </pc:picChg>
      </pc:sldChg>
      <pc:sldChg chg="modSp add del mod">
        <pc:chgData name="Elizabeth Cirin" userId="dec6ef5a-f8a7-4e6f-a660-ec9b24e85829" providerId="ADAL" clId="{BBCB1AD2-C749-4BB2-9511-A50CAD30D496}" dt="2020-07-07T14:32:14.986" v="521" actId="2696"/>
        <pc:sldMkLst>
          <pc:docMk/>
          <pc:sldMk cId="1476284224" sldId="266"/>
        </pc:sldMkLst>
        <pc:spChg chg="mod">
          <ac:chgData name="Elizabeth Cirin" userId="dec6ef5a-f8a7-4e6f-a660-ec9b24e85829" providerId="ADAL" clId="{BBCB1AD2-C749-4BB2-9511-A50CAD30D496}" dt="2020-07-06T15:48:23.215" v="121" actId="5793"/>
          <ac:spMkLst>
            <pc:docMk/>
            <pc:sldMk cId="1476284224" sldId="266"/>
            <ac:spMk id="2" creationId="{AA8B6F36-6526-40EA-AC47-AEB683AFCF91}"/>
          </ac:spMkLst>
        </pc:spChg>
        <pc:spChg chg="mod">
          <ac:chgData name="Elizabeth Cirin" userId="dec6ef5a-f8a7-4e6f-a660-ec9b24e85829" providerId="ADAL" clId="{BBCB1AD2-C749-4BB2-9511-A50CAD30D496}" dt="2020-07-06T15:47:50.248" v="112" actId="20577"/>
          <ac:spMkLst>
            <pc:docMk/>
            <pc:sldMk cId="1476284224" sldId="266"/>
            <ac:spMk id="3" creationId="{F33344D5-065D-4100-88FB-A02E1E2D5303}"/>
          </ac:spMkLst>
        </pc:spChg>
      </pc:sldChg>
      <pc:sldChg chg="del">
        <pc:chgData name="Elizabeth Cirin" userId="dec6ef5a-f8a7-4e6f-a660-ec9b24e85829" providerId="ADAL" clId="{BBCB1AD2-C749-4BB2-9511-A50CAD30D496}" dt="2020-07-07T20:24:27.645" v="7618" actId="2696"/>
        <pc:sldMkLst>
          <pc:docMk/>
          <pc:sldMk cId="3722423664" sldId="269"/>
        </pc:sldMkLst>
      </pc:sldChg>
      <pc:sldChg chg="delSp modSp mod chgLayout modNotesTx">
        <pc:chgData name="Elizabeth Cirin" userId="dec6ef5a-f8a7-4e6f-a660-ec9b24e85829" providerId="ADAL" clId="{BBCB1AD2-C749-4BB2-9511-A50CAD30D496}" dt="2020-07-07T20:41:23.440" v="8763" actId="20577"/>
        <pc:sldMkLst>
          <pc:docMk/>
          <pc:sldMk cId="3732538019" sldId="272"/>
        </pc:sldMkLst>
        <pc:spChg chg="mod ord">
          <ac:chgData name="Elizabeth Cirin" userId="dec6ef5a-f8a7-4e6f-a660-ec9b24e85829" providerId="ADAL" clId="{BBCB1AD2-C749-4BB2-9511-A50CAD30D496}" dt="2020-07-07T20:41:23.440" v="8763" actId="20577"/>
          <ac:spMkLst>
            <pc:docMk/>
            <pc:sldMk cId="3732538019" sldId="272"/>
            <ac:spMk id="2" creationId="{C5261D45-FB28-4476-9272-5A90E974FB48}"/>
          </ac:spMkLst>
        </pc:spChg>
        <pc:spChg chg="mod ord">
          <ac:chgData name="Elizabeth Cirin" userId="dec6ef5a-f8a7-4e6f-a660-ec9b24e85829" providerId="ADAL" clId="{BBCB1AD2-C749-4BB2-9511-A50CAD30D496}" dt="2020-07-06T15:50:34.453" v="387" actId="700"/>
          <ac:spMkLst>
            <pc:docMk/>
            <pc:sldMk cId="3732538019" sldId="272"/>
            <ac:spMk id="3" creationId="{2AB0B85C-3987-49AC-84C1-59DC8EE80785}"/>
          </ac:spMkLst>
        </pc:spChg>
        <pc:spChg chg="del mod">
          <ac:chgData name="Elizabeth Cirin" userId="dec6ef5a-f8a7-4e6f-a660-ec9b24e85829" providerId="ADAL" clId="{BBCB1AD2-C749-4BB2-9511-A50CAD30D496}" dt="2020-07-06T15:50:34.453" v="387" actId="700"/>
          <ac:spMkLst>
            <pc:docMk/>
            <pc:sldMk cId="3732538019" sldId="272"/>
            <ac:spMk id="4" creationId="{3925BC3A-CA9A-4A10-B24E-BBC273ED814E}"/>
          </ac:spMkLst>
        </pc:spChg>
      </pc:sldChg>
      <pc:sldChg chg="addSp delSp modSp mod modAnim chgLayout modNotesTx">
        <pc:chgData name="Elizabeth Cirin" userId="dec6ef5a-f8a7-4e6f-a660-ec9b24e85829" providerId="ADAL" clId="{BBCB1AD2-C749-4BB2-9511-A50CAD30D496}" dt="2020-07-07T20:51:02.570" v="9723" actId="20577"/>
        <pc:sldMkLst>
          <pc:docMk/>
          <pc:sldMk cId="3079756439" sldId="273"/>
        </pc:sldMkLst>
        <pc:spChg chg="mod ord">
          <ac:chgData name="Elizabeth Cirin" userId="dec6ef5a-f8a7-4e6f-a660-ec9b24e85829" providerId="ADAL" clId="{BBCB1AD2-C749-4BB2-9511-A50CAD30D496}" dt="2020-07-07T20:20:40.669" v="7057" actId="27636"/>
          <ac:spMkLst>
            <pc:docMk/>
            <pc:sldMk cId="3079756439" sldId="273"/>
            <ac:spMk id="2" creationId="{6A684EEC-67AF-4181-BB7B-46FB2000A86B}"/>
          </ac:spMkLst>
        </pc:spChg>
        <pc:spChg chg="mod ord">
          <ac:chgData name="Elizabeth Cirin" userId="dec6ef5a-f8a7-4e6f-a660-ec9b24e85829" providerId="ADAL" clId="{BBCB1AD2-C749-4BB2-9511-A50CAD30D496}" dt="2020-07-07T20:20:40.598" v="7055" actId="700"/>
          <ac:spMkLst>
            <pc:docMk/>
            <pc:sldMk cId="3079756439" sldId="273"/>
            <ac:spMk id="3" creationId="{0C13DF04-B478-4CC4-AD38-6D85AB76F152}"/>
          </ac:spMkLst>
        </pc:spChg>
        <pc:spChg chg="add del mod ord">
          <ac:chgData name="Elizabeth Cirin" userId="dec6ef5a-f8a7-4e6f-a660-ec9b24e85829" providerId="ADAL" clId="{BBCB1AD2-C749-4BB2-9511-A50CAD30D496}" dt="2020-07-07T20:20:50.557" v="7058" actId="931"/>
          <ac:spMkLst>
            <pc:docMk/>
            <pc:sldMk cId="3079756439" sldId="273"/>
            <ac:spMk id="4" creationId="{7C260FBF-3DF9-4AFD-97FB-83F15BBDE8D5}"/>
          </ac:spMkLst>
        </pc:spChg>
        <pc:spChg chg="add mod">
          <ac:chgData name="Elizabeth Cirin" userId="dec6ef5a-f8a7-4e6f-a660-ec9b24e85829" providerId="ADAL" clId="{BBCB1AD2-C749-4BB2-9511-A50CAD30D496}" dt="2020-07-07T20:21:09.115" v="7063" actId="1076"/>
          <ac:spMkLst>
            <pc:docMk/>
            <pc:sldMk cId="3079756439" sldId="273"/>
            <ac:spMk id="8" creationId="{2CC6F097-6B20-4472-84D2-C607CC117AA4}"/>
          </ac:spMkLst>
        </pc:spChg>
        <pc:picChg chg="del">
          <ac:chgData name="Elizabeth Cirin" userId="dec6ef5a-f8a7-4e6f-a660-ec9b24e85829" providerId="ADAL" clId="{BBCB1AD2-C749-4BB2-9511-A50CAD30D496}" dt="2020-07-07T19:38:57.847" v="6405" actId="478"/>
          <ac:picMkLst>
            <pc:docMk/>
            <pc:sldMk cId="3079756439" sldId="273"/>
            <ac:picMk id="5" creationId="{94C0747D-EF9D-4FBF-8A1E-42E4009CEE10}"/>
          </ac:picMkLst>
        </pc:picChg>
        <pc:picChg chg="add mod">
          <ac:chgData name="Elizabeth Cirin" userId="dec6ef5a-f8a7-4e6f-a660-ec9b24e85829" providerId="ADAL" clId="{BBCB1AD2-C749-4BB2-9511-A50CAD30D496}" dt="2020-07-07T20:20:54.824" v="7061" actId="1076"/>
          <ac:picMkLst>
            <pc:docMk/>
            <pc:sldMk cId="3079756439" sldId="273"/>
            <ac:picMk id="7" creationId="{7F497FA6-540F-4125-9139-F0E9DF27AFE4}"/>
          </ac:picMkLst>
        </pc:picChg>
      </pc:sldChg>
      <pc:sldChg chg="addSp delSp modSp mod modNotesTx">
        <pc:chgData name="Elizabeth Cirin" userId="dec6ef5a-f8a7-4e6f-a660-ec9b24e85829" providerId="ADAL" clId="{BBCB1AD2-C749-4BB2-9511-A50CAD30D496}" dt="2020-07-07T20:24:22.719" v="7617" actId="20577"/>
        <pc:sldMkLst>
          <pc:docMk/>
          <pc:sldMk cId="3274056690" sldId="275"/>
        </pc:sldMkLst>
        <pc:spChg chg="mod">
          <ac:chgData name="Elizabeth Cirin" userId="dec6ef5a-f8a7-4e6f-a660-ec9b24e85829" providerId="ADAL" clId="{BBCB1AD2-C749-4BB2-9511-A50CAD30D496}" dt="2020-07-07T20:22:35.056" v="7079" actId="20577"/>
          <ac:spMkLst>
            <pc:docMk/>
            <pc:sldMk cId="3274056690" sldId="275"/>
            <ac:spMk id="3" creationId="{0D56FFCE-3526-4CA5-8CE9-A52302D58AF6}"/>
          </ac:spMkLst>
        </pc:spChg>
        <pc:spChg chg="add mod">
          <ac:chgData name="Elizabeth Cirin" userId="dec6ef5a-f8a7-4e6f-a660-ec9b24e85829" providerId="ADAL" clId="{BBCB1AD2-C749-4BB2-9511-A50CAD30D496}" dt="2020-07-07T20:24:18.803" v="7616" actId="20577"/>
          <ac:spMkLst>
            <pc:docMk/>
            <pc:sldMk cId="3274056690" sldId="275"/>
            <ac:spMk id="4" creationId="{DFF11CB6-644E-48B6-999A-6983709C6079}"/>
          </ac:spMkLst>
        </pc:spChg>
        <pc:picChg chg="del">
          <ac:chgData name="Elizabeth Cirin" userId="dec6ef5a-f8a7-4e6f-a660-ec9b24e85829" providerId="ADAL" clId="{BBCB1AD2-C749-4BB2-9511-A50CAD30D496}" dt="2020-07-07T20:22:37.254" v="7080" actId="478"/>
          <ac:picMkLst>
            <pc:docMk/>
            <pc:sldMk cId="3274056690" sldId="275"/>
            <ac:picMk id="5" creationId="{1C8B63B3-D799-4808-97B4-2BBC3D929268}"/>
          </ac:picMkLst>
        </pc:picChg>
      </pc:sldChg>
      <pc:sldChg chg="del">
        <pc:chgData name="Elizabeth Cirin" userId="dec6ef5a-f8a7-4e6f-a660-ec9b24e85829" providerId="ADAL" clId="{BBCB1AD2-C749-4BB2-9511-A50CAD30D496}" dt="2020-07-07T20:26:20.860" v="7942" actId="2696"/>
        <pc:sldMkLst>
          <pc:docMk/>
          <pc:sldMk cId="3869454581" sldId="277"/>
        </pc:sldMkLst>
      </pc:sldChg>
      <pc:sldChg chg="del">
        <pc:chgData name="Elizabeth Cirin" userId="dec6ef5a-f8a7-4e6f-a660-ec9b24e85829" providerId="ADAL" clId="{BBCB1AD2-C749-4BB2-9511-A50CAD30D496}" dt="2020-07-07T20:26:20.860" v="7942" actId="2696"/>
        <pc:sldMkLst>
          <pc:docMk/>
          <pc:sldMk cId="103700334" sldId="278"/>
        </pc:sldMkLst>
      </pc:sldChg>
      <pc:sldChg chg="del">
        <pc:chgData name="Elizabeth Cirin" userId="dec6ef5a-f8a7-4e6f-a660-ec9b24e85829" providerId="ADAL" clId="{BBCB1AD2-C749-4BB2-9511-A50CAD30D496}" dt="2020-07-07T20:26:29.465" v="7943" actId="2696"/>
        <pc:sldMkLst>
          <pc:docMk/>
          <pc:sldMk cId="1497167631" sldId="279"/>
        </pc:sldMkLst>
      </pc:sldChg>
      <pc:sldChg chg="del">
        <pc:chgData name="Elizabeth Cirin" userId="dec6ef5a-f8a7-4e6f-a660-ec9b24e85829" providerId="ADAL" clId="{BBCB1AD2-C749-4BB2-9511-A50CAD30D496}" dt="2020-07-07T20:26:29.465" v="7943" actId="2696"/>
        <pc:sldMkLst>
          <pc:docMk/>
          <pc:sldMk cId="2119443264" sldId="280"/>
        </pc:sldMkLst>
      </pc:sldChg>
      <pc:sldChg chg="del">
        <pc:chgData name="Elizabeth Cirin" userId="dec6ef5a-f8a7-4e6f-a660-ec9b24e85829" providerId="ADAL" clId="{BBCB1AD2-C749-4BB2-9511-A50CAD30D496}" dt="2020-07-07T20:26:29.465" v="7943" actId="2696"/>
        <pc:sldMkLst>
          <pc:docMk/>
          <pc:sldMk cId="8222323" sldId="281"/>
        </pc:sldMkLst>
      </pc:sldChg>
      <pc:sldChg chg="del">
        <pc:chgData name="Elizabeth Cirin" userId="dec6ef5a-f8a7-4e6f-a660-ec9b24e85829" providerId="ADAL" clId="{BBCB1AD2-C749-4BB2-9511-A50CAD30D496}" dt="2020-07-07T20:26:03.963" v="7941" actId="2696"/>
        <pc:sldMkLst>
          <pc:docMk/>
          <pc:sldMk cId="245008797" sldId="282"/>
        </pc:sldMkLst>
      </pc:sldChg>
      <pc:sldChg chg="del">
        <pc:chgData name="Elizabeth Cirin" userId="dec6ef5a-f8a7-4e6f-a660-ec9b24e85829" providerId="ADAL" clId="{BBCB1AD2-C749-4BB2-9511-A50CAD30D496}" dt="2020-07-07T20:26:03.963" v="7941" actId="2696"/>
        <pc:sldMkLst>
          <pc:docMk/>
          <pc:sldMk cId="2646412294" sldId="283"/>
        </pc:sldMkLst>
      </pc:sldChg>
      <pc:sldChg chg="del">
        <pc:chgData name="Elizabeth Cirin" userId="dec6ef5a-f8a7-4e6f-a660-ec9b24e85829" providerId="ADAL" clId="{BBCB1AD2-C749-4BB2-9511-A50CAD30D496}" dt="2020-07-07T14:56:08.354" v="854" actId="2696"/>
        <pc:sldMkLst>
          <pc:docMk/>
          <pc:sldMk cId="4245033422" sldId="284"/>
        </pc:sldMkLst>
      </pc:sldChg>
      <pc:sldChg chg="del">
        <pc:chgData name="Elizabeth Cirin" userId="dec6ef5a-f8a7-4e6f-a660-ec9b24e85829" providerId="ADAL" clId="{BBCB1AD2-C749-4BB2-9511-A50CAD30D496}" dt="2020-07-07T14:56:08.354" v="854" actId="2696"/>
        <pc:sldMkLst>
          <pc:docMk/>
          <pc:sldMk cId="3659927640" sldId="285"/>
        </pc:sldMkLst>
      </pc:sldChg>
      <pc:sldChg chg="modSp mod">
        <pc:chgData name="Elizabeth Cirin" userId="dec6ef5a-f8a7-4e6f-a660-ec9b24e85829" providerId="ADAL" clId="{BBCB1AD2-C749-4BB2-9511-A50CAD30D496}" dt="2020-07-07T14:55:55.295" v="852" actId="20577"/>
        <pc:sldMkLst>
          <pc:docMk/>
          <pc:sldMk cId="2209415092" sldId="287"/>
        </pc:sldMkLst>
        <pc:spChg chg="mod">
          <ac:chgData name="Elizabeth Cirin" userId="dec6ef5a-f8a7-4e6f-a660-ec9b24e85829" providerId="ADAL" clId="{BBCB1AD2-C749-4BB2-9511-A50CAD30D496}" dt="2020-07-07T14:55:55.295" v="852" actId="20577"/>
          <ac:spMkLst>
            <pc:docMk/>
            <pc:sldMk cId="2209415092" sldId="287"/>
            <ac:spMk id="4" creationId="{03203216-1D20-475E-B47B-ACE15B2FC25B}"/>
          </ac:spMkLst>
        </pc:spChg>
      </pc:sldChg>
      <pc:sldChg chg="addSp delSp modSp mod chgLayout modNotesTx">
        <pc:chgData name="Elizabeth Cirin" userId="dec6ef5a-f8a7-4e6f-a660-ec9b24e85829" providerId="ADAL" clId="{BBCB1AD2-C749-4BB2-9511-A50CAD30D496}" dt="2020-07-07T20:25:29.098" v="7910" actId="20577"/>
        <pc:sldMkLst>
          <pc:docMk/>
          <pc:sldMk cId="1442001649" sldId="288"/>
        </pc:sldMkLst>
        <pc:spChg chg="add mod ord">
          <ac:chgData name="Elizabeth Cirin" userId="dec6ef5a-f8a7-4e6f-a660-ec9b24e85829" providerId="ADAL" clId="{BBCB1AD2-C749-4BB2-9511-A50CAD30D496}" dt="2020-07-07T20:25:21.144" v="7880" actId="20577"/>
          <ac:spMkLst>
            <pc:docMk/>
            <pc:sldMk cId="1442001649" sldId="288"/>
            <ac:spMk id="2" creationId="{E321D1A0-93F0-42F7-A918-19018CD227BE}"/>
          </ac:spMkLst>
        </pc:spChg>
        <pc:spChg chg="mod ord">
          <ac:chgData name="Elizabeth Cirin" userId="dec6ef5a-f8a7-4e6f-a660-ec9b24e85829" providerId="ADAL" clId="{BBCB1AD2-C749-4BB2-9511-A50CAD30D496}" dt="2020-07-07T20:25:29.098" v="7910" actId="20577"/>
          <ac:spMkLst>
            <pc:docMk/>
            <pc:sldMk cId="1442001649" sldId="288"/>
            <ac:spMk id="7" creationId="{C2D2D652-933E-49FE-91DF-29DC4777DA6D}"/>
          </ac:spMkLst>
        </pc:spChg>
        <pc:picChg chg="del">
          <ac:chgData name="Elizabeth Cirin" userId="dec6ef5a-f8a7-4e6f-a660-ec9b24e85829" providerId="ADAL" clId="{BBCB1AD2-C749-4BB2-9511-A50CAD30D496}" dt="2020-07-07T20:24:29.893" v="7619" actId="478"/>
          <ac:picMkLst>
            <pc:docMk/>
            <pc:sldMk cId="1442001649" sldId="288"/>
            <ac:picMk id="4" creationId="{83F23A17-9364-47D2-84AD-933748060709}"/>
          </ac:picMkLst>
        </pc:picChg>
      </pc:sldChg>
      <pc:sldChg chg="del">
        <pc:chgData name="Elizabeth Cirin" userId="dec6ef5a-f8a7-4e6f-a660-ec9b24e85829" providerId="ADAL" clId="{BBCB1AD2-C749-4BB2-9511-A50CAD30D496}" dt="2020-07-07T20:26:03.963" v="7941" actId="2696"/>
        <pc:sldMkLst>
          <pc:docMk/>
          <pc:sldMk cId="747540825" sldId="289"/>
        </pc:sldMkLst>
      </pc:sldChg>
      <pc:sldChg chg="del">
        <pc:chgData name="Elizabeth Cirin" userId="dec6ef5a-f8a7-4e6f-a660-ec9b24e85829" providerId="ADAL" clId="{BBCB1AD2-C749-4BB2-9511-A50CAD30D496}" dt="2020-07-07T20:26:03.963" v="7941" actId="2696"/>
        <pc:sldMkLst>
          <pc:docMk/>
          <pc:sldMk cId="1744165444" sldId="290"/>
        </pc:sldMkLst>
      </pc:sldChg>
      <pc:sldChg chg="addSp delSp modSp add mod modAnim chgLayout modNotesTx">
        <pc:chgData name="Elizabeth Cirin" userId="dec6ef5a-f8a7-4e6f-a660-ec9b24e85829" providerId="ADAL" clId="{BBCB1AD2-C749-4BB2-9511-A50CAD30D496}" dt="2020-07-07T20:37:41.948" v="8561" actId="20577"/>
        <pc:sldMkLst>
          <pc:docMk/>
          <pc:sldMk cId="0" sldId="292"/>
        </pc:sldMkLst>
        <pc:spChg chg="mod">
          <ac:chgData name="Elizabeth Cirin" userId="dec6ef5a-f8a7-4e6f-a660-ec9b24e85829" providerId="ADAL" clId="{BBCB1AD2-C749-4BB2-9511-A50CAD30D496}" dt="2020-07-06T16:52:09.403" v="407" actId="20577"/>
          <ac:spMkLst>
            <pc:docMk/>
            <pc:sldMk cId="0" sldId="292"/>
            <ac:spMk id="2" creationId="{B0B37E06-97AE-4C3F-9877-E82002973234}"/>
          </ac:spMkLst>
        </pc:spChg>
        <pc:spChg chg="mod">
          <ac:chgData name="Elizabeth Cirin" userId="dec6ef5a-f8a7-4e6f-a660-ec9b24e85829" providerId="ADAL" clId="{BBCB1AD2-C749-4BB2-9511-A50CAD30D496}" dt="2020-07-07T15:14:33.305" v="959" actId="14100"/>
          <ac:spMkLst>
            <pc:docMk/>
            <pc:sldMk cId="0" sldId="292"/>
            <ac:spMk id="3" creationId="{925ECCD3-F579-4305-8FFB-27A14D882706}"/>
          </ac:spMkLst>
        </pc:spChg>
        <pc:spChg chg="add del mod ord">
          <ac:chgData name="Elizabeth Cirin" userId="dec6ef5a-f8a7-4e6f-a660-ec9b24e85829" providerId="ADAL" clId="{BBCB1AD2-C749-4BB2-9511-A50CAD30D496}" dt="2020-07-06T16:50:30.916" v="396" actId="700"/>
          <ac:spMkLst>
            <pc:docMk/>
            <pc:sldMk cId="0" sldId="292"/>
            <ac:spMk id="4" creationId="{6D1D825F-96F3-4A92-94E0-FFA0CAE4F11F}"/>
          </ac:spMkLst>
        </pc:spChg>
        <pc:spChg chg="add del mod ord">
          <ac:chgData name="Elizabeth Cirin" userId="dec6ef5a-f8a7-4e6f-a660-ec9b24e85829" providerId="ADAL" clId="{BBCB1AD2-C749-4BB2-9511-A50CAD30D496}" dt="2020-07-06T16:50:30.916" v="396" actId="700"/>
          <ac:spMkLst>
            <pc:docMk/>
            <pc:sldMk cId="0" sldId="292"/>
            <ac:spMk id="5" creationId="{FE2D57B5-C5E7-4E13-AB2A-15318CE3286D}"/>
          </ac:spMkLst>
        </pc:spChg>
        <pc:spChg chg="add del mod ord">
          <ac:chgData name="Elizabeth Cirin" userId="dec6ef5a-f8a7-4e6f-a660-ec9b24e85829" providerId="ADAL" clId="{BBCB1AD2-C749-4BB2-9511-A50CAD30D496}" dt="2020-07-06T16:50:30.916" v="396" actId="700"/>
          <ac:spMkLst>
            <pc:docMk/>
            <pc:sldMk cId="0" sldId="292"/>
            <ac:spMk id="6" creationId="{AC3E96BE-EADE-4C0E-B8A8-B49E3F9DE3D0}"/>
          </ac:spMkLst>
        </pc:spChg>
        <pc:spChg chg="add mod ord">
          <ac:chgData name="Elizabeth Cirin" userId="dec6ef5a-f8a7-4e6f-a660-ec9b24e85829" providerId="ADAL" clId="{BBCB1AD2-C749-4BB2-9511-A50CAD30D496}" dt="2020-07-07T15:14:46.739" v="962" actId="404"/>
          <ac:spMkLst>
            <pc:docMk/>
            <pc:sldMk cId="0" sldId="292"/>
            <ac:spMk id="7" creationId="{147D4FCB-DDED-42F5-AF7A-991AE03C2792}"/>
          </ac:spMkLst>
        </pc:spChg>
        <pc:spChg chg="add mod ord">
          <ac:chgData name="Elizabeth Cirin" userId="dec6ef5a-f8a7-4e6f-a660-ec9b24e85829" providerId="ADAL" clId="{BBCB1AD2-C749-4BB2-9511-A50CAD30D496}" dt="2020-07-07T15:14:26.288" v="957" actId="12"/>
          <ac:spMkLst>
            <pc:docMk/>
            <pc:sldMk cId="0" sldId="292"/>
            <ac:spMk id="8" creationId="{5D8E6CEC-9D7F-4592-9EC3-108EE9E73843}"/>
          </ac:spMkLst>
        </pc:spChg>
        <pc:spChg chg="add mod ord">
          <ac:chgData name="Elizabeth Cirin" userId="dec6ef5a-f8a7-4e6f-a660-ec9b24e85829" providerId="ADAL" clId="{BBCB1AD2-C749-4BB2-9511-A50CAD30D496}" dt="2020-07-07T15:14:28.420" v="958" actId="12"/>
          <ac:spMkLst>
            <pc:docMk/>
            <pc:sldMk cId="0" sldId="292"/>
            <ac:spMk id="9" creationId="{5836807B-06FE-4595-AA64-E7E513A33257}"/>
          </ac:spMkLst>
        </pc:spChg>
        <pc:spChg chg="del mod">
          <ac:chgData name="Elizabeth Cirin" userId="dec6ef5a-f8a7-4e6f-a660-ec9b24e85829" providerId="ADAL" clId="{BBCB1AD2-C749-4BB2-9511-A50CAD30D496}" dt="2020-07-07T14:26:45.858" v="503"/>
          <ac:spMkLst>
            <pc:docMk/>
            <pc:sldMk cId="0" sldId="292"/>
            <ac:spMk id="13314" creationId="{648F6198-6DF3-4CA0-8D04-654065B543FB}"/>
          </ac:spMkLst>
        </pc:spChg>
        <pc:picChg chg="add del mod">
          <ac:chgData name="Elizabeth Cirin" userId="dec6ef5a-f8a7-4e6f-a660-ec9b24e85829" providerId="ADAL" clId="{BBCB1AD2-C749-4BB2-9511-A50CAD30D496}" dt="2020-07-07T15:13:59.412" v="939" actId="478"/>
          <ac:picMkLst>
            <pc:docMk/>
            <pc:sldMk cId="0" sldId="292"/>
            <ac:picMk id="12" creationId="{566EEFEB-E66C-451E-9BF3-D53341D5A0C9}"/>
          </ac:picMkLst>
        </pc:picChg>
      </pc:sldChg>
      <pc:sldChg chg="addSp delSp modSp add mod modClrScheme chgLayout modNotes modNotesTx">
        <pc:chgData name="Elizabeth Cirin" userId="dec6ef5a-f8a7-4e6f-a660-ec9b24e85829" providerId="ADAL" clId="{BBCB1AD2-C749-4BB2-9511-A50CAD30D496}" dt="2020-07-07T20:32:17.612" v="8425" actId="20577"/>
        <pc:sldMkLst>
          <pc:docMk/>
          <pc:sldMk cId="0" sldId="293"/>
        </pc:sldMkLst>
        <pc:spChg chg="mod">
          <ac:chgData name="Elizabeth Cirin" userId="dec6ef5a-f8a7-4e6f-a660-ec9b24e85829" providerId="ADAL" clId="{BBCB1AD2-C749-4BB2-9511-A50CAD30D496}" dt="2020-07-07T20:28:46.200" v="7956" actId="1076"/>
          <ac:spMkLst>
            <pc:docMk/>
            <pc:sldMk cId="0" sldId="293"/>
            <ac:spMk id="2" creationId="{ED3F9BDB-0F61-43EB-B914-F125CEFB2A32}"/>
          </ac:spMkLst>
        </pc:spChg>
        <pc:spChg chg="add del mod ord">
          <ac:chgData name="Elizabeth Cirin" userId="dec6ef5a-f8a7-4e6f-a660-ec9b24e85829" providerId="ADAL" clId="{BBCB1AD2-C749-4BB2-9511-A50CAD30D496}" dt="2020-07-06T15:46:45.373" v="86" actId="700"/>
          <ac:spMkLst>
            <pc:docMk/>
            <pc:sldMk cId="0" sldId="293"/>
            <ac:spMk id="3" creationId="{6CD93FE6-A691-4FE8-AADD-7ECA3A94D52A}"/>
          </ac:spMkLst>
        </pc:spChg>
        <pc:spChg chg="add del mod ord">
          <ac:chgData name="Elizabeth Cirin" userId="dec6ef5a-f8a7-4e6f-a660-ec9b24e85829" providerId="ADAL" clId="{BBCB1AD2-C749-4BB2-9511-A50CAD30D496}" dt="2020-07-06T15:46:45.373" v="86" actId="700"/>
          <ac:spMkLst>
            <pc:docMk/>
            <pc:sldMk cId="0" sldId="293"/>
            <ac:spMk id="4" creationId="{0F75550E-1831-4167-AB96-212A5D5BE3AE}"/>
          </ac:spMkLst>
        </pc:spChg>
        <pc:spChg chg="mod">
          <ac:chgData name="Elizabeth Cirin" userId="dec6ef5a-f8a7-4e6f-a660-ec9b24e85829" providerId="ADAL" clId="{BBCB1AD2-C749-4BB2-9511-A50CAD30D496}" dt="2020-07-06T15:46:57.721" v="91" actId="403"/>
          <ac:spMkLst>
            <pc:docMk/>
            <pc:sldMk cId="0" sldId="293"/>
            <ac:spMk id="6" creationId="{23D673EC-D03C-442E-AB0F-C46C1A982589}"/>
          </ac:spMkLst>
        </pc:spChg>
      </pc:sldChg>
      <pc:sldChg chg="add del">
        <pc:chgData name="Elizabeth Cirin" userId="dec6ef5a-f8a7-4e6f-a660-ec9b24e85829" providerId="ADAL" clId="{BBCB1AD2-C749-4BB2-9511-A50CAD30D496}" dt="2020-07-06T15:48:31.216" v="123"/>
        <pc:sldMkLst>
          <pc:docMk/>
          <pc:sldMk cId="3246040998" sldId="294"/>
        </pc:sldMkLst>
        <pc:spChg chg="mod">
          <ac:chgData name="Elizabeth Cirin" userId="dec6ef5a-f8a7-4e6f-a660-ec9b24e85829" providerId="ADAL" clId="{BBCB1AD2-C749-4BB2-9511-A50CAD30D496}" dt="2020-07-07T15:20:34.925" v="1171" actId="20577"/>
          <ac:spMkLst>
            <pc:docMk/>
            <pc:sldMk cId="3246040998" sldId="294"/>
            <ac:spMk id="2" creationId="{1C4BB918-A5E0-4354-9195-E83EBC4C82EF}"/>
          </ac:spMkLst>
        </pc:spChg>
        <pc:spChg chg="mod">
          <ac:chgData name="Elizabeth Cirin" userId="dec6ef5a-f8a7-4e6f-a660-ec9b24e85829" providerId="ADAL" clId="{BBCB1AD2-C749-4BB2-9511-A50CAD30D496}" dt="2020-07-06T15:48:59.159" v="156" actId="20577"/>
          <ac:spMkLst>
            <pc:docMk/>
            <pc:sldMk cId="3246040998" sldId="294"/>
            <ac:spMk id="3" creationId="{65345BDD-0B78-4691-9363-3E8DB53FDA81}"/>
          </ac:spMkLst>
        </pc:spChg>
      </pc:sldChg>
      <pc:sldChg chg="addSp delSp modSp new mod modClrScheme chgLayout modNotesTx">
        <pc:chgData name="Elizabeth Cirin" userId="dec6ef5a-f8a7-4e6f-a660-ec9b24e85829" providerId="ADAL" clId="{BBCB1AD2-C749-4BB2-9511-A50CAD30D496}" dt="2020-07-07T20:42:16.313" v="8957" actId="20577"/>
        <pc:sldMkLst>
          <pc:docMk/>
          <pc:sldMk cId="442236210" sldId="295"/>
        </pc:sldMkLst>
        <pc:spChg chg="del">
          <ac:chgData name="Elizabeth Cirin" userId="dec6ef5a-f8a7-4e6f-a660-ec9b24e85829" providerId="ADAL" clId="{BBCB1AD2-C749-4BB2-9511-A50CAD30D496}" dt="2020-07-07T14:34:43.702" v="783" actId="931"/>
          <ac:spMkLst>
            <pc:docMk/>
            <pc:sldMk cId="442236210" sldId="295"/>
            <ac:spMk id="2" creationId="{8A1C17DE-45CF-4813-AD57-A390C44A0679}"/>
          </ac:spMkLst>
        </pc:spChg>
        <pc:spChg chg="del">
          <ac:chgData name="Elizabeth Cirin" userId="dec6ef5a-f8a7-4e6f-a660-ec9b24e85829" providerId="ADAL" clId="{BBCB1AD2-C749-4BB2-9511-A50CAD30D496}" dt="2020-07-07T14:34:50.791" v="786" actId="700"/>
          <ac:spMkLst>
            <pc:docMk/>
            <pc:sldMk cId="442236210" sldId="295"/>
            <ac:spMk id="3" creationId="{31D0A59A-E3A9-4928-9861-964673B9F192}"/>
          </ac:spMkLst>
        </pc:spChg>
        <pc:spChg chg="add mod ord">
          <ac:chgData name="Elizabeth Cirin" userId="dec6ef5a-f8a7-4e6f-a660-ec9b24e85829" providerId="ADAL" clId="{BBCB1AD2-C749-4BB2-9511-A50CAD30D496}" dt="2020-07-07T14:35:50.700" v="822" actId="1076"/>
          <ac:spMkLst>
            <pc:docMk/>
            <pc:sldMk cId="442236210" sldId="295"/>
            <ac:spMk id="6" creationId="{17BF15DB-2135-4327-A96C-F909146A9E93}"/>
          </ac:spMkLst>
        </pc:spChg>
        <pc:spChg chg="add del mod ord">
          <ac:chgData name="Elizabeth Cirin" userId="dec6ef5a-f8a7-4e6f-a660-ec9b24e85829" providerId="ADAL" clId="{BBCB1AD2-C749-4BB2-9511-A50CAD30D496}" dt="2020-07-07T14:35:18.414" v="792" actId="478"/>
          <ac:spMkLst>
            <pc:docMk/>
            <pc:sldMk cId="442236210" sldId="295"/>
            <ac:spMk id="7" creationId="{6D79FFB8-084D-4706-9554-936D8AD5D163}"/>
          </ac:spMkLst>
        </pc:spChg>
        <pc:picChg chg="add mod ord">
          <ac:chgData name="Elizabeth Cirin" userId="dec6ef5a-f8a7-4e6f-a660-ec9b24e85829" providerId="ADAL" clId="{BBCB1AD2-C749-4BB2-9511-A50CAD30D496}" dt="2020-07-07T14:35:34.844" v="794" actId="14100"/>
          <ac:picMkLst>
            <pc:docMk/>
            <pc:sldMk cId="442236210" sldId="295"/>
            <ac:picMk id="5" creationId="{E7B87059-9972-4DF7-9604-71F4F0BC049A}"/>
          </ac:picMkLst>
        </pc:picChg>
      </pc:sldChg>
      <pc:sldChg chg="modSp add del mod">
        <pc:chgData name="Elizabeth Cirin" userId="dec6ef5a-f8a7-4e6f-a660-ec9b24e85829" providerId="ADAL" clId="{BBCB1AD2-C749-4BB2-9511-A50CAD30D496}" dt="2020-07-06T16:50:23.687" v="394"/>
        <pc:sldMkLst>
          <pc:docMk/>
          <pc:sldMk cId="1127545711" sldId="295"/>
        </pc:sldMkLst>
        <pc:spChg chg="mod">
          <ac:chgData name="Elizabeth Cirin" userId="dec6ef5a-f8a7-4e6f-a660-ec9b24e85829" providerId="ADAL" clId="{BBCB1AD2-C749-4BB2-9511-A50CAD30D496}" dt="2020-07-06T16:50:23.687" v="394"/>
          <ac:spMkLst>
            <pc:docMk/>
            <pc:sldMk cId="1127545711" sldId="295"/>
            <ac:spMk id="2" creationId="{DAFF72B2-AB2C-4FD1-89CA-92D388702C76}"/>
          </ac:spMkLst>
        </pc:spChg>
        <pc:spChg chg="mod">
          <ac:chgData name="Elizabeth Cirin" userId="dec6ef5a-f8a7-4e6f-a660-ec9b24e85829" providerId="ADAL" clId="{BBCB1AD2-C749-4BB2-9511-A50CAD30D496}" dt="2020-07-06T16:50:23.687" v="394"/>
          <ac:spMkLst>
            <pc:docMk/>
            <pc:sldMk cId="1127545711" sldId="295"/>
            <ac:spMk id="17" creationId="{F8D58E12-2C12-4FE5-BE18-305499BE09A6}"/>
          </ac:spMkLst>
        </pc:spChg>
      </pc:sldChg>
      <pc:sldChg chg="addSp delSp modSp new del mod chgLayout">
        <pc:chgData name="Elizabeth Cirin" userId="dec6ef5a-f8a7-4e6f-a660-ec9b24e85829" providerId="ADAL" clId="{BBCB1AD2-C749-4BB2-9511-A50CAD30D496}" dt="2020-07-07T14:33:42.107" v="779" actId="2696"/>
        <pc:sldMkLst>
          <pc:docMk/>
          <pc:sldMk cId="1463564291" sldId="295"/>
        </pc:sldMkLst>
        <pc:spChg chg="del">
          <ac:chgData name="Elizabeth Cirin" userId="dec6ef5a-f8a7-4e6f-a660-ec9b24e85829" providerId="ADAL" clId="{BBCB1AD2-C749-4BB2-9511-A50CAD30D496}" dt="2020-07-07T14:33:29.827" v="749" actId="700"/>
          <ac:spMkLst>
            <pc:docMk/>
            <pc:sldMk cId="1463564291" sldId="295"/>
            <ac:spMk id="2" creationId="{DAA0A482-A1F3-4474-97AD-319810F61F64}"/>
          </ac:spMkLst>
        </pc:spChg>
        <pc:spChg chg="del mod ord">
          <ac:chgData name="Elizabeth Cirin" userId="dec6ef5a-f8a7-4e6f-a660-ec9b24e85829" providerId="ADAL" clId="{BBCB1AD2-C749-4BB2-9511-A50CAD30D496}" dt="2020-07-07T14:33:29.827" v="749" actId="700"/>
          <ac:spMkLst>
            <pc:docMk/>
            <pc:sldMk cId="1463564291" sldId="295"/>
            <ac:spMk id="3" creationId="{ADC1D072-B09D-4EDB-A605-EC2A61C006D5}"/>
          </ac:spMkLst>
        </pc:spChg>
        <pc:spChg chg="add mod ord">
          <ac:chgData name="Elizabeth Cirin" userId="dec6ef5a-f8a7-4e6f-a660-ec9b24e85829" providerId="ADAL" clId="{BBCB1AD2-C749-4BB2-9511-A50CAD30D496}" dt="2020-07-07T14:33:35.527" v="778" actId="20577"/>
          <ac:spMkLst>
            <pc:docMk/>
            <pc:sldMk cId="1463564291" sldId="295"/>
            <ac:spMk id="4" creationId="{472196F3-3370-472F-871C-9A4C32A3092D}"/>
          </ac:spMkLst>
        </pc:spChg>
      </pc:sldChg>
      <pc:sldChg chg="addSp delSp modSp new del">
        <pc:chgData name="Elizabeth Cirin" userId="dec6ef5a-f8a7-4e6f-a660-ec9b24e85829" providerId="ADAL" clId="{BBCB1AD2-C749-4BB2-9511-A50CAD30D496}" dt="2020-07-07T14:31:36.714" v="518" actId="2696"/>
        <pc:sldMkLst>
          <pc:docMk/>
          <pc:sldMk cId="2418313944" sldId="295"/>
        </pc:sldMkLst>
        <pc:picChg chg="add del mod">
          <ac:chgData name="Elizabeth Cirin" userId="dec6ef5a-f8a7-4e6f-a660-ec9b24e85829" providerId="ADAL" clId="{BBCB1AD2-C749-4BB2-9511-A50CAD30D496}" dt="2020-07-07T14:27:53.063" v="517" actId="478"/>
          <ac:picMkLst>
            <pc:docMk/>
            <pc:sldMk cId="2418313944" sldId="295"/>
            <ac:picMk id="2" creationId="{7F835AE5-FE36-44AB-8F36-6FC7E0C56687}"/>
          </ac:picMkLst>
        </pc:picChg>
      </pc:sldChg>
      <pc:sldChg chg="add del">
        <pc:chgData name="Elizabeth Cirin" userId="dec6ef5a-f8a7-4e6f-a660-ec9b24e85829" providerId="ADAL" clId="{BBCB1AD2-C749-4BB2-9511-A50CAD30D496}" dt="2020-07-07T14:56:08.354" v="854" actId="2696"/>
        <pc:sldMkLst>
          <pc:docMk/>
          <pc:sldMk cId="391047954" sldId="296"/>
        </pc:sldMkLst>
      </pc:sldChg>
      <pc:sldChg chg="addSp delSp modSp new mod modNotesTx">
        <pc:chgData name="Elizabeth Cirin" userId="dec6ef5a-f8a7-4e6f-a660-ec9b24e85829" providerId="ADAL" clId="{BBCB1AD2-C749-4BB2-9511-A50CAD30D496}" dt="2020-07-07T20:44:35.487" v="9246" actId="20577"/>
        <pc:sldMkLst>
          <pc:docMk/>
          <pc:sldMk cId="2326789606" sldId="296"/>
        </pc:sldMkLst>
        <pc:spChg chg="mod">
          <ac:chgData name="Elizabeth Cirin" userId="dec6ef5a-f8a7-4e6f-a660-ec9b24e85829" providerId="ADAL" clId="{BBCB1AD2-C749-4BB2-9511-A50CAD30D496}" dt="2020-07-07T17:50:59.544" v="3498" actId="20577"/>
          <ac:spMkLst>
            <pc:docMk/>
            <pc:sldMk cId="2326789606" sldId="296"/>
            <ac:spMk id="2" creationId="{02B394B7-6D06-4D44-BDE6-460B9A670052}"/>
          </ac:spMkLst>
        </pc:spChg>
        <pc:spChg chg="del">
          <ac:chgData name="Elizabeth Cirin" userId="dec6ef5a-f8a7-4e6f-a660-ec9b24e85829" providerId="ADAL" clId="{BBCB1AD2-C749-4BB2-9511-A50CAD30D496}" dt="2020-07-07T16:29:02.123" v="3279" actId="931"/>
          <ac:spMkLst>
            <pc:docMk/>
            <pc:sldMk cId="2326789606" sldId="296"/>
            <ac:spMk id="3" creationId="{F5AA659B-EBB1-4BBD-A75E-5C48C3A1A566}"/>
          </ac:spMkLst>
        </pc:spChg>
        <pc:spChg chg="mod">
          <ac:chgData name="Elizabeth Cirin" userId="dec6ef5a-f8a7-4e6f-a660-ec9b24e85829" providerId="ADAL" clId="{BBCB1AD2-C749-4BB2-9511-A50CAD30D496}" dt="2020-07-07T15:43:56.990" v="3221" actId="20577"/>
          <ac:spMkLst>
            <pc:docMk/>
            <pc:sldMk cId="2326789606" sldId="296"/>
            <ac:spMk id="4" creationId="{E65391EC-EA0A-422C-848D-316C3811431A}"/>
          </ac:spMkLst>
        </pc:spChg>
        <pc:picChg chg="add mod">
          <ac:chgData name="Elizabeth Cirin" userId="dec6ef5a-f8a7-4e6f-a660-ec9b24e85829" providerId="ADAL" clId="{BBCB1AD2-C749-4BB2-9511-A50CAD30D496}" dt="2020-07-07T16:48:15.693" v="3282" actId="1076"/>
          <ac:picMkLst>
            <pc:docMk/>
            <pc:sldMk cId="2326789606" sldId="296"/>
            <ac:picMk id="6" creationId="{89832652-6FCF-4259-97FC-AD2C3A8A4F8B}"/>
          </ac:picMkLst>
        </pc:picChg>
      </pc:sldChg>
      <pc:sldChg chg="addSp delSp modSp new del mod chgLayout">
        <pc:chgData name="Elizabeth Cirin" userId="dec6ef5a-f8a7-4e6f-a660-ec9b24e85829" providerId="ADAL" clId="{BBCB1AD2-C749-4BB2-9511-A50CAD30D496}" dt="2020-07-07T15:21:07.923" v="1207" actId="2696"/>
        <pc:sldMkLst>
          <pc:docMk/>
          <pc:sldMk cId="2903163120" sldId="296"/>
        </pc:sldMkLst>
        <pc:spChg chg="del mod ord">
          <ac:chgData name="Elizabeth Cirin" userId="dec6ef5a-f8a7-4e6f-a660-ec9b24e85829" providerId="ADAL" clId="{BBCB1AD2-C749-4BB2-9511-A50CAD30D496}" dt="2020-07-07T15:20:53.718" v="1173" actId="700"/>
          <ac:spMkLst>
            <pc:docMk/>
            <pc:sldMk cId="2903163120" sldId="296"/>
            <ac:spMk id="2" creationId="{50115F11-17B6-40FA-967D-D161E9125BFD}"/>
          </ac:spMkLst>
        </pc:spChg>
        <pc:spChg chg="del mod ord">
          <ac:chgData name="Elizabeth Cirin" userId="dec6ef5a-f8a7-4e6f-a660-ec9b24e85829" providerId="ADAL" clId="{BBCB1AD2-C749-4BB2-9511-A50CAD30D496}" dt="2020-07-07T15:20:53.718" v="1173" actId="700"/>
          <ac:spMkLst>
            <pc:docMk/>
            <pc:sldMk cId="2903163120" sldId="296"/>
            <ac:spMk id="3" creationId="{144276A3-48E4-40E0-A8AF-17F397D0D7AA}"/>
          </ac:spMkLst>
        </pc:spChg>
        <pc:spChg chg="add mod ord">
          <ac:chgData name="Elizabeth Cirin" userId="dec6ef5a-f8a7-4e6f-a660-ec9b24e85829" providerId="ADAL" clId="{BBCB1AD2-C749-4BB2-9511-A50CAD30D496}" dt="2020-07-07T15:21:01.432" v="1206" actId="27636"/>
          <ac:spMkLst>
            <pc:docMk/>
            <pc:sldMk cId="2903163120" sldId="296"/>
            <ac:spMk id="4" creationId="{C193E4A6-4A28-4B55-AC0C-6BD2D046F4F4}"/>
          </ac:spMkLst>
        </pc:spChg>
        <pc:spChg chg="add mod ord">
          <ac:chgData name="Elizabeth Cirin" userId="dec6ef5a-f8a7-4e6f-a660-ec9b24e85829" providerId="ADAL" clId="{BBCB1AD2-C749-4BB2-9511-A50CAD30D496}" dt="2020-07-07T15:20:53.718" v="1173" actId="700"/>
          <ac:spMkLst>
            <pc:docMk/>
            <pc:sldMk cId="2903163120" sldId="296"/>
            <ac:spMk id="5" creationId="{2C04F87B-D4F0-4943-8DB5-3227B2B30502}"/>
          </ac:spMkLst>
        </pc:spChg>
      </pc:sldChg>
      <pc:sldChg chg="addSp delSp modSp new mod modClrScheme chgLayout modNotesTx">
        <pc:chgData name="Elizabeth Cirin" userId="dec6ef5a-f8a7-4e6f-a660-ec9b24e85829" providerId="ADAL" clId="{BBCB1AD2-C749-4BB2-9511-A50CAD30D496}" dt="2020-07-07T20:44:59.367" v="9286" actId="20577"/>
        <pc:sldMkLst>
          <pc:docMk/>
          <pc:sldMk cId="1544025149" sldId="297"/>
        </pc:sldMkLst>
        <pc:spChg chg="del mod ord">
          <ac:chgData name="Elizabeth Cirin" userId="dec6ef5a-f8a7-4e6f-a660-ec9b24e85829" providerId="ADAL" clId="{BBCB1AD2-C749-4BB2-9511-A50CAD30D496}" dt="2020-07-07T17:56:14.892" v="4020" actId="700"/>
          <ac:spMkLst>
            <pc:docMk/>
            <pc:sldMk cId="1544025149" sldId="297"/>
            <ac:spMk id="2" creationId="{D9F52F2A-64BE-4E2C-B2C4-F4196EB471FA}"/>
          </ac:spMkLst>
        </pc:spChg>
        <pc:spChg chg="del mod ord">
          <ac:chgData name="Elizabeth Cirin" userId="dec6ef5a-f8a7-4e6f-a660-ec9b24e85829" providerId="ADAL" clId="{BBCB1AD2-C749-4BB2-9511-A50CAD30D496}" dt="2020-07-07T17:56:14.892" v="4020" actId="700"/>
          <ac:spMkLst>
            <pc:docMk/>
            <pc:sldMk cId="1544025149" sldId="297"/>
            <ac:spMk id="3" creationId="{8DE05300-3718-4CA5-8442-907746F0BFEC}"/>
          </ac:spMkLst>
        </pc:spChg>
        <pc:spChg chg="del mod ord">
          <ac:chgData name="Elizabeth Cirin" userId="dec6ef5a-f8a7-4e6f-a660-ec9b24e85829" providerId="ADAL" clId="{BBCB1AD2-C749-4BB2-9511-A50CAD30D496}" dt="2020-07-07T17:56:14.892" v="4020" actId="700"/>
          <ac:spMkLst>
            <pc:docMk/>
            <pc:sldMk cId="1544025149" sldId="297"/>
            <ac:spMk id="4" creationId="{7F4EB23D-55AA-43FE-990E-7EEC55E8CA2F}"/>
          </ac:spMkLst>
        </pc:spChg>
        <pc:spChg chg="add mod ord">
          <ac:chgData name="Elizabeth Cirin" userId="dec6ef5a-f8a7-4e6f-a660-ec9b24e85829" providerId="ADAL" clId="{BBCB1AD2-C749-4BB2-9511-A50CAD30D496}" dt="2020-07-07T17:56:43.477" v="4077" actId="1076"/>
          <ac:spMkLst>
            <pc:docMk/>
            <pc:sldMk cId="1544025149" sldId="297"/>
            <ac:spMk id="5" creationId="{61E949BB-9554-4EFC-B4C2-1AA9358B0322}"/>
          </ac:spMkLst>
        </pc:spChg>
        <pc:spChg chg="add del mod ord">
          <ac:chgData name="Elizabeth Cirin" userId="dec6ef5a-f8a7-4e6f-a660-ec9b24e85829" providerId="ADAL" clId="{BBCB1AD2-C749-4BB2-9511-A50CAD30D496}" dt="2020-07-07T17:56:21.186" v="4021" actId="931"/>
          <ac:spMkLst>
            <pc:docMk/>
            <pc:sldMk cId="1544025149" sldId="297"/>
            <ac:spMk id="6" creationId="{E5BF53BE-960D-48E2-892D-DE2E16DD49CF}"/>
          </ac:spMkLst>
        </pc:spChg>
        <pc:spChg chg="add mod ord">
          <ac:chgData name="Elizabeth Cirin" userId="dec6ef5a-f8a7-4e6f-a660-ec9b24e85829" providerId="ADAL" clId="{BBCB1AD2-C749-4BB2-9511-A50CAD30D496}" dt="2020-07-07T17:56:14.892" v="4020" actId="700"/>
          <ac:spMkLst>
            <pc:docMk/>
            <pc:sldMk cId="1544025149" sldId="297"/>
            <ac:spMk id="7" creationId="{55B98A63-886F-4326-BC49-D8687432E9D5}"/>
          </ac:spMkLst>
        </pc:spChg>
        <pc:picChg chg="add mod">
          <ac:chgData name="Elizabeth Cirin" userId="dec6ef5a-f8a7-4e6f-a660-ec9b24e85829" providerId="ADAL" clId="{BBCB1AD2-C749-4BB2-9511-A50CAD30D496}" dt="2020-07-07T17:56:58.521" v="4080" actId="14100"/>
          <ac:picMkLst>
            <pc:docMk/>
            <pc:sldMk cId="1544025149" sldId="297"/>
            <ac:picMk id="9" creationId="{1AC7512B-EF70-4390-A501-8EB9F09199E3}"/>
          </ac:picMkLst>
        </pc:picChg>
      </pc:sldChg>
      <pc:sldChg chg="addSp delSp modSp new mod chgLayout">
        <pc:chgData name="Elizabeth Cirin" userId="dec6ef5a-f8a7-4e6f-a660-ec9b24e85829" providerId="ADAL" clId="{BBCB1AD2-C749-4BB2-9511-A50CAD30D496}" dt="2020-07-07T19:31:21.981" v="5513" actId="20577"/>
        <pc:sldMkLst>
          <pc:docMk/>
          <pc:sldMk cId="890456153" sldId="298"/>
        </pc:sldMkLst>
        <pc:spChg chg="del mod ord">
          <ac:chgData name="Elizabeth Cirin" userId="dec6ef5a-f8a7-4e6f-a660-ec9b24e85829" providerId="ADAL" clId="{BBCB1AD2-C749-4BB2-9511-A50CAD30D496}" dt="2020-07-07T18:51:24.880" v="5025" actId="700"/>
          <ac:spMkLst>
            <pc:docMk/>
            <pc:sldMk cId="890456153" sldId="298"/>
            <ac:spMk id="2" creationId="{F165A06C-3869-4457-B444-5682408390A6}"/>
          </ac:spMkLst>
        </pc:spChg>
        <pc:spChg chg="del">
          <ac:chgData name="Elizabeth Cirin" userId="dec6ef5a-f8a7-4e6f-a660-ec9b24e85829" providerId="ADAL" clId="{BBCB1AD2-C749-4BB2-9511-A50CAD30D496}" dt="2020-07-07T18:51:24.880" v="5025" actId="700"/>
          <ac:spMkLst>
            <pc:docMk/>
            <pc:sldMk cId="890456153" sldId="298"/>
            <ac:spMk id="3" creationId="{FF41DFA2-D02E-471C-9DF1-E3975DD7121E}"/>
          </ac:spMkLst>
        </pc:spChg>
        <pc:spChg chg="del mod ord">
          <ac:chgData name="Elizabeth Cirin" userId="dec6ef5a-f8a7-4e6f-a660-ec9b24e85829" providerId="ADAL" clId="{BBCB1AD2-C749-4BB2-9511-A50CAD30D496}" dt="2020-07-07T18:51:24.880" v="5025" actId="700"/>
          <ac:spMkLst>
            <pc:docMk/>
            <pc:sldMk cId="890456153" sldId="298"/>
            <ac:spMk id="4" creationId="{B97490E4-2C3A-44C0-BDE5-0F9AE0DD6870}"/>
          </ac:spMkLst>
        </pc:spChg>
        <pc:spChg chg="add mod ord">
          <ac:chgData name="Elizabeth Cirin" userId="dec6ef5a-f8a7-4e6f-a660-ec9b24e85829" providerId="ADAL" clId="{BBCB1AD2-C749-4BB2-9511-A50CAD30D496}" dt="2020-07-07T18:51:27.075" v="5029" actId="20577"/>
          <ac:spMkLst>
            <pc:docMk/>
            <pc:sldMk cId="890456153" sldId="298"/>
            <ac:spMk id="5" creationId="{F19F4BED-62EE-4938-9D91-329C78A5B3B2}"/>
          </ac:spMkLst>
        </pc:spChg>
        <pc:spChg chg="add mod ord">
          <ac:chgData name="Elizabeth Cirin" userId="dec6ef5a-f8a7-4e6f-a660-ec9b24e85829" providerId="ADAL" clId="{BBCB1AD2-C749-4BB2-9511-A50CAD30D496}" dt="2020-07-07T19:31:21.981" v="5513" actId="20577"/>
          <ac:spMkLst>
            <pc:docMk/>
            <pc:sldMk cId="890456153" sldId="298"/>
            <ac:spMk id="6" creationId="{3C76C44E-150E-40A2-AEA4-DDCE49F62DE9}"/>
          </ac:spMkLst>
        </pc:spChg>
      </pc:sldChg>
      <pc:sldChg chg="addSp delSp modSp new mod chgLayout modNotesTx">
        <pc:chgData name="Elizabeth Cirin" userId="dec6ef5a-f8a7-4e6f-a660-ec9b24e85829" providerId="ADAL" clId="{BBCB1AD2-C749-4BB2-9511-A50CAD30D496}" dt="2020-07-07T20:42:36.724" v="8965" actId="20577"/>
        <pc:sldMkLst>
          <pc:docMk/>
          <pc:sldMk cId="861140571" sldId="299"/>
        </pc:sldMkLst>
        <pc:spChg chg="del mod ord">
          <ac:chgData name="Elizabeth Cirin" userId="dec6ef5a-f8a7-4e6f-a660-ec9b24e85829" providerId="ADAL" clId="{BBCB1AD2-C749-4BB2-9511-A50CAD30D496}" dt="2020-07-07T18:49:05.169" v="4547" actId="700"/>
          <ac:spMkLst>
            <pc:docMk/>
            <pc:sldMk cId="861140571" sldId="299"/>
            <ac:spMk id="2" creationId="{9B4FEFE1-449E-4B0D-9981-FD5C3ADC7F5C}"/>
          </ac:spMkLst>
        </pc:spChg>
        <pc:spChg chg="del">
          <ac:chgData name="Elizabeth Cirin" userId="dec6ef5a-f8a7-4e6f-a660-ec9b24e85829" providerId="ADAL" clId="{BBCB1AD2-C749-4BB2-9511-A50CAD30D496}" dt="2020-07-07T18:49:05.169" v="4547" actId="700"/>
          <ac:spMkLst>
            <pc:docMk/>
            <pc:sldMk cId="861140571" sldId="299"/>
            <ac:spMk id="3" creationId="{185A5E08-F422-4E4B-B408-1D3B0B85E511}"/>
          </ac:spMkLst>
        </pc:spChg>
        <pc:spChg chg="del">
          <ac:chgData name="Elizabeth Cirin" userId="dec6ef5a-f8a7-4e6f-a660-ec9b24e85829" providerId="ADAL" clId="{BBCB1AD2-C749-4BB2-9511-A50CAD30D496}" dt="2020-07-07T18:48:59.343" v="4544" actId="931"/>
          <ac:spMkLst>
            <pc:docMk/>
            <pc:sldMk cId="861140571" sldId="299"/>
            <ac:spMk id="4" creationId="{7E1104F1-C3D9-4C2C-99E8-257E67B6D76B}"/>
          </ac:spMkLst>
        </pc:spChg>
        <pc:spChg chg="add del mod ord">
          <ac:chgData name="Elizabeth Cirin" userId="dec6ef5a-f8a7-4e6f-a660-ec9b24e85829" providerId="ADAL" clId="{BBCB1AD2-C749-4BB2-9511-A50CAD30D496}" dt="2020-07-07T18:49:20.674" v="4549" actId="700"/>
          <ac:spMkLst>
            <pc:docMk/>
            <pc:sldMk cId="861140571" sldId="299"/>
            <ac:spMk id="7" creationId="{0CA0F5A6-EE46-40CA-ACAF-758A7CEE78E3}"/>
          </ac:spMkLst>
        </pc:spChg>
        <pc:spChg chg="add mod ord">
          <ac:chgData name="Elizabeth Cirin" userId="dec6ef5a-f8a7-4e6f-a660-ec9b24e85829" providerId="ADAL" clId="{BBCB1AD2-C749-4BB2-9511-A50CAD30D496}" dt="2020-07-07T18:49:39.850" v="4594" actId="1076"/>
          <ac:spMkLst>
            <pc:docMk/>
            <pc:sldMk cId="861140571" sldId="299"/>
            <ac:spMk id="8" creationId="{1EF116BE-3C7D-4BB3-B523-D6D586886650}"/>
          </ac:spMkLst>
        </pc:spChg>
        <pc:spChg chg="add mod ord">
          <ac:chgData name="Elizabeth Cirin" userId="dec6ef5a-f8a7-4e6f-a660-ec9b24e85829" providerId="ADAL" clId="{BBCB1AD2-C749-4BB2-9511-A50CAD30D496}" dt="2020-07-07T18:49:20.674" v="4549" actId="700"/>
          <ac:spMkLst>
            <pc:docMk/>
            <pc:sldMk cId="861140571" sldId="299"/>
            <ac:spMk id="9" creationId="{4F60B2A3-8EC5-4EFC-916C-AFAF05851A9C}"/>
          </ac:spMkLst>
        </pc:spChg>
        <pc:picChg chg="add mod ord">
          <ac:chgData name="Elizabeth Cirin" userId="dec6ef5a-f8a7-4e6f-a660-ec9b24e85829" providerId="ADAL" clId="{BBCB1AD2-C749-4BB2-9511-A50CAD30D496}" dt="2020-07-07T18:49:44.375" v="4596" actId="1076"/>
          <ac:picMkLst>
            <pc:docMk/>
            <pc:sldMk cId="861140571" sldId="299"/>
            <ac:picMk id="6" creationId="{823D7CA0-1A37-4CCF-9A6B-97A180DBA108}"/>
          </ac:picMkLst>
        </pc:picChg>
      </pc:sldChg>
      <pc:sldChg chg="modSp new mod modNotesTx">
        <pc:chgData name="Elizabeth Cirin" userId="dec6ef5a-f8a7-4e6f-a660-ec9b24e85829" providerId="ADAL" clId="{BBCB1AD2-C749-4BB2-9511-A50CAD30D496}" dt="2020-07-07T20:50:16.850" v="9722" actId="20577"/>
        <pc:sldMkLst>
          <pc:docMk/>
          <pc:sldMk cId="307958940" sldId="300"/>
        </pc:sldMkLst>
        <pc:spChg chg="mod">
          <ac:chgData name="Elizabeth Cirin" userId="dec6ef5a-f8a7-4e6f-a660-ec9b24e85829" providerId="ADAL" clId="{BBCB1AD2-C749-4BB2-9511-A50CAD30D496}" dt="2020-07-07T20:48:47.261" v="9604" actId="20577"/>
          <ac:spMkLst>
            <pc:docMk/>
            <pc:sldMk cId="307958940" sldId="300"/>
            <ac:spMk id="2" creationId="{89F76D8D-B2FE-4230-9C82-D2BC3C5A767E}"/>
          </ac:spMkLst>
        </pc:spChg>
        <pc:spChg chg="mod">
          <ac:chgData name="Elizabeth Cirin" userId="dec6ef5a-f8a7-4e6f-a660-ec9b24e85829" providerId="ADAL" clId="{BBCB1AD2-C749-4BB2-9511-A50CAD30D496}" dt="2020-07-07T18:54:36.728" v="5378" actId="1076"/>
          <ac:spMkLst>
            <pc:docMk/>
            <pc:sldMk cId="307958940" sldId="300"/>
            <ac:spMk id="3" creationId="{D657CA79-738B-4C4F-9A4C-1AD09EF1C1A7}"/>
          </ac:spMkLst>
        </pc:spChg>
      </pc:sldChg>
      <pc:sldChg chg="modSp add mod">
        <pc:chgData name="Elizabeth Cirin" userId="dec6ef5a-f8a7-4e6f-a660-ec9b24e85829" providerId="ADAL" clId="{BBCB1AD2-C749-4BB2-9511-A50CAD30D496}" dt="2020-07-07T18:58:00.181" v="5511" actId="403"/>
        <pc:sldMkLst>
          <pc:docMk/>
          <pc:sldMk cId="867905377" sldId="301"/>
        </pc:sldMkLst>
        <pc:spChg chg="mod">
          <ac:chgData name="Elizabeth Cirin" userId="dec6ef5a-f8a7-4e6f-a660-ec9b24e85829" providerId="ADAL" clId="{BBCB1AD2-C749-4BB2-9511-A50CAD30D496}" dt="2020-07-07T18:58:00.181" v="5511" actId="403"/>
          <ac:spMkLst>
            <pc:docMk/>
            <pc:sldMk cId="867905377" sldId="301"/>
            <ac:spMk id="2" creationId="{89F76D8D-B2FE-4230-9C82-D2BC3C5A767E}"/>
          </ac:spMkLst>
        </pc:spChg>
        <pc:spChg chg="mod">
          <ac:chgData name="Elizabeth Cirin" userId="dec6ef5a-f8a7-4e6f-a660-ec9b24e85829" providerId="ADAL" clId="{BBCB1AD2-C749-4BB2-9511-A50CAD30D496}" dt="2020-07-07T18:56:31.623" v="5458" actId="1076"/>
          <ac:spMkLst>
            <pc:docMk/>
            <pc:sldMk cId="867905377" sldId="301"/>
            <ac:spMk id="3" creationId="{D657CA79-738B-4C4F-9A4C-1AD09EF1C1A7}"/>
          </ac:spMkLst>
        </pc:spChg>
      </pc:sldChg>
      <pc:sldChg chg="addSp delSp modSp new mod modAnim modNotesTx">
        <pc:chgData name="Elizabeth Cirin" userId="dec6ef5a-f8a7-4e6f-a660-ec9b24e85829" providerId="ADAL" clId="{BBCB1AD2-C749-4BB2-9511-A50CAD30D496}" dt="2020-07-07T20:47:13.469" v="9497" actId="20577"/>
        <pc:sldMkLst>
          <pc:docMk/>
          <pc:sldMk cId="3571645947" sldId="302"/>
        </pc:sldMkLst>
        <pc:spChg chg="mod">
          <ac:chgData name="Elizabeth Cirin" userId="dec6ef5a-f8a7-4e6f-a660-ec9b24e85829" providerId="ADAL" clId="{BBCB1AD2-C749-4BB2-9511-A50CAD30D496}" dt="2020-07-07T19:33:34.787" v="5565" actId="27636"/>
          <ac:spMkLst>
            <pc:docMk/>
            <pc:sldMk cId="3571645947" sldId="302"/>
            <ac:spMk id="2" creationId="{43476857-BEC2-4735-915F-8C6FC1DDCB43}"/>
          </ac:spMkLst>
        </pc:spChg>
        <pc:spChg chg="mod">
          <ac:chgData name="Elizabeth Cirin" userId="dec6ef5a-f8a7-4e6f-a660-ec9b24e85829" providerId="ADAL" clId="{BBCB1AD2-C749-4BB2-9511-A50CAD30D496}" dt="2020-07-07T19:31:29.829" v="5530" actId="20577"/>
          <ac:spMkLst>
            <pc:docMk/>
            <pc:sldMk cId="3571645947" sldId="302"/>
            <ac:spMk id="3" creationId="{46D654CA-A17D-4152-92A4-3E93E52C6543}"/>
          </ac:spMkLst>
        </pc:spChg>
        <pc:spChg chg="add del mod">
          <ac:chgData name="Elizabeth Cirin" userId="dec6ef5a-f8a7-4e6f-a660-ec9b24e85829" providerId="ADAL" clId="{BBCB1AD2-C749-4BB2-9511-A50CAD30D496}" dt="2020-07-07T19:33:29.376" v="5563"/>
          <ac:spMkLst>
            <pc:docMk/>
            <pc:sldMk cId="3571645947" sldId="302"/>
            <ac:spMk id="4" creationId="{7C7E2CA1-0DA3-41B2-ADE5-C8BF0FD41EBB}"/>
          </ac:spMkLst>
        </pc:spChg>
        <pc:spChg chg="add mod">
          <ac:chgData name="Elizabeth Cirin" userId="dec6ef5a-f8a7-4e6f-a660-ec9b24e85829" providerId="ADAL" clId="{BBCB1AD2-C749-4BB2-9511-A50CAD30D496}" dt="2020-07-07T19:34:41.551" v="5572" actId="1076"/>
          <ac:spMkLst>
            <pc:docMk/>
            <pc:sldMk cId="3571645947" sldId="302"/>
            <ac:spMk id="5" creationId="{2350F60B-D11E-4D25-99B8-DEABC3720DD7}"/>
          </ac:spMkLst>
        </pc:spChg>
      </pc:sldChg>
      <pc:sldChg chg="addSp delSp modSp add mod modAnim chgLayout modNotesTx">
        <pc:chgData name="Elizabeth Cirin" userId="dec6ef5a-f8a7-4e6f-a660-ec9b24e85829" providerId="ADAL" clId="{BBCB1AD2-C749-4BB2-9511-A50CAD30D496}" dt="2020-07-07T20:51:52.278" v="9859" actId="20577"/>
        <pc:sldMkLst>
          <pc:docMk/>
          <pc:sldMk cId="1541628045" sldId="303"/>
        </pc:sldMkLst>
        <pc:spChg chg="mod ord">
          <ac:chgData name="Elizabeth Cirin" userId="dec6ef5a-f8a7-4e6f-a660-ec9b24e85829" providerId="ADAL" clId="{BBCB1AD2-C749-4BB2-9511-A50CAD30D496}" dt="2020-07-07T20:22:10.774" v="7066" actId="20577"/>
          <ac:spMkLst>
            <pc:docMk/>
            <pc:sldMk cId="1541628045" sldId="303"/>
            <ac:spMk id="2" creationId="{6A684EEC-67AF-4181-BB7B-46FB2000A86B}"/>
          </ac:spMkLst>
        </pc:spChg>
        <pc:spChg chg="mod ord">
          <ac:chgData name="Elizabeth Cirin" userId="dec6ef5a-f8a7-4e6f-a660-ec9b24e85829" providerId="ADAL" clId="{BBCB1AD2-C749-4BB2-9511-A50CAD30D496}" dt="2020-07-07T20:19:40.973" v="7046" actId="700"/>
          <ac:spMkLst>
            <pc:docMk/>
            <pc:sldMk cId="1541628045" sldId="303"/>
            <ac:spMk id="3" creationId="{0C13DF04-B478-4CC4-AD38-6D85AB76F152}"/>
          </ac:spMkLst>
        </pc:spChg>
        <pc:spChg chg="add del mod ord">
          <ac:chgData name="Elizabeth Cirin" userId="dec6ef5a-f8a7-4e6f-a660-ec9b24e85829" providerId="ADAL" clId="{BBCB1AD2-C749-4BB2-9511-A50CAD30D496}" dt="2020-07-07T20:19:45.537" v="7049" actId="931"/>
          <ac:spMkLst>
            <pc:docMk/>
            <pc:sldMk cId="1541628045" sldId="303"/>
            <ac:spMk id="4" creationId="{C9A49BE8-88F0-4668-802F-0F42BE349FB7}"/>
          </ac:spMkLst>
        </pc:spChg>
        <pc:spChg chg="add mod">
          <ac:chgData name="Elizabeth Cirin" userId="dec6ef5a-f8a7-4e6f-a660-ec9b24e85829" providerId="ADAL" clId="{BBCB1AD2-C749-4BB2-9511-A50CAD30D496}" dt="2020-07-07T20:20:18.028" v="7054" actId="208"/>
          <ac:spMkLst>
            <pc:docMk/>
            <pc:sldMk cId="1541628045" sldId="303"/>
            <ac:spMk id="7" creationId="{8ADC0805-64BC-46F2-8260-79ED74A4A797}"/>
          </ac:spMkLst>
        </pc:spChg>
        <pc:picChg chg="add mod">
          <ac:chgData name="Elizabeth Cirin" userId="dec6ef5a-f8a7-4e6f-a660-ec9b24e85829" providerId="ADAL" clId="{BBCB1AD2-C749-4BB2-9511-A50CAD30D496}" dt="2020-07-07T20:19:51.393" v="7051" actId="14100"/>
          <ac:picMkLst>
            <pc:docMk/>
            <pc:sldMk cId="1541628045" sldId="303"/>
            <ac:picMk id="6" creationId="{E20FA30F-16DD-4B44-A5CC-BEBF5B190AD9}"/>
          </ac:picMkLst>
        </pc:picChg>
      </pc:sldChg>
      <pc:sldChg chg="addSp delSp modSp new mod chgLayout modNotesTx">
        <pc:chgData name="Elizabeth Cirin" userId="dec6ef5a-f8a7-4e6f-a660-ec9b24e85829" providerId="ADAL" clId="{BBCB1AD2-C749-4BB2-9511-A50CAD30D496}" dt="2020-07-07T20:52:23.950" v="9860" actId="20577"/>
        <pc:sldMkLst>
          <pc:docMk/>
          <pc:sldMk cId="437972398" sldId="304"/>
        </pc:sldMkLst>
        <pc:spChg chg="del mod ord">
          <ac:chgData name="Elizabeth Cirin" userId="dec6ef5a-f8a7-4e6f-a660-ec9b24e85829" providerId="ADAL" clId="{BBCB1AD2-C749-4BB2-9511-A50CAD30D496}" dt="2020-07-07T20:30:59.173" v="8061" actId="700"/>
          <ac:spMkLst>
            <pc:docMk/>
            <pc:sldMk cId="437972398" sldId="304"/>
            <ac:spMk id="2" creationId="{1D8BF562-D970-4827-9029-29A97244AE7C}"/>
          </ac:spMkLst>
        </pc:spChg>
        <pc:spChg chg="del">
          <ac:chgData name="Elizabeth Cirin" userId="dec6ef5a-f8a7-4e6f-a660-ec9b24e85829" providerId="ADAL" clId="{BBCB1AD2-C749-4BB2-9511-A50CAD30D496}" dt="2020-07-07T20:30:59.173" v="8061" actId="700"/>
          <ac:spMkLst>
            <pc:docMk/>
            <pc:sldMk cId="437972398" sldId="304"/>
            <ac:spMk id="3" creationId="{F6E3412E-7565-40E4-9421-AC6106A36840}"/>
          </ac:spMkLst>
        </pc:spChg>
        <pc:spChg chg="del mod ord">
          <ac:chgData name="Elizabeth Cirin" userId="dec6ef5a-f8a7-4e6f-a660-ec9b24e85829" providerId="ADAL" clId="{BBCB1AD2-C749-4BB2-9511-A50CAD30D496}" dt="2020-07-07T20:30:59.173" v="8061" actId="700"/>
          <ac:spMkLst>
            <pc:docMk/>
            <pc:sldMk cId="437972398" sldId="304"/>
            <ac:spMk id="4" creationId="{2B174C21-1062-407A-9166-7D4DC24E51B1}"/>
          </ac:spMkLst>
        </pc:spChg>
        <pc:spChg chg="add mod ord">
          <ac:chgData name="Elizabeth Cirin" userId="dec6ef5a-f8a7-4e6f-a660-ec9b24e85829" providerId="ADAL" clId="{BBCB1AD2-C749-4BB2-9511-A50CAD30D496}" dt="2020-07-07T20:31:04.733" v="8085" actId="20577"/>
          <ac:spMkLst>
            <pc:docMk/>
            <pc:sldMk cId="437972398" sldId="304"/>
            <ac:spMk id="5" creationId="{D631D599-E54F-46A7-A983-276C91745E7D}"/>
          </ac:spMkLst>
        </pc:spChg>
        <pc:spChg chg="add mod ord">
          <ac:chgData name="Elizabeth Cirin" userId="dec6ef5a-f8a7-4e6f-a660-ec9b24e85829" providerId="ADAL" clId="{BBCB1AD2-C749-4BB2-9511-A50CAD30D496}" dt="2020-07-07T20:52:23.950" v="9860" actId="20577"/>
          <ac:spMkLst>
            <pc:docMk/>
            <pc:sldMk cId="437972398" sldId="304"/>
            <ac:spMk id="6" creationId="{7BCC3824-BDCB-4E58-BBAE-9C74D84EC2E6}"/>
          </ac:spMkLst>
        </pc:spChg>
      </pc:sldChg>
      <pc:sldChg chg="addSp delSp modSp new del mod chgLayout">
        <pc:chgData name="Elizabeth Cirin" userId="dec6ef5a-f8a7-4e6f-a660-ec9b24e85829" providerId="ADAL" clId="{BBCB1AD2-C749-4BB2-9511-A50CAD30D496}" dt="2020-07-07T20:29:49.155" v="8059" actId="2696"/>
        <pc:sldMkLst>
          <pc:docMk/>
          <pc:sldMk cId="2996420725" sldId="304"/>
        </pc:sldMkLst>
        <pc:spChg chg="del mod ord">
          <ac:chgData name="Elizabeth Cirin" userId="dec6ef5a-f8a7-4e6f-a660-ec9b24e85829" providerId="ADAL" clId="{BBCB1AD2-C749-4BB2-9511-A50CAD30D496}" dt="2020-07-07T20:29:04.899" v="7958" actId="700"/>
          <ac:spMkLst>
            <pc:docMk/>
            <pc:sldMk cId="2996420725" sldId="304"/>
            <ac:spMk id="2" creationId="{B4E8E84F-E66A-4B55-8BE5-5FD514AD41B4}"/>
          </ac:spMkLst>
        </pc:spChg>
        <pc:spChg chg="del">
          <ac:chgData name="Elizabeth Cirin" userId="dec6ef5a-f8a7-4e6f-a660-ec9b24e85829" providerId="ADAL" clId="{BBCB1AD2-C749-4BB2-9511-A50CAD30D496}" dt="2020-07-07T20:29:04.899" v="7958" actId="700"/>
          <ac:spMkLst>
            <pc:docMk/>
            <pc:sldMk cId="2996420725" sldId="304"/>
            <ac:spMk id="3" creationId="{2FADCA03-8256-4757-91BE-D437EA959777}"/>
          </ac:spMkLst>
        </pc:spChg>
        <pc:spChg chg="del mod ord">
          <ac:chgData name="Elizabeth Cirin" userId="dec6ef5a-f8a7-4e6f-a660-ec9b24e85829" providerId="ADAL" clId="{BBCB1AD2-C749-4BB2-9511-A50CAD30D496}" dt="2020-07-07T20:29:04.899" v="7958" actId="700"/>
          <ac:spMkLst>
            <pc:docMk/>
            <pc:sldMk cId="2996420725" sldId="304"/>
            <ac:spMk id="4" creationId="{AC14862A-70D4-411F-8FD7-75515E39BAD7}"/>
          </ac:spMkLst>
        </pc:spChg>
        <pc:spChg chg="add mod ord">
          <ac:chgData name="Elizabeth Cirin" userId="dec6ef5a-f8a7-4e6f-a660-ec9b24e85829" providerId="ADAL" clId="{BBCB1AD2-C749-4BB2-9511-A50CAD30D496}" dt="2020-07-07T20:29:21.873" v="8043" actId="20577"/>
          <ac:spMkLst>
            <pc:docMk/>
            <pc:sldMk cId="2996420725" sldId="304"/>
            <ac:spMk id="5" creationId="{2F7CB67F-BFD7-4193-B3DE-A50F9ED8FE0B}"/>
          </ac:spMkLst>
        </pc:spChg>
        <pc:spChg chg="add mod ord">
          <ac:chgData name="Elizabeth Cirin" userId="dec6ef5a-f8a7-4e6f-a660-ec9b24e85829" providerId="ADAL" clId="{BBCB1AD2-C749-4BB2-9511-A50CAD30D496}" dt="2020-07-07T20:29:45.617" v="8058" actId="5793"/>
          <ac:spMkLst>
            <pc:docMk/>
            <pc:sldMk cId="2996420725" sldId="304"/>
            <ac:spMk id="6" creationId="{A64720F6-49A7-45D8-9270-B867243A8C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700A51-25F0-413A-A072-890AAA7D9678}" type="datetimeFigureOut">
              <a:rPr lang="en-US"/>
              <a:t>7/10/2020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05224C-85FA-4872-B513-E283C9637695}" type="slidenum">
              <a:rPr lang="en-US"/>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mergency.unhcr.org/entry/42554/accountability-to-affected-populations-aa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thank you for joining us today. My name is Elizabeth Cirin Cione Remote Placement Coordinator here at USCCB and today we are going to discuss the Accountability to Affected Population Framework, commonly known as AAP, and how it relates to Remote Placement partners.</a:t>
            </a:r>
          </a:p>
          <a:p>
            <a:endParaRPr lang="en-US" dirty="0"/>
          </a:p>
          <a:p>
            <a:r>
              <a:rPr lang="en-US" sz="1200" b="1" kern="1200" dirty="0">
                <a:solidFill>
                  <a:schemeClr val="tx1"/>
                </a:solidFill>
                <a:effectLst/>
                <a:latin typeface="+mn-lt"/>
                <a:ea typeface="+mn-ea"/>
                <a:cs typeface="+mn-cs"/>
              </a:rPr>
              <a:t>A few housekeeping items: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webinar is pre-recorded. If you have any questions on the content of this webinar, please email us at remoteplacement@usccb.org</a:t>
            </a:r>
          </a:p>
          <a:p>
            <a:endParaRPr lang="en-US" dirty="0"/>
          </a:p>
          <a:p>
            <a:endParaRPr lang="en-US" dirty="0"/>
          </a:p>
        </p:txBody>
      </p:sp>
      <p:sp>
        <p:nvSpPr>
          <p:cNvPr id="4" name="Slide Number Placeholder 3"/>
          <p:cNvSpPr>
            <a:spLocks noGrp="1"/>
          </p:cNvSpPr>
          <p:nvPr>
            <p:ph type="sldNum" sz="quarter" idx="10"/>
          </p:nvPr>
        </p:nvSpPr>
        <p:spPr/>
        <p:txBody>
          <a:bodyPr/>
          <a:lstStyle/>
          <a:p>
            <a:fld id="{F905224C-85FA-4872-B513-E283C9637695}" type="slidenum">
              <a:rPr lang="en-US"/>
              <a:t>1</a:t>
            </a:fld>
            <a:endParaRPr lang="en-US" dirty="0"/>
          </a:p>
        </p:txBody>
      </p:sp>
    </p:spTree>
    <p:extLst>
      <p:ext uri="{BB962C8B-B14F-4D97-AF65-F5344CB8AC3E}">
        <p14:creationId xmlns:p14="http://schemas.microsoft.com/office/powerpoint/2010/main" val="332831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first thing the AAP Checklist asks about is the grievance policy. The </a:t>
            </a:r>
            <a:r>
              <a:rPr lang="en-US" sz="1200" b="1" i="0" u="none" strike="noStrike" kern="1200" dirty="0">
                <a:solidFill>
                  <a:schemeClr val="tx1"/>
                </a:solidFill>
                <a:effectLst/>
                <a:latin typeface="+mn-lt"/>
                <a:ea typeface="+mn-ea"/>
                <a:cs typeface="+mn-cs"/>
              </a:rPr>
              <a:t>purpose</a:t>
            </a:r>
            <a:r>
              <a:rPr lang="en-US" sz="1200" b="0" i="0" u="none" strike="noStrike" kern="1200" dirty="0">
                <a:solidFill>
                  <a:schemeClr val="tx1"/>
                </a:solidFill>
                <a:effectLst/>
                <a:latin typeface="+mn-lt"/>
                <a:ea typeface="+mn-ea"/>
                <a:cs typeface="+mn-cs"/>
              </a:rPr>
              <a:t> of a grievance </a:t>
            </a:r>
            <a:r>
              <a:rPr lang="en-US" sz="1200" b="1" i="0" u="none" strike="noStrike" kern="1200" dirty="0">
                <a:solidFill>
                  <a:schemeClr val="tx1"/>
                </a:solidFill>
                <a:effectLst/>
                <a:latin typeface="+mn-lt"/>
                <a:ea typeface="+mn-ea"/>
                <a:cs typeface="+mn-cs"/>
              </a:rPr>
              <a:t>policy</a:t>
            </a:r>
            <a:r>
              <a:rPr lang="en-US" sz="1200" b="0" i="0" u="none" strike="noStrike" kern="1200" dirty="0">
                <a:solidFill>
                  <a:schemeClr val="tx1"/>
                </a:solidFill>
                <a:effectLst/>
                <a:latin typeface="+mn-lt"/>
                <a:ea typeface="+mn-ea"/>
                <a:cs typeface="+mn-cs"/>
              </a:rPr>
              <a:t> is to provide a mechanism for clients to raise a </a:t>
            </a:r>
            <a:r>
              <a:rPr lang="en-US" sz="1200" b="1" i="0" u="none" strike="noStrike" kern="1200" dirty="0">
                <a:solidFill>
                  <a:schemeClr val="tx1"/>
                </a:solidFill>
                <a:effectLst/>
                <a:latin typeface="+mn-lt"/>
                <a:ea typeface="+mn-ea"/>
                <a:cs typeface="+mn-cs"/>
              </a:rPr>
              <a:t>grievance</a:t>
            </a:r>
            <a:r>
              <a:rPr lang="en-US" sz="1200" b="0" i="0" u="none" strike="noStrike" kern="1200" dirty="0">
                <a:solidFill>
                  <a:schemeClr val="tx1"/>
                </a:solidFill>
                <a:effectLst/>
                <a:latin typeface="+mn-lt"/>
                <a:ea typeface="+mn-ea"/>
                <a:cs typeface="+mn-cs"/>
              </a:rPr>
              <a:t> arising from their resettlement experience. Grievance policies should reiterate the right of the client to issue a grievance and provide a path to ensure that such </a:t>
            </a:r>
            <a:r>
              <a:rPr lang="en-US" sz="1200" b="1" i="0" u="none" strike="noStrike" kern="1200" dirty="0">
                <a:solidFill>
                  <a:schemeClr val="tx1"/>
                </a:solidFill>
                <a:effectLst/>
                <a:latin typeface="+mn-lt"/>
                <a:ea typeface="+mn-ea"/>
                <a:cs typeface="+mn-cs"/>
              </a:rPr>
              <a:t>grievances</a:t>
            </a:r>
            <a:r>
              <a:rPr lang="en-US" sz="1200" b="0" i="0" u="none" strike="noStrike" kern="1200" dirty="0">
                <a:solidFill>
                  <a:schemeClr val="tx1"/>
                </a:solidFill>
                <a:effectLst/>
                <a:latin typeface="+mn-lt"/>
                <a:ea typeface="+mn-ea"/>
                <a:cs typeface="+mn-cs"/>
              </a:rPr>
              <a:t> are dealt with promptly and fairly.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USCCB has a sample policy you are welcome to use, the screenshot is here on your screen. You are also welcome to use your own agency’s grievance policy if you wish, but please send us along a copy of the policy so we can review.</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recommend introducing the grievance policy to all clients at the start of their R&amp;P period, such as during client intake, to ensure that clients understand their rights and responsibilities as they move forward with their service provision.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grievance policy is available on </a:t>
            </a:r>
            <a:r>
              <a:rPr lang="en-US" sz="1200" b="0" i="0" u="none" strike="noStrike" kern="1200" dirty="0" err="1">
                <a:solidFill>
                  <a:schemeClr val="tx1"/>
                </a:solidFill>
                <a:effectLst/>
                <a:latin typeface="+mn-lt"/>
                <a:ea typeface="+mn-ea"/>
                <a:cs typeface="+mn-cs"/>
              </a:rPr>
              <a:t>MRSConnect</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10</a:t>
            </a:fld>
            <a:endParaRPr lang="en-US" dirty="0"/>
          </a:p>
        </p:txBody>
      </p:sp>
    </p:spTree>
    <p:extLst>
      <p:ext uri="{BB962C8B-B14F-4D97-AF65-F5344CB8AC3E}">
        <p14:creationId xmlns:p14="http://schemas.microsoft.com/office/powerpoint/2010/main" val="219520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checklist asks what your agency has in place to solicit client feedback. Feedback is one of the most important aspects of AAP as it allows agencies to seek opinions and thoughts from the population they directly serve. Offering clients the space to provide their feedback keeps the agency accountable and helps identify existing best practices.</a:t>
            </a:r>
          </a:p>
          <a:p>
            <a:endParaRPr lang="en-US" dirty="0"/>
          </a:p>
          <a:p>
            <a:r>
              <a:rPr lang="en-US" dirty="0"/>
              <a:t>USCCB has a sample satisfaction survey that we encourage partners to use. You are welcome to utilize other methods of obtaining client feedback, but we ask that you detail what methods you use on the checklist.</a:t>
            </a:r>
          </a:p>
        </p:txBody>
      </p:sp>
      <p:sp>
        <p:nvSpPr>
          <p:cNvPr id="4" name="Slide Number Placeholder 3"/>
          <p:cNvSpPr>
            <a:spLocks noGrp="1"/>
          </p:cNvSpPr>
          <p:nvPr>
            <p:ph type="sldNum" sz="quarter" idx="5"/>
          </p:nvPr>
        </p:nvSpPr>
        <p:spPr/>
        <p:txBody>
          <a:bodyPr/>
          <a:lstStyle/>
          <a:p>
            <a:fld id="{F905224C-85FA-4872-B513-E283C9637695}" type="slidenum">
              <a:rPr lang="en-US" smtClean="0"/>
              <a:t>11</a:t>
            </a:fld>
            <a:endParaRPr lang="en-US" dirty="0"/>
          </a:p>
        </p:txBody>
      </p:sp>
    </p:spTree>
    <p:extLst>
      <p:ext uri="{BB962C8B-B14F-4D97-AF65-F5344CB8AC3E}">
        <p14:creationId xmlns:p14="http://schemas.microsoft.com/office/powerpoint/2010/main" val="755291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sample USCCB Client Satisfaction Survey. We recommend completing this survey with clients at the end of their service provision. Clients may ask to keep their feedback anonymous, but these surveys should be stored and analyzed to review and filter back into future programming. Make sure that an interpreter is available for clients if needed.</a:t>
            </a:r>
            <a:r>
              <a:rPr lang="en-US" sz="1200" b="0" i="0" u="none" strike="noStrike" kern="1200" dirty="0">
                <a:solidFill>
                  <a:schemeClr val="tx1"/>
                </a:solidFill>
                <a:effectLst/>
                <a:latin typeface="+mn-lt"/>
                <a:ea typeface="+mn-ea"/>
                <a:cs typeface="+mn-cs"/>
              </a:rPr>
              <a:t> The client satisfaction survey is available on </a:t>
            </a:r>
            <a:r>
              <a:rPr lang="en-US" sz="1200" b="0" i="0" u="none" strike="noStrike" kern="1200" dirty="0" err="1">
                <a:solidFill>
                  <a:schemeClr val="tx1"/>
                </a:solidFill>
                <a:effectLst/>
                <a:latin typeface="+mn-lt"/>
                <a:ea typeface="+mn-ea"/>
                <a:cs typeface="+mn-cs"/>
              </a:rPr>
              <a:t>MRSConnect</a:t>
            </a:r>
            <a:r>
              <a:rPr lang="en-US" sz="1200" b="0" i="0" u="none" strike="noStrike"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12</a:t>
            </a:fld>
            <a:endParaRPr lang="en-US" dirty="0"/>
          </a:p>
        </p:txBody>
      </p:sp>
    </p:spTree>
    <p:extLst>
      <p:ext uri="{BB962C8B-B14F-4D97-AF65-F5344CB8AC3E}">
        <p14:creationId xmlns:p14="http://schemas.microsoft.com/office/powerpoint/2010/main" val="3888687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13</a:t>
            </a:fld>
            <a:endParaRPr lang="en-US" dirty="0"/>
          </a:p>
        </p:txBody>
      </p:sp>
    </p:spTree>
    <p:extLst>
      <p:ext uri="{BB962C8B-B14F-4D97-AF65-F5344CB8AC3E}">
        <p14:creationId xmlns:p14="http://schemas.microsoft.com/office/powerpoint/2010/main" val="414532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exactly is meant by Sexual Exploitation and Abuse? It’s important to understand the definitions.</a:t>
            </a:r>
          </a:p>
          <a:p>
            <a:endParaRPr lang="en-US" dirty="0"/>
          </a:p>
          <a:p>
            <a:r>
              <a:rPr lang="en-US" dirty="0"/>
              <a:t>DEFINITIONS….These definitions come from the World Health Organization’s Sexual Exploitation and Abuse Prevention and Policy Response.</a:t>
            </a:r>
          </a:p>
          <a:p>
            <a:endParaRPr lang="en-US" dirty="0"/>
          </a:p>
          <a:p>
            <a:r>
              <a:rPr lang="en-US" dirty="0"/>
              <a:t>PSEA is NOT the same as sexual harassment. Your agency most likely has a sexual harassment policy, but it might not include prevention against sexual exploitation and abuse, which is why we are asking for acknowledgement of the IASC 6 Core Principles of PSEA. Sexual exploitation and abuse occurs against a vulnerable beneficiary, whereas sexual harassment in the workplace </a:t>
            </a:r>
            <a:r>
              <a:rPr lang="en-US" sz="1200" b="0" i="0" kern="1200" dirty="0">
                <a:solidFill>
                  <a:schemeClr val="tx1"/>
                </a:solidFill>
                <a:effectLst/>
                <a:latin typeface="+mn-lt"/>
                <a:ea typeface="+mn-ea"/>
                <a:cs typeface="+mn-cs"/>
              </a:rPr>
              <a:t>is characterized by the making of unwelcome and inappropriate sexual remarks or physical advances in a professional or social situation. Sexual harassment often</a:t>
            </a:r>
            <a:r>
              <a:rPr lang="en-US" dirty="0"/>
              <a:t> occurs when power differentials between staff members are abused.  </a:t>
            </a:r>
          </a:p>
        </p:txBody>
      </p:sp>
      <p:sp>
        <p:nvSpPr>
          <p:cNvPr id="4" name="Slide Number Placeholder 3"/>
          <p:cNvSpPr>
            <a:spLocks noGrp="1"/>
          </p:cNvSpPr>
          <p:nvPr>
            <p:ph type="sldNum" sz="quarter" idx="5"/>
          </p:nvPr>
        </p:nvSpPr>
        <p:spPr/>
        <p:txBody>
          <a:bodyPr/>
          <a:lstStyle/>
          <a:p>
            <a:fld id="{F905224C-85FA-4872-B513-E283C9637695}" type="slidenum">
              <a:rPr lang="en-US" smtClean="0"/>
              <a:t>14</a:t>
            </a:fld>
            <a:endParaRPr lang="en-US" dirty="0"/>
          </a:p>
        </p:txBody>
      </p:sp>
    </p:spTree>
    <p:extLst>
      <p:ext uri="{BB962C8B-B14F-4D97-AF65-F5344CB8AC3E}">
        <p14:creationId xmlns:p14="http://schemas.microsoft.com/office/powerpoint/2010/main" val="349345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a:t>
            </a:r>
            <a:r>
              <a:rPr lang="en-US" dirty="0"/>
              <a:t>look at the Six Core Principles of PSEA, which we are requiring case managers to review effective October 1, 2020.</a:t>
            </a:r>
          </a:p>
        </p:txBody>
      </p:sp>
      <p:sp>
        <p:nvSpPr>
          <p:cNvPr id="4" name="Slide Number Placeholder 3"/>
          <p:cNvSpPr>
            <a:spLocks noGrp="1"/>
          </p:cNvSpPr>
          <p:nvPr>
            <p:ph type="sldNum" sz="quarter" idx="5"/>
          </p:nvPr>
        </p:nvSpPr>
        <p:spPr/>
        <p:txBody>
          <a:bodyPr/>
          <a:lstStyle/>
          <a:p>
            <a:fld id="{F905224C-85FA-4872-B513-E283C9637695}" type="slidenum">
              <a:rPr lang="en-US" smtClean="0"/>
              <a:t>15</a:t>
            </a:fld>
            <a:endParaRPr lang="en-US" dirty="0"/>
          </a:p>
        </p:txBody>
      </p:sp>
    </p:spTree>
    <p:extLst>
      <p:ext uri="{BB962C8B-B14F-4D97-AF65-F5344CB8AC3E}">
        <p14:creationId xmlns:p14="http://schemas.microsoft.com/office/powerpoint/2010/main" val="1762525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18</a:t>
            </a:fld>
            <a:endParaRPr lang="en-US" dirty="0"/>
          </a:p>
        </p:txBody>
      </p:sp>
    </p:spTree>
    <p:extLst>
      <p:ext uri="{BB962C8B-B14F-4D97-AF65-F5344CB8AC3E}">
        <p14:creationId xmlns:p14="http://schemas.microsoft.com/office/powerpoint/2010/main" val="336265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AAP Checklist asks for agencies to confirm staff familiarity with the MRS Case Management Manual. </a:t>
            </a:r>
          </a:p>
        </p:txBody>
      </p:sp>
      <p:sp>
        <p:nvSpPr>
          <p:cNvPr id="4" name="Slide Number Placeholder 3"/>
          <p:cNvSpPr>
            <a:spLocks noGrp="1"/>
          </p:cNvSpPr>
          <p:nvPr>
            <p:ph type="sldNum" sz="quarter" idx="5"/>
          </p:nvPr>
        </p:nvSpPr>
        <p:spPr/>
        <p:txBody>
          <a:bodyPr/>
          <a:lstStyle/>
          <a:p>
            <a:fld id="{F905224C-85FA-4872-B513-E283C9637695}" type="slidenum">
              <a:rPr lang="en-US" smtClean="0"/>
              <a:t>19</a:t>
            </a:fld>
            <a:endParaRPr lang="en-US" dirty="0"/>
          </a:p>
        </p:txBody>
      </p:sp>
    </p:spTree>
    <p:extLst>
      <p:ext uri="{BB962C8B-B14F-4D97-AF65-F5344CB8AC3E}">
        <p14:creationId xmlns:p14="http://schemas.microsoft.com/office/powerpoint/2010/main" val="3261250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20</a:t>
            </a:fld>
            <a:endParaRPr lang="en-US" dirty="0"/>
          </a:p>
        </p:txBody>
      </p:sp>
    </p:spTree>
    <p:extLst>
      <p:ext uri="{BB962C8B-B14F-4D97-AF65-F5344CB8AC3E}">
        <p14:creationId xmlns:p14="http://schemas.microsoft.com/office/powerpoint/2010/main" val="384014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21</a:t>
            </a:fld>
            <a:endParaRPr lang="en-US" dirty="0"/>
          </a:p>
        </p:txBody>
      </p:sp>
    </p:spTree>
    <p:extLst>
      <p:ext uri="{BB962C8B-B14F-4D97-AF65-F5344CB8AC3E}">
        <p14:creationId xmlns:p14="http://schemas.microsoft.com/office/powerpoint/2010/main" val="121733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this webinar, you will be able to:</a:t>
            </a:r>
          </a:p>
          <a:p>
            <a:pPr marL="800100" lvl="1" indent="-342900">
              <a:buFont typeface="Arial" panose="020B0604020202020204" pitchFamily="34" charset="0"/>
              <a:buChar char="•"/>
            </a:pPr>
            <a:r>
              <a:rPr lang="en-US" sz="2400" dirty="0"/>
              <a:t>Define Accountability of Affected Populations (AAP)</a:t>
            </a:r>
          </a:p>
          <a:p>
            <a:pPr marL="800100" lvl="1" indent="-342900">
              <a:buFont typeface="Arial" panose="020B0604020202020204" pitchFamily="34" charset="0"/>
              <a:buChar char="•"/>
            </a:pPr>
            <a:r>
              <a:rPr lang="en-US" sz="2400" dirty="0"/>
              <a:t>Identify AAP requirements for remote placement partners</a:t>
            </a:r>
          </a:p>
          <a:p>
            <a:pPr marL="800100" lvl="1" indent="-342900">
              <a:buFont typeface="Arial" panose="020B0604020202020204" pitchFamily="34" charset="0"/>
              <a:buChar char="•"/>
            </a:pPr>
            <a:r>
              <a:rPr lang="en-US" sz="2400" dirty="0"/>
              <a:t>Prepare for USCCB’s AAP Activities effective Oct 1, 2020</a:t>
            </a:r>
          </a:p>
          <a:p>
            <a:pPr defTabSz="931774">
              <a:defRPr/>
            </a:pPr>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2</a:t>
            </a:fld>
            <a:endParaRPr lang="en-US" dirty="0"/>
          </a:p>
        </p:txBody>
      </p:sp>
    </p:spTree>
    <p:extLst>
      <p:ext uri="{BB962C8B-B14F-4D97-AF65-F5344CB8AC3E}">
        <p14:creationId xmlns:p14="http://schemas.microsoft.com/office/powerpoint/2010/main" val="1165522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22</a:t>
            </a:fld>
            <a:endParaRPr lang="en-US" dirty="0"/>
          </a:p>
        </p:txBody>
      </p:sp>
    </p:spTree>
    <p:extLst>
      <p:ext uri="{BB962C8B-B14F-4D97-AF65-F5344CB8AC3E}">
        <p14:creationId xmlns:p14="http://schemas.microsoft.com/office/powerpoint/2010/main" val="72626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23</a:t>
            </a:fld>
            <a:endParaRPr lang="en-US" dirty="0"/>
          </a:p>
        </p:txBody>
      </p:sp>
    </p:spTree>
    <p:extLst>
      <p:ext uri="{BB962C8B-B14F-4D97-AF65-F5344CB8AC3E}">
        <p14:creationId xmlns:p14="http://schemas.microsoft.com/office/powerpoint/2010/main" val="131704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F80D4A2-AA80-4554-8F94-8C6B44ACC651}"/>
              </a:ext>
            </a:extLst>
          </p:cNvPr>
          <p:cNvSpPr>
            <a:spLocks noGrp="1" noChangeArrowheads="1"/>
          </p:cNvSpPr>
          <p:nvPr>
            <p:ph type="sldNum" sz="quarter" idx="4294967295"/>
          </p:nvPr>
        </p:nvSpPr>
        <p:spPr bwMode="auto">
          <a:xfrm>
            <a:off x="5267325" y="6657975"/>
            <a:ext cx="4027488" cy="349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lIns="91678" tIns="45840" rIns="91678" bIns="45840"/>
          <a:lstStyle>
            <a:lvl1pPr>
              <a:spcBef>
                <a:spcPct val="30000"/>
              </a:spcBef>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Calibri" panose="020F0502020204030204" pitchFamily="34" charset="0"/>
              </a:defRPr>
            </a:lvl1pPr>
            <a:lvl2pPr>
              <a:spcBef>
                <a:spcPct val="30000"/>
              </a:spcBef>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5pPr>
            <a:lvl6pPr marL="2513013" indent="-227013"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6pPr>
            <a:lvl7pPr marL="2970213" indent="-227013"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7pPr>
            <a:lvl8pPr marL="3427413" indent="-227013"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8pPr>
            <a:lvl9pPr marL="3884613" indent="-227013"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9pPr>
          </a:lstStyle>
          <a:p>
            <a:pPr>
              <a:spcBef>
                <a:spcPct val="0"/>
              </a:spcBef>
              <a:buClrTx/>
              <a:buFontTx/>
              <a:buNone/>
            </a:pPr>
            <a:fld id="{533F98A1-0796-463D-A22B-7E60D0B6EE18}" type="slidenum">
              <a:rPr lang="en-US" altLang="en-US">
                <a:latin typeface="Arial" panose="020B0604020202020204" pitchFamily="34" charset="0"/>
              </a:rPr>
              <a:pPr>
                <a:spcBef>
                  <a:spcPct val="0"/>
                </a:spcBef>
                <a:buClrTx/>
                <a:buFontTx/>
                <a:buNone/>
              </a:pPr>
              <a:t>3</a:t>
            </a:fld>
            <a:endParaRPr lang="en-US" altLang="en-US">
              <a:latin typeface="Arial" panose="020B0604020202020204" pitchFamily="34" charset="0"/>
            </a:endParaRPr>
          </a:p>
        </p:txBody>
      </p:sp>
      <p:sp>
        <p:nvSpPr>
          <p:cNvPr id="14339" name="Rectangle 1">
            <a:extLst>
              <a:ext uri="{FF2B5EF4-FFF2-40B4-BE49-F238E27FC236}">
                <a16:creationId xmlns:a16="http://schemas.microsoft.com/office/drawing/2014/main" id="{2CD622EE-AFBD-4E03-A429-D976D62C8030}"/>
              </a:ext>
            </a:extLst>
          </p:cNvPr>
          <p:cNvSpPr>
            <a:spLocks noGrp="1" noRot="1" noChangeAspect="1" noChangeArrowheads="1" noTextEdit="1"/>
          </p:cNvSpPr>
          <p:nvPr>
            <p:ph type="sldImg"/>
          </p:nvPr>
        </p:nvSpPr>
        <p:spPr bwMode="auto">
          <a:xfrm>
            <a:off x="2311400" y="525463"/>
            <a:ext cx="4673600" cy="26289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613F6DA8-5E27-4955-8410-811520B9693C}"/>
              </a:ext>
            </a:extLst>
          </p:cNvPr>
          <p:cNvSpPr>
            <a:spLocks noGrp="1" noChangeArrowheads="1"/>
          </p:cNvSpPr>
          <p:nvPr>
            <p:ph type="body" idx="1"/>
          </p:nvPr>
        </p:nvSpPr>
        <p:spPr>
          <a:xfrm>
            <a:off x="930275" y="3328988"/>
            <a:ext cx="7437438" cy="315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a:t>So what is AAP?</a:t>
            </a:r>
          </a:p>
          <a:p>
            <a:endParaRPr lang="en-US" dirty="0">
              <a:solidFill>
                <a:schemeClr val="tx1"/>
              </a:solidFill>
            </a:endParaRPr>
          </a:p>
          <a:p>
            <a:r>
              <a:rPr lang="en-US" dirty="0">
                <a:solidFill>
                  <a:schemeClr val="tx1"/>
                </a:solidFill>
              </a:rPr>
              <a:t>AAP can be understood as “an active commitment by humanitarian actors and organizations to use power responsibly by taking account of, giving account to and being held to account by the people they seek to assist.” In this context, resettlement agencies and community partners are considered humanitarian actors. The people we seek to assist include our refugee clients.</a:t>
            </a:r>
          </a:p>
          <a:p>
            <a:endParaRPr lang="en-US" dirty="0">
              <a:solidFill>
                <a:schemeClr val="tx1"/>
              </a:solidFill>
            </a:endParaRPr>
          </a:p>
          <a:p>
            <a:r>
              <a:rPr lang="en-US" dirty="0">
                <a:solidFill>
                  <a:schemeClr val="tx1"/>
                </a:solidFill>
              </a:rPr>
              <a:t>The emphasis here is being accountable and viewing our clients as being partners in the resettlement process. The goal is to shift the view from seeing clients as “us vs them” but instead seeing them as stakeholders in the process.</a:t>
            </a:r>
          </a:p>
          <a:p>
            <a:endParaRPr lang="en-US" dirty="0">
              <a:solidFill>
                <a:schemeClr val="tx1"/>
              </a:solidFill>
            </a:endParaRPr>
          </a:p>
          <a:p>
            <a:pPr defTabSz="924458">
              <a:defRPr/>
            </a:pPr>
            <a:r>
              <a:rPr lang="en-US" dirty="0">
                <a:solidFill>
                  <a:schemeClr val="tx1"/>
                </a:solidFill>
              </a:rPr>
              <a:t>Next, The principle of accountability requires that humanitarian actors involve persons of concern meaningfully in key decisions and processes that impact them, and ensure transparency by continuous communication. Here the emphasis is on refugees taking a role in the resettlement process, sharing their feedback, both positive and negative.  We are giving them a space to articulate concerns and be apart of their resettlement process.</a:t>
            </a:r>
          </a:p>
          <a:p>
            <a:pPr defTabSz="924458">
              <a:defRPr/>
            </a:pPr>
            <a:endParaRPr lang="en-US" dirty="0">
              <a:solidFill>
                <a:schemeClr val="tx1"/>
              </a:solidFill>
            </a:endParaRPr>
          </a:p>
          <a:p>
            <a:pPr defTabSz="924458">
              <a:defRPr/>
            </a:pPr>
            <a:r>
              <a:rPr lang="en-US" dirty="0">
                <a:solidFill>
                  <a:schemeClr val="tx1"/>
                </a:solidFill>
              </a:rPr>
              <a:t>These definitions of AAP come from the UNHCR Handbook for Emergencies section on AAP. </a:t>
            </a:r>
            <a:r>
              <a:rPr lang="en-US" dirty="0">
                <a:hlinkClick r:id="rId3"/>
              </a:rPr>
              <a:t>https://emergency.unhcr.org/entry/42554/accountability-to-affected-populations-aap</a:t>
            </a:r>
            <a:endParaRPr lang="en-US" dirty="0"/>
          </a:p>
          <a:p>
            <a:pPr defTabSz="924458">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Before we go any further, I want to take a moment to introduce the IASC: Inter-Agency Standing Committee.</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The </a:t>
            </a:r>
            <a:r>
              <a:rPr lang="en-US" b="1" dirty="0"/>
              <a:t>IASC</a:t>
            </a:r>
            <a:r>
              <a:rPr lang="en-US" dirty="0"/>
              <a:t> was established in June 1992 in response to United Nations General Assembly Resolution 46/182 on the strengthening of humanitarian assistance.  The forum includes UN and NGO humanitarian actors.</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In 2011, the </a:t>
            </a:r>
            <a:r>
              <a:rPr lang="en-US" b="1" dirty="0"/>
              <a:t>IASC</a:t>
            </a:r>
            <a:r>
              <a:rPr lang="en-US" dirty="0"/>
              <a:t> recognizing the fundamental importance of accountability to affected populations (AAP) in humanitarian response endorsed five commitments that leaders of humanitarian organizations will undertake. </a:t>
            </a:r>
          </a:p>
          <a:p>
            <a:pPr defTabSz="931774">
              <a:defRPr/>
            </a:pPr>
            <a:endParaRPr lang="en-US" dirty="0"/>
          </a:p>
        </p:txBody>
      </p:sp>
      <p:sp>
        <p:nvSpPr>
          <p:cNvPr id="4" name="Slide Number Placeholder 3"/>
          <p:cNvSpPr>
            <a:spLocks noGrp="1"/>
          </p:cNvSpPr>
          <p:nvPr>
            <p:ph type="sldNum" sz="quarter" idx="5"/>
          </p:nvPr>
        </p:nvSpPr>
        <p:spPr/>
        <p:txBody>
          <a:bodyPr/>
          <a:lstStyle/>
          <a:p>
            <a:fld id="{F905224C-85FA-4872-B513-E283C9637695}" type="slidenum">
              <a:rPr lang="en-US" smtClean="0"/>
              <a:t>4</a:t>
            </a:fld>
            <a:endParaRPr lang="en-US" dirty="0"/>
          </a:p>
        </p:txBody>
      </p:sp>
    </p:spTree>
    <p:extLst>
      <p:ext uri="{BB962C8B-B14F-4D97-AF65-F5344CB8AC3E}">
        <p14:creationId xmlns:p14="http://schemas.microsoft.com/office/powerpoint/2010/main" val="304583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C430793-7E13-4E50-88F0-0908B2E5CFD1}"/>
              </a:ext>
            </a:extLst>
          </p:cNvPr>
          <p:cNvSpPr>
            <a:spLocks noGrp="1" noChangeArrowheads="1"/>
          </p:cNvSpPr>
          <p:nvPr>
            <p:ph type="sldNum" sz="quarter" idx="4294967295"/>
          </p:nvPr>
        </p:nvSpPr>
        <p:spPr bwMode="auto">
          <a:xfrm>
            <a:off x="5267325" y="6657975"/>
            <a:ext cx="4027488" cy="349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lIns="91678" tIns="45840" rIns="91678" bIns="45840"/>
          <a:lstStyle>
            <a:lvl1pPr>
              <a:spcBef>
                <a:spcPct val="30000"/>
              </a:spcBef>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Calibri" panose="020F0502020204030204" pitchFamily="34" charset="0"/>
              </a:defRPr>
            </a:lvl1pPr>
            <a:lvl2pPr>
              <a:spcBef>
                <a:spcPct val="30000"/>
              </a:spcBef>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5pPr>
            <a:lvl6pPr marL="2513013" indent="-227013"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6pPr>
            <a:lvl7pPr marL="2970213" indent="-227013"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7pPr>
            <a:lvl8pPr marL="3427413" indent="-227013"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8pPr>
            <a:lvl9pPr marL="3884613" indent="-227013"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31975" algn="l"/>
                <a:tab pos="2747963" algn="l"/>
                <a:tab pos="3665538" algn="l"/>
                <a:tab pos="4581525" algn="l"/>
                <a:tab pos="5499100" algn="l"/>
                <a:tab pos="6416675" algn="l"/>
                <a:tab pos="7332663" algn="l"/>
                <a:tab pos="8250238" algn="l"/>
                <a:tab pos="9166225" algn="l"/>
                <a:tab pos="10083800" algn="l"/>
              </a:tabLst>
              <a:defRPr sz="1200">
                <a:solidFill>
                  <a:srgbClr val="000000"/>
                </a:solidFill>
                <a:latin typeface="Times New Roman" panose="02020603050405020304" pitchFamily="18" charset="0"/>
              </a:defRPr>
            </a:lvl9pPr>
          </a:lstStyle>
          <a:p>
            <a:pPr>
              <a:spcBef>
                <a:spcPct val="0"/>
              </a:spcBef>
              <a:buClrTx/>
              <a:buFontTx/>
              <a:buNone/>
            </a:pPr>
            <a:fld id="{536360DC-3A32-4047-821A-76778811682A}" type="slidenum">
              <a:rPr lang="en-US" altLang="en-US">
                <a:latin typeface="Arial" panose="020B0604020202020204" pitchFamily="34" charset="0"/>
              </a:rPr>
              <a:pPr>
                <a:spcBef>
                  <a:spcPct val="0"/>
                </a:spcBef>
                <a:buClrTx/>
                <a:buFontTx/>
                <a:buNone/>
              </a:pPr>
              <a:t>5</a:t>
            </a:fld>
            <a:endParaRPr lang="en-US" altLang="en-US">
              <a:latin typeface="Arial" panose="020B0604020202020204" pitchFamily="34" charset="0"/>
            </a:endParaRPr>
          </a:p>
        </p:txBody>
      </p:sp>
      <p:sp>
        <p:nvSpPr>
          <p:cNvPr id="20483" name="Rectangle 1">
            <a:extLst>
              <a:ext uri="{FF2B5EF4-FFF2-40B4-BE49-F238E27FC236}">
                <a16:creationId xmlns:a16="http://schemas.microsoft.com/office/drawing/2014/main" id="{DFDB274D-8429-4950-998F-2D8C37AD34E2}"/>
              </a:ext>
            </a:extLst>
          </p:cNvPr>
          <p:cNvSpPr>
            <a:spLocks noGrp="1" noRot="1" noChangeAspect="1" noChangeArrowheads="1" noTextEdit="1"/>
          </p:cNvSpPr>
          <p:nvPr>
            <p:ph type="sldImg"/>
          </p:nvPr>
        </p:nvSpPr>
        <p:spPr bwMode="auto">
          <a:xfrm>
            <a:off x="2311400" y="525463"/>
            <a:ext cx="4673600" cy="26289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a:extLst>
              <a:ext uri="{FF2B5EF4-FFF2-40B4-BE49-F238E27FC236}">
                <a16:creationId xmlns:a16="http://schemas.microsoft.com/office/drawing/2014/main" id="{047C656B-711D-429B-9087-63176F102979}"/>
              </a:ext>
            </a:extLst>
          </p:cNvPr>
          <p:cNvSpPr>
            <a:spLocks noGrp="1" noChangeArrowheads="1"/>
          </p:cNvSpPr>
          <p:nvPr>
            <p:ph type="body" idx="1"/>
          </p:nvPr>
        </p:nvSpPr>
        <p:spPr>
          <a:xfrm>
            <a:off x="930275" y="3328988"/>
            <a:ext cx="7437438" cy="3155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Let’s take a look at the five commitments.</a:t>
            </a:r>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solidFill>
                  <a:srgbClr val="000000"/>
                </a:solidFill>
              </a:rPr>
              <a:t>Accountability to Affected Populations is a Requirement in PRM’s Cooperative Agreement with Refugee Agencies for effective 2018. PRM requires USCCB to develop an AAP operational framework, which they keep on file. Here is a little bit of the framework which explains USCCB’s approach.</a:t>
            </a:r>
          </a:p>
          <a:p>
            <a:endParaRPr lang="en-US" dirty="0"/>
          </a:p>
          <a:p>
            <a:r>
              <a:rPr lang="en-US" dirty="0"/>
              <a:t>USCCB’s accountability to affected populations is rooted in an approach which ensures ongoing and transparent communication with clients and the communities in which they live to develop a relationship that encourages open feedback. We recognize the value of a strengths-based and community-based approach and plan to put it at the center of our refugee resettlement programming. </a:t>
            </a:r>
          </a:p>
        </p:txBody>
      </p:sp>
      <p:sp>
        <p:nvSpPr>
          <p:cNvPr id="4" name="Slide Number Placeholder 3"/>
          <p:cNvSpPr>
            <a:spLocks noGrp="1"/>
          </p:cNvSpPr>
          <p:nvPr>
            <p:ph type="sldNum" sz="quarter" idx="5"/>
          </p:nvPr>
        </p:nvSpPr>
        <p:spPr/>
        <p:txBody>
          <a:bodyPr/>
          <a:lstStyle/>
          <a:p>
            <a:fld id="{F905224C-85FA-4872-B513-E283C9637695}" type="slidenum">
              <a:rPr lang="en-US" smtClean="0"/>
              <a:t>6</a:t>
            </a:fld>
            <a:endParaRPr lang="en-US" dirty="0"/>
          </a:p>
        </p:txBody>
      </p:sp>
    </p:spTree>
    <p:extLst>
      <p:ext uri="{BB962C8B-B14F-4D97-AF65-F5344CB8AC3E}">
        <p14:creationId xmlns:p14="http://schemas.microsoft.com/office/powerpoint/2010/main" val="2949416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approach in mind, we have some requirements for remote placement partners to ensure compliance with AAP principles. Each fiscal year, USCCB seeks to collect a new AAP Checklist from each community partner. This is usually timed with the start of the new fiscal year and release of the new Cooperative Agreements. For FY 2020, we were waiting for the new Cooperative Agreement but as you all know, we have been in a cost-extension period since October 1, 2019. Although as of July 2020, we still are in a cost-extension period, we are going to proceed with requesting new AAP Checklists on October 1, 2020. Let’s take a look at what we will be requesting.</a:t>
            </a:r>
          </a:p>
        </p:txBody>
      </p:sp>
      <p:sp>
        <p:nvSpPr>
          <p:cNvPr id="4" name="Slide Number Placeholder 3"/>
          <p:cNvSpPr>
            <a:spLocks noGrp="1"/>
          </p:cNvSpPr>
          <p:nvPr>
            <p:ph type="sldNum" sz="quarter" idx="5"/>
          </p:nvPr>
        </p:nvSpPr>
        <p:spPr/>
        <p:txBody>
          <a:bodyPr/>
          <a:lstStyle/>
          <a:p>
            <a:fld id="{F905224C-85FA-4872-B513-E283C9637695}" type="slidenum">
              <a:rPr lang="en-US" smtClean="0"/>
              <a:t>7</a:t>
            </a:fld>
            <a:endParaRPr lang="en-US" dirty="0"/>
          </a:p>
        </p:txBody>
      </p:sp>
    </p:spTree>
    <p:extLst>
      <p:ext uri="{BB962C8B-B14F-4D97-AF65-F5344CB8AC3E}">
        <p14:creationId xmlns:p14="http://schemas.microsoft.com/office/powerpoint/2010/main" val="15787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updated AAP Checklist which will be sent out to Remote Placement partners on October 1, 2020. So as you can see, we ask that you complete the below checklist, and store a copy in each case file. </a:t>
            </a:r>
          </a:p>
        </p:txBody>
      </p:sp>
      <p:sp>
        <p:nvSpPr>
          <p:cNvPr id="4" name="Slide Number Placeholder 3"/>
          <p:cNvSpPr>
            <a:spLocks noGrp="1"/>
          </p:cNvSpPr>
          <p:nvPr>
            <p:ph type="sldNum" sz="quarter" idx="5"/>
          </p:nvPr>
        </p:nvSpPr>
        <p:spPr/>
        <p:txBody>
          <a:bodyPr/>
          <a:lstStyle/>
          <a:p>
            <a:fld id="{F905224C-85FA-4872-B513-E283C9637695}" type="slidenum">
              <a:rPr lang="en-US" smtClean="0"/>
              <a:t>8</a:t>
            </a:fld>
            <a:endParaRPr lang="en-US" dirty="0"/>
          </a:p>
        </p:txBody>
      </p:sp>
    </p:spTree>
    <p:extLst>
      <p:ext uri="{BB962C8B-B14F-4D97-AF65-F5344CB8AC3E}">
        <p14:creationId xmlns:p14="http://schemas.microsoft.com/office/powerpoint/2010/main" val="394359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signature portion of the AAP Checklist, for both case manager and supervisor. Your agency’s staff may have different titles, the primary staff that are working on the resettlement program should sign as case manager and their managers should sign as supervisors. </a:t>
            </a:r>
          </a:p>
        </p:txBody>
      </p:sp>
      <p:sp>
        <p:nvSpPr>
          <p:cNvPr id="4" name="Slide Number Placeholder 3"/>
          <p:cNvSpPr>
            <a:spLocks noGrp="1"/>
          </p:cNvSpPr>
          <p:nvPr>
            <p:ph type="sldNum" sz="quarter" idx="5"/>
          </p:nvPr>
        </p:nvSpPr>
        <p:spPr/>
        <p:txBody>
          <a:bodyPr/>
          <a:lstStyle/>
          <a:p>
            <a:fld id="{F905224C-85FA-4872-B513-E283C9637695}" type="slidenum">
              <a:rPr lang="en-US" smtClean="0"/>
              <a:t>9</a:t>
            </a:fld>
            <a:endParaRPr lang="en-US" dirty="0"/>
          </a:p>
        </p:txBody>
      </p:sp>
    </p:spTree>
    <p:extLst>
      <p:ext uri="{BB962C8B-B14F-4D97-AF65-F5344CB8AC3E}">
        <p14:creationId xmlns:p14="http://schemas.microsoft.com/office/powerpoint/2010/main" val="2193780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80000"/>
            <a:lum/>
          </a:blip>
          <a:srcRect/>
          <a:stretch>
            <a:fillRect l="-10000" r="-10000"/>
          </a:stretch>
        </a:blipFill>
        <a:effectLst/>
      </p:bgPr>
    </p:bg>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hasCustomPrompt="1"/>
          </p:nvPr>
        </p:nvSpPr>
        <p:spPr>
          <a:xfrm>
            <a:off x="685800" y="1314453"/>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latin typeface="Trajan Pro" pitchFamily="18" charset="0"/>
              </a:defRPr>
            </a:lvl1pPr>
          </a:lstStyle>
          <a:p>
            <a:r>
              <a:rPr kumimoji="0" lang="en-US"/>
              <a:t>Presentation Title</a:t>
            </a:r>
          </a:p>
        </p:txBody>
      </p:sp>
      <p:sp>
        <p:nvSpPr>
          <p:cNvPr id="17" name="Subtitle 16"/>
          <p:cNvSpPr>
            <a:spLocks noGrp="1"/>
          </p:cNvSpPr>
          <p:nvPr>
            <p:ph type="subTitle" idx="1" hasCustomPrompt="1"/>
          </p:nvPr>
        </p:nvSpPr>
        <p:spPr>
          <a:xfrm>
            <a:off x="685800" y="2708705"/>
            <a:ext cx="7772400" cy="899778"/>
          </a:xfrm>
        </p:spPr>
        <p:txBody>
          <a:bodyPr lIns="45720" rIns="45720"/>
          <a:lstStyle>
            <a:lvl1pPr marL="0" marR="64008" indent="0" algn="r">
              <a:buNone/>
              <a:defRPr>
                <a:solidFill>
                  <a:schemeClr val="tx1"/>
                </a:solidFill>
                <a:latin typeface="Optima LT Std DemiBold"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Presentation Subtitle</a:t>
            </a:r>
          </a:p>
        </p:txBody>
      </p:sp>
      <p:sp>
        <p:nvSpPr>
          <p:cNvPr id="19" name="Footer Placeholder 18"/>
          <p:cNvSpPr>
            <a:spLocks noGrp="1"/>
          </p:cNvSpPr>
          <p:nvPr>
            <p:ph type="ftr" sz="quarter" idx="11"/>
          </p:nvPr>
        </p:nvSpPr>
        <p:spPr>
          <a:xfrm>
            <a:off x="1752605" y="4805958"/>
            <a:ext cx="4978153" cy="273844"/>
          </a:xfrm>
          <a:prstGeom prst="rect">
            <a:avLst/>
          </a:prstGeom>
        </p:spPr>
        <p:txBody>
          <a:bodyPr/>
          <a:lstStyle>
            <a:lvl1pPr>
              <a:defRPr sz="1400">
                <a:solidFill>
                  <a:schemeClr val="tx1"/>
                </a:solidFill>
                <a:latin typeface="Copperplate Gothic Bold" pitchFamily="34" charset="0"/>
              </a:defRPr>
            </a:lvl1pPr>
          </a:lstStyle>
          <a:p>
            <a:r>
              <a:rPr lang="en-US" dirty="0"/>
              <a:t>United States Conference of Catholic Bishops</a:t>
            </a:r>
          </a:p>
        </p:txBody>
      </p:sp>
      <p:pic>
        <p:nvPicPr>
          <p:cNvPr id="6" name="Picture 5" descr="strat-plan-logo-2-01.png"/>
          <p:cNvPicPr>
            <a:picLocks noChangeAspect="1"/>
          </p:cNvPicPr>
          <p:nvPr userDrawn="1"/>
        </p:nvPicPr>
        <p:blipFill>
          <a:blip r:embed="rId3"/>
          <a:stretch>
            <a:fillRect/>
          </a:stretch>
        </p:blipFill>
        <p:spPr>
          <a:xfrm>
            <a:off x="4446372" y="2811832"/>
            <a:ext cx="4061254" cy="214483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b="0">
                <a:latin typeface="Goudy Oldstyle Std" pitchFamily="18" charset="0"/>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A0D026-C710-4961-95B6-AF61787DB2BC}" type="datetimeFigureOut">
              <a:rPr lang="en-US" smtClean="0"/>
              <a:pPr/>
              <a:t>7/10/2020</a:t>
            </a:fld>
            <a:endParaRPr lang="en-US" dirty="0"/>
          </a:p>
        </p:txBody>
      </p:sp>
      <p:sp>
        <p:nvSpPr>
          <p:cNvPr id="6" name="Slide Number Placeholder 5"/>
          <p:cNvSpPr>
            <a:spLocks noGrp="1"/>
          </p:cNvSpPr>
          <p:nvPr>
            <p:ph type="sldNum" sz="quarter" idx="12"/>
          </p:nvPr>
        </p:nvSpPr>
        <p:spPr/>
        <p:txBody>
          <a:bodyPr/>
          <a:lstStyle/>
          <a:p>
            <a:fld id="{7E7E08AA-4EBF-418A-9408-F690E98BFDAF}" type="slidenum">
              <a:rPr lang="en-US" smtClean="0"/>
              <a:pPr/>
              <a:t>‹#›</a:t>
            </a:fld>
            <a:endParaRPr lang="en-US" dirty="0"/>
          </a:p>
        </p:txBody>
      </p:sp>
      <p:sp>
        <p:nvSpPr>
          <p:cNvPr id="7" name="Title 6"/>
          <p:cNvSpPr>
            <a:spLocks noGrp="1"/>
          </p:cNvSpPr>
          <p:nvPr>
            <p:ph type="title" hasCustomPrompt="1"/>
          </p:nvPr>
        </p:nvSpPr>
        <p:spPr/>
        <p:txBody>
          <a:bodyPr rtlCol="0"/>
          <a:lstStyle>
            <a:lvl1pPr>
              <a:defRPr>
                <a:solidFill>
                  <a:schemeClr val="accent1"/>
                </a:solidFill>
                <a:latin typeface="Trajan Pro" pitchFamily="18" charset="0"/>
              </a:defRPr>
            </a:lvl1pPr>
          </a:lstStyle>
          <a:p>
            <a:r>
              <a:rPr kumimoji="0" lang="en-US"/>
              <a:t>Heading 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FA0D026-C710-4961-95B6-AF61787DB2BC}" type="datetimeFigureOut">
              <a:rPr lang="en-US" smtClean="0"/>
              <a:pPr/>
              <a:t>7/10/2020</a:t>
            </a:fld>
            <a:endParaRPr lang="en-US" dirty="0"/>
          </a:p>
        </p:txBody>
      </p:sp>
      <p:sp>
        <p:nvSpPr>
          <p:cNvPr id="6" name="Slide Number Placeholder 5"/>
          <p:cNvSpPr>
            <a:spLocks noGrp="1"/>
          </p:cNvSpPr>
          <p:nvPr>
            <p:ph type="sldNum" sz="quarter" idx="12"/>
          </p:nvPr>
        </p:nvSpPr>
        <p:spPr/>
        <p:txBody>
          <a:bodyPr/>
          <a:lstStyle/>
          <a:p>
            <a:fld id="{7E7E08AA-4EBF-418A-9408-F690E98BFDAF}" type="slidenum">
              <a:rPr lang="en-US" smtClean="0"/>
              <a:pPr/>
              <a:t>‹#›</a:t>
            </a:fld>
            <a:endParaRPr lang="en-US" dirty="0"/>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FA0D026-C710-4961-95B6-AF61787DB2BC}" type="datetimeFigureOut">
              <a:rPr lang="en-US" smtClean="0"/>
              <a:pPr/>
              <a:t>7/10/2020</a:t>
            </a:fld>
            <a:endParaRPr lang="en-US" dirty="0"/>
          </a:p>
        </p:txBody>
      </p:sp>
      <p:sp>
        <p:nvSpPr>
          <p:cNvPr id="7" name="Slide Number Placeholder 6"/>
          <p:cNvSpPr>
            <a:spLocks noGrp="1"/>
          </p:cNvSpPr>
          <p:nvPr>
            <p:ph type="sldNum" sz="quarter" idx="12"/>
          </p:nvPr>
        </p:nvSpPr>
        <p:spPr/>
        <p:txBody>
          <a:bodyPr/>
          <a:lstStyle/>
          <a:p>
            <a:fld id="{7E7E08AA-4EBF-418A-9408-F690E98BFDAF}"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A0D026-C710-4961-95B6-AF61787DB2BC}" type="datetimeFigureOut">
              <a:rPr lang="en-US" smtClean="0"/>
              <a:pPr/>
              <a:t>7/10/2020</a:t>
            </a:fld>
            <a:endParaRPr lang="en-US" dirty="0"/>
          </a:p>
        </p:txBody>
      </p:sp>
      <p:sp>
        <p:nvSpPr>
          <p:cNvPr id="5" name="Slide Number Placeholder 4"/>
          <p:cNvSpPr>
            <a:spLocks noGrp="1"/>
          </p:cNvSpPr>
          <p:nvPr>
            <p:ph type="sldNum" sz="quarter" idx="12"/>
          </p:nvPr>
        </p:nvSpPr>
        <p:spPr/>
        <p:txBody>
          <a:bodyPr/>
          <a:lstStyle/>
          <a:p>
            <a:fld id="{7E7E08AA-4EBF-418A-9408-F690E98BFDAF}"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0D026-C710-4961-95B6-AF61787DB2BC}" type="datetimeFigureOut">
              <a:rPr lang="en-US" smtClean="0"/>
              <a:pPr/>
              <a:t>7/10/2020</a:t>
            </a:fld>
            <a:endParaRPr lang="en-US" dirty="0"/>
          </a:p>
        </p:txBody>
      </p:sp>
      <p:sp>
        <p:nvSpPr>
          <p:cNvPr id="4" name="Slide Number Placeholder 3"/>
          <p:cNvSpPr>
            <a:spLocks noGrp="1"/>
          </p:cNvSpPr>
          <p:nvPr>
            <p:ph type="sldNum" sz="quarter" idx="12"/>
          </p:nvPr>
        </p:nvSpPr>
        <p:spPr/>
        <p:txBody>
          <a:bodyPr/>
          <a:lstStyle/>
          <a:p>
            <a:fld id="{7E7E08AA-4EBF-418A-9408-F690E98BFDA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953000" y="4805958"/>
            <a:ext cx="1920240" cy="274320"/>
          </a:xfrm>
        </p:spPr>
        <p:txBody>
          <a:bodyPr/>
          <a:lstStyle/>
          <a:p>
            <a:fld id="{1FA0D026-C710-4961-95B6-AF61787DB2BC}" type="datetimeFigureOut">
              <a:rPr lang="en-US" smtClean="0"/>
              <a:pPr/>
              <a:t>7/10/2020</a:t>
            </a:fld>
            <a:endParaRPr lang="en-US" dirty="0"/>
          </a:p>
        </p:txBody>
      </p:sp>
      <p:sp>
        <p:nvSpPr>
          <p:cNvPr id="7" name="Slide Number Placeholder 6"/>
          <p:cNvSpPr>
            <a:spLocks noGrp="1"/>
          </p:cNvSpPr>
          <p:nvPr>
            <p:ph type="sldNum" sz="quarter" idx="12"/>
          </p:nvPr>
        </p:nvSpPr>
        <p:spPr/>
        <p:txBody>
          <a:bodyPr/>
          <a:lstStyle/>
          <a:p>
            <a:fld id="{7E7E08AA-4EBF-418A-9408-F690E98BFDAF}"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4324350"/>
            <a:ext cx="762000" cy="756438"/>
          </a:xfrm>
          <a:prstGeom prst="rect">
            <a:avLst/>
          </a:prstGeom>
        </p:spPr>
      </p:pic>
      <p:pic>
        <p:nvPicPr>
          <p:cNvPr id="11" name="Picture 10" descr="strat-plan-logo-2-01.png"/>
          <p:cNvPicPr>
            <a:picLocks noChangeAspect="1"/>
          </p:cNvPicPr>
          <p:nvPr userDrawn="1"/>
        </p:nvPicPr>
        <p:blipFill>
          <a:blip r:embed="rId3"/>
          <a:stretch>
            <a:fillRect/>
          </a:stretch>
        </p:blipFill>
        <p:spPr>
          <a:xfrm>
            <a:off x="5748986" y="3991850"/>
            <a:ext cx="2400908" cy="126797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1FA0D026-C710-4961-95B6-AF61787DB2BC}" type="datetimeFigureOut">
              <a:rPr lang="en-US" smtClean="0"/>
              <a:pPr/>
              <a:t>7/10/2020</a:t>
            </a:fld>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E7E08AA-4EBF-418A-9408-F690E98BFDAF}" type="slidenum">
              <a:rPr lang="en-US" smtClean="0"/>
              <a:pPr/>
              <a:t>‹#›</a:t>
            </a:fld>
            <a:endParaRPr lang="en-US"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4343442"/>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4329912"/>
            <a:ext cx="762000" cy="756438"/>
          </a:xfrm>
          <a:prstGeom prst="rect">
            <a:avLst/>
          </a:prstGeom>
        </p:spPr>
      </p:pic>
      <p:pic>
        <p:nvPicPr>
          <p:cNvPr id="17" name="Picture 16" descr="strat-plan-logo-2-01.png"/>
          <p:cNvPicPr>
            <a:picLocks noChangeAspect="1"/>
          </p:cNvPicPr>
          <p:nvPr userDrawn="1"/>
        </p:nvPicPr>
        <p:blipFill>
          <a:blip r:embed="rId4"/>
          <a:stretch>
            <a:fillRect/>
          </a:stretch>
        </p:blipFill>
        <p:spPr>
          <a:xfrm>
            <a:off x="5748986" y="3991850"/>
            <a:ext cx="2400908" cy="126797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4"/>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4343442"/>
            <a:ext cx="3402314" cy="810651"/>
          </a:xfrm>
          <a:prstGeom prst="rtTriangle">
            <a:avLst/>
          </a:prstGeom>
          <a:blipFill>
            <a:blip r:embed="rId10">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953000" y="4805958"/>
            <a:ext cx="1920240" cy="274320"/>
          </a:xfrm>
          <a:prstGeom prst="rect">
            <a:avLst/>
          </a:prstGeom>
        </p:spPr>
        <p:txBody>
          <a:bodyPr vert="horz" anchor="b"/>
          <a:lstStyle>
            <a:lvl1pPr algn="l" eaLnBrk="1" latinLnBrk="0" hangingPunct="1">
              <a:defRPr kumimoji="0" sz="1000">
                <a:solidFill>
                  <a:schemeClr val="tx1"/>
                </a:solidFill>
                <a:latin typeface="Trajan Pro" pitchFamily="18" charset="0"/>
              </a:defRPr>
            </a:lvl1pPr>
          </a:lstStyle>
          <a:p>
            <a:fld id="{1FA0D026-C710-4961-95B6-AF61787DB2BC}" type="datetimeFigureOut">
              <a:rPr lang="en-US" smtClean="0"/>
              <a:pPr/>
              <a:t>7/10/2020</a:t>
            </a:fld>
            <a:endParaRPr lang="en-US" dirty="0"/>
          </a:p>
        </p:txBody>
      </p:sp>
      <p:sp>
        <p:nvSpPr>
          <p:cNvPr id="18" name="Slide Number Placeholder 17"/>
          <p:cNvSpPr>
            <a:spLocks noGrp="1"/>
          </p:cNvSpPr>
          <p:nvPr>
            <p:ph type="sldNum" sz="quarter" idx="4"/>
          </p:nvPr>
        </p:nvSpPr>
        <p:spPr>
          <a:xfrm>
            <a:off x="6873240" y="4805958"/>
            <a:ext cx="365760" cy="273844"/>
          </a:xfrm>
          <a:prstGeom prst="rect">
            <a:avLst/>
          </a:prstGeom>
        </p:spPr>
        <p:txBody>
          <a:bodyPr vert="horz" anchor="b"/>
          <a:lstStyle>
            <a:lvl1pPr algn="r" eaLnBrk="1" latinLnBrk="0" hangingPunct="1">
              <a:defRPr kumimoji="0" sz="1000" b="0">
                <a:solidFill>
                  <a:schemeClr val="tx1"/>
                </a:solidFill>
                <a:latin typeface="Trajan Pro" pitchFamily="18" charset="0"/>
              </a:defRPr>
            </a:lvl1pPr>
          </a:lstStyle>
          <a:p>
            <a:fld id="{7E7E08AA-4EBF-418A-9408-F690E98BFDAF}" type="slidenum">
              <a:rPr lang="en-US" smtClean="0"/>
              <a:pPr/>
              <a:t>‹#›</a:t>
            </a:fld>
            <a:endParaRPr lang="en-US" dirty="0"/>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77200" y="4247616"/>
            <a:ext cx="762000" cy="756438"/>
          </a:xfrm>
          <a:prstGeom prst="rect">
            <a:avLst/>
          </a:prstGeom>
        </p:spPr>
      </p:pic>
      <p:pic>
        <p:nvPicPr>
          <p:cNvPr id="11" name="Picture 10" descr="strat-plan-logo-2-01.png"/>
          <p:cNvPicPr>
            <a:picLocks noChangeAspect="1"/>
          </p:cNvPicPr>
          <p:nvPr userDrawn="1"/>
        </p:nvPicPr>
        <p:blipFill>
          <a:blip r:embed="rId12"/>
          <a:stretch>
            <a:fillRect/>
          </a:stretch>
        </p:blipFill>
        <p:spPr>
          <a:xfrm>
            <a:off x="5748986" y="3991850"/>
            <a:ext cx="2400908" cy="126797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rtl="0" eaLnBrk="1" latinLnBrk="0" hangingPunct="1">
        <a:spcBef>
          <a:spcPct val="0"/>
        </a:spcBef>
        <a:buNone/>
        <a:defRPr kumimoji="0" sz="4100" b="1" kern="1200">
          <a:solidFill>
            <a:schemeClr val="accent1"/>
          </a:solidFill>
          <a:effectLst>
            <a:outerShdw blurRad="31750" dist="25400" dir="5400000" algn="tl" rotWithShape="0">
              <a:srgbClr val="000000">
                <a:alpha val="25000"/>
              </a:srgbClr>
            </a:outerShdw>
          </a:effectLst>
          <a:latin typeface="Trajan Pro" pitchFamily="18" charset="0"/>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Goudy Oldstyle Std" pitchFamily="18" charset="0"/>
          <a:ea typeface="+mn-ea"/>
          <a:cs typeface="+mn-cs"/>
        </a:defRPr>
      </a:lvl1pPr>
      <a:lvl2pPr marL="621792" indent="-228600" algn="l" rtl="0" eaLnBrk="1" latinLnBrk="0" hangingPunct="1">
        <a:spcBef>
          <a:spcPts val="324"/>
        </a:spcBef>
        <a:buClr>
          <a:schemeClr val="accent1"/>
        </a:buClr>
        <a:buFont typeface="Arial" pitchFamily="34" charset="0"/>
        <a:buChar char="•"/>
        <a:defRPr kumimoji="0" sz="2300" kern="1200">
          <a:solidFill>
            <a:schemeClr val="tx1"/>
          </a:solidFill>
          <a:latin typeface="Goudy Oldstyle Std" pitchFamily="18" charset="0"/>
          <a:ea typeface="+mn-ea"/>
          <a:cs typeface="+mn-cs"/>
        </a:defRPr>
      </a:lvl2pPr>
      <a:lvl3pPr marL="859536" indent="-228600" algn="l" rtl="0" eaLnBrk="1" latinLnBrk="0" hangingPunct="1">
        <a:spcBef>
          <a:spcPts val="350"/>
        </a:spcBef>
        <a:buClr>
          <a:schemeClr val="accent1"/>
        </a:buClr>
        <a:buSzPct val="100000"/>
        <a:buFont typeface="Arial" pitchFamily="34" charset="0"/>
        <a:buChar char="•"/>
        <a:defRPr kumimoji="0" sz="2100" kern="1200">
          <a:solidFill>
            <a:schemeClr val="tx1"/>
          </a:solidFill>
          <a:latin typeface="Goudy Oldstyle Std" pitchFamily="18" charset="0"/>
          <a:ea typeface="+mn-ea"/>
          <a:cs typeface="+mn-cs"/>
        </a:defRPr>
      </a:lvl3pPr>
      <a:lvl4pPr marL="1143000" indent="-228600" algn="l" rtl="0" eaLnBrk="1" latinLnBrk="0" hangingPunct="1">
        <a:spcBef>
          <a:spcPts val="350"/>
        </a:spcBef>
        <a:buClr>
          <a:schemeClr val="accent1"/>
        </a:buClr>
        <a:buFont typeface="Wingdings 2"/>
        <a:buChar char=""/>
        <a:defRPr kumimoji="0" sz="1900" kern="1200">
          <a:solidFill>
            <a:schemeClr val="tx1"/>
          </a:solidFill>
          <a:latin typeface="Goudy Oldstyle Std" pitchFamily="18" charset="0"/>
          <a:ea typeface="+mn-ea"/>
          <a:cs typeface="+mn-cs"/>
        </a:defRPr>
      </a:lvl4pPr>
      <a:lvl5pPr marL="1371600" indent="-228600" algn="l" rtl="0" eaLnBrk="1" latinLnBrk="0" hangingPunct="1">
        <a:spcBef>
          <a:spcPts val="350"/>
        </a:spcBef>
        <a:buClr>
          <a:schemeClr val="accent1"/>
        </a:buClr>
        <a:buFont typeface="Wingdings 2"/>
        <a:buChar char=""/>
        <a:defRPr kumimoji="0" sz="1800" kern="1200">
          <a:solidFill>
            <a:schemeClr val="tx1"/>
          </a:solidFill>
          <a:latin typeface="Goudy Oldstyle Std"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about/ethics/sexual-exploitation_abuse-prevention_response_policy.pdf?ua=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48MCG22Fqr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emoteplacement@usccb.or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emergency.unhcr.org/entry/42555/accountability-to-affected-populations-aa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interagencystandingcommittee.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globalprotectioncluster.org/_assets/files/tools_and_guidance/protection_of_civilians/edg-aap_protection_guidance_note_2016.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pPr algn="l"/>
            <a:r>
              <a:rPr lang="en-US" dirty="0"/>
              <a:t>Accountability to Affected Populations</a:t>
            </a:r>
          </a:p>
        </p:txBody>
      </p:sp>
      <p:sp>
        <p:nvSpPr>
          <p:cNvPr id="8" name="Subtitle 7"/>
          <p:cNvSpPr>
            <a:spLocks noGrp="1"/>
          </p:cNvSpPr>
          <p:nvPr>
            <p:ph type="subTitle" idx="1"/>
          </p:nvPr>
        </p:nvSpPr>
        <p:spPr>
          <a:xfrm>
            <a:off x="685800" y="2686774"/>
            <a:ext cx="8146701" cy="899778"/>
          </a:xfrm>
        </p:spPr>
        <p:txBody>
          <a:bodyPr>
            <a:normAutofit/>
          </a:bodyPr>
          <a:lstStyle/>
          <a:p>
            <a:pPr algn="l"/>
            <a:r>
              <a:rPr lang="en-US" sz="2000" dirty="0"/>
              <a:t>Implementation for Remote Placement partners</a:t>
            </a:r>
          </a:p>
        </p:txBody>
      </p:sp>
    </p:spTree>
    <p:extLst>
      <p:ext uri="{BB962C8B-B14F-4D97-AF65-F5344CB8AC3E}">
        <p14:creationId xmlns:p14="http://schemas.microsoft.com/office/powerpoint/2010/main" val="6371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903C30-DD67-4CF6-B866-04DCAB090AA4}"/>
              </a:ext>
            </a:extLst>
          </p:cNvPr>
          <p:cNvSpPr>
            <a:spLocks noGrp="1"/>
          </p:cNvSpPr>
          <p:nvPr>
            <p:ph sz="half" idx="1"/>
          </p:nvPr>
        </p:nvSpPr>
        <p:spPr/>
        <p:txBody>
          <a:bodyPr>
            <a:normAutofit/>
          </a:bodyPr>
          <a:lstStyle/>
          <a:p>
            <a:r>
              <a:rPr lang="en-US" sz="2400" dirty="0"/>
              <a:t>USCCB Grievance Policy</a:t>
            </a:r>
          </a:p>
          <a:p>
            <a:r>
              <a:rPr lang="en-US" sz="2400" dirty="0"/>
              <a:t>Internal Grievance Policy</a:t>
            </a:r>
          </a:p>
          <a:p>
            <a:pPr lvl="1"/>
            <a:r>
              <a:rPr lang="en-US" sz="2000" dirty="0"/>
              <a:t>Please send copy with your checklist</a:t>
            </a:r>
          </a:p>
          <a:p>
            <a:endParaRPr lang="en-US" sz="2400" dirty="0"/>
          </a:p>
        </p:txBody>
      </p:sp>
      <p:pic>
        <p:nvPicPr>
          <p:cNvPr id="6" name="Content Placeholder 5" descr="A screenshot of a social media post&#10;&#10;Description automatically generated">
            <a:extLst>
              <a:ext uri="{FF2B5EF4-FFF2-40B4-BE49-F238E27FC236}">
                <a16:creationId xmlns:a16="http://schemas.microsoft.com/office/drawing/2014/main" id="{9192D2AE-0272-407F-8702-D2F5079E03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157" y="205979"/>
            <a:ext cx="3581643" cy="4105275"/>
          </a:xfrm>
        </p:spPr>
      </p:pic>
      <p:sp>
        <p:nvSpPr>
          <p:cNvPr id="3" name="Title 2">
            <a:extLst>
              <a:ext uri="{FF2B5EF4-FFF2-40B4-BE49-F238E27FC236}">
                <a16:creationId xmlns:a16="http://schemas.microsoft.com/office/drawing/2014/main" id="{493C42D5-1BDF-4D15-9494-710E846E448A}"/>
              </a:ext>
            </a:extLst>
          </p:cNvPr>
          <p:cNvSpPr>
            <a:spLocks noGrp="1"/>
          </p:cNvSpPr>
          <p:nvPr>
            <p:ph type="title"/>
          </p:nvPr>
        </p:nvSpPr>
        <p:spPr/>
        <p:txBody>
          <a:bodyPr>
            <a:normAutofit/>
          </a:bodyPr>
          <a:lstStyle/>
          <a:p>
            <a:r>
              <a:rPr lang="en-US" dirty="0"/>
              <a:t>Grievance Policy</a:t>
            </a:r>
          </a:p>
        </p:txBody>
      </p:sp>
    </p:spTree>
    <p:extLst>
      <p:ext uri="{BB962C8B-B14F-4D97-AF65-F5344CB8AC3E}">
        <p14:creationId xmlns:p14="http://schemas.microsoft.com/office/powerpoint/2010/main" val="407482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B394B7-6D06-4D44-BDE6-460B9A670052}"/>
              </a:ext>
            </a:extLst>
          </p:cNvPr>
          <p:cNvSpPr>
            <a:spLocks noGrp="1"/>
          </p:cNvSpPr>
          <p:nvPr>
            <p:ph sz="half" idx="1"/>
          </p:nvPr>
        </p:nvSpPr>
        <p:spPr/>
        <p:txBody>
          <a:bodyPr/>
          <a:lstStyle/>
          <a:p>
            <a:r>
              <a:rPr lang="en-US" dirty="0"/>
              <a:t>Satisfaction Survey</a:t>
            </a:r>
          </a:p>
          <a:p>
            <a:r>
              <a:rPr lang="en-US" dirty="0"/>
              <a:t>Suggestion Box</a:t>
            </a:r>
          </a:p>
          <a:p>
            <a:r>
              <a:rPr lang="en-US" dirty="0"/>
              <a:t>Other</a:t>
            </a:r>
          </a:p>
          <a:p>
            <a:pPr lvl="1"/>
            <a:r>
              <a:rPr lang="en-US" dirty="0"/>
              <a:t>Please include details</a:t>
            </a:r>
          </a:p>
        </p:txBody>
      </p:sp>
      <p:pic>
        <p:nvPicPr>
          <p:cNvPr id="6" name="Content Placeholder 5" descr="A close up of a logo&#10;&#10;Description automatically generated">
            <a:extLst>
              <a:ext uri="{FF2B5EF4-FFF2-40B4-BE49-F238E27FC236}">
                <a16:creationId xmlns:a16="http://schemas.microsoft.com/office/drawing/2014/main" id="{89832652-6FCF-4259-97FC-AD2C3A8A4F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024890"/>
            <a:ext cx="4038600" cy="3093719"/>
          </a:xfrm>
        </p:spPr>
      </p:pic>
      <p:sp>
        <p:nvSpPr>
          <p:cNvPr id="4" name="Title 3">
            <a:extLst>
              <a:ext uri="{FF2B5EF4-FFF2-40B4-BE49-F238E27FC236}">
                <a16:creationId xmlns:a16="http://schemas.microsoft.com/office/drawing/2014/main" id="{E65391EC-EA0A-422C-848D-316C3811431A}"/>
              </a:ext>
            </a:extLst>
          </p:cNvPr>
          <p:cNvSpPr>
            <a:spLocks noGrp="1"/>
          </p:cNvSpPr>
          <p:nvPr>
            <p:ph type="title"/>
          </p:nvPr>
        </p:nvSpPr>
        <p:spPr/>
        <p:txBody>
          <a:bodyPr/>
          <a:lstStyle/>
          <a:p>
            <a:r>
              <a:rPr lang="en-US" dirty="0"/>
              <a:t>Client Feedback Mechanism</a:t>
            </a:r>
          </a:p>
        </p:txBody>
      </p:sp>
    </p:spTree>
    <p:extLst>
      <p:ext uri="{BB962C8B-B14F-4D97-AF65-F5344CB8AC3E}">
        <p14:creationId xmlns:p14="http://schemas.microsoft.com/office/powerpoint/2010/main" val="232678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E949BB-9554-4EFC-B4C2-1AA9358B0322}"/>
              </a:ext>
            </a:extLst>
          </p:cNvPr>
          <p:cNvSpPr>
            <a:spLocks noGrp="1"/>
          </p:cNvSpPr>
          <p:nvPr>
            <p:ph type="title"/>
          </p:nvPr>
        </p:nvSpPr>
        <p:spPr>
          <a:xfrm>
            <a:off x="-3062176" y="4359227"/>
            <a:ext cx="7481776" cy="342900"/>
          </a:xfrm>
        </p:spPr>
        <p:txBody>
          <a:bodyPr/>
          <a:lstStyle/>
          <a:p>
            <a:r>
              <a:rPr lang="en-US" dirty="0"/>
              <a:t>USCCB Client Satisfaction Survey</a:t>
            </a:r>
          </a:p>
        </p:txBody>
      </p:sp>
      <p:sp>
        <p:nvSpPr>
          <p:cNvPr id="7" name="Text Placeholder 6">
            <a:extLst>
              <a:ext uri="{FF2B5EF4-FFF2-40B4-BE49-F238E27FC236}">
                <a16:creationId xmlns:a16="http://schemas.microsoft.com/office/drawing/2014/main" id="{55B98A63-886F-4326-BC49-D8687432E9D5}"/>
              </a:ext>
            </a:extLst>
          </p:cNvPr>
          <p:cNvSpPr>
            <a:spLocks noGrp="1"/>
          </p:cNvSpPr>
          <p:nvPr>
            <p:ph type="body" idx="2"/>
          </p:nvPr>
        </p:nvSpPr>
        <p:spPr/>
        <p:txBody>
          <a:bodyPr/>
          <a:lstStyle/>
          <a:p>
            <a:endParaRPr lang="en-US"/>
          </a:p>
        </p:txBody>
      </p:sp>
      <p:pic>
        <p:nvPicPr>
          <p:cNvPr id="9" name="Content Placeholder 8" descr="A screenshot of a cell phone&#10;&#10;Description automatically generated">
            <a:extLst>
              <a:ext uri="{FF2B5EF4-FFF2-40B4-BE49-F238E27FC236}">
                <a16:creationId xmlns:a16="http://schemas.microsoft.com/office/drawing/2014/main" id="{1AC7512B-EF70-4390-A501-8EB9F09199E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91736" y="-1"/>
            <a:ext cx="4367283" cy="4359227"/>
          </a:xfrm>
        </p:spPr>
      </p:pic>
    </p:spTree>
    <p:extLst>
      <p:ext uri="{BB962C8B-B14F-4D97-AF65-F5344CB8AC3E}">
        <p14:creationId xmlns:p14="http://schemas.microsoft.com/office/powerpoint/2010/main" val="154402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C76C44E-150E-40A2-AEA4-DDCE49F62DE9}"/>
              </a:ext>
            </a:extLst>
          </p:cNvPr>
          <p:cNvSpPr>
            <a:spLocks noGrp="1"/>
          </p:cNvSpPr>
          <p:nvPr>
            <p:ph idx="1"/>
          </p:nvPr>
        </p:nvSpPr>
        <p:spPr/>
        <p:txBody>
          <a:bodyPr>
            <a:normAutofit/>
          </a:bodyPr>
          <a:lstStyle/>
          <a:p>
            <a:r>
              <a:rPr lang="en-US" dirty="0"/>
              <a:t>Effective October 1, 2020, we will be asking partners to confirm familiarity with the </a:t>
            </a:r>
            <a:r>
              <a:rPr lang="en-US" b="1" dirty="0"/>
              <a:t>IASC Six Core Principles Relating to Sexual Exploitation and Abuse (PSEA)</a:t>
            </a:r>
            <a:endParaRPr lang="en-US" dirty="0"/>
          </a:p>
          <a:p>
            <a:r>
              <a:rPr lang="en-US" dirty="0"/>
              <a:t>We have not asked for this before, so let’s spend a few minutes learning about PSEA.</a:t>
            </a:r>
          </a:p>
        </p:txBody>
      </p:sp>
      <p:sp>
        <p:nvSpPr>
          <p:cNvPr id="5" name="Title 4">
            <a:extLst>
              <a:ext uri="{FF2B5EF4-FFF2-40B4-BE49-F238E27FC236}">
                <a16:creationId xmlns:a16="http://schemas.microsoft.com/office/drawing/2014/main" id="{F19F4BED-62EE-4938-9D91-329C78A5B3B2}"/>
              </a:ext>
            </a:extLst>
          </p:cNvPr>
          <p:cNvSpPr>
            <a:spLocks noGrp="1"/>
          </p:cNvSpPr>
          <p:nvPr>
            <p:ph type="title"/>
          </p:nvPr>
        </p:nvSpPr>
        <p:spPr/>
        <p:txBody>
          <a:bodyPr/>
          <a:lstStyle/>
          <a:p>
            <a:r>
              <a:rPr lang="en-US" dirty="0"/>
              <a:t>PSEA</a:t>
            </a:r>
          </a:p>
        </p:txBody>
      </p:sp>
    </p:spTree>
    <p:extLst>
      <p:ext uri="{BB962C8B-B14F-4D97-AF65-F5344CB8AC3E}">
        <p14:creationId xmlns:p14="http://schemas.microsoft.com/office/powerpoint/2010/main" val="89045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76857-BEC2-4735-915F-8C6FC1DDCB43}"/>
              </a:ext>
            </a:extLst>
          </p:cNvPr>
          <p:cNvSpPr>
            <a:spLocks noGrp="1"/>
          </p:cNvSpPr>
          <p:nvPr>
            <p:ph idx="1"/>
          </p:nvPr>
        </p:nvSpPr>
        <p:spPr>
          <a:xfrm>
            <a:off x="457200" y="1110997"/>
            <a:ext cx="8229600" cy="3095243"/>
          </a:xfrm>
        </p:spPr>
        <p:txBody>
          <a:bodyPr>
            <a:normAutofit fontScale="92500" lnSpcReduction="10000"/>
          </a:bodyPr>
          <a:lstStyle/>
          <a:p>
            <a:r>
              <a:rPr lang="en-US" dirty="0"/>
              <a:t>“</a:t>
            </a:r>
            <a:r>
              <a:rPr lang="en-US" b="1" dirty="0"/>
              <a:t>Sexual exploitation </a:t>
            </a:r>
            <a:r>
              <a:rPr lang="en-US" dirty="0"/>
              <a:t>- any actual or attempted abuse of a position of vulnerability, differential power, or trust, for sexual purposes, including, but not limited to, threatening or profiting monetarily, socially or politically from the sexual exploitation of another.”</a:t>
            </a:r>
          </a:p>
          <a:p>
            <a:r>
              <a:rPr lang="en-US" dirty="0"/>
              <a:t>“</a:t>
            </a:r>
            <a:r>
              <a:rPr lang="en-US" b="1" dirty="0"/>
              <a:t>Sexual</a:t>
            </a:r>
            <a:r>
              <a:rPr lang="en-US" dirty="0"/>
              <a:t> </a:t>
            </a:r>
            <a:r>
              <a:rPr lang="en-US" b="1" dirty="0"/>
              <a:t>abuse</a:t>
            </a:r>
            <a:r>
              <a:rPr lang="en-US" dirty="0"/>
              <a:t> - the actual or threatened physical intrusion of a sexual nature, whether by force or under unequal or coercive conditions.”</a:t>
            </a:r>
          </a:p>
        </p:txBody>
      </p:sp>
      <p:sp>
        <p:nvSpPr>
          <p:cNvPr id="3" name="Title 2">
            <a:extLst>
              <a:ext uri="{FF2B5EF4-FFF2-40B4-BE49-F238E27FC236}">
                <a16:creationId xmlns:a16="http://schemas.microsoft.com/office/drawing/2014/main" id="{46D654CA-A17D-4152-92A4-3E93E52C6543}"/>
              </a:ext>
            </a:extLst>
          </p:cNvPr>
          <p:cNvSpPr>
            <a:spLocks noGrp="1"/>
          </p:cNvSpPr>
          <p:nvPr>
            <p:ph type="title"/>
          </p:nvPr>
        </p:nvSpPr>
        <p:spPr/>
        <p:txBody>
          <a:bodyPr/>
          <a:lstStyle/>
          <a:p>
            <a:r>
              <a:rPr lang="en-US" dirty="0"/>
              <a:t>PSEA Terminology</a:t>
            </a:r>
          </a:p>
        </p:txBody>
      </p:sp>
      <p:sp>
        <p:nvSpPr>
          <p:cNvPr id="5" name="Rectangle 4">
            <a:extLst>
              <a:ext uri="{FF2B5EF4-FFF2-40B4-BE49-F238E27FC236}">
                <a16:creationId xmlns:a16="http://schemas.microsoft.com/office/drawing/2014/main" id="{2350F60B-D11E-4D25-99B8-DEABC3720DD7}"/>
              </a:ext>
            </a:extLst>
          </p:cNvPr>
          <p:cNvSpPr/>
          <p:nvPr/>
        </p:nvSpPr>
        <p:spPr>
          <a:xfrm>
            <a:off x="906961" y="4032503"/>
            <a:ext cx="4842329" cy="507831"/>
          </a:xfrm>
          <a:prstGeom prst="rect">
            <a:avLst/>
          </a:prstGeom>
          <a:solidFill>
            <a:schemeClr val="bg1">
              <a:lumMod val="95000"/>
            </a:schemeClr>
          </a:solidFill>
        </p:spPr>
        <p:txBody>
          <a:bodyPr wrap="square">
            <a:spAutoFit/>
          </a:bodyPr>
          <a:lstStyle/>
          <a:p>
            <a:pPr defTabSz="342867">
              <a:defRPr/>
            </a:pPr>
            <a:r>
              <a:rPr lang="en-US" sz="1350" dirty="0"/>
              <a:t>Source: WHO,  </a:t>
            </a:r>
            <a:r>
              <a:rPr lang="en-US" sz="1350" i="1" dirty="0">
                <a:hlinkClick r:id="rId3"/>
              </a:rPr>
              <a:t>Sexual Exploitation and Abuse Prevention and Policy Response</a:t>
            </a:r>
            <a:r>
              <a:rPr lang="en-US" sz="1350" i="1" dirty="0"/>
              <a:t>. </a:t>
            </a:r>
            <a:endParaRPr lang="en-US" sz="1350" dirty="0"/>
          </a:p>
        </p:txBody>
      </p:sp>
    </p:spTree>
    <p:extLst>
      <p:ext uri="{BB962C8B-B14F-4D97-AF65-F5344CB8AC3E}">
        <p14:creationId xmlns:p14="http://schemas.microsoft.com/office/powerpoint/2010/main" val="35716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F76D8D-B2FE-4230-9C82-D2BC3C5A767E}"/>
              </a:ext>
            </a:extLst>
          </p:cNvPr>
          <p:cNvSpPr>
            <a:spLocks noGrp="1"/>
          </p:cNvSpPr>
          <p:nvPr>
            <p:ph idx="1"/>
          </p:nvPr>
        </p:nvSpPr>
        <p:spPr/>
        <p:txBody>
          <a:bodyPr>
            <a:normAutofit fontScale="85000" lnSpcReduction="20000"/>
          </a:bodyPr>
          <a:lstStyle/>
          <a:p>
            <a:r>
              <a:rPr lang="en-US" dirty="0"/>
              <a:t>“Sexual exploitation and abuse by humanitarian workers constitute acts of gross misconduct and are therefore grounds for termination of employment.</a:t>
            </a:r>
          </a:p>
          <a:p>
            <a:r>
              <a:rPr lang="en-US" dirty="0"/>
              <a:t>Sexual activity with children (persons under the age of 18) is prohibited regardless of the age of majority or age of consent locally. Mistaken belief regarding the age of a child is not a defense.</a:t>
            </a:r>
          </a:p>
          <a:p>
            <a:r>
              <a:rPr lang="en-US" dirty="0"/>
              <a:t>Exchange of money, employment, goods, or services for sex, including sexual favors or other forms of humiliating, degrading or exploitative behavior is prohibited. This includes exchange of assistance that is due to beneficiaries.</a:t>
            </a:r>
          </a:p>
          <a:p>
            <a:pPr marL="109728" indent="0">
              <a:buNone/>
            </a:pPr>
            <a:endParaRPr lang="en-US" dirty="0"/>
          </a:p>
        </p:txBody>
      </p:sp>
      <p:sp>
        <p:nvSpPr>
          <p:cNvPr id="3" name="Title 2">
            <a:extLst>
              <a:ext uri="{FF2B5EF4-FFF2-40B4-BE49-F238E27FC236}">
                <a16:creationId xmlns:a16="http://schemas.microsoft.com/office/drawing/2014/main" id="{D657CA79-738B-4C4F-9A4C-1AD09EF1C1A7}"/>
              </a:ext>
            </a:extLst>
          </p:cNvPr>
          <p:cNvSpPr>
            <a:spLocks noGrp="1"/>
          </p:cNvSpPr>
          <p:nvPr>
            <p:ph type="title"/>
          </p:nvPr>
        </p:nvSpPr>
        <p:spPr>
          <a:xfrm>
            <a:off x="457200" y="457439"/>
            <a:ext cx="8229600" cy="857250"/>
          </a:xfrm>
        </p:spPr>
        <p:txBody>
          <a:bodyPr>
            <a:noAutofit/>
          </a:bodyPr>
          <a:lstStyle/>
          <a:p>
            <a:r>
              <a:rPr lang="en-US" sz="3200" dirty="0">
                <a:effectLst/>
              </a:rPr>
              <a:t>IASC Six Core Principles Relating to Sexual Exploitation and Abuse</a:t>
            </a:r>
            <a:br>
              <a:rPr lang="en-US" sz="3200" dirty="0"/>
            </a:br>
            <a:endParaRPr lang="en-US" sz="3200" dirty="0"/>
          </a:p>
        </p:txBody>
      </p:sp>
    </p:spTree>
    <p:extLst>
      <p:ext uri="{BB962C8B-B14F-4D97-AF65-F5344CB8AC3E}">
        <p14:creationId xmlns:p14="http://schemas.microsoft.com/office/powerpoint/2010/main" val="30795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F76D8D-B2FE-4230-9C82-D2BC3C5A767E}"/>
              </a:ext>
            </a:extLst>
          </p:cNvPr>
          <p:cNvSpPr>
            <a:spLocks noGrp="1"/>
          </p:cNvSpPr>
          <p:nvPr>
            <p:ph idx="1"/>
          </p:nvPr>
        </p:nvSpPr>
        <p:spPr>
          <a:xfrm>
            <a:off x="457200" y="1110996"/>
            <a:ext cx="8572500" cy="3872483"/>
          </a:xfrm>
        </p:spPr>
        <p:txBody>
          <a:bodyPr>
            <a:normAutofit fontScale="40000" lnSpcReduction="20000"/>
          </a:bodyPr>
          <a:lstStyle/>
          <a:p>
            <a:pPr marL="624078" indent="-514350">
              <a:buFont typeface="+mj-lt"/>
              <a:buAutoNum type="arabicPeriod"/>
            </a:pPr>
            <a:endParaRPr lang="en-US" sz="3500" dirty="0"/>
          </a:p>
          <a:p>
            <a:r>
              <a:rPr lang="en-US" sz="4500" dirty="0"/>
              <a:t>Any sexual relationship between those providing humanitarian assistance and protection and a person benefitting from such humanitarian assistance and protection that involves improper use of rank or position is prohibited. Such relationships undermine the  credibility and integrity of humanitarian aid work.</a:t>
            </a:r>
          </a:p>
          <a:p>
            <a:r>
              <a:rPr lang="en-US" sz="4500" dirty="0"/>
              <a:t>Where a humanitarian worker develops concerns or suspicions regarding sexual abuse or exploitation by a fellow worker, whether in the same agency or not, he or she must report such concerns via established agency reporting mechanisms.</a:t>
            </a:r>
          </a:p>
          <a:p>
            <a:r>
              <a:rPr lang="en-US" sz="4500" dirty="0"/>
              <a:t>Humanitarian workers are obliged to create and maintain an environment which prevents sexual exploitation and abuse and promotes the implementation of their code of conduct. Managers at all levels have particular responsibilities to support and develop  systems which maintain this environment.”</a:t>
            </a:r>
          </a:p>
          <a:p>
            <a:pPr marL="624078" indent="-514350">
              <a:buAutoNum type="arabicPeriod"/>
            </a:pPr>
            <a:endParaRPr lang="en-US" dirty="0"/>
          </a:p>
        </p:txBody>
      </p:sp>
      <p:sp>
        <p:nvSpPr>
          <p:cNvPr id="3" name="Title 2">
            <a:extLst>
              <a:ext uri="{FF2B5EF4-FFF2-40B4-BE49-F238E27FC236}">
                <a16:creationId xmlns:a16="http://schemas.microsoft.com/office/drawing/2014/main" id="{D657CA79-738B-4C4F-9A4C-1AD09EF1C1A7}"/>
              </a:ext>
            </a:extLst>
          </p:cNvPr>
          <p:cNvSpPr>
            <a:spLocks noGrp="1"/>
          </p:cNvSpPr>
          <p:nvPr>
            <p:ph type="title"/>
          </p:nvPr>
        </p:nvSpPr>
        <p:spPr>
          <a:xfrm>
            <a:off x="457200" y="253747"/>
            <a:ext cx="8229600" cy="857250"/>
          </a:xfrm>
        </p:spPr>
        <p:txBody>
          <a:bodyPr>
            <a:noAutofit/>
          </a:bodyPr>
          <a:lstStyle/>
          <a:p>
            <a:r>
              <a:rPr lang="en-US" sz="3200" dirty="0">
                <a:effectLst/>
              </a:rPr>
              <a:t>IASC Six Core Principles Relating to Sexual Exploitation and Abuse</a:t>
            </a:r>
            <a:endParaRPr lang="en-US" sz="3200" dirty="0"/>
          </a:p>
        </p:txBody>
      </p:sp>
    </p:spTree>
    <p:extLst>
      <p:ext uri="{BB962C8B-B14F-4D97-AF65-F5344CB8AC3E}">
        <p14:creationId xmlns:p14="http://schemas.microsoft.com/office/powerpoint/2010/main" val="86790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34FDDF-3E65-459B-A2E6-EFE12ECA1D31}"/>
              </a:ext>
            </a:extLst>
          </p:cNvPr>
          <p:cNvSpPr>
            <a:spLocks noGrp="1"/>
          </p:cNvSpPr>
          <p:nvPr>
            <p:ph sz="half" idx="1"/>
          </p:nvPr>
        </p:nvSpPr>
        <p:spPr/>
        <p:txBody>
          <a:bodyPr>
            <a:normAutofit fontScale="92500" lnSpcReduction="10000"/>
          </a:bodyPr>
          <a:lstStyle/>
          <a:p>
            <a:r>
              <a:rPr lang="en-US" dirty="0"/>
              <a:t>For examples on PSEA, we recommend watching InterAction’s video hosted on </a:t>
            </a:r>
            <a:r>
              <a:rPr lang="en-US" dirty="0" err="1"/>
              <a:t>Youtube</a:t>
            </a:r>
            <a:r>
              <a:rPr lang="en-US" dirty="0"/>
              <a:t>, entitled: </a:t>
            </a:r>
            <a:r>
              <a:rPr lang="en-US" dirty="0">
                <a:hlinkClick r:id="rId2"/>
              </a:rPr>
              <a:t>“No Excuse for Abuse: Preventing Sexual Exploitation and Abuse in Humanitarian Action (English)” </a:t>
            </a:r>
            <a:endParaRPr lang="en-US" dirty="0"/>
          </a:p>
        </p:txBody>
      </p:sp>
      <p:pic>
        <p:nvPicPr>
          <p:cNvPr id="8" name="Content Placeholder 7" descr="A picture containing toy&#10;&#10;Description automatically generated">
            <a:extLst>
              <a:ext uri="{FF2B5EF4-FFF2-40B4-BE49-F238E27FC236}">
                <a16:creationId xmlns:a16="http://schemas.microsoft.com/office/drawing/2014/main" id="{E337F9A1-8A14-4AB5-BC86-797682382AF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269301"/>
            <a:ext cx="4038600" cy="2604897"/>
          </a:xfrm>
        </p:spPr>
      </p:pic>
      <p:sp>
        <p:nvSpPr>
          <p:cNvPr id="3" name="Title 2">
            <a:extLst>
              <a:ext uri="{FF2B5EF4-FFF2-40B4-BE49-F238E27FC236}">
                <a16:creationId xmlns:a16="http://schemas.microsoft.com/office/drawing/2014/main" id="{1F9272CA-EC1C-4434-BBDE-CDC441176D4D}"/>
              </a:ext>
            </a:extLst>
          </p:cNvPr>
          <p:cNvSpPr>
            <a:spLocks noGrp="1"/>
          </p:cNvSpPr>
          <p:nvPr>
            <p:ph type="title"/>
          </p:nvPr>
        </p:nvSpPr>
        <p:spPr/>
        <p:txBody>
          <a:bodyPr/>
          <a:lstStyle/>
          <a:p>
            <a:r>
              <a:rPr lang="en-US" dirty="0"/>
              <a:t>Learning more about PSEA</a:t>
            </a:r>
          </a:p>
        </p:txBody>
      </p:sp>
    </p:spTree>
    <p:extLst>
      <p:ext uri="{BB962C8B-B14F-4D97-AF65-F5344CB8AC3E}">
        <p14:creationId xmlns:p14="http://schemas.microsoft.com/office/powerpoint/2010/main" val="3478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84EEC-67AF-4181-BB7B-46FB2000A86B}"/>
              </a:ext>
            </a:extLst>
          </p:cNvPr>
          <p:cNvSpPr>
            <a:spLocks noGrp="1"/>
          </p:cNvSpPr>
          <p:nvPr>
            <p:ph sz="half" idx="1"/>
          </p:nvPr>
        </p:nvSpPr>
        <p:spPr/>
        <p:txBody>
          <a:bodyPr>
            <a:normAutofit fontScale="70000" lnSpcReduction="20000"/>
          </a:bodyPr>
          <a:lstStyle/>
          <a:p>
            <a:pPr lvl="1"/>
            <a:r>
              <a:rPr lang="en-US" dirty="0"/>
              <a:t>These principles are stored on </a:t>
            </a:r>
            <a:r>
              <a:rPr lang="en-US" dirty="0" err="1"/>
              <a:t>MRSConnect</a:t>
            </a:r>
            <a:r>
              <a:rPr lang="en-US" dirty="0"/>
              <a:t>, we encourage you to review and start ensuring your staff are aware of the principles in anticipation of October 1.</a:t>
            </a:r>
          </a:p>
          <a:p>
            <a:pPr lvl="2"/>
            <a:r>
              <a:rPr lang="en-US" dirty="0"/>
              <a:t>Can be achieved by having staff review the principles, having principles discussed at a staff meeting, and having staff watch this webinar.</a:t>
            </a:r>
          </a:p>
          <a:p>
            <a:pPr lvl="1"/>
            <a:r>
              <a:rPr lang="en-US" dirty="0"/>
              <a:t>The 2020 AAP Checklist will ask for the date of staff review/training.</a:t>
            </a:r>
          </a:p>
          <a:p>
            <a:pPr lvl="1"/>
            <a:r>
              <a:rPr lang="en-US" dirty="0"/>
              <a:t>We encourage you to look into ways you can incorporate the six core principles of PSEA into your agency’s code of conduct, training materials and other relevant programming.</a:t>
            </a:r>
          </a:p>
          <a:p>
            <a:pPr marL="630936" lvl="2" indent="0">
              <a:buNone/>
            </a:pPr>
            <a:endParaRPr lang="en-US" dirty="0"/>
          </a:p>
          <a:p>
            <a:pPr lvl="1"/>
            <a:endParaRPr lang="en-US" dirty="0"/>
          </a:p>
        </p:txBody>
      </p:sp>
      <p:pic>
        <p:nvPicPr>
          <p:cNvPr id="7" name="Content Placeholder 6" descr="A screenshot of a social media post&#10;&#10;Description automatically generated">
            <a:extLst>
              <a:ext uri="{FF2B5EF4-FFF2-40B4-BE49-F238E27FC236}">
                <a16:creationId xmlns:a16="http://schemas.microsoft.com/office/drawing/2014/main" id="{7F497FA6-540F-4125-9139-F0E9DF27AFE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8279" y="874712"/>
            <a:ext cx="3602327" cy="3394075"/>
          </a:xfrm>
        </p:spPr>
      </p:pic>
      <p:sp>
        <p:nvSpPr>
          <p:cNvPr id="3" name="Title 2">
            <a:extLst>
              <a:ext uri="{FF2B5EF4-FFF2-40B4-BE49-F238E27FC236}">
                <a16:creationId xmlns:a16="http://schemas.microsoft.com/office/drawing/2014/main" id="{0C13DF04-B478-4CC4-AD38-6D85AB76F152}"/>
              </a:ext>
            </a:extLst>
          </p:cNvPr>
          <p:cNvSpPr>
            <a:spLocks noGrp="1"/>
          </p:cNvSpPr>
          <p:nvPr>
            <p:ph type="title"/>
          </p:nvPr>
        </p:nvSpPr>
        <p:spPr/>
        <p:txBody>
          <a:bodyPr/>
          <a:lstStyle/>
          <a:p>
            <a:r>
              <a:rPr lang="en-US" dirty="0"/>
              <a:t>PSEA</a:t>
            </a:r>
          </a:p>
        </p:txBody>
      </p:sp>
      <p:sp>
        <p:nvSpPr>
          <p:cNvPr id="8" name="Oval 7">
            <a:extLst>
              <a:ext uri="{FF2B5EF4-FFF2-40B4-BE49-F238E27FC236}">
                <a16:creationId xmlns:a16="http://schemas.microsoft.com/office/drawing/2014/main" id="{2CC6F097-6B20-4472-84D2-C607CC117AA4}"/>
              </a:ext>
            </a:extLst>
          </p:cNvPr>
          <p:cNvSpPr/>
          <p:nvPr/>
        </p:nvSpPr>
        <p:spPr>
          <a:xfrm>
            <a:off x="5355771" y="3425371"/>
            <a:ext cx="1843314" cy="25306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75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84EEC-67AF-4181-BB7B-46FB2000A86B}"/>
              </a:ext>
            </a:extLst>
          </p:cNvPr>
          <p:cNvSpPr>
            <a:spLocks noGrp="1"/>
          </p:cNvSpPr>
          <p:nvPr>
            <p:ph sz="half" idx="1"/>
          </p:nvPr>
        </p:nvSpPr>
        <p:spPr/>
        <p:txBody>
          <a:bodyPr>
            <a:normAutofit fontScale="85000" lnSpcReduction="20000"/>
          </a:bodyPr>
          <a:lstStyle/>
          <a:p>
            <a:pPr lvl="1"/>
            <a:r>
              <a:rPr lang="en-US" dirty="0"/>
              <a:t>This manual provides the basic principles and ethics of social work, and how they apply to everyday client situations.</a:t>
            </a:r>
          </a:p>
          <a:p>
            <a:pPr lvl="1"/>
            <a:r>
              <a:rPr lang="en-US" dirty="0"/>
              <a:t>This manual is on </a:t>
            </a:r>
            <a:r>
              <a:rPr lang="en-US" dirty="0" err="1"/>
              <a:t>MRSConnect</a:t>
            </a:r>
            <a:r>
              <a:rPr lang="en-US" dirty="0"/>
              <a:t>, we encourage you to review and start ensuring your staff are aware of the manual in anticipation of October 1.</a:t>
            </a:r>
          </a:p>
          <a:p>
            <a:pPr lvl="1"/>
            <a:r>
              <a:rPr lang="en-US" dirty="0"/>
              <a:t>The 2020 AAP Checklist will ask for the date of staff review/training.</a:t>
            </a:r>
          </a:p>
        </p:txBody>
      </p:sp>
      <p:pic>
        <p:nvPicPr>
          <p:cNvPr id="6" name="Content Placeholder 5" descr="A screenshot of a social media post&#10;&#10;Description automatically generated">
            <a:extLst>
              <a:ext uri="{FF2B5EF4-FFF2-40B4-BE49-F238E27FC236}">
                <a16:creationId xmlns:a16="http://schemas.microsoft.com/office/drawing/2014/main" id="{E20FA30F-16DD-4B44-A5CC-BEBF5B190AD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6337" y="1111250"/>
            <a:ext cx="3294684" cy="3104217"/>
          </a:xfrm>
        </p:spPr>
      </p:pic>
      <p:sp>
        <p:nvSpPr>
          <p:cNvPr id="3" name="Title 2">
            <a:extLst>
              <a:ext uri="{FF2B5EF4-FFF2-40B4-BE49-F238E27FC236}">
                <a16:creationId xmlns:a16="http://schemas.microsoft.com/office/drawing/2014/main" id="{0C13DF04-B478-4CC4-AD38-6D85AB76F152}"/>
              </a:ext>
            </a:extLst>
          </p:cNvPr>
          <p:cNvSpPr>
            <a:spLocks noGrp="1"/>
          </p:cNvSpPr>
          <p:nvPr>
            <p:ph type="title"/>
          </p:nvPr>
        </p:nvSpPr>
        <p:spPr/>
        <p:txBody>
          <a:bodyPr/>
          <a:lstStyle/>
          <a:p>
            <a:r>
              <a:rPr lang="en-US" dirty="0"/>
              <a:t>MRS Case Management Manual</a:t>
            </a:r>
          </a:p>
        </p:txBody>
      </p:sp>
      <p:sp>
        <p:nvSpPr>
          <p:cNvPr id="7" name="Oval 6">
            <a:extLst>
              <a:ext uri="{FF2B5EF4-FFF2-40B4-BE49-F238E27FC236}">
                <a16:creationId xmlns:a16="http://schemas.microsoft.com/office/drawing/2014/main" id="{8ADC0805-64BC-46F2-8260-79ED74A4A797}"/>
              </a:ext>
            </a:extLst>
          </p:cNvPr>
          <p:cNvSpPr/>
          <p:nvPr/>
        </p:nvSpPr>
        <p:spPr>
          <a:xfrm>
            <a:off x="5319486" y="3962400"/>
            <a:ext cx="1843314" cy="25306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62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48A01D-E096-49C4-AA8F-C6BBE8A8E17E}"/>
              </a:ext>
            </a:extLst>
          </p:cNvPr>
          <p:cNvSpPr>
            <a:spLocks noGrp="1"/>
          </p:cNvSpPr>
          <p:nvPr>
            <p:ph idx="1"/>
          </p:nvPr>
        </p:nvSpPr>
        <p:spPr>
          <a:xfrm>
            <a:off x="457200" y="1119875"/>
            <a:ext cx="8229600" cy="3394472"/>
          </a:xfrm>
        </p:spPr>
        <p:txBody>
          <a:bodyPr>
            <a:normAutofit/>
          </a:bodyPr>
          <a:lstStyle/>
          <a:p>
            <a:r>
              <a:rPr lang="en-US" dirty="0"/>
              <a:t>At the end of this webinar, you will be able to:</a:t>
            </a:r>
          </a:p>
          <a:p>
            <a:pPr lvl="1"/>
            <a:r>
              <a:rPr lang="en-US" sz="2400" dirty="0"/>
              <a:t>Define Accountability to Affected Populations (AAP)</a:t>
            </a:r>
          </a:p>
          <a:p>
            <a:pPr lvl="1"/>
            <a:r>
              <a:rPr lang="en-US" sz="2400" dirty="0"/>
              <a:t>Identify AAP requirements for remote placement partners</a:t>
            </a:r>
          </a:p>
          <a:p>
            <a:pPr lvl="1"/>
            <a:r>
              <a:rPr lang="en-US" sz="2400" dirty="0"/>
              <a:t>Prepare for USCCB’s AAP Activities effective Oct. 1, 2020</a:t>
            </a:r>
          </a:p>
          <a:p>
            <a:endParaRPr lang="en-US" dirty="0"/>
          </a:p>
        </p:txBody>
      </p:sp>
      <p:sp>
        <p:nvSpPr>
          <p:cNvPr id="3" name="Title 2">
            <a:extLst>
              <a:ext uri="{FF2B5EF4-FFF2-40B4-BE49-F238E27FC236}">
                <a16:creationId xmlns:a16="http://schemas.microsoft.com/office/drawing/2014/main" id="{66D7B914-8382-42FA-92F2-EBA481890058}"/>
              </a:ext>
            </a:extLst>
          </p:cNvPr>
          <p:cNvSpPr>
            <a:spLocks noGrp="1"/>
          </p:cNvSpPr>
          <p:nvPr>
            <p:ph type="title"/>
          </p:nvPr>
        </p:nvSpPr>
        <p:spPr/>
        <p:txBody>
          <a:bodyPr>
            <a:noAutofit/>
          </a:bodyPr>
          <a:lstStyle/>
          <a:p>
            <a:r>
              <a:rPr lang="en-US" sz="3200" i="1" dirty="0">
                <a:effectLst/>
              </a:rPr>
              <a:t>AAP Implementation</a:t>
            </a:r>
            <a:endParaRPr lang="en-US" sz="3200" dirty="0"/>
          </a:p>
        </p:txBody>
      </p:sp>
    </p:spTree>
    <p:extLst>
      <p:ext uri="{BB962C8B-B14F-4D97-AF65-F5344CB8AC3E}">
        <p14:creationId xmlns:p14="http://schemas.microsoft.com/office/powerpoint/2010/main" val="94956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BCC3824-BDCB-4E58-BBAE-9C74D84EC2E6}"/>
              </a:ext>
            </a:extLst>
          </p:cNvPr>
          <p:cNvSpPr>
            <a:spLocks noGrp="1"/>
          </p:cNvSpPr>
          <p:nvPr>
            <p:ph idx="1"/>
          </p:nvPr>
        </p:nvSpPr>
        <p:spPr/>
        <p:txBody>
          <a:bodyPr/>
          <a:lstStyle/>
          <a:p>
            <a:r>
              <a:rPr lang="en-US" dirty="0"/>
              <a:t>Requiring a grievance policy, feedback mechanism, and familiarity with PSEA and case management principles helps us to f</a:t>
            </a:r>
            <a:r>
              <a:rPr lang="en-US" altLang="en-US" dirty="0"/>
              <a:t>ulfill the five AAP principles we discussed earlier: </a:t>
            </a:r>
          </a:p>
          <a:p>
            <a:pPr lvl="1"/>
            <a:r>
              <a:rPr lang="en-US" altLang="en-US" dirty="0"/>
              <a:t>Leadership, Transparency, Feedback and complaints, Participation and design, Monitoring and evaluation.</a:t>
            </a:r>
          </a:p>
        </p:txBody>
      </p:sp>
      <p:sp>
        <p:nvSpPr>
          <p:cNvPr id="5" name="Title 4">
            <a:extLst>
              <a:ext uri="{FF2B5EF4-FFF2-40B4-BE49-F238E27FC236}">
                <a16:creationId xmlns:a16="http://schemas.microsoft.com/office/drawing/2014/main" id="{D631D599-E54F-46A7-A983-276C91745E7D}"/>
              </a:ext>
            </a:extLst>
          </p:cNvPr>
          <p:cNvSpPr>
            <a:spLocks noGrp="1"/>
          </p:cNvSpPr>
          <p:nvPr>
            <p:ph type="title"/>
          </p:nvPr>
        </p:nvSpPr>
        <p:spPr/>
        <p:txBody>
          <a:bodyPr/>
          <a:lstStyle/>
          <a:p>
            <a:r>
              <a:rPr lang="en-US" dirty="0"/>
              <a:t>Ensuring accountability	</a:t>
            </a:r>
          </a:p>
        </p:txBody>
      </p:sp>
    </p:spTree>
    <p:extLst>
      <p:ext uri="{BB962C8B-B14F-4D97-AF65-F5344CB8AC3E}">
        <p14:creationId xmlns:p14="http://schemas.microsoft.com/office/powerpoint/2010/main" val="43797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56FFCE-3526-4CA5-8CE9-A52302D58AF6}"/>
              </a:ext>
            </a:extLst>
          </p:cNvPr>
          <p:cNvSpPr>
            <a:spLocks noGrp="1"/>
          </p:cNvSpPr>
          <p:nvPr>
            <p:ph type="title"/>
          </p:nvPr>
        </p:nvSpPr>
        <p:spPr/>
        <p:txBody>
          <a:bodyPr/>
          <a:lstStyle/>
          <a:p>
            <a:r>
              <a:rPr lang="en-US" dirty="0"/>
              <a:t>What’s Next?</a:t>
            </a:r>
          </a:p>
        </p:txBody>
      </p:sp>
      <p:sp>
        <p:nvSpPr>
          <p:cNvPr id="4" name="Content Placeholder 3">
            <a:extLst>
              <a:ext uri="{FF2B5EF4-FFF2-40B4-BE49-F238E27FC236}">
                <a16:creationId xmlns:a16="http://schemas.microsoft.com/office/drawing/2014/main" id="{DFF11CB6-644E-48B6-999A-6983709C6079}"/>
              </a:ext>
            </a:extLst>
          </p:cNvPr>
          <p:cNvSpPr>
            <a:spLocks noGrp="1"/>
          </p:cNvSpPr>
          <p:nvPr>
            <p:ph idx="1"/>
          </p:nvPr>
        </p:nvSpPr>
        <p:spPr/>
        <p:txBody>
          <a:bodyPr>
            <a:normAutofit fontScale="85000" lnSpcReduction="10000"/>
          </a:bodyPr>
          <a:lstStyle/>
          <a:p>
            <a:r>
              <a:rPr lang="en-US" dirty="0"/>
              <a:t>Start reviewing the USCCB Grievance Policy, Client Satisfaction Survey, Six Core Principles of PSEA and MRS Case Management Manual on </a:t>
            </a:r>
            <a:r>
              <a:rPr lang="en-US" dirty="0" err="1"/>
              <a:t>MRSConnect</a:t>
            </a:r>
            <a:endParaRPr lang="en-US" dirty="0"/>
          </a:p>
          <a:p>
            <a:r>
              <a:rPr lang="en-US" dirty="0"/>
              <a:t>More information on obtaining client feedback can be found in our new Quality Assurance Toolkit, also on </a:t>
            </a:r>
            <a:r>
              <a:rPr lang="en-US" dirty="0" err="1"/>
              <a:t>MRSConnect</a:t>
            </a:r>
            <a:endParaRPr lang="en-US" dirty="0"/>
          </a:p>
          <a:p>
            <a:r>
              <a:rPr lang="en-US" dirty="0"/>
              <a:t>Decide if you will be implementing the USCCB sample forms or using your own</a:t>
            </a:r>
          </a:p>
          <a:p>
            <a:r>
              <a:rPr lang="en-US" dirty="0"/>
              <a:t>Plan to have staff review and/or be trained on PSEA and the MRS Case Management Manual in anticipation of October </a:t>
            </a:r>
          </a:p>
        </p:txBody>
      </p:sp>
    </p:spTree>
    <p:extLst>
      <p:ext uri="{BB962C8B-B14F-4D97-AF65-F5344CB8AC3E}">
        <p14:creationId xmlns:p14="http://schemas.microsoft.com/office/powerpoint/2010/main" val="327405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21D1A0-93F0-42F7-A918-19018CD227BE}"/>
              </a:ext>
            </a:extLst>
          </p:cNvPr>
          <p:cNvSpPr>
            <a:spLocks noGrp="1"/>
          </p:cNvSpPr>
          <p:nvPr>
            <p:ph idx="1"/>
          </p:nvPr>
        </p:nvSpPr>
        <p:spPr/>
        <p:txBody>
          <a:bodyPr/>
          <a:lstStyle/>
          <a:p>
            <a:r>
              <a:rPr lang="en-US" dirty="0"/>
              <a:t>USCCB’s Remote Placement team will be contacting agencies after October 1, 2020 to remind them of the requirements, provide copies of the documents and provide a date for the returned checklists.</a:t>
            </a:r>
          </a:p>
          <a:p>
            <a:endParaRPr lang="en-US" dirty="0"/>
          </a:p>
        </p:txBody>
      </p:sp>
      <p:sp>
        <p:nvSpPr>
          <p:cNvPr id="7" name="Title 6">
            <a:extLst>
              <a:ext uri="{FF2B5EF4-FFF2-40B4-BE49-F238E27FC236}">
                <a16:creationId xmlns:a16="http://schemas.microsoft.com/office/drawing/2014/main" id="{C2D2D652-933E-49FE-91DF-29DC4777DA6D}"/>
              </a:ext>
            </a:extLst>
          </p:cNvPr>
          <p:cNvSpPr>
            <a:spLocks noGrp="1"/>
          </p:cNvSpPr>
          <p:nvPr>
            <p:ph type="title"/>
          </p:nvPr>
        </p:nvSpPr>
        <p:spPr/>
        <p:txBody>
          <a:bodyPr/>
          <a:lstStyle/>
          <a:p>
            <a:r>
              <a:rPr lang="en-US" dirty="0"/>
              <a:t>Checklist Collection</a:t>
            </a:r>
          </a:p>
        </p:txBody>
      </p:sp>
    </p:spTree>
    <p:extLst>
      <p:ext uri="{BB962C8B-B14F-4D97-AF65-F5344CB8AC3E}">
        <p14:creationId xmlns:p14="http://schemas.microsoft.com/office/powerpoint/2010/main" val="144200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203216-1D20-475E-B47B-ACE15B2FC25B}"/>
              </a:ext>
            </a:extLst>
          </p:cNvPr>
          <p:cNvSpPr>
            <a:spLocks noGrp="1"/>
          </p:cNvSpPr>
          <p:nvPr>
            <p:ph type="title"/>
          </p:nvPr>
        </p:nvSpPr>
        <p:spPr>
          <a:xfrm>
            <a:off x="457200" y="2329961"/>
            <a:ext cx="8229600" cy="857250"/>
          </a:xfrm>
        </p:spPr>
        <p:txBody>
          <a:bodyPr>
            <a:normAutofit fontScale="90000"/>
          </a:bodyPr>
          <a:lstStyle/>
          <a:p>
            <a:pPr algn="ctr"/>
            <a:r>
              <a:rPr lang="en-US" dirty="0"/>
              <a:t>Questions?</a:t>
            </a:r>
            <a:br>
              <a:rPr lang="en-US" dirty="0"/>
            </a:br>
            <a:br>
              <a:rPr lang="en-US" sz="2200" dirty="0"/>
            </a:br>
            <a:r>
              <a:rPr lang="en-US" sz="2200" dirty="0">
                <a:hlinkClick r:id="rId3"/>
              </a:rPr>
              <a:t>remoteplacement@usccb.org</a:t>
            </a:r>
            <a:r>
              <a:rPr lang="en-US" sz="2200" dirty="0"/>
              <a:t> </a:t>
            </a:r>
            <a:br>
              <a:rPr lang="en-US" sz="2200" dirty="0"/>
            </a:br>
            <a:endParaRPr lang="en-US" dirty="0"/>
          </a:p>
        </p:txBody>
      </p:sp>
    </p:spTree>
    <p:extLst>
      <p:ext uri="{BB962C8B-B14F-4D97-AF65-F5344CB8AC3E}">
        <p14:creationId xmlns:p14="http://schemas.microsoft.com/office/powerpoint/2010/main" val="220941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a:extLst>
              <a:ext uri="{FF2B5EF4-FFF2-40B4-BE49-F238E27FC236}">
                <a16:creationId xmlns:a16="http://schemas.microsoft.com/office/drawing/2014/main" id="{0C6C19DB-6E16-49FD-9341-E81EC093AC75}"/>
              </a:ext>
            </a:extLst>
          </p:cNvPr>
          <p:cNvSpPr txBox="1">
            <a:spLocks noChangeArrowheads="1"/>
          </p:cNvSpPr>
          <p:nvPr/>
        </p:nvSpPr>
        <p:spPr bwMode="auto">
          <a:xfrm>
            <a:off x="7086600" y="4767263"/>
            <a:ext cx="571500" cy="273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30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02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74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46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SzPct val="100000"/>
            </a:pPr>
            <a:fld id="{21BBA0BB-E97E-43AB-B845-CD8E52773B24}" type="slidenum">
              <a:rPr lang="en-US" altLang="en-US" sz="900">
                <a:solidFill>
                  <a:srgbClr val="1D4577"/>
                </a:solidFill>
              </a:rPr>
              <a:pPr algn="r" eaLnBrk="1" hangingPunct="1">
                <a:buSzPct val="100000"/>
              </a:pPr>
              <a:t>3</a:t>
            </a:fld>
            <a:endParaRPr lang="en-US" altLang="en-US" sz="900">
              <a:solidFill>
                <a:srgbClr val="1D4577"/>
              </a:solidFill>
            </a:endParaRPr>
          </a:p>
        </p:txBody>
      </p:sp>
      <p:sp>
        <p:nvSpPr>
          <p:cNvPr id="2" name="TextBox 1">
            <a:extLst>
              <a:ext uri="{FF2B5EF4-FFF2-40B4-BE49-F238E27FC236}">
                <a16:creationId xmlns:a16="http://schemas.microsoft.com/office/drawing/2014/main" id="{B0B37E06-97AE-4C3F-9877-E82002973234}"/>
              </a:ext>
            </a:extLst>
          </p:cNvPr>
          <p:cNvSpPr txBox="1"/>
          <p:nvPr/>
        </p:nvSpPr>
        <p:spPr>
          <a:xfrm>
            <a:off x="1428750" y="1428750"/>
            <a:ext cx="6378179" cy="338554"/>
          </a:xfrm>
          <a:prstGeom prst="rect">
            <a:avLst/>
          </a:prstGeom>
          <a:noFill/>
        </p:spPr>
        <p:txBody>
          <a:bodyPr>
            <a:spAutoFit/>
          </a:bodyPr>
          <a:lstStyle/>
          <a:p>
            <a:pPr marL="385763" indent="-385763" defTabSz="342867">
              <a:spcAft>
                <a:spcPts val="900"/>
              </a:spcAft>
              <a:buFont typeface="+mj-lt"/>
              <a:buAutoNum type="arabicPeriod"/>
              <a:defRPr/>
            </a:pPr>
            <a:endParaRPr lang="en-US" sz="1600" dirty="0"/>
          </a:p>
        </p:txBody>
      </p:sp>
      <p:sp>
        <p:nvSpPr>
          <p:cNvPr id="3" name="Rectangle 2">
            <a:extLst>
              <a:ext uri="{FF2B5EF4-FFF2-40B4-BE49-F238E27FC236}">
                <a16:creationId xmlns:a16="http://schemas.microsoft.com/office/drawing/2014/main" id="{925ECCD3-F579-4305-8FFB-27A14D882706}"/>
              </a:ext>
            </a:extLst>
          </p:cNvPr>
          <p:cNvSpPr/>
          <p:nvPr/>
        </p:nvSpPr>
        <p:spPr>
          <a:xfrm>
            <a:off x="906961" y="3934094"/>
            <a:ext cx="4842329" cy="507831"/>
          </a:xfrm>
          <a:prstGeom prst="rect">
            <a:avLst/>
          </a:prstGeom>
          <a:solidFill>
            <a:schemeClr val="bg1">
              <a:lumMod val="95000"/>
            </a:schemeClr>
          </a:solidFill>
        </p:spPr>
        <p:txBody>
          <a:bodyPr wrap="square">
            <a:spAutoFit/>
          </a:bodyPr>
          <a:lstStyle/>
          <a:p>
            <a:pPr defTabSz="342867">
              <a:defRPr/>
            </a:pPr>
            <a:r>
              <a:rPr lang="en-US" sz="1350" dirty="0"/>
              <a:t>Source: UNHCR,  </a:t>
            </a:r>
            <a:r>
              <a:rPr lang="en-US" sz="1350" i="1" dirty="0">
                <a:hlinkClick r:id="rId3"/>
              </a:rPr>
              <a:t>Handbook for Emergencies</a:t>
            </a:r>
            <a:r>
              <a:rPr lang="en-US" sz="1350" i="1" dirty="0"/>
              <a:t>. Section on “AAP.” 2015.</a:t>
            </a:r>
            <a:endParaRPr lang="en-US" sz="1350" dirty="0"/>
          </a:p>
        </p:txBody>
      </p:sp>
      <p:sp>
        <p:nvSpPr>
          <p:cNvPr id="8" name="Content Placeholder 7">
            <a:extLst>
              <a:ext uri="{FF2B5EF4-FFF2-40B4-BE49-F238E27FC236}">
                <a16:creationId xmlns:a16="http://schemas.microsoft.com/office/drawing/2014/main" id="{5D8E6CEC-9D7F-4592-9EC3-108EE9E73843}"/>
              </a:ext>
            </a:extLst>
          </p:cNvPr>
          <p:cNvSpPr>
            <a:spLocks noGrp="1"/>
          </p:cNvSpPr>
          <p:nvPr>
            <p:ph sz="half" idx="1"/>
          </p:nvPr>
        </p:nvSpPr>
        <p:spPr>
          <a:xfrm>
            <a:off x="457200" y="1110997"/>
            <a:ext cx="4038600" cy="2939556"/>
          </a:xfrm>
        </p:spPr>
        <p:txBody>
          <a:bodyPr>
            <a:normAutofit fontScale="77500" lnSpcReduction="20000"/>
          </a:bodyPr>
          <a:lstStyle/>
          <a:p>
            <a:pPr marL="457200" indent="-457200" defTabSz="342867">
              <a:spcAft>
                <a:spcPts val="900"/>
              </a:spcAft>
              <a:defRPr/>
            </a:pPr>
            <a:r>
              <a:rPr lang="en-US" sz="2900" dirty="0"/>
              <a:t>Accountability to affected populations (AAP) can be understood as “an active commitment by humanitarian actors and organizations to use power responsibly by taking account of, giving account to and being held to account by the people they seek to assist.”</a:t>
            </a:r>
          </a:p>
        </p:txBody>
      </p:sp>
      <p:sp>
        <p:nvSpPr>
          <p:cNvPr id="9" name="Content Placeholder 8">
            <a:extLst>
              <a:ext uri="{FF2B5EF4-FFF2-40B4-BE49-F238E27FC236}">
                <a16:creationId xmlns:a16="http://schemas.microsoft.com/office/drawing/2014/main" id="{5836807B-06FE-4595-AA64-E7E513A33257}"/>
              </a:ext>
            </a:extLst>
          </p:cNvPr>
          <p:cNvSpPr>
            <a:spLocks noGrp="1"/>
          </p:cNvSpPr>
          <p:nvPr>
            <p:ph sz="half" idx="2"/>
          </p:nvPr>
        </p:nvSpPr>
        <p:spPr>
          <a:xfrm>
            <a:off x="4739879" y="1095013"/>
            <a:ext cx="4038600" cy="3394472"/>
          </a:xfrm>
        </p:spPr>
        <p:txBody>
          <a:bodyPr>
            <a:normAutofit fontScale="77500" lnSpcReduction="20000"/>
          </a:bodyPr>
          <a:lstStyle/>
          <a:p>
            <a:pPr marL="457200" indent="-457200" defTabSz="342867">
              <a:spcAft>
                <a:spcPts val="900"/>
              </a:spcAft>
              <a:defRPr/>
            </a:pPr>
            <a:r>
              <a:rPr lang="en-US" dirty="0"/>
              <a:t>The principle of accountability requires that humanitarian actors involve persons of concern meaningfully in key decisions and processes that impact them and ensure transparency by continuous communication.</a:t>
            </a:r>
          </a:p>
          <a:p>
            <a:pPr marL="109728" indent="0">
              <a:buNone/>
            </a:pPr>
            <a:endParaRPr lang="en-US" dirty="0"/>
          </a:p>
        </p:txBody>
      </p:sp>
      <p:sp>
        <p:nvSpPr>
          <p:cNvPr id="7" name="Title 6">
            <a:extLst>
              <a:ext uri="{FF2B5EF4-FFF2-40B4-BE49-F238E27FC236}">
                <a16:creationId xmlns:a16="http://schemas.microsoft.com/office/drawing/2014/main" id="{147D4FCB-DDED-42F5-AF7A-991AE03C2792}"/>
              </a:ext>
            </a:extLst>
          </p:cNvPr>
          <p:cNvSpPr>
            <a:spLocks noGrp="1"/>
          </p:cNvSpPr>
          <p:nvPr>
            <p:ph type="title"/>
          </p:nvPr>
        </p:nvSpPr>
        <p:spPr>
          <a:xfrm>
            <a:off x="137160" y="146531"/>
            <a:ext cx="8229600" cy="857250"/>
          </a:xfrm>
        </p:spPr>
        <p:txBody>
          <a:bodyPr>
            <a:noAutofit/>
          </a:bodyPr>
          <a:lstStyle/>
          <a:p>
            <a:r>
              <a:rPr lang="en-US" sz="3600" dirty="0"/>
              <a:t>Defining Accountability to Affected Populations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D8DD60-212C-4E76-A474-39E85016F53E}"/>
              </a:ext>
            </a:extLst>
          </p:cNvPr>
          <p:cNvSpPr>
            <a:spLocks noGrp="1"/>
          </p:cNvSpPr>
          <p:nvPr>
            <p:ph sz="half" idx="1"/>
          </p:nvPr>
        </p:nvSpPr>
        <p:spPr>
          <a:noFill/>
          <a:ln>
            <a:noFill/>
          </a:ln>
        </p:spPr>
        <p:txBody>
          <a:bodyPr>
            <a:normAutofit fontScale="85000" lnSpcReduction="20000"/>
          </a:bodyPr>
          <a:lstStyle/>
          <a:p>
            <a:pPr marL="0" indent="0">
              <a:buFont typeface="Arial" panose="020B0604020202020204" pitchFamily="34" charset="0"/>
              <a:buNone/>
              <a:defRPr/>
            </a:pPr>
            <a:endParaRPr lang="en-US" sz="1400" dirty="0"/>
          </a:p>
          <a:p>
            <a:pPr marL="457200" indent="-457200">
              <a:defRPr/>
            </a:pPr>
            <a:r>
              <a:rPr lang="en-US" dirty="0"/>
              <a:t>The </a:t>
            </a:r>
            <a:r>
              <a:rPr lang="en-US" b="1" dirty="0"/>
              <a:t>IASC</a:t>
            </a:r>
            <a:r>
              <a:rPr lang="en-US" dirty="0"/>
              <a:t> was established in June 1992 in response to United Nations General Assembly Resolution 46/182 on the strengthening of humanitarian assistance.  The forum includes UN and NGO humanitarian actors.</a:t>
            </a:r>
          </a:p>
          <a:p>
            <a:pPr marL="0" indent="0">
              <a:buFont typeface="Arial" panose="020B0604020202020204" pitchFamily="34" charset="0"/>
              <a:buNone/>
              <a:defRPr/>
            </a:pPr>
            <a:endParaRPr lang="en-US" sz="1600" dirty="0">
              <a:highlight>
                <a:srgbClr val="C0C0C0"/>
              </a:highlight>
            </a:endParaRPr>
          </a:p>
          <a:p>
            <a:pPr marL="0" indent="0">
              <a:buFont typeface="Arial" panose="020B0604020202020204" pitchFamily="34" charset="0"/>
              <a:buNone/>
              <a:defRPr/>
            </a:pPr>
            <a:r>
              <a:rPr lang="en-US" sz="1600" dirty="0"/>
              <a:t>Source: </a:t>
            </a:r>
            <a:r>
              <a:rPr lang="en-US" sz="1600" dirty="0">
                <a:hlinkClick r:id="rId3"/>
              </a:rPr>
              <a:t>Inter-Agency Standing Committee</a:t>
            </a:r>
            <a:endParaRPr lang="en-US" sz="1600" dirty="0"/>
          </a:p>
          <a:p>
            <a:endParaRPr lang="en-US" dirty="0"/>
          </a:p>
          <a:p>
            <a:pPr marL="109728" indent="0">
              <a:buNone/>
            </a:pPr>
            <a:endParaRPr lang="en-US" dirty="0"/>
          </a:p>
        </p:txBody>
      </p:sp>
      <p:sp>
        <p:nvSpPr>
          <p:cNvPr id="3" name="Title 2">
            <a:extLst>
              <a:ext uri="{FF2B5EF4-FFF2-40B4-BE49-F238E27FC236}">
                <a16:creationId xmlns:a16="http://schemas.microsoft.com/office/drawing/2014/main" id="{424712E3-A176-4F3E-A479-1E5D0A59CB48}"/>
              </a:ext>
            </a:extLst>
          </p:cNvPr>
          <p:cNvSpPr>
            <a:spLocks noGrp="1"/>
          </p:cNvSpPr>
          <p:nvPr>
            <p:ph type="title"/>
          </p:nvPr>
        </p:nvSpPr>
        <p:spPr/>
        <p:txBody>
          <a:bodyPr>
            <a:normAutofit fontScale="90000"/>
          </a:bodyPr>
          <a:lstStyle/>
          <a:p>
            <a:r>
              <a:rPr lang="en-US" dirty="0"/>
              <a:t>IASC: Inter-Agency Standing Committee</a:t>
            </a:r>
          </a:p>
        </p:txBody>
      </p:sp>
      <p:sp>
        <p:nvSpPr>
          <p:cNvPr id="5" name="Content Placeholder 4">
            <a:extLst>
              <a:ext uri="{FF2B5EF4-FFF2-40B4-BE49-F238E27FC236}">
                <a16:creationId xmlns:a16="http://schemas.microsoft.com/office/drawing/2014/main" id="{D014118E-8839-4758-BEB4-849764F6389C}"/>
              </a:ext>
            </a:extLst>
          </p:cNvPr>
          <p:cNvSpPr>
            <a:spLocks noGrp="1"/>
          </p:cNvSpPr>
          <p:nvPr>
            <p:ph sz="half" idx="2"/>
          </p:nvPr>
        </p:nvSpPr>
        <p:spPr/>
        <p:txBody>
          <a:bodyPr>
            <a:normAutofit fontScale="85000" lnSpcReduction="20000"/>
          </a:bodyPr>
          <a:lstStyle/>
          <a:p>
            <a:r>
              <a:rPr lang="en-US" dirty="0"/>
              <a:t>In 2011, the </a:t>
            </a:r>
            <a:r>
              <a:rPr lang="en-US" b="1" dirty="0"/>
              <a:t>IASC</a:t>
            </a:r>
            <a:r>
              <a:rPr lang="en-US" dirty="0"/>
              <a:t> recognizing the fundamental importance of accountability to affected populations (AAP) in humanitarian response endorsed five commitments that leaders of humanitarian organizations will undertake. </a:t>
            </a:r>
          </a:p>
          <a:p>
            <a:endParaRPr lang="en-US" dirty="0"/>
          </a:p>
        </p:txBody>
      </p:sp>
    </p:spTree>
    <p:extLst>
      <p:ext uri="{BB962C8B-B14F-4D97-AF65-F5344CB8AC3E}">
        <p14:creationId xmlns:p14="http://schemas.microsoft.com/office/powerpoint/2010/main" val="44421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8489A71C-7C88-4E6D-978B-8B450E206735}"/>
              </a:ext>
            </a:extLst>
          </p:cNvPr>
          <p:cNvSpPr txBox="1">
            <a:spLocks noChangeArrowheads="1"/>
          </p:cNvSpPr>
          <p:nvPr/>
        </p:nvSpPr>
        <p:spPr bwMode="auto">
          <a:xfrm>
            <a:off x="1949053" y="95251"/>
            <a:ext cx="5423297" cy="590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30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02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74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46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SzPct val="100000"/>
            </a:pPr>
            <a:r>
              <a:rPr lang="en-US" altLang="en-US" sz="3375" b="1">
                <a:solidFill>
                  <a:srgbClr val="000000"/>
                </a:solidFill>
                <a:latin typeface="Calibri" panose="020F0502020204030204" pitchFamily="34" charset="0"/>
                <a:cs typeface="Arial" panose="020B0604020202020204" pitchFamily="34" charset="0"/>
              </a:rPr>
              <a:t>Five AAP Principles</a:t>
            </a:r>
          </a:p>
        </p:txBody>
      </p:sp>
      <p:sp>
        <p:nvSpPr>
          <p:cNvPr id="19459" name="Text Box 2">
            <a:extLst>
              <a:ext uri="{FF2B5EF4-FFF2-40B4-BE49-F238E27FC236}">
                <a16:creationId xmlns:a16="http://schemas.microsoft.com/office/drawing/2014/main" id="{81A52DB5-8884-4617-AFA4-44352CBE76DD}"/>
              </a:ext>
            </a:extLst>
          </p:cNvPr>
          <p:cNvSpPr txBox="1">
            <a:spLocks noChangeArrowheads="1"/>
          </p:cNvSpPr>
          <p:nvPr/>
        </p:nvSpPr>
        <p:spPr bwMode="auto">
          <a:xfrm>
            <a:off x="7086600" y="4767263"/>
            <a:ext cx="571500" cy="273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30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02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74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46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SzPct val="100000"/>
            </a:pPr>
            <a:fld id="{48C3F8AA-8A67-43FF-A381-8EB45198C1C8}" type="slidenum">
              <a:rPr lang="en-US" altLang="en-US" sz="900">
                <a:solidFill>
                  <a:srgbClr val="1D4577"/>
                </a:solidFill>
              </a:rPr>
              <a:pPr algn="r" eaLnBrk="1" hangingPunct="1">
                <a:buSzPct val="100000"/>
              </a:pPr>
              <a:t>5</a:t>
            </a:fld>
            <a:endParaRPr lang="en-US" altLang="en-US" sz="900">
              <a:solidFill>
                <a:srgbClr val="1D4577"/>
              </a:solidFill>
            </a:endParaRPr>
          </a:p>
        </p:txBody>
      </p:sp>
      <p:sp>
        <p:nvSpPr>
          <p:cNvPr id="16388" name="Text Box 3">
            <a:extLst>
              <a:ext uri="{FF2B5EF4-FFF2-40B4-BE49-F238E27FC236}">
                <a16:creationId xmlns:a16="http://schemas.microsoft.com/office/drawing/2014/main" id="{75620DD4-B2DC-4BF6-9F83-4D9AFB9FF20E}"/>
              </a:ext>
            </a:extLst>
          </p:cNvPr>
          <p:cNvSpPr txBox="1">
            <a:spLocks noChangeArrowheads="1"/>
          </p:cNvSpPr>
          <p:nvPr/>
        </p:nvSpPr>
        <p:spPr bwMode="auto">
          <a:xfrm>
            <a:off x="1348979" y="685800"/>
            <a:ext cx="6378178" cy="624883"/>
          </a:xfrm>
          <a:prstGeom prst="rect">
            <a:avLst/>
          </a:prstGeom>
          <a:solidFill>
            <a:schemeClr val="accent5">
              <a:lumMod val="40000"/>
              <a:lumOff val="60000"/>
            </a:schemeClr>
          </a:solidFill>
          <a:ln>
            <a:noFill/>
          </a:ln>
          <a:effectLst/>
        </p:spPr>
        <p:txBody>
          <a:bodyPr lIns="67500" tIns="35100" rIns="67500" bIns="351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30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02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74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4613" indent="-227013"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SzPct val="100000"/>
              <a:defRPr/>
            </a:pPr>
            <a:r>
              <a:rPr lang="en-US" altLang="en-US" b="1" dirty="0">
                <a:solidFill>
                  <a:srgbClr val="000000"/>
                </a:solidFill>
                <a:latin typeface="+mn-lt"/>
              </a:rPr>
              <a:t>Build on Inter-Agency Committee’s </a:t>
            </a:r>
            <a:r>
              <a:rPr lang="en-US" b="1" dirty="0">
                <a:solidFill>
                  <a:schemeClr val="tx1"/>
                </a:solidFill>
                <a:latin typeface="+mn-lt"/>
              </a:rPr>
              <a:t>Five Commitments to Accountability to Affected Populations.</a:t>
            </a:r>
            <a:endParaRPr lang="en-US" altLang="en-US" b="1" dirty="0">
              <a:solidFill>
                <a:srgbClr val="000000"/>
              </a:solidFill>
              <a:latin typeface="+mn-lt"/>
            </a:endParaRPr>
          </a:p>
        </p:txBody>
      </p:sp>
      <p:sp>
        <p:nvSpPr>
          <p:cNvPr id="6" name="TextBox 5">
            <a:extLst>
              <a:ext uri="{FF2B5EF4-FFF2-40B4-BE49-F238E27FC236}">
                <a16:creationId xmlns:a16="http://schemas.microsoft.com/office/drawing/2014/main" id="{23D673EC-D03C-442E-AB0F-C46C1A982589}"/>
              </a:ext>
            </a:extLst>
          </p:cNvPr>
          <p:cNvSpPr txBox="1"/>
          <p:nvPr/>
        </p:nvSpPr>
        <p:spPr>
          <a:xfrm>
            <a:off x="194310" y="1371601"/>
            <a:ext cx="8595360" cy="2872581"/>
          </a:xfrm>
          <a:prstGeom prst="rect">
            <a:avLst/>
          </a:prstGeom>
          <a:noFill/>
        </p:spPr>
        <p:txBody>
          <a:bodyPr wrap="square">
            <a:spAutoFit/>
          </a:bodyPr>
          <a:lstStyle/>
          <a:p>
            <a:pPr marL="285750" indent="-285750">
              <a:spcAft>
                <a:spcPts val="1125"/>
              </a:spcAft>
              <a:buFont typeface="Arial" panose="020B0604020202020204" pitchFamily="34" charset="0"/>
              <a:buChar char="•"/>
              <a:defRPr/>
            </a:pPr>
            <a:r>
              <a:rPr lang="en-US" sz="1600" b="1" dirty="0"/>
              <a:t>Leadership/Governance – </a:t>
            </a:r>
            <a:r>
              <a:rPr lang="en-US" sz="1600" i="1" dirty="0"/>
              <a:t>Ensure feedback mechanisms are integrated into strategies, proposals, monitoring and evaluation and training.</a:t>
            </a:r>
          </a:p>
          <a:p>
            <a:pPr marL="285750" indent="-285750">
              <a:spcAft>
                <a:spcPts val="1125"/>
              </a:spcAft>
              <a:buFont typeface="Arial" panose="020B0604020202020204" pitchFamily="34" charset="0"/>
              <a:buChar char="•"/>
              <a:defRPr/>
            </a:pPr>
            <a:r>
              <a:rPr lang="en-US" sz="1600" b="1" dirty="0"/>
              <a:t>Transparency – </a:t>
            </a:r>
            <a:r>
              <a:rPr lang="en-US" sz="1600" i="1" dirty="0"/>
              <a:t>Provide information to beneficiaries on procedures that affect them to ensure that they can make informed decisions and choices.</a:t>
            </a:r>
          </a:p>
          <a:p>
            <a:pPr marL="285750" indent="-285750">
              <a:spcAft>
                <a:spcPts val="1125"/>
              </a:spcAft>
              <a:buFont typeface="Arial" panose="020B0604020202020204" pitchFamily="34" charset="0"/>
              <a:buChar char="•"/>
              <a:defRPr/>
            </a:pPr>
            <a:r>
              <a:rPr lang="en-US" sz="1600" b="1" dirty="0"/>
              <a:t>Feedback and Complaints – </a:t>
            </a:r>
            <a:r>
              <a:rPr lang="en-US" sz="1600" i="1" dirty="0"/>
              <a:t>Seek the views of affected populations to ensure that feedback mechanisms are streamlined, appropriate and robust.</a:t>
            </a:r>
          </a:p>
          <a:p>
            <a:pPr marL="285750" indent="-285750">
              <a:spcAft>
                <a:spcPts val="1125"/>
              </a:spcAft>
              <a:buFont typeface="Arial" panose="020B0604020202020204" pitchFamily="34" charset="0"/>
              <a:buChar char="•"/>
              <a:defRPr/>
            </a:pPr>
            <a:r>
              <a:rPr lang="en-US" sz="1600" b="1" dirty="0"/>
              <a:t>Participation – </a:t>
            </a:r>
            <a:r>
              <a:rPr lang="en-US" sz="1600" i="1" dirty="0"/>
              <a:t>Enable affected populations to play an active role in the decision-making processes through the establishment of clear guidelines.</a:t>
            </a:r>
            <a:endParaRPr lang="en-US" sz="1600" b="1" i="1" dirty="0"/>
          </a:p>
          <a:p>
            <a:pPr marL="285750" indent="-285750">
              <a:spcAft>
                <a:spcPts val="1125"/>
              </a:spcAft>
              <a:buFont typeface="Arial" panose="020B0604020202020204" pitchFamily="34" charset="0"/>
              <a:buChar char="•"/>
              <a:defRPr/>
            </a:pPr>
            <a:r>
              <a:rPr lang="en-US" sz="1600" b="1" dirty="0"/>
              <a:t>Design, Monitoring and Evaluation – </a:t>
            </a:r>
            <a:r>
              <a:rPr lang="en-US" sz="1600" i="1" dirty="0"/>
              <a:t>Feed learning back into the organization.</a:t>
            </a:r>
            <a:endParaRPr lang="en-US" sz="1600" b="1" i="1" dirty="0"/>
          </a:p>
        </p:txBody>
      </p:sp>
      <p:sp>
        <p:nvSpPr>
          <p:cNvPr id="2" name="Rectangle 1">
            <a:extLst>
              <a:ext uri="{FF2B5EF4-FFF2-40B4-BE49-F238E27FC236}">
                <a16:creationId xmlns:a16="http://schemas.microsoft.com/office/drawing/2014/main" id="{ED3F9BDB-0F61-43EB-B914-F125CEFB2A32}"/>
              </a:ext>
            </a:extLst>
          </p:cNvPr>
          <p:cNvSpPr>
            <a:spLocks noChangeArrowheads="1"/>
          </p:cNvSpPr>
          <p:nvPr/>
        </p:nvSpPr>
        <p:spPr bwMode="auto">
          <a:xfrm>
            <a:off x="194310" y="4327104"/>
            <a:ext cx="5051822" cy="577081"/>
          </a:xfrm>
          <a:prstGeom prst="rect">
            <a:avLst/>
          </a:prstGeom>
          <a:solidFill>
            <a:schemeClr val="bg1">
              <a:lumMod val="85000"/>
            </a:schemeClr>
          </a:solidFill>
          <a:ln>
            <a:noFill/>
          </a:ln>
        </p:spPr>
        <p:txBody>
          <a:bodyPr>
            <a:spAutoFit/>
          </a:bodyPr>
          <a:lstStyle/>
          <a:p>
            <a:r>
              <a:rPr lang="en-US" altLang="en-US" sz="1050" dirty="0"/>
              <a:t>Source: Inter-Agency Standing Committee Emergency Directors Group (EDG). </a:t>
            </a:r>
            <a:r>
              <a:rPr lang="en-US" altLang="en-US" sz="1050" i="1" dirty="0">
                <a:hlinkClick r:id="rId3"/>
              </a:rPr>
              <a:t>Protection and Accountability to Affected Populations in the Humanitarian </a:t>
            </a:r>
            <a:r>
              <a:rPr lang="en-US" altLang="en-US" sz="1050" i="1" dirty="0" err="1">
                <a:hlinkClick r:id="rId3"/>
              </a:rPr>
              <a:t>Programm</a:t>
            </a:r>
            <a:r>
              <a:rPr lang="en-US" altLang="en-US" sz="1050" i="1" dirty="0">
                <a:hlinkClick r:id="rId3"/>
              </a:rPr>
              <a:t> Cycle</a:t>
            </a:r>
            <a:r>
              <a:rPr lang="en-US" altLang="en-US" sz="1050" dirty="0"/>
              <a:t>. 2016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4BB918-A5E0-4354-9195-E83EBC4C82EF}"/>
              </a:ext>
            </a:extLst>
          </p:cNvPr>
          <p:cNvSpPr>
            <a:spLocks noGrp="1"/>
          </p:cNvSpPr>
          <p:nvPr>
            <p:ph idx="1"/>
          </p:nvPr>
        </p:nvSpPr>
        <p:spPr/>
        <p:txBody>
          <a:bodyPr>
            <a:normAutofit lnSpcReduction="10000"/>
          </a:bodyPr>
          <a:lstStyle/>
          <a:p>
            <a:r>
              <a:rPr lang="en-US" sz="2800" dirty="0"/>
              <a:t>“USCCB’s accountability to affected populations is rooted in an approach which ensures </a:t>
            </a:r>
            <a:r>
              <a:rPr lang="en-US" sz="2800" b="1" dirty="0"/>
              <a:t>ongoing and transparent and communication with clients and the communities in which they live to develop a relationship that encourages open feedback.</a:t>
            </a:r>
            <a:r>
              <a:rPr lang="en-US" sz="2800" dirty="0"/>
              <a:t> We recognize the value of a community-based approach and plan to put it at the center of our refugee resettlement programming.”</a:t>
            </a:r>
          </a:p>
          <a:p>
            <a:endParaRPr lang="en-US" dirty="0"/>
          </a:p>
        </p:txBody>
      </p:sp>
      <p:sp>
        <p:nvSpPr>
          <p:cNvPr id="3" name="Title 2">
            <a:extLst>
              <a:ext uri="{FF2B5EF4-FFF2-40B4-BE49-F238E27FC236}">
                <a16:creationId xmlns:a16="http://schemas.microsoft.com/office/drawing/2014/main" id="{65345BDD-0B78-4691-9363-3E8DB53FDA81}"/>
              </a:ext>
            </a:extLst>
          </p:cNvPr>
          <p:cNvSpPr>
            <a:spLocks noGrp="1"/>
          </p:cNvSpPr>
          <p:nvPr>
            <p:ph type="title"/>
          </p:nvPr>
        </p:nvSpPr>
        <p:spPr/>
        <p:txBody>
          <a:bodyPr/>
          <a:lstStyle/>
          <a:p>
            <a:r>
              <a:rPr lang="en-US" dirty="0"/>
              <a:t>The USCCB/MRS Approach</a:t>
            </a:r>
          </a:p>
        </p:txBody>
      </p:sp>
    </p:spTree>
    <p:extLst>
      <p:ext uri="{BB962C8B-B14F-4D97-AF65-F5344CB8AC3E}">
        <p14:creationId xmlns:p14="http://schemas.microsoft.com/office/powerpoint/2010/main" val="324604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261D45-FB28-4476-9272-5A90E974FB48}"/>
              </a:ext>
            </a:extLst>
          </p:cNvPr>
          <p:cNvSpPr>
            <a:spLocks noGrp="1"/>
          </p:cNvSpPr>
          <p:nvPr>
            <p:ph idx="1"/>
          </p:nvPr>
        </p:nvSpPr>
        <p:spPr/>
        <p:txBody>
          <a:bodyPr>
            <a:normAutofit/>
          </a:bodyPr>
          <a:lstStyle/>
          <a:p>
            <a:endParaRPr lang="en-US" sz="2400" dirty="0"/>
          </a:p>
          <a:p>
            <a:r>
              <a:rPr lang="en-US" sz="2400" dirty="0"/>
              <a:t>Submission of AAP Checklist</a:t>
            </a:r>
          </a:p>
          <a:p>
            <a:pPr lvl="1"/>
            <a:r>
              <a:rPr lang="en-US" sz="2000" dirty="0"/>
              <a:t>Grievance Policy</a:t>
            </a:r>
          </a:p>
          <a:p>
            <a:pPr lvl="1"/>
            <a:r>
              <a:rPr lang="en-US" sz="2000" dirty="0"/>
              <a:t>Client Feedback Mechanism</a:t>
            </a:r>
          </a:p>
          <a:p>
            <a:pPr lvl="1"/>
            <a:r>
              <a:rPr lang="en-US" sz="2000" dirty="0"/>
              <a:t>Acknowledgement of PSEA</a:t>
            </a:r>
          </a:p>
          <a:p>
            <a:pPr lvl="1"/>
            <a:r>
              <a:rPr lang="en-US" sz="2000" dirty="0"/>
              <a:t>Acknowledgement of MRS Case Management Manual</a:t>
            </a:r>
          </a:p>
        </p:txBody>
      </p:sp>
      <p:sp>
        <p:nvSpPr>
          <p:cNvPr id="3" name="Title 2">
            <a:extLst>
              <a:ext uri="{FF2B5EF4-FFF2-40B4-BE49-F238E27FC236}">
                <a16:creationId xmlns:a16="http://schemas.microsoft.com/office/drawing/2014/main" id="{2AB0B85C-3987-49AC-84C1-59DC8EE80785}"/>
              </a:ext>
            </a:extLst>
          </p:cNvPr>
          <p:cNvSpPr>
            <a:spLocks noGrp="1"/>
          </p:cNvSpPr>
          <p:nvPr>
            <p:ph type="title"/>
          </p:nvPr>
        </p:nvSpPr>
        <p:spPr/>
        <p:txBody>
          <a:bodyPr>
            <a:normAutofit fontScale="90000"/>
          </a:bodyPr>
          <a:lstStyle/>
          <a:p>
            <a:r>
              <a:rPr lang="en-US" dirty="0"/>
              <a:t>AAP Requirements for Remote Placement Partners</a:t>
            </a:r>
          </a:p>
        </p:txBody>
      </p:sp>
    </p:spTree>
    <p:extLst>
      <p:ext uri="{BB962C8B-B14F-4D97-AF65-F5344CB8AC3E}">
        <p14:creationId xmlns:p14="http://schemas.microsoft.com/office/powerpoint/2010/main" val="373253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BF15DB-2135-4327-A96C-F909146A9E93}"/>
              </a:ext>
            </a:extLst>
          </p:cNvPr>
          <p:cNvSpPr>
            <a:spLocks noGrp="1"/>
          </p:cNvSpPr>
          <p:nvPr>
            <p:ph type="title"/>
          </p:nvPr>
        </p:nvSpPr>
        <p:spPr>
          <a:xfrm>
            <a:off x="-3740888" y="4491990"/>
            <a:ext cx="7481776" cy="342900"/>
          </a:xfrm>
        </p:spPr>
        <p:txBody>
          <a:bodyPr/>
          <a:lstStyle/>
          <a:p>
            <a:r>
              <a:rPr lang="en-US" dirty="0"/>
              <a:t>AAP Compliance Checklist</a:t>
            </a:r>
          </a:p>
        </p:txBody>
      </p:sp>
      <p:pic>
        <p:nvPicPr>
          <p:cNvPr id="5" name="Content Placeholder 4" descr="A screenshot of a cell phone&#10;&#10;Description automatically generated">
            <a:extLst>
              <a:ext uri="{FF2B5EF4-FFF2-40B4-BE49-F238E27FC236}">
                <a16:creationId xmlns:a16="http://schemas.microsoft.com/office/drawing/2014/main" id="{E7B87059-9972-4DF7-9604-71F4F0BC049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735" y="32799"/>
            <a:ext cx="4742715" cy="4230592"/>
          </a:xfrm>
        </p:spPr>
      </p:pic>
    </p:spTree>
    <p:extLst>
      <p:ext uri="{BB962C8B-B14F-4D97-AF65-F5344CB8AC3E}">
        <p14:creationId xmlns:p14="http://schemas.microsoft.com/office/powerpoint/2010/main" val="44223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116BE-3C7D-4BB3-B523-D6D586886650}"/>
              </a:ext>
            </a:extLst>
          </p:cNvPr>
          <p:cNvSpPr>
            <a:spLocks noGrp="1"/>
          </p:cNvSpPr>
          <p:nvPr>
            <p:ph type="title"/>
          </p:nvPr>
        </p:nvSpPr>
        <p:spPr>
          <a:xfrm>
            <a:off x="491490" y="4016327"/>
            <a:ext cx="7481776" cy="342900"/>
          </a:xfrm>
        </p:spPr>
        <p:txBody>
          <a:bodyPr/>
          <a:lstStyle/>
          <a:p>
            <a:pPr algn="l"/>
            <a:r>
              <a:rPr lang="en-US" dirty="0"/>
              <a:t>AAP Compliance Checklist	</a:t>
            </a:r>
          </a:p>
        </p:txBody>
      </p:sp>
      <p:sp>
        <p:nvSpPr>
          <p:cNvPr id="9" name="Text Placeholder 8">
            <a:extLst>
              <a:ext uri="{FF2B5EF4-FFF2-40B4-BE49-F238E27FC236}">
                <a16:creationId xmlns:a16="http://schemas.microsoft.com/office/drawing/2014/main" id="{4F60B2A3-8EC5-4EFC-916C-AFAF05851A9C}"/>
              </a:ext>
            </a:extLst>
          </p:cNvPr>
          <p:cNvSpPr>
            <a:spLocks noGrp="1"/>
          </p:cNvSpPr>
          <p:nvPr>
            <p:ph type="body" idx="2"/>
          </p:nvPr>
        </p:nvSpPr>
        <p:spPr/>
        <p:txBody>
          <a:bodyPr/>
          <a:lstStyle/>
          <a:p>
            <a:endParaRPr lang="en-US"/>
          </a:p>
        </p:txBody>
      </p:sp>
      <p:pic>
        <p:nvPicPr>
          <p:cNvPr id="6" name="Content Placeholder 5" descr="A screenshot of a cell phone&#10;&#10;Description automatically generated">
            <a:extLst>
              <a:ext uri="{FF2B5EF4-FFF2-40B4-BE49-F238E27FC236}">
                <a16:creationId xmlns:a16="http://schemas.microsoft.com/office/drawing/2014/main" id="{823D7CA0-1A37-4CCF-9A6B-97A180DBA10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50960" y="441373"/>
            <a:ext cx="5042080" cy="3272207"/>
          </a:xfrm>
        </p:spPr>
      </p:pic>
    </p:spTree>
    <p:extLst>
      <p:ext uri="{BB962C8B-B14F-4D97-AF65-F5344CB8AC3E}">
        <p14:creationId xmlns:p14="http://schemas.microsoft.com/office/powerpoint/2010/main" val="86114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B2870A201A324F876554D74D28BE1D" ma:contentTypeVersion="4" ma:contentTypeDescription="Create a new document." ma:contentTypeScope="" ma:versionID="9b58e1d67f30207b722d76917bea10ad">
  <xsd:schema xmlns:xsd="http://www.w3.org/2001/XMLSchema" xmlns:xs="http://www.w3.org/2001/XMLSchema" xmlns:p="http://schemas.microsoft.com/office/2006/metadata/properties" xmlns:ns3="d896587b-678e-469b-8ed5-dd4493baec59" targetNamespace="http://schemas.microsoft.com/office/2006/metadata/properties" ma:root="true" ma:fieldsID="bbc37cdb8ac1f2fd12d18e05077fc99e" ns3:_="">
    <xsd:import namespace="d896587b-678e-469b-8ed5-dd4493baec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6587b-678e-469b-8ed5-dd4493bae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6B2581B-DF87-410A-B613-A2BBA77849B4}">
  <ds:schemaRefs>
    <ds:schemaRef ds:uri="http://schemas.microsoft.com/sharepoint/v3/contenttype/forms"/>
  </ds:schemaRefs>
</ds:datastoreItem>
</file>

<file path=customXml/itemProps2.xml><?xml version="1.0" encoding="utf-8"?>
<ds:datastoreItem xmlns:ds="http://schemas.openxmlformats.org/officeDocument/2006/customXml" ds:itemID="{D4C5A6CF-CDE8-4CCD-886C-B9A75F439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96587b-678e-469b-8ed5-dd4493baec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75FCDE-74A1-484E-938E-B6159C223F3E}">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d896587b-678e-469b-8ed5-dd4493baec59"/>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10273</TotalTime>
  <Words>2529</Words>
  <Application>Microsoft Office PowerPoint</Application>
  <PresentationFormat>On-screen Show (16:9)</PresentationFormat>
  <Paragraphs>153</Paragraphs>
  <Slides>23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Copperplate Gothic Bold</vt:lpstr>
      <vt:lpstr>Goudy Oldstyle Std</vt:lpstr>
      <vt:lpstr>Lucida Sans Unicode</vt:lpstr>
      <vt:lpstr>Optima LT Std DemiBold</vt:lpstr>
      <vt:lpstr>Trajan Pro</vt:lpstr>
      <vt:lpstr>Wingdings 2</vt:lpstr>
      <vt:lpstr>Wingdings 3</vt:lpstr>
      <vt:lpstr>Concourse</vt:lpstr>
      <vt:lpstr>Accountability to Affected Populations</vt:lpstr>
      <vt:lpstr>AAP Implementation</vt:lpstr>
      <vt:lpstr>Defining Accountability to Affected Populations</vt:lpstr>
      <vt:lpstr>IASC: Inter-Agency Standing Committee</vt:lpstr>
      <vt:lpstr>PowerPoint Presentation</vt:lpstr>
      <vt:lpstr>The USCCB/MRS Approach</vt:lpstr>
      <vt:lpstr>AAP Requirements for Remote Placement Partners</vt:lpstr>
      <vt:lpstr>AAP Compliance Checklist</vt:lpstr>
      <vt:lpstr>AAP Compliance Checklist </vt:lpstr>
      <vt:lpstr>Grievance Policy</vt:lpstr>
      <vt:lpstr>Client Feedback Mechanism</vt:lpstr>
      <vt:lpstr>USCCB Client Satisfaction Survey</vt:lpstr>
      <vt:lpstr>PSEA</vt:lpstr>
      <vt:lpstr>PSEA Terminology</vt:lpstr>
      <vt:lpstr>IASC Six Core Principles Relating to Sexual Exploitation and Abuse </vt:lpstr>
      <vt:lpstr>IASC Six Core Principles Relating to Sexual Exploitation and Abuse</vt:lpstr>
      <vt:lpstr>Learning more about PSEA</vt:lpstr>
      <vt:lpstr>PSEA</vt:lpstr>
      <vt:lpstr>MRS Case Management Manual</vt:lpstr>
      <vt:lpstr>Ensuring accountability </vt:lpstr>
      <vt:lpstr>What’s Next?</vt:lpstr>
      <vt:lpstr>Checklist Collection</vt:lpstr>
      <vt:lpstr>Questions?  remoteplacement@usccb.org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McCloskey</dc:creator>
  <cp:lastModifiedBy>Elizabeth Cirin Cione</cp:lastModifiedBy>
  <cp:revision>30</cp:revision>
  <cp:lastPrinted>2019-11-12T14:29:58Z</cp:lastPrinted>
  <dcterms:modified xsi:type="dcterms:W3CDTF">2020-07-10T13:07:46Z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0x0101006EB2870A201A324F876554D74D28BE1D</vt:lpwstr>
  </property>
  <property fmtid="{D5CDD505-2E9C-101B-9397-08002B2CF9AE}" pid="3" name="Order">
    <vt:r8>19100</vt:r8>
  </property>
  <property fmtid="{D5CDD505-2E9C-101B-9397-08002B2CF9AE}" pid="4" name="Retention Period">
    <vt:lpwstr>3yrs–Other doc t/b deleted</vt:lpwstr>
  </property>
  <property fmtid="{D5CDD505-2E9C-101B-9397-08002B2CF9AE}" pid="5" name="Expiration Basis Date">
    <vt:filetime>2012-02-20T05:00:00Z</vt:filetime>
  </property>
</Properties>
</file>